
<file path=[Content_Types].xml><?xml version="1.0" encoding="utf-8"?>
<Types xmlns="http://schemas.openxmlformats.org/package/2006/content-types">
  <Default Extension="png" ContentType="image/png"/>
  <Default Extension="wma" ContentType="audio/x-ms-wma"/>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notesSlides/notesSlide2.xml" ContentType="application/vnd.openxmlformats-officedocument.presentationml.notesSlide+xml"/>
  <Override PartName="/ppt/theme/themeOverride3.xml" ContentType="application/vnd.openxmlformats-officedocument.themeOverride+xml"/>
  <Override PartName="/ppt/notesSlides/notesSlide3.xml" ContentType="application/vnd.openxmlformats-officedocument.presentationml.notesSlide+xml"/>
  <Override PartName="/ppt/theme/themeOverride4.xml" ContentType="application/vnd.openxmlformats-officedocument.themeOverride+xml"/>
  <Override PartName="/ppt/notesSlides/notesSlide4.xml" ContentType="application/vnd.openxmlformats-officedocument.presentationml.notesSlide+xml"/>
  <Override PartName="/ppt/theme/themeOverride5.xml" ContentType="application/vnd.openxmlformats-officedocument.themeOverride+xml"/>
  <Override PartName="/ppt/notesSlides/notesSlide5.xml" ContentType="application/vnd.openxmlformats-officedocument.presentationml.notesSlide+xml"/>
  <Override PartName="/ppt/theme/themeOverride6.xml" ContentType="application/vnd.openxmlformats-officedocument.themeOverride+xml"/>
  <Override PartName="/ppt/notesSlides/notesSlide6.xml" ContentType="application/vnd.openxmlformats-officedocument.presentationml.notesSlide+xml"/>
  <Override PartName="/ppt/theme/themeOverride7.xml" ContentType="application/vnd.openxmlformats-officedocument.themeOverride+xml"/>
  <Override PartName="/ppt/notesSlides/notesSlide7.xml" ContentType="application/vnd.openxmlformats-officedocument.presentationml.notesSlide+xml"/>
  <Override PartName="/ppt/theme/themeOverride8.xml" ContentType="application/vnd.openxmlformats-officedocument.themeOverride+xml"/>
  <Override PartName="/ppt/notesSlides/notesSlide8.xml" ContentType="application/vnd.openxmlformats-officedocument.presentationml.notesSlide+xml"/>
  <Override PartName="/ppt/theme/themeOverride9.xml" ContentType="application/vnd.openxmlformats-officedocument.themeOverride+xml"/>
  <Override PartName="/ppt/notesSlides/notesSlide9.xml" ContentType="application/vnd.openxmlformats-officedocument.presentationml.notesSlide+xml"/>
  <Override PartName="/ppt/theme/themeOverride10.xml" ContentType="application/vnd.openxmlformats-officedocument.themeOverride+xml"/>
  <Override PartName="/ppt/notesSlides/notesSlide10.xml" ContentType="application/vnd.openxmlformats-officedocument.presentationml.notesSlide+xml"/>
  <Override PartName="/ppt/theme/themeOverride11.xml" ContentType="application/vnd.openxmlformats-officedocument.themeOverride+xml"/>
  <Override PartName="/ppt/notesSlides/notesSlide11.xml" ContentType="application/vnd.openxmlformats-officedocument.presentationml.notesSlide+xml"/>
  <Override PartName="/ppt/theme/themeOverride12.xml" ContentType="application/vnd.openxmlformats-officedocument.themeOverride+xml"/>
  <Override PartName="/ppt/notesSlides/notesSlide12.xml" ContentType="application/vnd.openxmlformats-officedocument.presentationml.notesSlide+xml"/>
  <Override PartName="/ppt/theme/themeOverride13.xml" ContentType="application/vnd.openxmlformats-officedocument.themeOverride+xml"/>
  <Override PartName="/ppt/notesSlides/notesSlide13.xml" ContentType="application/vnd.openxmlformats-officedocument.presentationml.notesSlide+xml"/>
  <Override PartName="/ppt/theme/themeOverride14.xml" ContentType="application/vnd.openxmlformats-officedocument.themeOverride+xml"/>
  <Override PartName="/ppt/notesSlides/notesSlide14.xml" ContentType="application/vnd.openxmlformats-officedocument.presentationml.notesSlide+xml"/>
  <Override PartName="/ppt/theme/themeOverride15.xml" ContentType="application/vnd.openxmlformats-officedocument.themeOverride+xml"/>
  <Override PartName="/ppt/notesSlides/notesSlide15.xml" ContentType="application/vnd.openxmlformats-officedocument.presentationml.notesSlide+xml"/>
  <Override PartName="/ppt/theme/themeOverride16.xml" ContentType="application/vnd.openxmlformats-officedocument.themeOverride+xml"/>
  <Override PartName="/ppt/notesSlides/notesSlide16.xml" ContentType="application/vnd.openxmlformats-officedocument.presentationml.notesSlide+xml"/>
  <Override PartName="/ppt/theme/themeOverride17.xml" ContentType="application/vnd.openxmlformats-officedocument.themeOverr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heme/themeOverride18.xml" ContentType="application/vnd.openxmlformats-officedocument.themeOverr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heme/themeOverride19.xml" ContentType="application/vnd.openxmlformats-officedocument.themeOverr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heme/themeOverride20.xml" ContentType="application/vnd.openxmlformats-officedocument.themeOverr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70" r:id="rId2"/>
    <p:sldId id="274" r:id="rId3"/>
    <p:sldId id="273" r:id="rId4"/>
    <p:sldId id="276" r:id="rId5"/>
    <p:sldId id="259" r:id="rId6"/>
    <p:sldId id="260" r:id="rId7"/>
    <p:sldId id="261" r:id="rId8"/>
    <p:sldId id="262" r:id="rId9"/>
    <p:sldId id="279" r:id="rId10"/>
    <p:sldId id="263" r:id="rId11"/>
    <p:sldId id="264" r:id="rId12"/>
    <p:sldId id="265" r:id="rId13"/>
    <p:sldId id="268" r:id="rId14"/>
    <p:sldId id="278" r:id="rId15"/>
    <p:sldId id="280" r:id="rId16"/>
    <p:sldId id="281" r:id="rId17"/>
    <p:sldId id="282" r:id="rId18"/>
    <p:sldId id="286" r:id="rId19"/>
    <p:sldId id="277" r:id="rId20"/>
    <p:sldId id="283" r:id="rId21"/>
    <p:sldId id="257" r:id="rId22"/>
    <p:sldId id="284" r:id="rId23"/>
    <p:sldId id="285" r:id="rId24"/>
    <p:sldId id="275"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55"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F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769" autoAdjust="0"/>
    <p:restoredTop sz="94660"/>
  </p:normalViewPr>
  <p:slideViewPr>
    <p:cSldViewPr snapToGrid="0" showGuides="1">
      <p:cViewPr>
        <p:scale>
          <a:sx n="66" d="100"/>
          <a:sy n="66" d="100"/>
        </p:scale>
        <p:origin x="690" y="780"/>
      </p:cViewPr>
      <p:guideLst>
        <p:guide orient="horz" pos="2455"/>
        <p:guide pos="3840"/>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A8C84A4-F042-44A4-9603-70D35EAAE72A}" type="datetimeFigureOut">
              <a:rPr lang="zh-CN" altLang="en-US" smtClean="0"/>
              <a:t>2017/5/6 Saturday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C5940D-D737-4FCE-813A-57E44B16420D}" type="slidenum">
              <a:rPr lang="zh-CN" altLang="en-US" smtClean="0"/>
              <a:t>‹#›</a:t>
            </a:fld>
            <a:endParaRPr lang="zh-CN" altLang="en-US"/>
          </a:p>
        </p:txBody>
      </p:sp>
    </p:spTree>
    <p:extLst>
      <p:ext uri="{BB962C8B-B14F-4D97-AF65-F5344CB8AC3E}">
        <p14:creationId xmlns:p14="http://schemas.microsoft.com/office/powerpoint/2010/main" val="22984762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C5940D-D737-4FCE-813A-57E44B16420D}" type="slidenum">
              <a:rPr lang="zh-CN" altLang="en-US" smtClean="0"/>
              <a:t>1</a:t>
            </a:fld>
            <a:endParaRPr lang="zh-CN" altLang="en-US"/>
          </a:p>
        </p:txBody>
      </p:sp>
    </p:spTree>
    <p:extLst>
      <p:ext uri="{BB962C8B-B14F-4D97-AF65-F5344CB8AC3E}">
        <p14:creationId xmlns:p14="http://schemas.microsoft.com/office/powerpoint/2010/main" val="29325332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C5940D-D737-4FCE-813A-57E44B16420D}" type="slidenum">
              <a:rPr lang="zh-CN" altLang="en-US" smtClean="0"/>
              <a:t>10</a:t>
            </a:fld>
            <a:endParaRPr lang="zh-CN" altLang="en-US"/>
          </a:p>
        </p:txBody>
      </p:sp>
    </p:spTree>
    <p:extLst>
      <p:ext uri="{BB962C8B-B14F-4D97-AF65-F5344CB8AC3E}">
        <p14:creationId xmlns:p14="http://schemas.microsoft.com/office/powerpoint/2010/main" val="35060754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C5940D-D737-4FCE-813A-57E44B16420D}" type="slidenum">
              <a:rPr lang="zh-CN" altLang="en-US" smtClean="0"/>
              <a:t>11</a:t>
            </a:fld>
            <a:endParaRPr lang="zh-CN" altLang="en-US"/>
          </a:p>
        </p:txBody>
      </p:sp>
    </p:spTree>
    <p:extLst>
      <p:ext uri="{BB962C8B-B14F-4D97-AF65-F5344CB8AC3E}">
        <p14:creationId xmlns:p14="http://schemas.microsoft.com/office/powerpoint/2010/main" val="32909063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C5940D-D737-4FCE-813A-57E44B16420D}" type="slidenum">
              <a:rPr lang="zh-CN" altLang="en-US" smtClean="0"/>
              <a:t>12</a:t>
            </a:fld>
            <a:endParaRPr lang="zh-CN" altLang="en-US"/>
          </a:p>
        </p:txBody>
      </p:sp>
    </p:spTree>
    <p:extLst>
      <p:ext uri="{BB962C8B-B14F-4D97-AF65-F5344CB8AC3E}">
        <p14:creationId xmlns:p14="http://schemas.microsoft.com/office/powerpoint/2010/main" val="36933752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C5940D-D737-4FCE-813A-57E44B16420D}" type="slidenum">
              <a:rPr lang="zh-CN" altLang="en-US" smtClean="0"/>
              <a:t>13</a:t>
            </a:fld>
            <a:endParaRPr lang="zh-CN" altLang="en-US"/>
          </a:p>
        </p:txBody>
      </p:sp>
    </p:spTree>
    <p:extLst>
      <p:ext uri="{BB962C8B-B14F-4D97-AF65-F5344CB8AC3E}">
        <p14:creationId xmlns:p14="http://schemas.microsoft.com/office/powerpoint/2010/main" val="5766104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C5940D-D737-4FCE-813A-57E44B16420D}" type="slidenum">
              <a:rPr lang="zh-CN" altLang="en-US" smtClean="0"/>
              <a:t>14</a:t>
            </a:fld>
            <a:endParaRPr lang="zh-CN" altLang="en-US"/>
          </a:p>
        </p:txBody>
      </p:sp>
    </p:spTree>
    <p:extLst>
      <p:ext uri="{BB962C8B-B14F-4D97-AF65-F5344CB8AC3E}">
        <p14:creationId xmlns:p14="http://schemas.microsoft.com/office/powerpoint/2010/main" val="22332193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C5940D-D737-4FCE-813A-57E44B16420D}" type="slidenum">
              <a:rPr lang="zh-CN" altLang="en-US" smtClean="0"/>
              <a:t>15</a:t>
            </a:fld>
            <a:endParaRPr lang="zh-CN" altLang="en-US"/>
          </a:p>
        </p:txBody>
      </p:sp>
    </p:spTree>
    <p:extLst>
      <p:ext uri="{BB962C8B-B14F-4D97-AF65-F5344CB8AC3E}">
        <p14:creationId xmlns:p14="http://schemas.microsoft.com/office/powerpoint/2010/main" val="33481343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C5940D-D737-4FCE-813A-57E44B16420D}" type="slidenum">
              <a:rPr lang="zh-CN" altLang="en-US" smtClean="0"/>
              <a:t>16</a:t>
            </a:fld>
            <a:endParaRPr lang="zh-CN" altLang="en-US"/>
          </a:p>
        </p:txBody>
      </p:sp>
    </p:spTree>
    <p:extLst>
      <p:ext uri="{BB962C8B-B14F-4D97-AF65-F5344CB8AC3E}">
        <p14:creationId xmlns:p14="http://schemas.microsoft.com/office/powerpoint/2010/main" val="27702150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C5940D-D737-4FCE-813A-57E44B16420D}" type="slidenum">
              <a:rPr lang="zh-CN" altLang="en-US" smtClean="0"/>
              <a:t>17</a:t>
            </a:fld>
            <a:endParaRPr lang="zh-CN" altLang="en-US"/>
          </a:p>
        </p:txBody>
      </p:sp>
    </p:spTree>
    <p:extLst>
      <p:ext uri="{BB962C8B-B14F-4D97-AF65-F5344CB8AC3E}">
        <p14:creationId xmlns:p14="http://schemas.microsoft.com/office/powerpoint/2010/main" val="28031308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C5940D-D737-4FCE-813A-57E44B16420D}" type="slidenum">
              <a:rPr lang="zh-CN" altLang="en-US" smtClean="0"/>
              <a:t>18</a:t>
            </a:fld>
            <a:endParaRPr lang="zh-CN" altLang="en-US"/>
          </a:p>
        </p:txBody>
      </p:sp>
    </p:spTree>
    <p:extLst>
      <p:ext uri="{BB962C8B-B14F-4D97-AF65-F5344CB8AC3E}">
        <p14:creationId xmlns:p14="http://schemas.microsoft.com/office/powerpoint/2010/main" val="3019045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C5940D-D737-4FCE-813A-57E44B16420D}" type="slidenum">
              <a:rPr lang="zh-CN" altLang="en-US" smtClean="0"/>
              <a:t>19</a:t>
            </a:fld>
            <a:endParaRPr lang="zh-CN" altLang="en-US"/>
          </a:p>
        </p:txBody>
      </p:sp>
    </p:spTree>
    <p:extLst>
      <p:ext uri="{BB962C8B-B14F-4D97-AF65-F5344CB8AC3E}">
        <p14:creationId xmlns:p14="http://schemas.microsoft.com/office/powerpoint/2010/main" val="33954851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C5940D-D737-4FCE-813A-57E44B16420D}" type="slidenum">
              <a:rPr lang="zh-CN" altLang="en-US" smtClean="0"/>
              <a:t>2</a:t>
            </a:fld>
            <a:endParaRPr lang="zh-CN" altLang="en-US"/>
          </a:p>
        </p:txBody>
      </p:sp>
    </p:spTree>
    <p:extLst>
      <p:ext uri="{BB962C8B-B14F-4D97-AF65-F5344CB8AC3E}">
        <p14:creationId xmlns:p14="http://schemas.microsoft.com/office/powerpoint/2010/main" val="36741024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C5940D-D737-4FCE-813A-57E44B16420D}" type="slidenum">
              <a:rPr lang="zh-CN" altLang="en-US" smtClean="0"/>
              <a:t>20</a:t>
            </a:fld>
            <a:endParaRPr lang="zh-CN" altLang="en-US"/>
          </a:p>
        </p:txBody>
      </p:sp>
    </p:spTree>
    <p:extLst>
      <p:ext uri="{BB962C8B-B14F-4D97-AF65-F5344CB8AC3E}">
        <p14:creationId xmlns:p14="http://schemas.microsoft.com/office/powerpoint/2010/main" val="38476252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C5940D-D737-4FCE-813A-57E44B16420D}" type="slidenum">
              <a:rPr lang="zh-CN" altLang="en-US" smtClean="0"/>
              <a:t>21</a:t>
            </a:fld>
            <a:endParaRPr lang="zh-CN" altLang="en-US"/>
          </a:p>
        </p:txBody>
      </p:sp>
    </p:spTree>
    <p:extLst>
      <p:ext uri="{BB962C8B-B14F-4D97-AF65-F5344CB8AC3E}">
        <p14:creationId xmlns:p14="http://schemas.microsoft.com/office/powerpoint/2010/main" val="8245634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C5940D-D737-4FCE-813A-57E44B16420D}" type="slidenum">
              <a:rPr lang="zh-CN" altLang="en-US" smtClean="0"/>
              <a:t>22</a:t>
            </a:fld>
            <a:endParaRPr lang="zh-CN" altLang="en-US"/>
          </a:p>
        </p:txBody>
      </p:sp>
    </p:spTree>
    <p:extLst>
      <p:ext uri="{BB962C8B-B14F-4D97-AF65-F5344CB8AC3E}">
        <p14:creationId xmlns:p14="http://schemas.microsoft.com/office/powerpoint/2010/main" val="33192013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C5940D-D737-4FCE-813A-57E44B16420D}" type="slidenum">
              <a:rPr lang="zh-CN" altLang="en-US" smtClean="0"/>
              <a:t>23</a:t>
            </a:fld>
            <a:endParaRPr lang="zh-CN" altLang="en-US"/>
          </a:p>
        </p:txBody>
      </p:sp>
    </p:spTree>
    <p:extLst>
      <p:ext uri="{BB962C8B-B14F-4D97-AF65-F5344CB8AC3E}">
        <p14:creationId xmlns:p14="http://schemas.microsoft.com/office/powerpoint/2010/main" val="9108086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C5940D-D737-4FCE-813A-57E44B16420D}" type="slidenum">
              <a:rPr lang="zh-CN" altLang="en-US" smtClean="0"/>
              <a:t>24</a:t>
            </a:fld>
            <a:endParaRPr lang="zh-CN" altLang="en-US"/>
          </a:p>
        </p:txBody>
      </p:sp>
    </p:spTree>
    <p:extLst>
      <p:ext uri="{BB962C8B-B14F-4D97-AF65-F5344CB8AC3E}">
        <p14:creationId xmlns:p14="http://schemas.microsoft.com/office/powerpoint/2010/main" val="13218382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C5940D-D737-4FCE-813A-57E44B16420D}" type="slidenum">
              <a:rPr lang="zh-CN" altLang="en-US" smtClean="0"/>
              <a:t>3</a:t>
            </a:fld>
            <a:endParaRPr lang="zh-CN" altLang="en-US"/>
          </a:p>
        </p:txBody>
      </p:sp>
    </p:spTree>
    <p:extLst>
      <p:ext uri="{BB962C8B-B14F-4D97-AF65-F5344CB8AC3E}">
        <p14:creationId xmlns:p14="http://schemas.microsoft.com/office/powerpoint/2010/main" val="36650292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C5940D-D737-4FCE-813A-57E44B16420D}" type="slidenum">
              <a:rPr lang="zh-CN" altLang="en-US" smtClean="0"/>
              <a:t>4</a:t>
            </a:fld>
            <a:endParaRPr lang="zh-CN" altLang="en-US"/>
          </a:p>
        </p:txBody>
      </p:sp>
    </p:spTree>
    <p:extLst>
      <p:ext uri="{BB962C8B-B14F-4D97-AF65-F5344CB8AC3E}">
        <p14:creationId xmlns:p14="http://schemas.microsoft.com/office/powerpoint/2010/main" val="17449713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C5940D-D737-4FCE-813A-57E44B16420D}" type="slidenum">
              <a:rPr lang="zh-CN" altLang="en-US" smtClean="0"/>
              <a:t>5</a:t>
            </a:fld>
            <a:endParaRPr lang="zh-CN" altLang="en-US"/>
          </a:p>
        </p:txBody>
      </p:sp>
    </p:spTree>
    <p:extLst>
      <p:ext uri="{BB962C8B-B14F-4D97-AF65-F5344CB8AC3E}">
        <p14:creationId xmlns:p14="http://schemas.microsoft.com/office/powerpoint/2010/main" val="34035843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C5940D-D737-4FCE-813A-57E44B16420D}" type="slidenum">
              <a:rPr lang="zh-CN" altLang="en-US" smtClean="0"/>
              <a:t>6</a:t>
            </a:fld>
            <a:endParaRPr lang="zh-CN" altLang="en-US"/>
          </a:p>
        </p:txBody>
      </p:sp>
    </p:spTree>
    <p:extLst>
      <p:ext uri="{BB962C8B-B14F-4D97-AF65-F5344CB8AC3E}">
        <p14:creationId xmlns:p14="http://schemas.microsoft.com/office/powerpoint/2010/main" val="40299600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C5940D-D737-4FCE-813A-57E44B16420D}" type="slidenum">
              <a:rPr lang="zh-CN" altLang="en-US" smtClean="0"/>
              <a:t>7</a:t>
            </a:fld>
            <a:endParaRPr lang="zh-CN" altLang="en-US"/>
          </a:p>
        </p:txBody>
      </p:sp>
    </p:spTree>
    <p:extLst>
      <p:ext uri="{BB962C8B-B14F-4D97-AF65-F5344CB8AC3E}">
        <p14:creationId xmlns:p14="http://schemas.microsoft.com/office/powerpoint/2010/main" val="41050203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C5940D-D737-4FCE-813A-57E44B16420D}" type="slidenum">
              <a:rPr lang="zh-CN" altLang="en-US" smtClean="0"/>
              <a:t>8</a:t>
            </a:fld>
            <a:endParaRPr lang="zh-CN" altLang="en-US"/>
          </a:p>
        </p:txBody>
      </p:sp>
    </p:spTree>
    <p:extLst>
      <p:ext uri="{BB962C8B-B14F-4D97-AF65-F5344CB8AC3E}">
        <p14:creationId xmlns:p14="http://schemas.microsoft.com/office/powerpoint/2010/main" val="11012110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C5940D-D737-4FCE-813A-57E44B16420D}" type="slidenum">
              <a:rPr lang="zh-CN" altLang="en-US" smtClean="0"/>
              <a:t>9</a:t>
            </a:fld>
            <a:endParaRPr lang="zh-CN" altLang="en-US"/>
          </a:p>
        </p:txBody>
      </p:sp>
    </p:spTree>
    <p:extLst>
      <p:ext uri="{BB962C8B-B14F-4D97-AF65-F5344CB8AC3E}">
        <p14:creationId xmlns:p14="http://schemas.microsoft.com/office/powerpoint/2010/main" val="39876561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65877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9" name="任意多边形: 形状 8"/>
          <p:cNvSpPr>
            <a:spLocks noGrp="1"/>
          </p:cNvSpPr>
          <p:nvPr>
            <p:ph type="pic" sz="quarter" idx="10"/>
          </p:nvPr>
        </p:nvSpPr>
        <p:spPr>
          <a:xfrm>
            <a:off x="3209936" y="1923417"/>
            <a:ext cx="3002921" cy="2516531"/>
          </a:xfrm>
          <a:custGeom>
            <a:avLst/>
            <a:gdLst>
              <a:gd name="connsiteX0" fmla="*/ 1467340 w 3002921"/>
              <a:gd name="connsiteY0" fmla="*/ 260 h 2516531"/>
              <a:gd name="connsiteX1" fmla="*/ 2414810 w 3002921"/>
              <a:gd name="connsiteY1" fmla="*/ 207472 h 2516531"/>
              <a:gd name="connsiteX2" fmla="*/ 2394770 w 3002921"/>
              <a:gd name="connsiteY2" fmla="*/ 1814347 h 2516531"/>
              <a:gd name="connsiteX3" fmla="*/ 2577405 w 3002921"/>
              <a:gd name="connsiteY3" fmla="*/ 2516531 h 2516531"/>
              <a:gd name="connsiteX4" fmla="*/ 1877698 w 3002921"/>
              <a:gd name="connsiteY4" fmla="*/ 1979633 h 2516531"/>
              <a:gd name="connsiteX5" fmla="*/ 321843 w 3002921"/>
              <a:gd name="connsiteY5" fmla="*/ 1627839 h 2516531"/>
              <a:gd name="connsiteX6" fmla="*/ 874112 w 3002921"/>
              <a:gd name="connsiteY6" fmla="*/ 92103 h 2516531"/>
              <a:gd name="connsiteX7" fmla="*/ 1467340 w 3002921"/>
              <a:gd name="connsiteY7" fmla="*/ 260 h 2516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02921" h="2516531">
                <a:moveTo>
                  <a:pt x="1467340" y="260"/>
                </a:moveTo>
                <a:cubicBezTo>
                  <a:pt x="1803395" y="-4857"/>
                  <a:pt x="2138618" y="65666"/>
                  <a:pt x="2414810" y="207472"/>
                </a:cubicBezTo>
                <a:cubicBezTo>
                  <a:pt x="3207230" y="614325"/>
                  <a:pt x="3197226" y="1416423"/>
                  <a:pt x="2394770" y="1814347"/>
                </a:cubicBezTo>
                <a:lnTo>
                  <a:pt x="2577405" y="2516531"/>
                </a:lnTo>
                <a:lnTo>
                  <a:pt x="1877698" y="1979633"/>
                </a:lnTo>
                <a:cubicBezTo>
                  <a:pt x="1300835" y="2079631"/>
                  <a:pt x="690305" y="1941584"/>
                  <a:pt x="321843" y="1627839"/>
                </a:cubicBezTo>
                <a:cubicBezTo>
                  <a:pt x="-278444" y="1116694"/>
                  <a:pt x="-7760" y="363983"/>
                  <a:pt x="874112" y="92103"/>
                </a:cubicBezTo>
                <a:cubicBezTo>
                  <a:pt x="1063774" y="33631"/>
                  <a:pt x="1265707" y="3330"/>
                  <a:pt x="1467340" y="260"/>
                </a:cubicBezTo>
                <a:close/>
              </a:path>
            </a:pathLst>
          </a:custGeom>
          <a:ln>
            <a:solidFill>
              <a:schemeClr val="bg1"/>
            </a:solidFill>
          </a:ln>
          <a:scene3d>
            <a:camera prst="orthographicFront"/>
            <a:lightRig rig="threePt" dir="t"/>
          </a:scene3d>
          <a:sp3d extrusionH="254000"/>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kumimoji="0" lang="zh-CN" altLang="en-US" sz="1800" b="0" i="0" u="none" strike="noStrike" cap="none" spc="0" normalizeH="0" baseline="0">
                <a:ln>
                  <a:noFill/>
                </a:ln>
                <a:solidFill>
                  <a:srgbClr val="FFFFFF"/>
                </a:solidFill>
                <a:effectLst/>
                <a:uLnTx/>
                <a:uFillTx/>
                <a:latin typeface="Calibri"/>
                <a:ea typeface="宋体" panose="02010600030101010101" pitchFamily="2" charset="-122"/>
              </a:defRPr>
            </a:lvl1pPr>
          </a:lstStyle>
          <a:p>
            <a:pPr marL="0" marR="0" lvl="0" indent="0" algn="ctr" fontAlgn="auto">
              <a:lnSpc>
                <a:spcPct val="100000"/>
              </a:lnSpc>
              <a:spcBef>
                <a:spcPts val="0"/>
              </a:spcBef>
              <a:spcAft>
                <a:spcPts val="0"/>
              </a:spcAft>
              <a:buClrTx/>
              <a:buSzTx/>
              <a:buFontTx/>
              <a:buNone/>
              <a:tabLst/>
            </a:pPr>
            <a:endParaRPr lang="zh-CN" altLang="en-US"/>
          </a:p>
        </p:txBody>
      </p:sp>
      <p:sp>
        <p:nvSpPr>
          <p:cNvPr id="10" name="任意多边形: 形状 9"/>
          <p:cNvSpPr>
            <a:spLocks noGrp="1"/>
          </p:cNvSpPr>
          <p:nvPr>
            <p:ph type="pic" sz="quarter" idx="11"/>
          </p:nvPr>
        </p:nvSpPr>
        <p:spPr>
          <a:xfrm>
            <a:off x="5979144" y="3311651"/>
            <a:ext cx="3002921" cy="2516530"/>
          </a:xfrm>
          <a:custGeom>
            <a:avLst/>
            <a:gdLst>
              <a:gd name="connsiteX0" fmla="*/ 425517 w 3002921"/>
              <a:gd name="connsiteY0" fmla="*/ 0 h 2516530"/>
              <a:gd name="connsiteX1" fmla="*/ 1125224 w 3002921"/>
              <a:gd name="connsiteY1" fmla="*/ 536898 h 2516530"/>
              <a:gd name="connsiteX2" fmla="*/ 2681079 w 3002921"/>
              <a:gd name="connsiteY2" fmla="*/ 888692 h 2516530"/>
              <a:gd name="connsiteX3" fmla="*/ 2128810 w 3002921"/>
              <a:gd name="connsiteY3" fmla="*/ 2424428 h 2516530"/>
              <a:gd name="connsiteX4" fmla="*/ 588112 w 3002921"/>
              <a:gd name="connsiteY4" fmla="*/ 2309059 h 2516530"/>
              <a:gd name="connsiteX5" fmla="*/ 608152 w 3002921"/>
              <a:gd name="connsiteY5" fmla="*/ 702184 h 2516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02921" h="2516530">
                <a:moveTo>
                  <a:pt x="425517" y="0"/>
                </a:moveTo>
                <a:lnTo>
                  <a:pt x="1125224" y="536898"/>
                </a:lnTo>
                <a:cubicBezTo>
                  <a:pt x="1702087" y="436900"/>
                  <a:pt x="2312617" y="574947"/>
                  <a:pt x="2681079" y="888692"/>
                </a:cubicBezTo>
                <a:cubicBezTo>
                  <a:pt x="3281366" y="1399837"/>
                  <a:pt x="3010682" y="2152548"/>
                  <a:pt x="2128810" y="2424428"/>
                </a:cubicBezTo>
                <a:cubicBezTo>
                  <a:pt x="1623045" y="2580354"/>
                  <a:pt x="1030020" y="2535948"/>
                  <a:pt x="588112" y="2309059"/>
                </a:cubicBezTo>
                <a:cubicBezTo>
                  <a:pt x="-204308" y="1902206"/>
                  <a:pt x="-194304" y="1100108"/>
                  <a:pt x="608152" y="702184"/>
                </a:cubicBezTo>
                <a:close/>
              </a:path>
            </a:pathLst>
          </a:custGeom>
          <a:ln>
            <a:solidFill>
              <a:schemeClr val="bg1"/>
            </a:solidFill>
          </a:ln>
          <a:scene3d>
            <a:camera prst="orthographicFront"/>
            <a:lightRig rig="threePt" dir="t"/>
          </a:scene3d>
          <a:sp3d extrusionH="254000"/>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kumimoji="0" lang="zh-CN" altLang="en-US" sz="1800" b="0" i="0" u="none" strike="noStrike" cap="none" spc="0" normalizeH="0" baseline="0">
                <a:ln>
                  <a:noFill/>
                </a:ln>
                <a:solidFill>
                  <a:srgbClr val="FFFFFF"/>
                </a:solidFill>
                <a:effectLst/>
                <a:uLnTx/>
                <a:uFillTx/>
                <a:latin typeface="Calibri"/>
                <a:ea typeface="宋体" panose="02010600030101010101" pitchFamily="2" charset="-122"/>
              </a:defRPr>
            </a:lvl1pPr>
          </a:lstStyle>
          <a:p>
            <a:pPr marL="0" marR="0" lvl="0" indent="0" algn="ctr" fontAlgn="auto">
              <a:lnSpc>
                <a:spcPct val="100000"/>
              </a:lnSpc>
              <a:spcBef>
                <a:spcPts val="0"/>
              </a:spcBef>
              <a:spcAft>
                <a:spcPts val="0"/>
              </a:spcAft>
              <a:buClrTx/>
              <a:buSzTx/>
              <a:buFontTx/>
              <a:buNone/>
              <a:tabLst/>
            </a:pPr>
            <a:endParaRPr lang="zh-CN" altLang="en-US"/>
          </a:p>
        </p:txBody>
      </p:sp>
    </p:spTree>
    <p:extLst>
      <p:ext uri="{BB962C8B-B14F-4D97-AF65-F5344CB8AC3E}">
        <p14:creationId xmlns:p14="http://schemas.microsoft.com/office/powerpoint/2010/main" val="35182868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11" name="任意多边形: 形状 10"/>
          <p:cNvSpPr>
            <a:spLocks noGrp="1"/>
          </p:cNvSpPr>
          <p:nvPr>
            <p:ph type="pic" sz="quarter" idx="10"/>
          </p:nvPr>
        </p:nvSpPr>
        <p:spPr>
          <a:xfrm>
            <a:off x="2215295" y="2097169"/>
            <a:ext cx="1754307" cy="1754307"/>
          </a:xfrm>
          <a:custGeom>
            <a:avLst/>
            <a:gdLst>
              <a:gd name="connsiteX0" fmla="*/ 350528 w 1754307"/>
              <a:gd name="connsiteY0" fmla="*/ 0 h 1754307"/>
              <a:gd name="connsiteX1" fmla="*/ 1403779 w 1754307"/>
              <a:gd name="connsiteY1" fmla="*/ 0 h 1754307"/>
              <a:gd name="connsiteX2" fmla="*/ 1754307 w 1754307"/>
              <a:gd name="connsiteY2" fmla="*/ 350528 h 1754307"/>
              <a:gd name="connsiteX3" fmla="*/ 1754307 w 1754307"/>
              <a:gd name="connsiteY3" fmla="*/ 1403779 h 1754307"/>
              <a:gd name="connsiteX4" fmla="*/ 1403779 w 1754307"/>
              <a:gd name="connsiteY4" fmla="*/ 1754307 h 1754307"/>
              <a:gd name="connsiteX5" fmla="*/ 350528 w 1754307"/>
              <a:gd name="connsiteY5" fmla="*/ 1754307 h 1754307"/>
              <a:gd name="connsiteX6" fmla="*/ 0 w 1754307"/>
              <a:gd name="connsiteY6" fmla="*/ 1403779 h 1754307"/>
              <a:gd name="connsiteX7" fmla="*/ 0 w 1754307"/>
              <a:gd name="connsiteY7" fmla="*/ 350528 h 1754307"/>
              <a:gd name="connsiteX8" fmla="*/ 350528 w 1754307"/>
              <a:gd name="connsiteY8" fmla="*/ 0 h 175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4307" h="1754307">
                <a:moveTo>
                  <a:pt x="350528" y="0"/>
                </a:moveTo>
                <a:lnTo>
                  <a:pt x="1403779" y="0"/>
                </a:lnTo>
                <a:cubicBezTo>
                  <a:pt x="1597370" y="0"/>
                  <a:pt x="1754307" y="156937"/>
                  <a:pt x="1754307" y="350528"/>
                </a:cubicBezTo>
                <a:lnTo>
                  <a:pt x="1754307" y="1403779"/>
                </a:lnTo>
                <a:cubicBezTo>
                  <a:pt x="1754307" y="1597370"/>
                  <a:pt x="1597370" y="1754307"/>
                  <a:pt x="1403779" y="1754307"/>
                </a:cubicBezTo>
                <a:lnTo>
                  <a:pt x="350528" y="1754307"/>
                </a:lnTo>
                <a:cubicBezTo>
                  <a:pt x="156937" y="1754307"/>
                  <a:pt x="0" y="1597370"/>
                  <a:pt x="0" y="1403779"/>
                </a:cubicBezTo>
                <a:lnTo>
                  <a:pt x="0" y="350528"/>
                </a:lnTo>
                <a:cubicBezTo>
                  <a:pt x="0" y="156937"/>
                  <a:pt x="156937" y="0"/>
                  <a:pt x="350528" y="0"/>
                </a:cubicBezTo>
                <a:close/>
              </a:path>
            </a:pathLst>
          </a:custGeom>
          <a:gradFill>
            <a:gsLst>
              <a:gs pos="0">
                <a:srgbClr val="D7D7D7"/>
              </a:gs>
              <a:gs pos="100000">
                <a:schemeClr val="bg1"/>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kumimoji="0" lang="zh-CN" altLang="en-US" sz="1800" b="0" i="0" u="none" strike="noStrike" cap="none" spc="0" normalizeH="0" baseline="0">
                <a:ln>
                  <a:noFill/>
                </a:ln>
                <a:solidFill>
                  <a:srgbClr val="FFFFFF"/>
                </a:solidFill>
                <a:effectLst/>
                <a:uLnTx/>
                <a:uFillTx/>
                <a:latin typeface="Calibri"/>
                <a:ea typeface="宋体" panose="02010600030101010101" pitchFamily="2" charset="-122"/>
              </a:defRPr>
            </a:lvl1pPr>
          </a:lstStyle>
          <a:p>
            <a:pPr marL="0" marR="0" lvl="0" indent="0" algn="ctr" fontAlgn="auto">
              <a:lnSpc>
                <a:spcPct val="100000"/>
              </a:lnSpc>
              <a:spcBef>
                <a:spcPts val="0"/>
              </a:spcBef>
              <a:spcAft>
                <a:spcPts val="0"/>
              </a:spcAft>
              <a:buClrTx/>
              <a:buSzTx/>
              <a:buFontTx/>
              <a:buNone/>
              <a:tabLst/>
            </a:pPr>
            <a:endParaRPr lang="zh-CN" altLang="en-US"/>
          </a:p>
        </p:txBody>
      </p:sp>
      <p:sp>
        <p:nvSpPr>
          <p:cNvPr id="13" name="任意多边形: 形状 12"/>
          <p:cNvSpPr>
            <a:spLocks noGrp="1"/>
          </p:cNvSpPr>
          <p:nvPr>
            <p:ph type="pic" sz="quarter" idx="11"/>
          </p:nvPr>
        </p:nvSpPr>
        <p:spPr>
          <a:xfrm>
            <a:off x="5218845" y="3943146"/>
            <a:ext cx="1754307" cy="1754307"/>
          </a:xfrm>
          <a:custGeom>
            <a:avLst/>
            <a:gdLst>
              <a:gd name="connsiteX0" fmla="*/ 350528 w 1754307"/>
              <a:gd name="connsiteY0" fmla="*/ 0 h 1754307"/>
              <a:gd name="connsiteX1" fmla="*/ 1403779 w 1754307"/>
              <a:gd name="connsiteY1" fmla="*/ 0 h 1754307"/>
              <a:gd name="connsiteX2" fmla="*/ 1754307 w 1754307"/>
              <a:gd name="connsiteY2" fmla="*/ 350528 h 1754307"/>
              <a:gd name="connsiteX3" fmla="*/ 1754307 w 1754307"/>
              <a:gd name="connsiteY3" fmla="*/ 1403779 h 1754307"/>
              <a:gd name="connsiteX4" fmla="*/ 1403779 w 1754307"/>
              <a:gd name="connsiteY4" fmla="*/ 1754307 h 1754307"/>
              <a:gd name="connsiteX5" fmla="*/ 350528 w 1754307"/>
              <a:gd name="connsiteY5" fmla="*/ 1754307 h 1754307"/>
              <a:gd name="connsiteX6" fmla="*/ 0 w 1754307"/>
              <a:gd name="connsiteY6" fmla="*/ 1403779 h 1754307"/>
              <a:gd name="connsiteX7" fmla="*/ 0 w 1754307"/>
              <a:gd name="connsiteY7" fmla="*/ 350528 h 1754307"/>
              <a:gd name="connsiteX8" fmla="*/ 350528 w 1754307"/>
              <a:gd name="connsiteY8" fmla="*/ 0 h 175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4307" h="1754307">
                <a:moveTo>
                  <a:pt x="350528" y="0"/>
                </a:moveTo>
                <a:lnTo>
                  <a:pt x="1403779" y="0"/>
                </a:lnTo>
                <a:cubicBezTo>
                  <a:pt x="1597370" y="0"/>
                  <a:pt x="1754307" y="156937"/>
                  <a:pt x="1754307" y="350528"/>
                </a:cubicBezTo>
                <a:lnTo>
                  <a:pt x="1754307" y="1403779"/>
                </a:lnTo>
                <a:cubicBezTo>
                  <a:pt x="1754307" y="1597370"/>
                  <a:pt x="1597370" y="1754307"/>
                  <a:pt x="1403779" y="1754307"/>
                </a:cubicBezTo>
                <a:lnTo>
                  <a:pt x="350528" y="1754307"/>
                </a:lnTo>
                <a:cubicBezTo>
                  <a:pt x="156937" y="1754307"/>
                  <a:pt x="0" y="1597370"/>
                  <a:pt x="0" y="1403779"/>
                </a:cubicBezTo>
                <a:lnTo>
                  <a:pt x="0" y="350528"/>
                </a:lnTo>
                <a:cubicBezTo>
                  <a:pt x="0" y="156937"/>
                  <a:pt x="156937" y="0"/>
                  <a:pt x="350528" y="0"/>
                </a:cubicBezTo>
                <a:close/>
              </a:path>
            </a:pathLst>
          </a:custGeom>
          <a:gradFill>
            <a:gsLst>
              <a:gs pos="0">
                <a:srgbClr val="D7D7D7"/>
              </a:gs>
              <a:gs pos="100000">
                <a:schemeClr val="bg1"/>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kumimoji="0" lang="zh-CN" altLang="en-US" sz="1800" b="0" i="0" u="none" strike="noStrike" cap="none" spc="0" normalizeH="0" baseline="0">
                <a:ln>
                  <a:noFill/>
                </a:ln>
                <a:solidFill>
                  <a:srgbClr val="FFFFFF"/>
                </a:solidFill>
                <a:effectLst/>
                <a:uLnTx/>
                <a:uFillTx/>
                <a:latin typeface="Calibri"/>
                <a:ea typeface="宋体" panose="02010600030101010101" pitchFamily="2" charset="-122"/>
              </a:defRPr>
            </a:lvl1pPr>
          </a:lstStyle>
          <a:p>
            <a:pPr marL="0" marR="0" lvl="0" indent="0" algn="ctr" fontAlgn="auto">
              <a:lnSpc>
                <a:spcPct val="100000"/>
              </a:lnSpc>
              <a:spcBef>
                <a:spcPts val="0"/>
              </a:spcBef>
              <a:spcAft>
                <a:spcPts val="0"/>
              </a:spcAft>
              <a:buClrTx/>
              <a:buSzTx/>
              <a:buFontTx/>
              <a:buNone/>
              <a:tabLst/>
            </a:pPr>
            <a:endParaRPr lang="zh-CN" altLang="en-US"/>
          </a:p>
        </p:txBody>
      </p:sp>
      <p:sp>
        <p:nvSpPr>
          <p:cNvPr id="12" name="任意多边形: 形状 11"/>
          <p:cNvSpPr>
            <a:spLocks noGrp="1"/>
          </p:cNvSpPr>
          <p:nvPr>
            <p:ph type="pic" sz="quarter" idx="12"/>
          </p:nvPr>
        </p:nvSpPr>
        <p:spPr>
          <a:xfrm>
            <a:off x="8222395" y="2097169"/>
            <a:ext cx="1754307" cy="1754307"/>
          </a:xfrm>
          <a:custGeom>
            <a:avLst/>
            <a:gdLst>
              <a:gd name="connsiteX0" fmla="*/ 350528 w 1754307"/>
              <a:gd name="connsiteY0" fmla="*/ 0 h 1754307"/>
              <a:gd name="connsiteX1" fmla="*/ 1403779 w 1754307"/>
              <a:gd name="connsiteY1" fmla="*/ 0 h 1754307"/>
              <a:gd name="connsiteX2" fmla="*/ 1754307 w 1754307"/>
              <a:gd name="connsiteY2" fmla="*/ 350528 h 1754307"/>
              <a:gd name="connsiteX3" fmla="*/ 1754307 w 1754307"/>
              <a:gd name="connsiteY3" fmla="*/ 1403779 h 1754307"/>
              <a:gd name="connsiteX4" fmla="*/ 1403779 w 1754307"/>
              <a:gd name="connsiteY4" fmla="*/ 1754307 h 1754307"/>
              <a:gd name="connsiteX5" fmla="*/ 350528 w 1754307"/>
              <a:gd name="connsiteY5" fmla="*/ 1754307 h 1754307"/>
              <a:gd name="connsiteX6" fmla="*/ 0 w 1754307"/>
              <a:gd name="connsiteY6" fmla="*/ 1403779 h 1754307"/>
              <a:gd name="connsiteX7" fmla="*/ 0 w 1754307"/>
              <a:gd name="connsiteY7" fmla="*/ 350528 h 1754307"/>
              <a:gd name="connsiteX8" fmla="*/ 350528 w 1754307"/>
              <a:gd name="connsiteY8" fmla="*/ 0 h 175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4307" h="1754307">
                <a:moveTo>
                  <a:pt x="350528" y="0"/>
                </a:moveTo>
                <a:lnTo>
                  <a:pt x="1403779" y="0"/>
                </a:lnTo>
                <a:cubicBezTo>
                  <a:pt x="1597370" y="0"/>
                  <a:pt x="1754307" y="156937"/>
                  <a:pt x="1754307" y="350528"/>
                </a:cubicBezTo>
                <a:lnTo>
                  <a:pt x="1754307" y="1403779"/>
                </a:lnTo>
                <a:cubicBezTo>
                  <a:pt x="1754307" y="1597370"/>
                  <a:pt x="1597370" y="1754307"/>
                  <a:pt x="1403779" y="1754307"/>
                </a:cubicBezTo>
                <a:lnTo>
                  <a:pt x="350528" y="1754307"/>
                </a:lnTo>
                <a:cubicBezTo>
                  <a:pt x="156937" y="1754307"/>
                  <a:pt x="0" y="1597370"/>
                  <a:pt x="0" y="1403779"/>
                </a:cubicBezTo>
                <a:lnTo>
                  <a:pt x="0" y="350528"/>
                </a:lnTo>
                <a:cubicBezTo>
                  <a:pt x="0" y="156937"/>
                  <a:pt x="156937" y="0"/>
                  <a:pt x="350528" y="0"/>
                </a:cubicBezTo>
                <a:close/>
              </a:path>
            </a:pathLst>
          </a:custGeom>
          <a:gradFill>
            <a:gsLst>
              <a:gs pos="0">
                <a:srgbClr val="D7D7D7"/>
              </a:gs>
              <a:gs pos="100000">
                <a:schemeClr val="bg1"/>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kumimoji="0" lang="zh-CN" altLang="en-US" sz="1800" b="0" i="0" u="none" strike="noStrike" cap="none" spc="0" normalizeH="0" baseline="0">
                <a:ln>
                  <a:noFill/>
                </a:ln>
                <a:solidFill>
                  <a:srgbClr val="FFFFFF"/>
                </a:solidFill>
                <a:effectLst/>
                <a:uLnTx/>
                <a:uFillTx/>
                <a:latin typeface="Calibri"/>
                <a:ea typeface="宋体" panose="02010600030101010101" pitchFamily="2" charset="-122"/>
              </a:defRPr>
            </a:lvl1pPr>
          </a:lstStyle>
          <a:p>
            <a:pPr marL="0" marR="0" lvl="0" indent="0" algn="ctr" fontAlgn="auto">
              <a:lnSpc>
                <a:spcPct val="100000"/>
              </a:lnSpc>
              <a:spcBef>
                <a:spcPts val="0"/>
              </a:spcBef>
              <a:spcAft>
                <a:spcPts val="0"/>
              </a:spcAft>
              <a:buClrTx/>
              <a:buSzTx/>
              <a:buFontTx/>
              <a:buNone/>
              <a:tabLst/>
            </a:pPr>
            <a:endParaRPr lang="zh-CN" altLang="en-US"/>
          </a:p>
        </p:txBody>
      </p:sp>
    </p:spTree>
    <p:extLst>
      <p:ext uri="{BB962C8B-B14F-4D97-AF65-F5344CB8AC3E}">
        <p14:creationId xmlns:p14="http://schemas.microsoft.com/office/powerpoint/2010/main" val="9154919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13" name="任意多边形: 形状 12"/>
          <p:cNvSpPr>
            <a:spLocks noGrp="1"/>
          </p:cNvSpPr>
          <p:nvPr>
            <p:ph type="pic" sz="quarter" idx="10"/>
          </p:nvPr>
        </p:nvSpPr>
        <p:spPr>
          <a:xfrm>
            <a:off x="1860240" y="2260472"/>
            <a:ext cx="2142667" cy="2128505"/>
          </a:xfrm>
          <a:custGeom>
            <a:avLst/>
            <a:gdLst>
              <a:gd name="connsiteX0" fmla="*/ 0 w 2142667"/>
              <a:gd name="connsiteY0" fmla="*/ 0 h 2128505"/>
              <a:gd name="connsiteX1" fmla="*/ 2142667 w 2142667"/>
              <a:gd name="connsiteY1" fmla="*/ 0 h 2128505"/>
              <a:gd name="connsiteX2" fmla="*/ 2142667 w 2142667"/>
              <a:gd name="connsiteY2" fmla="*/ 2128505 h 2128505"/>
              <a:gd name="connsiteX3" fmla="*/ 0 w 2142667"/>
              <a:gd name="connsiteY3" fmla="*/ 2128505 h 2128505"/>
            </a:gdLst>
            <a:ahLst/>
            <a:cxnLst>
              <a:cxn ang="0">
                <a:pos x="connsiteX0" y="connsiteY0"/>
              </a:cxn>
              <a:cxn ang="0">
                <a:pos x="connsiteX1" y="connsiteY1"/>
              </a:cxn>
              <a:cxn ang="0">
                <a:pos x="connsiteX2" y="connsiteY2"/>
              </a:cxn>
              <a:cxn ang="0">
                <a:pos x="connsiteX3" y="connsiteY3"/>
              </a:cxn>
            </a:cxnLst>
            <a:rect l="l" t="t" r="r" b="b"/>
            <a:pathLst>
              <a:path w="2142667" h="2128505">
                <a:moveTo>
                  <a:pt x="0" y="0"/>
                </a:moveTo>
                <a:lnTo>
                  <a:pt x="2142667" y="0"/>
                </a:lnTo>
                <a:lnTo>
                  <a:pt x="2142667" y="2128505"/>
                </a:lnTo>
                <a:lnTo>
                  <a:pt x="0" y="2128505"/>
                </a:lnTo>
                <a:close/>
              </a:path>
            </a:pathLst>
          </a:custGeom>
          <a:solidFill>
            <a:srgbClr val="F5F5F5"/>
          </a:solidFill>
          <a:ln w="28575">
            <a:gradFill flip="none" rotWithShape="1">
              <a:gsLst>
                <a:gs pos="39000">
                  <a:schemeClr val="bg1"/>
                </a:gs>
                <a:gs pos="100000">
                  <a:schemeClr val="bg1">
                    <a:lumMod val="85000"/>
                  </a:schemeClr>
                </a:gs>
              </a:gsLst>
              <a:lin ang="2700000" scaled="1"/>
              <a:tileRect/>
            </a:gradFill>
          </a:ln>
          <a:effectLst>
            <a:outerShdw blurRad="317500" dist="38100" algn="l"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14" name="任意多边形: 形状 13"/>
          <p:cNvSpPr>
            <a:spLocks noGrp="1"/>
          </p:cNvSpPr>
          <p:nvPr>
            <p:ph type="pic" sz="quarter" idx="11"/>
          </p:nvPr>
        </p:nvSpPr>
        <p:spPr>
          <a:xfrm>
            <a:off x="3749996" y="2814851"/>
            <a:ext cx="2826539" cy="2800237"/>
          </a:xfrm>
          <a:custGeom>
            <a:avLst/>
            <a:gdLst>
              <a:gd name="connsiteX0" fmla="*/ 0 w 2826539"/>
              <a:gd name="connsiteY0" fmla="*/ 0 h 2800237"/>
              <a:gd name="connsiteX1" fmla="*/ 2826539 w 2826539"/>
              <a:gd name="connsiteY1" fmla="*/ 0 h 2800237"/>
              <a:gd name="connsiteX2" fmla="*/ 2826539 w 2826539"/>
              <a:gd name="connsiteY2" fmla="*/ 2800237 h 2800237"/>
              <a:gd name="connsiteX3" fmla="*/ 0 w 2826539"/>
              <a:gd name="connsiteY3" fmla="*/ 2800237 h 2800237"/>
            </a:gdLst>
            <a:ahLst/>
            <a:cxnLst>
              <a:cxn ang="0">
                <a:pos x="connsiteX0" y="connsiteY0"/>
              </a:cxn>
              <a:cxn ang="0">
                <a:pos x="connsiteX1" y="connsiteY1"/>
              </a:cxn>
              <a:cxn ang="0">
                <a:pos x="connsiteX2" y="connsiteY2"/>
              </a:cxn>
              <a:cxn ang="0">
                <a:pos x="connsiteX3" y="connsiteY3"/>
              </a:cxn>
            </a:cxnLst>
            <a:rect l="l" t="t" r="r" b="b"/>
            <a:pathLst>
              <a:path w="2826539" h="2800237">
                <a:moveTo>
                  <a:pt x="0" y="0"/>
                </a:moveTo>
                <a:lnTo>
                  <a:pt x="2826539" y="0"/>
                </a:lnTo>
                <a:lnTo>
                  <a:pt x="2826539" y="2800237"/>
                </a:lnTo>
                <a:lnTo>
                  <a:pt x="0" y="2800237"/>
                </a:lnTo>
                <a:close/>
              </a:path>
            </a:pathLst>
          </a:custGeom>
          <a:solidFill>
            <a:srgbClr val="F5F5F5"/>
          </a:solidFill>
          <a:ln w="28575">
            <a:gradFill flip="none" rotWithShape="1">
              <a:gsLst>
                <a:gs pos="39000">
                  <a:schemeClr val="bg1"/>
                </a:gs>
                <a:gs pos="100000">
                  <a:schemeClr val="bg1">
                    <a:lumMod val="85000"/>
                  </a:schemeClr>
                </a:gs>
              </a:gsLst>
              <a:lin ang="2700000" scaled="1"/>
              <a:tileRect/>
            </a:gradFill>
          </a:ln>
          <a:effectLst>
            <a:outerShdw blurRad="317500" dist="38100" algn="l"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15" name="任意多边形: 形状 14"/>
          <p:cNvSpPr>
            <a:spLocks noGrp="1"/>
          </p:cNvSpPr>
          <p:nvPr>
            <p:ph type="pic" sz="quarter" idx="12"/>
          </p:nvPr>
        </p:nvSpPr>
        <p:spPr>
          <a:xfrm>
            <a:off x="6244713" y="2527547"/>
            <a:ext cx="2257996" cy="2237762"/>
          </a:xfrm>
          <a:custGeom>
            <a:avLst/>
            <a:gdLst>
              <a:gd name="connsiteX0" fmla="*/ 0 w 2257996"/>
              <a:gd name="connsiteY0" fmla="*/ 0 h 2237762"/>
              <a:gd name="connsiteX1" fmla="*/ 2257996 w 2257996"/>
              <a:gd name="connsiteY1" fmla="*/ 0 h 2237762"/>
              <a:gd name="connsiteX2" fmla="*/ 2257996 w 2257996"/>
              <a:gd name="connsiteY2" fmla="*/ 2237762 h 2237762"/>
              <a:gd name="connsiteX3" fmla="*/ 0 w 2257996"/>
              <a:gd name="connsiteY3" fmla="*/ 2237762 h 2237762"/>
            </a:gdLst>
            <a:ahLst/>
            <a:cxnLst>
              <a:cxn ang="0">
                <a:pos x="connsiteX0" y="connsiteY0"/>
              </a:cxn>
              <a:cxn ang="0">
                <a:pos x="connsiteX1" y="connsiteY1"/>
              </a:cxn>
              <a:cxn ang="0">
                <a:pos x="connsiteX2" y="connsiteY2"/>
              </a:cxn>
              <a:cxn ang="0">
                <a:pos x="connsiteX3" y="connsiteY3"/>
              </a:cxn>
            </a:cxnLst>
            <a:rect l="l" t="t" r="r" b="b"/>
            <a:pathLst>
              <a:path w="2257996" h="2237762">
                <a:moveTo>
                  <a:pt x="0" y="0"/>
                </a:moveTo>
                <a:lnTo>
                  <a:pt x="2257996" y="0"/>
                </a:lnTo>
                <a:lnTo>
                  <a:pt x="2257996" y="2237762"/>
                </a:lnTo>
                <a:lnTo>
                  <a:pt x="0" y="2237762"/>
                </a:lnTo>
                <a:close/>
              </a:path>
            </a:pathLst>
          </a:custGeom>
          <a:solidFill>
            <a:srgbClr val="F5F5F5"/>
          </a:solidFill>
          <a:ln w="28575">
            <a:gradFill flip="none" rotWithShape="1">
              <a:gsLst>
                <a:gs pos="39000">
                  <a:schemeClr val="bg1"/>
                </a:gs>
                <a:gs pos="100000">
                  <a:schemeClr val="bg1">
                    <a:lumMod val="85000"/>
                  </a:schemeClr>
                </a:gs>
              </a:gsLst>
              <a:lin ang="2700000" scaled="1"/>
              <a:tileRect/>
            </a:gradFill>
          </a:ln>
          <a:effectLst>
            <a:outerShdw blurRad="317500" dist="38100" algn="l"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16" name="任意多边形: 形状 15"/>
          <p:cNvSpPr>
            <a:spLocks noGrp="1"/>
          </p:cNvSpPr>
          <p:nvPr>
            <p:ph type="pic" sz="quarter" idx="13"/>
          </p:nvPr>
        </p:nvSpPr>
        <p:spPr>
          <a:xfrm>
            <a:off x="8308472" y="1689904"/>
            <a:ext cx="2033411" cy="2017222"/>
          </a:xfrm>
          <a:custGeom>
            <a:avLst/>
            <a:gdLst>
              <a:gd name="connsiteX0" fmla="*/ 0 w 2033411"/>
              <a:gd name="connsiteY0" fmla="*/ 0 h 2017222"/>
              <a:gd name="connsiteX1" fmla="*/ 2033411 w 2033411"/>
              <a:gd name="connsiteY1" fmla="*/ 0 h 2017222"/>
              <a:gd name="connsiteX2" fmla="*/ 2033411 w 2033411"/>
              <a:gd name="connsiteY2" fmla="*/ 2017222 h 2017222"/>
              <a:gd name="connsiteX3" fmla="*/ 0 w 2033411"/>
              <a:gd name="connsiteY3" fmla="*/ 2017222 h 2017222"/>
            </a:gdLst>
            <a:ahLst/>
            <a:cxnLst>
              <a:cxn ang="0">
                <a:pos x="connsiteX0" y="connsiteY0"/>
              </a:cxn>
              <a:cxn ang="0">
                <a:pos x="connsiteX1" y="connsiteY1"/>
              </a:cxn>
              <a:cxn ang="0">
                <a:pos x="connsiteX2" y="connsiteY2"/>
              </a:cxn>
              <a:cxn ang="0">
                <a:pos x="connsiteX3" y="connsiteY3"/>
              </a:cxn>
            </a:cxnLst>
            <a:rect l="l" t="t" r="r" b="b"/>
            <a:pathLst>
              <a:path w="2033411" h="2017222">
                <a:moveTo>
                  <a:pt x="0" y="0"/>
                </a:moveTo>
                <a:lnTo>
                  <a:pt x="2033411" y="0"/>
                </a:lnTo>
                <a:lnTo>
                  <a:pt x="2033411" y="2017222"/>
                </a:lnTo>
                <a:lnTo>
                  <a:pt x="0" y="2017222"/>
                </a:lnTo>
                <a:close/>
              </a:path>
            </a:pathLst>
          </a:custGeom>
          <a:solidFill>
            <a:srgbClr val="F5F5F5"/>
          </a:solidFill>
          <a:ln w="28575">
            <a:gradFill flip="none" rotWithShape="1">
              <a:gsLst>
                <a:gs pos="39000">
                  <a:schemeClr val="bg1"/>
                </a:gs>
                <a:gs pos="100000">
                  <a:schemeClr val="bg1">
                    <a:lumMod val="85000"/>
                  </a:schemeClr>
                </a:gs>
              </a:gsLst>
              <a:lin ang="2700000" scaled="1"/>
              <a:tileRect/>
            </a:gradFill>
          </a:ln>
          <a:effectLst>
            <a:outerShdw blurRad="317500" dist="38100" algn="l"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Tree>
    <p:extLst>
      <p:ext uri="{BB962C8B-B14F-4D97-AF65-F5344CB8AC3E}">
        <p14:creationId xmlns:p14="http://schemas.microsoft.com/office/powerpoint/2010/main" val="19340243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12" name="任意多边形: 形状 11"/>
          <p:cNvSpPr>
            <a:spLocks noGrp="1"/>
          </p:cNvSpPr>
          <p:nvPr>
            <p:ph type="pic" sz="quarter" idx="10"/>
          </p:nvPr>
        </p:nvSpPr>
        <p:spPr>
          <a:xfrm>
            <a:off x="1022121" y="1906145"/>
            <a:ext cx="2059806" cy="2059806"/>
          </a:xfrm>
          <a:custGeom>
            <a:avLst/>
            <a:gdLst>
              <a:gd name="connsiteX0" fmla="*/ 1029903 w 2059806"/>
              <a:gd name="connsiteY0" fmla="*/ 0 h 2059806"/>
              <a:gd name="connsiteX1" fmla="*/ 2059806 w 2059806"/>
              <a:gd name="connsiteY1" fmla="*/ 1029903 h 2059806"/>
              <a:gd name="connsiteX2" fmla="*/ 1029903 w 2059806"/>
              <a:gd name="connsiteY2" fmla="*/ 2059806 h 2059806"/>
              <a:gd name="connsiteX3" fmla="*/ 0 w 2059806"/>
              <a:gd name="connsiteY3" fmla="*/ 1029903 h 2059806"/>
              <a:gd name="connsiteX4" fmla="*/ 1029903 w 2059806"/>
              <a:gd name="connsiteY4" fmla="*/ 0 h 2059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9806" h="2059806">
                <a:moveTo>
                  <a:pt x="1029903" y="0"/>
                </a:moveTo>
                <a:cubicBezTo>
                  <a:pt x="1598703" y="0"/>
                  <a:pt x="2059806" y="461103"/>
                  <a:pt x="2059806" y="1029903"/>
                </a:cubicBezTo>
                <a:cubicBezTo>
                  <a:pt x="2059806" y="1598703"/>
                  <a:pt x="1598703" y="2059806"/>
                  <a:pt x="1029903" y="2059806"/>
                </a:cubicBezTo>
                <a:cubicBezTo>
                  <a:pt x="461103" y="2059806"/>
                  <a:pt x="0" y="1598703"/>
                  <a:pt x="0" y="1029903"/>
                </a:cubicBezTo>
                <a:cubicBezTo>
                  <a:pt x="0" y="461103"/>
                  <a:pt x="461103" y="0"/>
                  <a:pt x="1029903" y="0"/>
                </a:cubicBezTo>
                <a:close/>
              </a:path>
            </a:pathLst>
          </a:custGeom>
          <a:solidFill>
            <a:srgbClr val="FFFFFF"/>
          </a:solidFill>
          <a:effectLst>
            <a:innerShdw blurRad="114300">
              <a:prstClr val="black"/>
            </a:innerShdw>
          </a:effectLst>
        </p:spPr>
        <p:txBody>
          <a:bodyPr wrap="square">
            <a:noAutofit/>
          </a:bodyPr>
          <a:lstStyle>
            <a:lvl1pPr>
              <a:defRPr lang="zh-CN" altLang="en-US"/>
            </a:lvl1pPr>
          </a:lstStyle>
          <a:p>
            <a:pPr lvl="0"/>
            <a:endParaRPr lang="zh-CN" altLang="en-US"/>
          </a:p>
        </p:txBody>
      </p:sp>
      <p:sp>
        <p:nvSpPr>
          <p:cNvPr id="13" name="任意多边形: 形状 12"/>
          <p:cNvSpPr>
            <a:spLocks noGrp="1"/>
          </p:cNvSpPr>
          <p:nvPr>
            <p:ph type="pic" sz="quarter" idx="11"/>
          </p:nvPr>
        </p:nvSpPr>
        <p:spPr>
          <a:xfrm>
            <a:off x="3718105" y="1906145"/>
            <a:ext cx="2059806" cy="2059806"/>
          </a:xfrm>
          <a:custGeom>
            <a:avLst/>
            <a:gdLst>
              <a:gd name="connsiteX0" fmla="*/ 1029903 w 2059806"/>
              <a:gd name="connsiteY0" fmla="*/ 0 h 2059806"/>
              <a:gd name="connsiteX1" fmla="*/ 2059806 w 2059806"/>
              <a:gd name="connsiteY1" fmla="*/ 1029903 h 2059806"/>
              <a:gd name="connsiteX2" fmla="*/ 1029903 w 2059806"/>
              <a:gd name="connsiteY2" fmla="*/ 2059806 h 2059806"/>
              <a:gd name="connsiteX3" fmla="*/ 0 w 2059806"/>
              <a:gd name="connsiteY3" fmla="*/ 1029903 h 2059806"/>
              <a:gd name="connsiteX4" fmla="*/ 1029903 w 2059806"/>
              <a:gd name="connsiteY4" fmla="*/ 0 h 2059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9806" h="2059806">
                <a:moveTo>
                  <a:pt x="1029903" y="0"/>
                </a:moveTo>
                <a:cubicBezTo>
                  <a:pt x="1598703" y="0"/>
                  <a:pt x="2059806" y="461103"/>
                  <a:pt x="2059806" y="1029903"/>
                </a:cubicBezTo>
                <a:cubicBezTo>
                  <a:pt x="2059806" y="1598703"/>
                  <a:pt x="1598703" y="2059806"/>
                  <a:pt x="1029903" y="2059806"/>
                </a:cubicBezTo>
                <a:cubicBezTo>
                  <a:pt x="461103" y="2059806"/>
                  <a:pt x="0" y="1598703"/>
                  <a:pt x="0" y="1029903"/>
                </a:cubicBezTo>
                <a:cubicBezTo>
                  <a:pt x="0" y="461103"/>
                  <a:pt x="461103" y="0"/>
                  <a:pt x="1029903" y="0"/>
                </a:cubicBezTo>
                <a:close/>
              </a:path>
            </a:pathLst>
          </a:custGeom>
          <a:solidFill>
            <a:srgbClr val="FFFFFF"/>
          </a:solidFill>
          <a:effectLst>
            <a:innerShdw blurRad="114300">
              <a:prstClr val="black"/>
            </a:innerShdw>
          </a:effectLst>
        </p:spPr>
        <p:txBody>
          <a:bodyPr wrap="square">
            <a:noAutofit/>
          </a:bodyPr>
          <a:lstStyle>
            <a:lvl1pPr>
              <a:defRPr lang="zh-CN" altLang="en-US"/>
            </a:lvl1pPr>
          </a:lstStyle>
          <a:p>
            <a:pPr lvl="0"/>
            <a:endParaRPr lang="zh-CN" altLang="en-US"/>
          </a:p>
        </p:txBody>
      </p:sp>
      <p:sp>
        <p:nvSpPr>
          <p:cNvPr id="14" name="任意多边形: 形状 13"/>
          <p:cNvSpPr>
            <a:spLocks noGrp="1"/>
          </p:cNvSpPr>
          <p:nvPr>
            <p:ph type="pic" sz="quarter" idx="12"/>
          </p:nvPr>
        </p:nvSpPr>
        <p:spPr>
          <a:xfrm>
            <a:off x="6414089" y="1906145"/>
            <a:ext cx="2059806" cy="2059806"/>
          </a:xfrm>
          <a:custGeom>
            <a:avLst/>
            <a:gdLst>
              <a:gd name="connsiteX0" fmla="*/ 1029903 w 2059806"/>
              <a:gd name="connsiteY0" fmla="*/ 0 h 2059806"/>
              <a:gd name="connsiteX1" fmla="*/ 2059806 w 2059806"/>
              <a:gd name="connsiteY1" fmla="*/ 1029903 h 2059806"/>
              <a:gd name="connsiteX2" fmla="*/ 1029903 w 2059806"/>
              <a:gd name="connsiteY2" fmla="*/ 2059806 h 2059806"/>
              <a:gd name="connsiteX3" fmla="*/ 0 w 2059806"/>
              <a:gd name="connsiteY3" fmla="*/ 1029903 h 2059806"/>
              <a:gd name="connsiteX4" fmla="*/ 1029903 w 2059806"/>
              <a:gd name="connsiteY4" fmla="*/ 0 h 2059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9806" h="2059806">
                <a:moveTo>
                  <a:pt x="1029903" y="0"/>
                </a:moveTo>
                <a:cubicBezTo>
                  <a:pt x="1598703" y="0"/>
                  <a:pt x="2059806" y="461103"/>
                  <a:pt x="2059806" y="1029903"/>
                </a:cubicBezTo>
                <a:cubicBezTo>
                  <a:pt x="2059806" y="1598703"/>
                  <a:pt x="1598703" y="2059806"/>
                  <a:pt x="1029903" y="2059806"/>
                </a:cubicBezTo>
                <a:cubicBezTo>
                  <a:pt x="461103" y="2059806"/>
                  <a:pt x="0" y="1598703"/>
                  <a:pt x="0" y="1029903"/>
                </a:cubicBezTo>
                <a:cubicBezTo>
                  <a:pt x="0" y="461103"/>
                  <a:pt x="461103" y="0"/>
                  <a:pt x="1029903" y="0"/>
                </a:cubicBezTo>
                <a:close/>
              </a:path>
            </a:pathLst>
          </a:custGeom>
          <a:solidFill>
            <a:srgbClr val="FFFFFF"/>
          </a:solidFill>
          <a:effectLst>
            <a:innerShdw blurRad="114300">
              <a:prstClr val="black"/>
            </a:innerShdw>
          </a:effectLst>
        </p:spPr>
        <p:txBody>
          <a:bodyPr wrap="square">
            <a:noAutofit/>
          </a:bodyPr>
          <a:lstStyle>
            <a:lvl1pPr>
              <a:defRPr lang="zh-CN" altLang="en-US"/>
            </a:lvl1pPr>
          </a:lstStyle>
          <a:p>
            <a:pPr lvl="0"/>
            <a:endParaRPr lang="zh-CN" altLang="en-US"/>
          </a:p>
        </p:txBody>
      </p:sp>
      <p:sp>
        <p:nvSpPr>
          <p:cNvPr id="15" name="任意多边形: 形状 14"/>
          <p:cNvSpPr>
            <a:spLocks noGrp="1"/>
          </p:cNvSpPr>
          <p:nvPr>
            <p:ph type="pic" sz="quarter" idx="13"/>
          </p:nvPr>
        </p:nvSpPr>
        <p:spPr>
          <a:xfrm>
            <a:off x="9110073" y="1906145"/>
            <a:ext cx="2059806" cy="2059806"/>
          </a:xfrm>
          <a:custGeom>
            <a:avLst/>
            <a:gdLst>
              <a:gd name="connsiteX0" fmla="*/ 1029903 w 2059806"/>
              <a:gd name="connsiteY0" fmla="*/ 0 h 2059806"/>
              <a:gd name="connsiteX1" fmla="*/ 2059806 w 2059806"/>
              <a:gd name="connsiteY1" fmla="*/ 1029903 h 2059806"/>
              <a:gd name="connsiteX2" fmla="*/ 1029903 w 2059806"/>
              <a:gd name="connsiteY2" fmla="*/ 2059806 h 2059806"/>
              <a:gd name="connsiteX3" fmla="*/ 0 w 2059806"/>
              <a:gd name="connsiteY3" fmla="*/ 1029903 h 2059806"/>
              <a:gd name="connsiteX4" fmla="*/ 1029903 w 2059806"/>
              <a:gd name="connsiteY4" fmla="*/ 0 h 2059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9806" h="2059806">
                <a:moveTo>
                  <a:pt x="1029903" y="0"/>
                </a:moveTo>
                <a:cubicBezTo>
                  <a:pt x="1598703" y="0"/>
                  <a:pt x="2059806" y="461103"/>
                  <a:pt x="2059806" y="1029903"/>
                </a:cubicBezTo>
                <a:cubicBezTo>
                  <a:pt x="2059806" y="1598703"/>
                  <a:pt x="1598703" y="2059806"/>
                  <a:pt x="1029903" y="2059806"/>
                </a:cubicBezTo>
                <a:cubicBezTo>
                  <a:pt x="461103" y="2059806"/>
                  <a:pt x="0" y="1598703"/>
                  <a:pt x="0" y="1029903"/>
                </a:cubicBezTo>
                <a:cubicBezTo>
                  <a:pt x="0" y="461103"/>
                  <a:pt x="461103" y="0"/>
                  <a:pt x="1029903" y="0"/>
                </a:cubicBezTo>
                <a:close/>
              </a:path>
            </a:pathLst>
          </a:custGeom>
          <a:solidFill>
            <a:srgbClr val="FFFFFF"/>
          </a:solidFill>
          <a:effectLst>
            <a:innerShdw blurRad="114300">
              <a:prstClr val="black"/>
            </a:innerShdw>
          </a:effectLst>
        </p:spPr>
        <p:txBody>
          <a:bodyPr wrap="square">
            <a:noAutofit/>
          </a:bodyPr>
          <a:lstStyle>
            <a:lvl1pPr>
              <a:defRPr lang="zh-CN" altLang="en-US"/>
            </a:lvl1pPr>
          </a:lstStyle>
          <a:p>
            <a:pPr lvl="0"/>
            <a:endParaRPr lang="zh-CN" altLang="en-US"/>
          </a:p>
        </p:txBody>
      </p:sp>
    </p:spTree>
    <p:extLst>
      <p:ext uri="{BB962C8B-B14F-4D97-AF65-F5344CB8AC3E}">
        <p14:creationId xmlns:p14="http://schemas.microsoft.com/office/powerpoint/2010/main" val="12603672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86399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8" name="任意多边形: 形状 7"/>
          <p:cNvSpPr>
            <a:spLocks noGrp="1"/>
          </p:cNvSpPr>
          <p:nvPr>
            <p:ph type="pic" sz="quarter" idx="10"/>
          </p:nvPr>
        </p:nvSpPr>
        <p:spPr>
          <a:xfrm>
            <a:off x="3624287" y="2365336"/>
            <a:ext cx="1755450" cy="2935837"/>
          </a:xfrm>
          <a:custGeom>
            <a:avLst/>
            <a:gdLst>
              <a:gd name="connsiteX0" fmla="*/ 0 w 1755450"/>
              <a:gd name="connsiteY0" fmla="*/ 0 h 2935837"/>
              <a:gd name="connsiteX1" fmla="*/ 1755450 w 1755450"/>
              <a:gd name="connsiteY1" fmla="*/ 0 h 2935837"/>
              <a:gd name="connsiteX2" fmla="*/ 1755450 w 1755450"/>
              <a:gd name="connsiteY2" fmla="*/ 2935837 h 2935837"/>
              <a:gd name="connsiteX3" fmla="*/ 0 w 1755450"/>
              <a:gd name="connsiteY3" fmla="*/ 2935837 h 2935837"/>
            </a:gdLst>
            <a:ahLst/>
            <a:cxnLst>
              <a:cxn ang="0">
                <a:pos x="connsiteX0" y="connsiteY0"/>
              </a:cxn>
              <a:cxn ang="0">
                <a:pos x="connsiteX1" y="connsiteY1"/>
              </a:cxn>
              <a:cxn ang="0">
                <a:pos x="connsiteX2" y="connsiteY2"/>
              </a:cxn>
              <a:cxn ang="0">
                <a:pos x="connsiteX3" y="connsiteY3"/>
              </a:cxn>
            </a:cxnLst>
            <a:rect l="l" t="t" r="r" b="b"/>
            <a:pathLst>
              <a:path w="1755450" h="2935837">
                <a:moveTo>
                  <a:pt x="0" y="0"/>
                </a:moveTo>
                <a:lnTo>
                  <a:pt x="1755450" y="0"/>
                </a:lnTo>
                <a:lnTo>
                  <a:pt x="1755450" y="2935837"/>
                </a:lnTo>
                <a:lnTo>
                  <a:pt x="0" y="2935837"/>
                </a:lnTo>
                <a:close/>
              </a:path>
            </a:pathLst>
          </a:custGeom>
          <a:solidFill>
            <a:srgbClr val="FFFFFF"/>
          </a:solidFill>
          <a:effectLst>
            <a:innerShdw blurRad="114300">
              <a:prstClr val="black"/>
            </a:innerShdw>
          </a:effectLst>
        </p:spPr>
        <p:txBody>
          <a:bodyPr wrap="square">
            <a:noAutofit/>
          </a:bodyPr>
          <a:lstStyle/>
          <a:p>
            <a:endParaRPr lang="zh-CN" altLang="en-US"/>
          </a:p>
        </p:txBody>
      </p:sp>
      <p:sp>
        <p:nvSpPr>
          <p:cNvPr id="9" name="任意多边形: 形状 8"/>
          <p:cNvSpPr>
            <a:spLocks noGrp="1"/>
          </p:cNvSpPr>
          <p:nvPr>
            <p:ph type="pic" sz="quarter" idx="11"/>
          </p:nvPr>
        </p:nvSpPr>
        <p:spPr>
          <a:xfrm>
            <a:off x="6854091" y="2365336"/>
            <a:ext cx="1755450" cy="2935837"/>
          </a:xfrm>
          <a:custGeom>
            <a:avLst/>
            <a:gdLst>
              <a:gd name="connsiteX0" fmla="*/ 0 w 1755450"/>
              <a:gd name="connsiteY0" fmla="*/ 0 h 2935837"/>
              <a:gd name="connsiteX1" fmla="*/ 1755450 w 1755450"/>
              <a:gd name="connsiteY1" fmla="*/ 0 h 2935837"/>
              <a:gd name="connsiteX2" fmla="*/ 1755450 w 1755450"/>
              <a:gd name="connsiteY2" fmla="*/ 2935837 h 2935837"/>
              <a:gd name="connsiteX3" fmla="*/ 0 w 1755450"/>
              <a:gd name="connsiteY3" fmla="*/ 2935837 h 2935837"/>
            </a:gdLst>
            <a:ahLst/>
            <a:cxnLst>
              <a:cxn ang="0">
                <a:pos x="connsiteX0" y="connsiteY0"/>
              </a:cxn>
              <a:cxn ang="0">
                <a:pos x="connsiteX1" y="connsiteY1"/>
              </a:cxn>
              <a:cxn ang="0">
                <a:pos x="connsiteX2" y="connsiteY2"/>
              </a:cxn>
              <a:cxn ang="0">
                <a:pos x="connsiteX3" y="connsiteY3"/>
              </a:cxn>
            </a:cxnLst>
            <a:rect l="l" t="t" r="r" b="b"/>
            <a:pathLst>
              <a:path w="1755450" h="2935837">
                <a:moveTo>
                  <a:pt x="0" y="0"/>
                </a:moveTo>
                <a:lnTo>
                  <a:pt x="1755450" y="0"/>
                </a:lnTo>
                <a:lnTo>
                  <a:pt x="1755450" y="2935837"/>
                </a:lnTo>
                <a:lnTo>
                  <a:pt x="0" y="2935837"/>
                </a:lnTo>
                <a:close/>
              </a:path>
            </a:pathLst>
          </a:custGeom>
          <a:solidFill>
            <a:srgbClr val="FFFFFF"/>
          </a:solidFill>
          <a:effectLst>
            <a:innerShdw blurRad="114300">
              <a:prstClr val="black"/>
            </a:innerShdw>
          </a:effectLst>
        </p:spPr>
        <p:txBody>
          <a:bodyPr wrap="square">
            <a:noAutofit/>
          </a:bodyPr>
          <a:lstStyle/>
          <a:p>
            <a:endParaRPr lang="zh-CN" altLang="en-US"/>
          </a:p>
        </p:txBody>
      </p:sp>
    </p:spTree>
    <p:extLst>
      <p:ext uri="{BB962C8B-B14F-4D97-AF65-F5344CB8AC3E}">
        <p14:creationId xmlns:p14="http://schemas.microsoft.com/office/powerpoint/2010/main" val="11664134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6" name="任意多边形: 形状 5"/>
          <p:cNvSpPr>
            <a:spLocks noGrp="1"/>
          </p:cNvSpPr>
          <p:nvPr>
            <p:ph type="pic" sz="quarter" idx="10"/>
          </p:nvPr>
        </p:nvSpPr>
        <p:spPr>
          <a:xfrm>
            <a:off x="1599154" y="2712860"/>
            <a:ext cx="2459320" cy="2459312"/>
          </a:xfrm>
          <a:custGeom>
            <a:avLst/>
            <a:gdLst>
              <a:gd name="connsiteX0" fmla="*/ 1229660 w 2459320"/>
              <a:gd name="connsiteY0" fmla="*/ 0 h 2459312"/>
              <a:gd name="connsiteX1" fmla="*/ 2459320 w 2459320"/>
              <a:gd name="connsiteY1" fmla="*/ 1229656 h 2459312"/>
              <a:gd name="connsiteX2" fmla="*/ 1229660 w 2459320"/>
              <a:gd name="connsiteY2" fmla="*/ 2459312 h 2459312"/>
              <a:gd name="connsiteX3" fmla="*/ 0 w 2459320"/>
              <a:gd name="connsiteY3" fmla="*/ 1229656 h 2459312"/>
              <a:gd name="connsiteX4" fmla="*/ 1229660 w 2459320"/>
              <a:gd name="connsiteY4" fmla="*/ 0 h 2459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9320" h="2459312">
                <a:moveTo>
                  <a:pt x="1229660" y="0"/>
                </a:moveTo>
                <a:cubicBezTo>
                  <a:pt x="1908782" y="0"/>
                  <a:pt x="2459320" y="550536"/>
                  <a:pt x="2459320" y="1229656"/>
                </a:cubicBezTo>
                <a:cubicBezTo>
                  <a:pt x="2459320" y="1908776"/>
                  <a:pt x="1908782" y="2459312"/>
                  <a:pt x="1229660" y="2459312"/>
                </a:cubicBezTo>
                <a:cubicBezTo>
                  <a:pt x="550538" y="2459312"/>
                  <a:pt x="0" y="1908776"/>
                  <a:pt x="0" y="1229656"/>
                </a:cubicBezTo>
                <a:cubicBezTo>
                  <a:pt x="0" y="550536"/>
                  <a:pt x="550538" y="0"/>
                  <a:pt x="1229660" y="0"/>
                </a:cubicBezTo>
                <a:close/>
              </a:path>
            </a:pathLst>
          </a:custGeom>
          <a:solidFill>
            <a:srgbClr val="FFFFFF"/>
          </a:solidFill>
          <a:effectLst>
            <a:innerShdw blurRad="114300">
              <a:prstClr val="black"/>
            </a:innerShdw>
          </a:effectLst>
        </p:spPr>
        <p:txBody>
          <a:bodyPr wrap="square">
            <a:noAutofit/>
          </a:bodyPr>
          <a:lstStyle>
            <a:lvl1pPr>
              <a:defRPr lang="zh-CN" altLang="en-US"/>
            </a:lvl1pPr>
          </a:lstStyle>
          <a:p>
            <a:pPr lvl="0"/>
            <a:endParaRPr lang="zh-CN" altLang="en-US"/>
          </a:p>
        </p:txBody>
      </p:sp>
    </p:spTree>
    <p:extLst>
      <p:ext uri="{BB962C8B-B14F-4D97-AF65-F5344CB8AC3E}">
        <p14:creationId xmlns:p14="http://schemas.microsoft.com/office/powerpoint/2010/main" val="25242168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lumMod val="95000"/>
              </a:schemeClr>
            </a:gs>
            <a:gs pos="100000">
              <a:schemeClr val="bg1"/>
            </a:gs>
          </a:gsLst>
          <a:lin ang="5400000" scaled="1"/>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79789234"/>
      </p:ext>
    </p:extLst>
  </p:cSld>
  <p:clrMap bg1="lt1" tx1="dk1" bg2="lt2" tx2="dk2" accent1="accent1" accent2="accent2" accent3="accent3" accent4="accent4" accent5="accent5" accent6="accent6" hlink="hlink" folHlink="folHlink"/>
  <p:sldLayoutIdLst>
    <p:sldLayoutId id="2147483655" r:id="rId1"/>
    <p:sldLayoutId id="2147483662" r:id="rId2"/>
    <p:sldLayoutId id="2147483661" r:id="rId3"/>
    <p:sldLayoutId id="2147483660" r:id="rId4"/>
    <p:sldLayoutId id="2147483659" r:id="rId5"/>
    <p:sldLayoutId id="2147483656" r:id="rId6"/>
    <p:sldLayoutId id="2147483658" r:id="rId7"/>
    <p:sldLayoutId id="2147483657"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wma"/><Relationship Id="rId2" Type="http://schemas.microsoft.com/office/2007/relationships/media" Target="../media/media1.wma"/><Relationship Id="rId1" Type="http://schemas.openxmlformats.org/officeDocument/2006/relationships/themeOverride" Target="../theme/themeOverride1.xml"/><Relationship Id="rId6" Type="http://schemas.openxmlformats.org/officeDocument/2006/relationships/image" Target="../media/image1.pn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hemeOverride" Target="../theme/themeOverride1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hemeOverride" Target="../theme/themeOverride1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hemeOverride" Target="../theme/themeOverride1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hemeOverride" Target="../theme/themeOverride1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hemeOverride" Target="../theme/themeOverride1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3.jpg"/><Relationship Id="rId2" Type="http://schemas.openxmlformats.org/officeDocument/2006/relationships/slideLayout" Target="../slideLayouts/slideLayout4.xml"/><Relationship Id="rId1" Type="http://schemas.openxmlformats.org/officeDocument/2006/relationships/themeOverride" Target="../theme/themeOverride15.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2.jp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hemeOverride" Target="../theme/themeOverride1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hemeOverride" Target="../theme/themeOverride17.xml"/><Relationship Id="rId6" Type="http://schemas.openxmlformats.org/officeDocument/2006/relationships/image" Target="../media/image3.jpg"/><Relationship Id="rId5" Type="http://schemas.openxmlformats.org/officeDocument/2006/relationships/image" Target="../media/image4.jpg"/><Relationship Id="rId4" Type="http://schemas.openxmlformats.org/officeDocument/2006/relationships/image" Target="../media/image5.jp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themeOverride" Target="../theme/themeOverride1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hemeOverride" Target="../theme/themeOverride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7" Type="http://schemas.openxmlformats.org/officeDocument/2006/relationships/image" Target="../media/image2.jpg"/><Relationship Id="rId2" Type="http://schemas.openxmlformats.org/officeDocument/2006/relationships/slideLayout" Target="../slideLayouts/slideLayout5.xml"/><Relationship Id="rId1" Type="http://schemas.openxmlformats.org/officeDocument/2006/relationships/themeOverride" Target="../theme/themeOverride19.xml"/><Relationship Id="rId6" Type="http://schemas.openxmlformats.org/officeDocument/2006/relationships/image" Target="../media/image3.jpg"/><Relationship Id="rId5" Type="http://schemas.openxmlformats.org/officeDocument/2006/relationships/image" Target="../media/image4.jpg"/><Relationship Id="rId4" Type="http://schemas.openxmlformats.org/officeDocument/2006/relationships/image" Target="../media/image5.jpg"/></Relationships>
</file>

<file path=ppt/slides/_rels/slide2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themeOverride" Target="../theme/themeOverride2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hemeOverride" Target="../theme/themeOverride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hemeOverride" Target="../theme/themeOverride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hemeOverride" Target="../theme/themeOverride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hemeOverride" Target="../theme/themeOverride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8.xml"/><Relationship Id="rId1" Type="http://schemas.openxmlformats.org/officeDocument/2006/relationships/themeOverride" Target="../theme/themeOverride7.xml"/><Relationship Id="rId4" Type="http://schemas.openxmlformats.org/officeDocument/2006/relationships/image" Target="../media/image2.jp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hemeOverride" Target="../theme/themeOverride8.xml"/><Relationship Id="rId5" Type="http://schemas.openxmlformats.org/officeDocument/2006/relationships/image" Target="../media/image3.jpg"/><Relationship Id="rId4" Type="http://schemas.openxmlformats.org/officeDocument/2006/relationships/image" Target="../media/image2.jp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hemeOverride" Target="../theme/themeOverr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1431" y="-110408"/>
            <a:ext cx="10874632" cy="3823248"/>
            <a:chOff x="0" y="412298"/>
            <a:chExt cx="9851769" cy="3463635"/>
          </a:xfrm>
        </p:grpSpPr>
        <p:grpSp>
          <p:nvGrpSpPr>
            <p:cNvPr id="7" name="组合 6"/>
            <p:cNvGrpSpPr/>
            <p:nvPr/>
          </p:nvGrpSpPr>
          <p:grpSpPr>
            <a:xfrm>
              <a:off x="0" y="412298"/>
              <a:ext cx="9851769" cy="3463635"/>
              <a:chOff x="89017" y="767898"/>
              <a:chExt cx="9851769" cy="3463635"/>
            </a:xfrm>
          </p:grpSpPr>
          <p:sp>
            <p:nvSpPr>
              <p:cNvPr id="136" name="椭圆 135"/>
              <p:cNvSpPr/>
              <p:nvPr/>
            </p:nvSpPr>
            <p:spPr>
              <a:xfrm rot="20115897" flipV="1">
                <a:off x="1943767" y="1687860"/>
                <a:ext cx="1402400" cy="298005"/>
              </a:xfrm>
              <a:prstGeom prst="ellipse">
                <a:avLst/>
              </a:prstGeom>
              <a:gradFill flip="none" rotWithShape="1">
                <a:gsLst>
                  <a:gs pos="57000">
                    <a:srgbClr val="747474">
                      <a:alpha val="18000"/>
                    </a:srgbClr>
                  </a:gs>
                  <a:gs pos="0">
                    <a:schemeClr val="tx1">
                      <a:alpha val="35000"/>
                    </a:schemeClr>
                  </a:gs>
                  <a:gs pos="100000">
                    <a:srgbClr val="E8E8E8">
                      <a:alpha val="3000"/>
                    </a:srgbClr>
                  </a:gs>
                </a:gsLst>
                <a:path path="shape">
                  <a:fillToRect l="50000" t="50000" r="50000" b="50000"/>
                </a:path>
                <a:tileRect/>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p:cNvSpPr/>
              <p:nvPr/>
            </p:nvSpPr>
            <p:spPr>
              <a:xfrm rot="1484103">
                <a:off x="1943767" y="2196119"/>
                <a:ext cx="1402400" cy="298005"/>
              </a:xfrm>
              <a:prstGeom prst="ellipse">
                <a:avLst/>
              </a:prstGeom>
              <a:gradFill flip="none" rotWithShape="1">
                <a:gsLst>
                  <a:gs pos="57000">
                    <a:srgbClr val="747474">
                      <a:alpha val="18000"/>
                    </a:srgbClr>
                  </a:gs>
                  <a:gs pos="0">
                    <a:schemeClr val="tx1">
                      <a:alpha val="35000"/>
                    </a:schemeClr>
                  </a:gs>
                  <a:gs pos="100000">
                    <a:srgbClr val="E8E8E8">
                      <a:alpha val="3000"/>
                    </a:srgbClr>
                  </a:gs>
                </a:gsLst>
                <a:path path="shape">
                  <a:fillToRect l="50000" t="50000" r="50000" b="50000"/>
                </a:path>
                <a:tileRect/>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p:cNvSpPr/>
              <p:nvPr/>
            </p:nvSpPr>
            <p:spPr>
              <a:xfrm rot="16200000">
                <a:off x="8297373" y="2833848"/>
                <a:ext cx="2354693" cy="440673"/>
              </a:xfrm>
              <a:prstGeom prst="ellipse">
                <a:avLst/>
              </a:prstGeom>
              <a:gradFill flip="none" rotWithShape="1">
                <a:gsLst>
                  <a:gs pos="57000">
                    <a:srgbClr val="747474">
                      <a:alpha val="18000"/>
                    </a:srgbClr>
                  </a:gs>
                  <a:gs pos="0">
                    <a:schemeClr val="tx1">
                      <a:alpha val="35000"/>
                    </a:schemeClr>
                  </a:gs>
                  <a:gs pos="100000">
                    <a:srgbClr val="E8E8E8">
                      <a:alpha val="3000"/>
                    </a:srgb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p:cNvSpPr/>
              <p:nvPr/>
            </p:nvSpPr>
            <p:spPr>
              <a:xfrm rot="16200000">
                <a:off x="1817065" y="2833849"/>
                <a:ext cx="2354695" cy="440673"/>
              </a:xfrm>
              <a:prstGeom prst="ellipse">
                <a:avLst/>
              </a:prstGeom>
              <a:gradFill flip="none" rotWithShape="1">
                <a:gsLst>
                  <a:gs pos="57000">
                    <a:srgbClr val="747474">
                      <a:alpha val="18000"/>
                    </a:srgbClr>
                  </a:gs>
                  <a:gs pos="0">
                    <a:schemeClr val="tx1">
                      <a:alpha val="35000"/>
                    </a:schemeClr>
                  </a:gs>
                  <a:gs pos="100000">
                    <a:srgbClr val="E8E8E8">
                      <a:alpha val="3000"/>
                    </a:srgb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998161" y="2299016"/>
                <a:ext cx="1622719" cy="1745933"/>
              </a:xfrm>
              <a:prstGeom prst="roundRect">
                <a:avLst>
                  <a:gd name="adj" fmla="val 1495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53"/>
              <p:cNvSpPr/>
              <p:nvPr/>
            </p:nvSpPr>
            <p:spPr>
              <a:xfrm>
                <a:off x="4618149" y="2299016"/>
                <a:ext cx="1622719" cy="1745933"/>
              </a:xfrm>
              <a:prstGeom prst="roundRect">
                <a:avLst>
                  <a:gd name="adj" fmla="val 1495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饼形 67"/>
              <p:cNvSpPr/>
              <p:nvPr/>
            </p:nvSpPr>
            <p:spPr>
              <a:xfrm>
                <a:off x="4462128" y="1364759"/>
                <a:ext cx="1985818" cy="2065853"/>
              </a:xfrm>
              <a:prstGeom prst="pie">
                <a:avLst>
                  <a:gd name="adj1" fmla="val 0"/>
                  <a:gd name="adj2" fmla="val 10718164"/>
                </a:avLst>
              </a:prstGeom>
              <a:gradFill flip="none" rotWithShape="1">
                <a:gsLst>
                  <a:gs pos="52000">
                    <a:schemeClr val="tx1">
                      <a:alpha val="7000"/>
                    </a:schemeClr>
                  </a:gs>
                  <a:gs pos="0">
                    <a:schemeClr val="tx1">
                      <a:alpha val="42000"/>
                    </a:schemeClr>
                  </a:gs>
                  <a:gs pos="100000">
                    <a:srgbClr val="FFB850">
                      <a:alpha val="0"/>
                    </a:srgbClr>
                  </a:gs>
                </a:gsLst>
                <a:lin ang="5400000" scaled="1"/>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圆角矩形 54"/>
              <p:cNvSpPr/>
              <p:nvPr/>
            </p:nvSpPr>
            <p:spPr>
              <a:xfrm>
                <a:off x="6238137" y="2299016"/>
                <a:ext cx="1622719" cy="1745933"/>
              </a:xfrm>
              <a:prstGeom prst="roundRect">
                <a:avLst>
                  <a:gd name="adj" fmla="val 1495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a:off x="7856778" y="2299016"/>
                <a:ext cx="1622719" cy="1745933"/>
              </a:xfrm>
              <a:prstGeom prst="roundRect">
                <a:avLst>
                  <a:gd name="adj" fmla="val 14955"/>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3057717" y="2381970"/>
                <a:ext cx="1498553" cy="1548680"/>
              </a:xfrm>
              <a:prstGeom prst="roundRect">
                <a:avLst>
                  <a:gd name="adj" fmla="val 14955"/>
                </a:avLst>
              </a:prstGeom>
              <a:no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4677354" y="2381970"/>
                <a:ext cx="1498553" cy="1548680"/>
              </a:xfrm>
              <a:prstGeom prst="roundRect">
                <a:avLst>
                  <a:gd name="adj" fmla="val 14955"/>
                </a:avLst>
              </a:prstGeom>
              <a:no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6302747" y="2381970"/>
                <a:ext cx="1498553" cy="1548680"/>
              </a:xfrm>
              <a:prstGeom prst="roundRect">
                <a:avLst>
                  <a:gd name="adj" fmla="val 14955"/>
                </a:avLst>
              </a:prstGeom>
              <a:no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7916334" y="2381970"/>
                <a:ext cx="1498553" cy="1548680"/>
              </a:xfrm>
              <a:prstGeom prst="roundRect">
                <a:avLst>
                  <a:gd name="adj" fmla="val 14955"/>
                </a:avLst>
              </a:prstGeom>
              <a:no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任意多边形 81"/>
              <p:cNvSpPr/>
              <p:nvPr/>
            </p:nvSpPr>
            <p:spPr>
              <a:xfrm>
                <a:off x="2993273" y="1569274"/>
                <a:ext cx="6482331" cy="1037863"/>
              </a:xfrm>
              <a:custGeom>
                <a:avLst/>
                <a:gdLst>
                  <a:gd name="connsiteX0" fmla="*/ 4862331 w 6482331"/>
                  <a:gd name="connsiteY0" fmla="*/ 0 h 1058724"/>
                  <a:gd name="connsiteX1" fmla="*/ 6482331 w 6482331"/>
                  <a:gd name="connsiteY1" fmla="*/ 0 h 1058724"/>
                  <a:gd name="connsiteX2" fmla="*/ 6482331 w 6482331"/>
                  <a:gd name="connsiteY2" fmla="*/ 1058075 h 1058724"/>
                  <a:gd name="connsiteX3" fmla="*/ 4862331 w 6482331"/>
                  <a:gd name="connsiteY3" fmla="*/ 1058075 h 1058724"/>
                  <a:gd name="connsiteX4" fmla="*/ 1620984 w 6482331"/>
                  <a:gd name="connsiteY4" fmla="*/ 0 h 1058724"/>
                  <a:gd name="connsiteX5" fmla="*/ 3240984 w 6482331"/>
                  <a:gd name="connsiteY5" fmla="*/ 0 h 1058724"/>
                  <a:gd name="connsiteX6" fmla="*/ 4860984 w 6482331"/>
                  <a:gd name="connsiteY6" fmla="*/ 0 h 1058724"/>
                  <a:gd name="connsiteX7" fmla="*/ 4860984 w 6482331"/>
                  <a:gd name="connsiteY7" fmla="*/ 1058075 h 1058724"/>
                  <a:gd name="connsiteX8" fmla="*/ 3240984 w 6482331"/>
                  <a:gd name="connsiteY8" fmla="*/ 1058075 h 1058724"/>
                  <a:gd name="connsiteX9" fmla="*/ 1620984 w 6482331"/>
                  <a:gd name="connsiteY9" fmla="*/ 1058075 h 1058724"/>
                  <a:gd name="connsiteX10" fmla="*/ 1216226 w 6482331"/>
                  <a:gd name="connsiteY10" fmla="*/ 0 h 1058724"/>
                  <a:gd name="connsiteX11" fmla="*/ 1620000 w 6482331"/>
                  <a:gd name="connsiteY11" fmla="*/ 0 h 1058724"/>
                  <a:gd name="connsiteX12" fmla="*/ 1620000 w 6482331"/>
                  <a:gd name="connsiteY12" fmla="*/ 529525 h 1058724"/>
                  <a:gd name="connsiteX13" fmla="*/ 1620000 w 6482331"/>
                  <a:gd name="connsiteY13" fmla="*/ 1058400 h 1058724"/>
                  <a:gd name="connsiteX14" fmla="*/ 1453852 w 6482331"/>
                  <a:gd name="connsiteY14" fmla="*/ 1058400 h 1058724"/>
                  <a:gd name="connsiteX15" fmla="*/ 1452040 w 6482331"/>
                  <a:gd name="connsiteY15" fmla="*/ 1058724 h 1058724"/>
                  <a:gd name="connsiteX16" fmla="*/ 167959 w 6482331"/>
                  <a:gd name="connsiteY16" fmla="*/ 1058724 h 1058724"/>
                  <a:gd name="connsiteX17" fmla="*/ 0 w 6482331"/>
                  <a:gd name="connsiteY17" fmla="*/ 909959 h 1058724"/>
                  <a:gd name="connsiteX18" fmla="*/ 167959 w 6482331"/>
                  <a:gd name="connsiteY18" fmla="*/ 761194 h 1058724"/>
                  <a:gd name="connsiteX19" fmla="*/ 173915 w 6482331"/>
                  <a:gd name="connsiteY19" fmla="*/ 761194 h 1058724"/>
                  <a:gd name="connsiteX20" fmla="*/ 173236 w 6482331"/>
                  <a:gd name="connsiteY20" fmla="*/ 761007 h 1058724"/>
                  <a:gd name="connsiteX21" fmla="*/ 22289 w 6482331"/>
                  <a:gd name="connsiteY21" fmla="*/ 627313 h 1058724"/>
                  <a:gd name="connsiteX22" fmla="*/ 0 w 6482331"/>
                  <a:gd name="connsiteY22" fmla="*/ 529525 h 1058724"/>
                  <a:gd name="connsiteX23" fmla="*/ 22289 w 6482331"/>
                  <a:gd name="connsiteY23" fmla="*/ 431737 h 1058724"/>
                  <a:gd name="connsiteX24" fmla="*/ 125055 w 6482331"/>
                  <a:gd name="connsiteY24" fmla="*/ 321204 h 1058724"/>
                  <a:gd name="connsiteX25" fmla="*/ 179893 w 6482331"/>
                  <a:gd name="connsiteY25" fmla="*/ 297854 h 1058724"/>
                  <a:gd name="connsiteX26" fmla="*/ 167959 w 6482331"/>
                  <a:gd name="connsiteY26" fmla="*/ 297854 h 1058724"/>
                  <a:gd name="connsiteX27" fmla="*/ 0 w 6482331"/>
                  <a:gd name="connsiteY27" fmla="*/ 149089 h 1058724"/>
                  <a:gd name="connsiteX28" fmla="*/ 167959 w 6482331"/>
                  <a:gd name="connsiteY28" fmla="*/ 324 h 1058724"/>
                  <a:gd name="connsiteX29" fmla="*/ 1216226 w 6482331"/>
                  <a:gd name="connsiteY29" fmla="*/ 324 h 105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482331" h="1058724">
                    <a:moveTo>
                      <a:pt x="4862331" y="0"/>
                    </a:moveTo>
                    <a:lnTo>
                      <a:pt x="6482331" y="0"/>
                    </a:lnTo>
                    <a:lnTo>
                      <a:pt x="6482331" y="1058075"/>
                    </a:lnTo>
                    <a:lnTo>
                      <a:pt x="4862331" y="1058075"/>
                    </a:lnTo>
                    <a:close/>
                    <a:moveTo>
                      <a:pt x="1620984" y="0"/>
                    </a:moveTo>
                    <a:lnTo>
                      <a:pt x="3240984" y="0"/>
                    </a:lnTo>
                    <a:lnTo>
                      <a:pt x="4860984" y="0"/>
                    </a:lnTo>
                    <a:lnTo>
                      <a:pt x="4860984" y="1058075"/>
                    </a:lnTo>
                    <a:lnTo>
                      <a:pt x="3240984" y="1058075"/>
                    </a:lnTo>
                    <a:lnTo>
                      <a:pt x="1620984" y="1058075"/>
                    </a:lnTo>
                    <a:close/>
                    <a:moveTo>
                      <a:pt x="1216226" y="0"/>
                    </a:moveTo>
                    <a:lnTo>
                      <a:pt x="1620000" y="0"/>
                    </a:lnTo>
                    <a:lnTo>
                      <a:pt x="1620000" y="529525"/>
                    </a:lnTo>
                    <a:lnTo>
                      <a:pt x="1620000" y="1058400"/>
                    </a:lnTo>
                    <a:lnTo>
                      <a:pt x="1453852" y="1058400"/>
                    </a:lnTo>
                    <a:lnTo>
                      <a:pt x="1452040" y="1058724"/>
                    </a:lnTo>
                    <a:lnTo>
                      <a:pt x="167959" y="1058724"/>
                    </a:lnTo>
                    <a:cubicBezTo>
                      <a:pt x="75198" y="1058724"/>
                      <a:pt x="0" y="992119"/>
                      <a:pt x="0" y="909959"/>
                    </a:cubicBezTo>
                    <a:cubicBezTo>
                      <a:pt x="0" y="827799"/>
                      <a:pt x="75198" y="761194"/>
                      <a:pt x="167959" y="761194"/>
                    </a:cubicBezTo>
                    <a:lnTo>
                      <a:pt x="173915" y="761194"/>
                    </a:lnTo>
                    <a:lnTo>
                      <a:pt x="173236" y="761007"/>
                    </a:lnTo>
                    <a:cubicBezTo>
                      <a:pt x="105366" y="735582"/>
                      <a:pt x="50996" y="687424"/>
                      <a:pt x="22289" y="627313"/>
                    </a:cubicBezTo>
                    <a:lnTo>
                      <a:pt x="0" y="529525"/>
                    </a:lnTo>
                    <a:lnTo>
                      <a:pt x="22289" y="431737"/>
                    </a:lnTo>
                    <a:cubicBezTo>
                      <a:pt x="43819" y="386652"/>
                      <a:pt x="79785" y="348292"/>
                      <a:pt x="125055" y="321204"/>
                    </a:cubicBezTo>
                    <a:lnTo>
                      <a:pt x="179893" y="297854"/>
                    </a:lnTo>
                    <a:lnTo>
                      <a:pt x="167959" y="297854"/>
                    </a:lnTo>
                    <a:cubicBezTo>
                      <a:pt x="75198" y="297854"/>
                      <a:pt x="0" y="231249"/>
                      <a:pt x="0" y="149089"/>
                    </a:cubicBezTo>
                    <a:cubicBezTo>
                      <a:pt x="0" y="66929"/>
                      <a:pt x="75198" y="324"/>
                      <a:pt x="167959" y="324"/>
                    </a:cubicBezTo>
                    <a:lnTo>
                      <a:pt x="1216226" y="324"/>
                    </a:lnTo>
                    <a:close/>
                  </a:path>
                </a:pathLst>
              </a:custGeom>
              <a:gradFill>
                <a:gsLst>
                  <a:gs pos="0">
                    <a:srgbClr val="A06AB6"/>
                  </a:gs>
                  <a:gs pos="68000">
                    <a:srgbClr val="7D4793"/>
                  </a:gs>
                  <a:gs pos="36000">
                    <a:srgbClr val="7D4793"/>
                  </a:gs>
                  <a:gs pos="100000">
                    <a:srgbClr val="482955"/>
                  </a:gs>
                </a:gsLst>
                <a:lin ang="5400000" scaled="1"/>
              </a:gradFill>
              <a:ln>
                <a:noFill/>
              </a:ln>
              <a:effectLst>
                <a:outerShdw blurRad="3048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饼形 68"/>
              <p:cNvSpPr/>
              <p:nvPr/>
            </p:nvSpPr>
            <p:spPr>
              <a:xfrm>
                <a:off x="6085162" y="1364759"/>
                <a:ext cx="1985818" cy="2065853"/>
              </a:xfrm>
              <a:prstGeom prst="pie">
                <a:avLst>
                  <a:gd name="adj1" fmla="val 0"/>
                  <a:gd name="adj2" fmla="val 10718164"/>
                </a:avLst>
              </a:prstGeom>
              <a:gradFill flip="none" rotWithShape="1">
                <a:gsLst>
                  <a:gs pos="52000">
                    <a:schemeClr val="tx1">
                      <a:alpha val="7000"/>
                    </a:schemeClr>
                  </a:gs>
                  <a:gs pos="6000">
                    <a:schemeClr val="tx1">
                      <a:alpha val="42000"/>
                    </a:schemeClr>
                  </a:gs>
                  <a:gs pos="100000">
                    <a:srgbClr val="FFB850">
                      <a:alpha val="0"/>
                    </a:srgbClr>
                  </a:gs>
                </a:gsLst>
                <a:lin ang="5400000" scaled="1"/>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0" name="饼形 69"/>
              <p:cNvSpPr/>
              <p:nvPr/>
            </p:nvSpPr>
            <p:spPr>
              <a:xfrm>
                <a:off x="7714120" y="1364759"/>
                <a:ext cx="1985818" cy="2065853"/>
              </a:xfrm>
              <a:prstGeom prst="pie">
                <a:avLst>
                  <a:gd name="adj1" fmla="val 0"/>
                  <a:gd name="adj2" fmla="val 10718164"/>
                </a:avLst>
              </a:prstGeom>
              <a:gradFill flip="none" rotWithShape="1">
                <a:gsLst>
                  <a:gs pos="52000">
                    <a:schemeClr val="tx1">
                      <a:alpha val="7000"/>
                    </a:schemeClr>
                  </a:gs>
                  <a:gs pos="6000">
                    <a:schemeClr val="tx1">
                      <a:alpha val="42000"/>
                    </a:schemeClr>
                  </a:gs>
                  <a:gs pos="100000">
                    <a:srgbClr val="FFB850">
                      <a:alpha val="0"/>
                    </a:srgbClr>
                  </a:gs>
                </a:gsLst>
                <a:lin ang="5400000" scaled="1"/>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2" name="饼形 71"/>
              <p:cNvSpPr/>
              <p:nvPr/>
            </p:nvSpPr>
            <p:spPr>
              <a:xfrm>
                <a:off x="2854595" y="1364759"/>
                <a:ext cx="1985818" cy="2065853"/>
              </a:xfrm>
              <a:prstGeom prst="pie">
                <a:avLst>
                  <a:gd name="adj1" fmla="val 0"/>
                  <a:gd name="adj2" fmla="val 10718164"/>
                </a:avLst>
              </a:prstGeom>
              <a:gradFill flip="none" rotWithShape="1">
                <a:gsLst>
                  <a:gs pos="52000">
                    <a:schemeClr val="tx1">
                      <a:alpha val="7000"/>
                    </a:schemeClr>
                  </a:gs>
                  <a:gs pos="0">
                    <a:schemeClr val="tx1">
                      <a:alpha val="42000"/>
                    </a:schemeClr>
                  </a:gs>
                  <a:gs pos="100000">
                    <a:srgbClr val="FFB850">
                      <a:alpha val="0"/>
                    </a:srgbClr>
                  </a:gs>
                </a:gsLst>
                <a:lin ang="5400000" scaled="1"/>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0" name="圆角矩形 49"/>
              <p:cNvSpPr/>
              <p:nvPr/>
            </p:nvSpPr>
            <p:spPr>
              <a:xfrm>
                <a:off x="8866366" y="1562722"/>
                <a:ext cx="1074420" cy="1051225"/>
              </a:xfrm>
              <a:prstGeom prst="roundRect">
                <a:avLst>
                  <a:gd name="adj" fmla="val 33339"/>
                </a:avLst>
              </a:prstGeom>
              <a:gradFill flip="none" rotWithShape="1">
                <a:gsLst>
                  <a:gs pos="50000">
                    <a:schemeClr val="tx2">
                      <a:lumMod val="60000"/>
                      <a:lumOff val="40000"/>
                    </a:schemeClr>
                  </a:gs>
                  <a:gs pos="0">
                    <a:schemeClr val="tx2"/>
                  </a:gs>
                  <a:gs pos="100000">
                    <a:schemeClr val="tx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a:off x="7863574" y="1557212"/>
                <a:ext cx="1620000" cy="1058075"/>
              </a:xfrm>
              <a:custGeom>
                <a:avLst/>
                <a:gdLst>
                  <a:gd name="connsiteX0" fmla="*/ 0 w 1620000"/>
                  <a:gd name="connsiteY0" fmla="*/ 0 h 1058075"/>
                  <a:gd name="connsiteX1" fmla="*/ 1620000 w 1620000"/>
                  <a:gd name="connsiteY1" fmla="*/ 0 h 1058075"/>
                  <a:gd name="connsiteX2" fmla="*/ 1620000 w 1620000"/>
                  <a:gd name="connsiteY2" fmla="*/ 1058075 h 1058075"/>
                  <a:gd name="connsiteX3" fmla="*/ 0 w 1620000"/>
                  <a:gd name="connsiteY3" fmla="*/ 1058075 h 1058075"/>
                </a:gdLst>
                <a:ahLst/>
                <a:cxnLst>
                  <a:cxn ang="0">
                    <a:pos x="connsiteX0" y="connsiteY0"/>
                  </a:cxn>
                  <a:cxn ang="0">
                    <a:pos x="connsiteX1" y="connsiteY1"/>
                  </a:cxn>
                  <a:cxn ang="0">
                    <a:pos x="connsiteX2" y="connsiteY2"/>
                  </a:cxn>
                  <a:cxn ang="0">
                    <a:pos x="connsiteX3" y="connsiteY3"/>
                  </a:cxn>
                </a:cxnLst>
                <a:rect l="l" t="t" r="r" b="b"/>
                <a:pathLst>
                  <a:path w="1620000" h="1058075">
                    <a:moveTo>
                      <a:pt x="0" y="0"/>
                    </a:moveTo>
                    <a:lnTo>
                      <a:pt x="1620000" y="0"/>
                    </a:lnTo>
                    <a:lnTo>
                      <a:pt x="1620000" y="1058075"/>
                    </a:lnTo>
                    <a:lnTo>
                      <a:pt x="0" y="1058075"/>
                    </a:lnTo>
                    <a:close/>
                  </a:path>
                </a:pathLst>
              </a:custGeom>
              <a:gradFill>
                <a:gsLst>
                  <a:gs pos="0">
                    <a:schemeClr val="accent6">
                      <a:lumMod val="60000"/>
                      <a:lumOff val="40000"/>
                    </a:schemeClr>
                  </a:gs>
                  <a:gs pos="68000">
                    <a:schemeClr val="accent6"/>
                  </a:gs>
                  <a:gs pos="36000">
                    <a:schemeClr val="accent6"/>
                  </a:gs>
                  <a:gs pos="100000">
                    <a:schemeClr val="accent6">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2083688" y="1562723"/>
                <a:ext cx="1615408" cy="1042905"/>
              </a:xfrm>
              <a:custGeom>
                <a:avLst/>
                <a:gdLst>
                  <a:gd name="connsiteX0" fmla="*/ 1014042 w 1615408"/>
                  <a:gd name="connsiteY0" fmla="*/ 0 h 1053334"/>
                  <a:gd name="connsiteX1" fmla="*/ 1615408 w 1615408"/>
                  <a:gd name="connsiteY1" fmla="*/ 0 h 1053334"/>
                  <a:gd name="connsiteX2" fmla="*/ 1615408 w 1615408"/>
                  <a:gd name="connsiteY2" fmla="*/ 1053334 h 1053334"/>
                  <a:gd name="connsiteX3" fmla="*/ 1014042 w 1615408"/>
                  <a:gd name="connsiteY3" fmla="*/ 1053334 h 1053334"/>
                  <a:gd name="connsiteX4" fmla="*/ 0 w 1615408"/>
                  <a:gd name="connsiteY4" fmla="*/ 529842 h 1053334"/>
                  <a:gd name="connsiteX5" fmla="*/ 1014042 w 1615408"/>
                  <a:gd name="connsiteY5" fmla="*/ 6350 h 1053334"/>
                  <a:gd name="connsiteX0" fmla="*/ 1014042 w 1615408"/>
                  <a:gd name="connsiteY0" fmla="*/ 6350 h 1053334"/>
                  <a:gd name="connsiteX1" fmla="*/ 1615408 w 1615408"/>
                  <a:gd name="connsiteY1" fmla="*/ 0 h 1053334"/>
                  <a:gd name="connsiteX2" fmla="*/ 1615408 w 1615408"/>
                  <a:gd name="connsiteY2" fmla="*/ 1053334 h 1053334"/>
                  <a:gd name="connsiteX3" fmla="*/ 1014042 w 1615408"/>
                  <a:gd name="connsiteY3" fmla="*/ 1053334 h 1053334"/>
                  <a:gd name="connsiteX4" fmla="*/ 0 w 1615408"/>
                  <a:gd name="connsiteY4" fmla="*/ 529842 h 1053334"/>
                  <a:gd name="connsiteX5" fmla="*/ 1014042 w 1615408"/>
                  <a:gd name="connsiteY5" fmla="*/ 6350 h 1053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5408" h="1053334">
                    <a:moveTo>
                      <a:pt x="1014042" y="6350"/>
                    </a:moveTo>
                    <a:lnTo>
                      <a:pt x="1615408" y="0"/>
                    </a:lnTo>
                    <a:lnTo>
                      <a:pt x="1615408" y="1053334"/>
                    </a:lnTo>
                    <a:lnTo>
                      <a:pt x="1014042" y="1053334"/>
                    </a:lnTo>
                    <a:lnTo>
                      <a:pt x="0" y="529842"/>
                    </a:lnTo>
                    <a:lnTo>
                      <a:pt x="1014042" y="6350"/>
                    </a:lnTo>
                    <a:close/>
                  </a:path>
                </a:pathLst>
              </a:custGeom>
              <a:gradFill>
                <a:gsLst>
                  <a:gs pos="0">
                    <a:srgbClr val="D1A78F"/>
                  </a:gs>
                  <a:gs pos="50000">
                    <a:srgbClr val="BC7E5C"/>
                  </a:gs>
                  <a:gs pos="100000">
                    <a:srgbClr val="E3C9BB"/>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任意多边形 19"/>
              <p:cNvSpPr/>
              <p:nvPr/>
            </p:nvSpPr>
            <p:spPr>
              <a:xfrm>
                <a:off x="4622227" y="1557212"/>
                <a:ext cx="1620000" cy="1058075"/>
              </a:xfrm>
              <a:custGeom>
                <a:avLst/>
                <a:gdLst>
                  <a:gd name="connsiteX0" fmla="*/ 0 w 1620000"/>
                  <a:gd name="connsiteY0" fmla="*/ 0 h 1058075"/>
                  <a:gd name="connsiteX1" fmla="*/ 1620000 w 1620000"/>
                  <a:gd name="connsiteY1" fmla="*/ 0 h 1058075"/>
                  <a:gd name="connsiteX2" fmla="*/ 1620000 w 1620000"/>
                  <a:gd name="connsiteY2" fmla="*/ 1058075 h 1058075"/>
                  <a:gd name="connsiteX3" fmla="*/ 0 w 1620000"/>
                  <a:gd name="connsiteY3" fmla="*/ 1058075 h 1058075"/>
                </a:gdLst>
                <a:ahLst/>
                <a:cxnLst>
                  <a:cxn ang="0">
                    <a:pos x="connsiteX0" y="connsiteY0"/>
                  </a:cxn>
                  <a:cxn ang="0">
                    <a:pos x="connsiteX1" y="connsiteY1"/>
                  </a:cxn>
                  <a:cxn ang="0">
                    <a:pos x="connsiteX2" y="connsiteY2"/>
                  </a:cxn>
                  <a:cxn ang="0">
                    <a:pos x="connsiteX3" y="connsiteY3"/>
                  </a:cxn>
                </a:cxnLst>
                <a:rect l="l" t="t" r="r" b="b"/>
                <a:pathLst>
                  <a:path w="1620000" h="1058075">
                    <a:moveTo>
                      <a:pt x="0" y="0"/>
                    </a:moveTo>
                    <a:lnTo>
                      <a:pt x="1620000" y="0"/>
                    </a:lnTo>
                    <a:lnTo>
                      <a:pt x="1620000" y="1058075"/>
                    </a:lnTo>
                    <a:lnTo>
                      <a:pt x="0" y="1058075"/>
                    </a:lnTo>
                    <a:close/>
                  </a:path>
                </a:pathLst>
              </a:custGeom>
              <a:gradFill>
                <a:gsLst>
                  <a:gs pos="0">
                    <a:schemeClr val="accent2">
                      <a:lumMod val="60000"/>
                      <a:lumOff val="40000"/>
                    </a:schemeClr>
                  </a:gs>
                  <a:gs pos="68000">
                    <a:schemeClr val="accent2"/>
                  </a:gs>
                  <a:gs pos="36000">
                    <a:schemeClr val="accent2"/>
                  </a:gs>
                  <a:gs pos="100000">
                    <a:schemeClr val="accent2">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6242227" y="1557212"/>
                <a:ext cx="1620000" cy="1058075"/>
              </a:xfrm>
              <a:custGeom>
                <a:avLst/>
                <a:gdLst>
                  <a:gd name="connsiteX0" fmla="*/ 0 w 1620000"/>
                  <a:gd name="connsiteY0" fmla="*/ 0 h 1058075"/>
                  <a:gd name="connsiteX1" fmla="*/ 1620000 w 1620000"/>
                  <a:gd name="connsiteY1" fmla="*/ 0 h 1058075"/>
                  <a:gd name="connsiteX2" fmla="*/ 1620000 w 1620000"/>
                  <a:gd name="connsiteY2" fmla="*/ 1058075 h 1058075"/>
                  <a:gd name="connsiteX3" fmla="*/ 0 w 1620000"/>
                  <a:gd name="connsiteY3" fmla="*/ 1058075 h 1058075"/>
                </a:gdLst>
                <a:ahLst/>
                <a:cxnLst>
                  <a:cxn ang="0">
                    <a:pos x="connsiteX0" y="connsiteY0"/>
                  </a:cxn>
                  <a:cxn ang="0">
                    <a:pos x="connsiteX1" y="connsiteY1"/>
                  </a:cxn>
                  <a:cxn ang="0">
                    <a:pos x="connsiteX2" y="connsiteY2"/>
                  </a:cxn>
                  <a:cxn ang="0">
                    <a:pos x="connsiteX3" y="connsiteY3"/>
                  </a:cxn>
                </a:cxnLst>
                <a:rect l="l" t="t" r="r" b="b"/>
                <a:pathLst>
                  <a:path w="1620000" h="1058075">
                    <a:moveTo>
                      <a:pt x="0" y="0"/>
                    </a:moveTo>
                    <a:lnTo>
                      <a:pt x="1620000" y="0"/>
                    </a:lnTo>
                    <a:lnTo>
                      <a:pt x="1620000" y="1058075"/>
                    </a:lnTo>
                    <a:lnTo>
                      <a:pt x="0" y="1058075"/>
                    </a:lnTo>
                    <a:close/>
                  </a:path>
                </a:pathLst>
              </a:custGeom>
              <a:gradFill>
                <a:gsLst>
                  <a:gs pos="0">
                    <a:schemeClr val="accent5">
                      <a:lumMod val="60000"/>
                      <a:lumOff val="40000"/>
                    </a:schemeClr>
                  </a:gs>
                  <a:gs pos="68000">
                    <a:schemeClr val="accent5"/>
                  </a:gs>
                  <a:gs pos="36000">
                    <a:schemeClr val="accent5"/>
                  </a:gs>
                  <a:gs pos="100000">
                    <a:schemeClr val="accent5">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饼形 27"/>
              <p:cNvSpPr/>
              <p:nvPr/>
            </p:nvSpPr>
            <p:spPr>
              <a:xfrm>
                <a:off x="1811373" y="1810272"/>
                <a:ext cx="546218" cy="546218"/>
              </a:xfrm>
              <a:prstGeom prst="pie">
                <a:avLst>
                  <a:gd name="adj1" fmla="val 20043235"/>
                  <a:gd name="adj2" fmla="val 1633172"/>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46" name="组合 45"/>
              <p:cNvGrpSpPr/>
              <p:nvPr/>
            </p:nvGrpSpPr>
            <p:grpSpPr>
              <a:xfrm>
                <a:off x="89017" y="767898"/>
                <a:ext cx="3400261" cy="2662715"/>
                <a:chOff x="75882" y="1012249"/>
                <a:chExt cx="3740287" cy="2662715"/>
              </a:xfrm>
            </p:grpSpPr>
            <p:sp>
              <p:nvSpPr>
                <p:cNvPr id="44" name="饼形 43"/>
                <p:cNvSpPr/>
                <p:nvPr/>
              </p:nvSpPr>
              <p:spPr>
                <a:xfrm>
                  <a:off x="98341" y="1135638"/>
                  <a:ext cx="3717828" cy="2539326"/>
                </a:xfrm>
                <a:prstGeom prst="pie">
                  <a:avLst>
                    <a:gd name="adj1" fmla="val 20014170"/>
                    <a:gd name="adj2" fmla="val 21431408"/>
                  </a:avLst>
                </a:prstGeom>
                <a:gradFill>
                  <a:gsLst>
                    <a:gs pos="56000">
                      <a:srgbClr val="FFFFFF">
                        <a:alpha val="71000"/>
                      </a:srgbClr>
                    </a:gs>
                    <a:gs pos="29000">
                      <a:srgbClr val="BE8362">
                        <a:alpha val="0"/>
                      </a:srgbClr>
                    </a:gs>
                    <a:gs pos="75000">
                      <a:srgbClr val="BE8362">
                        <a:alpha val="0"/>
                      </a:srgbClr>
                    </a:gs>
                  </a:gsLst>
                  <a:lin ang="420000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饼形 44"/>
                <p:cNvSpPr/>
                <p:nvPr/>
              </p:nvSpPr>
              <p:spPr>
                <a:xfrm>
                  <a:off x="75882" y="1012249"/>
                  <a:ext cx="3717829" cy="2539326"/>
                </a:xfrm>
                <a:prstGeom prst="pie">
                  <a:avLst>
                    <a:gd name="adj1" fmla="val 113881"/>
                    <a:gd name="adj2" fmla="val 1386911"/>
                  </a:avLst>
                </a:prstGeom>
                <a:gradFill>
                  <a:gsLst>
                    <a:gs pos="52000">
                      <a:srgbClr val="FFFFFF">
                        <a:alpha val="71000"/>
                      </a:srgbClr>
                    </a:gs>
                    <a:gs pos="25000">
                      <a:srgbClr val="BE8362">
                        <a:alpha val="0"/>
                      </a:srgbClr>
                    </a:gs>
                    <a:gs pos="100000">
                      <a:srgbClr val="D1A78F">
                        <a:alpha val="17647"/>
                      </a:srgbClr>
                    </a:gs>
                  </a:gsLst>
                  <a:lin ang="660000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9" name="任意多边形 38"/>
              <p:cNvSpPr/>
              <p:nvPr/>
            </p:nvSpPr>
            <p:spPr>
              <a:xfrm>
                <a:off x="3001243" y="1557212"/>
                <a:ext cx="1620000" cy="1058724"/>
              </a:xfrm>
              <a:custGeom>
                <a:avLst/>
                <a:gdLst>
                  <a:gd name="connsiteX0" fmla="*/ 1081090 w 1440000"/>
                  <a:gd name="connsiteY0" fmla="*/ 0 h 1058724"/>
                  <a:gd name="connsiteX1" fmla="*/ 1440000 w 1440000"/>
                  <a:gd name="connsiteY1" fmla="*/ 0 h 1058724"/>
                  <a:gd name="connsiteX2" fmla="*/ 1440000 w 1440000"/>
                  <a:gd name="connsiteY2" fmla="*/ 529525 h 1058724"/>
                  <a:gd name="connsiteX3" fmla="*/ 1440000 w 1440000"/>
                  <a:gd name="connsiteY3" fmla="*/ 1058400 h 1058724"/>
                  <a:gd name="connsiteX4" fmla="*/ 1292313 w 1440000"/>
                  <a:gd name="connsiteY4" fmla="*/ 1058400 h 1058724"/>
                  <a:gd name="connsiteX5" fmla="*/ 1290702 w 1440000"/>
                  <a:gd name="connsiteY5" fmla="*/ 1058724 h 1058724"/>
                  <a:gd name="connsiteX6" fmla="*/ 149297 w 1440000"/>
                  <a:gd name="connsiteY6" fmla="*/ 1058724 h 1058724"/>
                  <a:gd name="connsiteX7" fmla="*/ 0 w 1440000"/>
                  <a:gd name="connsiteY7" fmla="*/ 909959 h 1058724"/>
                  <a:gd name="connsiteX8" fmla="*/ 149297 w 1440000"/>
                  <a:gd name="connsiteY8" fmla="*/ 761194 h 1058724"/>
                  <a:gd name="connsiteX9" fmla="*/ 154591 w 1440000"/>
                  <a:gd name="connsiteY9" fmla="*/ 761194 h 1058724"/>
                  <a:gd name="connsiteX10" fmla="*/ 153987 w 1440000"/>
                  <a:gd name="connsiteY10" fmla="*/ 761007 h 1058724"/>
                  <a:gd name="connsiteX11" fmla="*/ 19813 w 1440000"/>
                  <a:gd name="connsiteY11" fmla="*/ 627313 h 1058724"/>
                  <a:gd name="connsiteX12" fmla="*/ 0 w 1440000"/>
                  <a:gd name="connsiteY12" fmla="*/ 529525 h 1058724"/>
                  <a:gd name="connsiteX13" fmla="*/ 19813 w 1440000"/>
                  <a:gd name="connsiteY13" fmla="*/ 431737 h 1058724"/>
                  <a:gd name="connsiteX14" fmla="*/ 111160 w 1440000"/>
                  <a:gd name="connsiteY14" fmla="*/ 321204 h 1058724"/>
                  <a:gd name="connsiteX15" fmla="*/ 159905 w 1440000"/>
                  <a:gd name="connsiteY15" fmla="*/ 297854 h 1058724"/>
                  <a:gd name="connsiteX16" fmla="*/ 149297 w 1440000"/>
                  <a:gd name="connsiteY16" fmla="*/ 297854 h 1058724"/>
                  <a:gd name="connsiteX17" fmla="*/ 0 w 1440000"/>
                  <a:gd name="connsiteY17" fmla="*/ 149089 h 1058724"/>
                  <a:gd name="connsiteX18" fmla="*/ 149297 w 1440000"/>
                  <a:gd name="connsiteY18" fmla="*/ 324 h 1058724"/>
                  <a:gd name="connsiteX19" fmla="*/ 1081090 w 1440000"/>
                  <a:gd name="connsiteY19" fmla="*/ 324 h 105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0000" h="1058724">
                    <a:moveTo>
                      <a:pt x="1081090" y="0"/>
                    </a:moveTo>
                    <a:lnTo>
                      <a:pt x="1440000" y="0"/>
                    </a:lnTo>
                    <a:lnTo>
                      <a:pt x="1440000" y="529525"/>
                    </a:lnTo>
                    <a:lnTo>
                      <a:pt x="1440000" y="1058400"/>
                    </a:lnTo>
                    <a:lnTo>
                      <a:pt x="1292313" y="1058400"/>
                    </a:lnTo>
                    <a:lnTo>
                      <a:pt x="1290702" y="1058724"/>
                    </a:lnTo>
                    <a:lnTo>
                      <a:pt x="149297" y="1058724"/>
                    </a:lnTo>
                    <a:cubicBezTo>
                      <a:pt x="66843" y="1058724"/>
                      <a:pt x="0" y="992119"/>
                      <a:pt x="0" y="909959"/>
                    </a:cubicBezTo>
                    <a:cubicBezTo>
                      <a:pt x="0" y="827799"/>
                      <a:pt x="66843" y="761194"/>
                      <a:pt x="149297" y="761194"/>
                    </a:cubicBezTo>
                    <a:lnTo>
                      <a:pt x="154591" y="761194"/>
                    </a:lnTo>
                    <a:lnTo>
                      <a:pt x="153987" y="761007"/>
                    </a:lnTo>
                    <a:cubicBezTo>
                      <a:pt x="93659" y="735582"/>
                      <a:pt x="45330" y="687424"/>
                      <a:pt x="19813" y="627313"/>
                    </a:cubicBezTo>
                    <a:lnTo>
                      <a:pt x="0" y="529525"/>
                    </a:lnTo>
                    <a:lnTo>
                      <a:pt x="19813" y="431737"/>
                    </a:lnTo>
                    <a:cubicBezTo>
                      <a:pt x="38950" y="386652"/>
                      <a:pt x="70920" y="348292"/>
                      <a:pt x="111160" y="321204"/>
                    </a:cubicBezTo>
                    <a:lnTo>
                      <a:pt x="159905" y="297854"/>
                    </a:lnTo>
                    <a:lnTo>
                      <a:pt x="149297" y="297854"/>
                    </a:lnTo>
                    <a:cubicBezTo>
                      <a:pt x="66843" y="297854"/>
                      <a:pt x="0" y="231249"/>
                      <a:pt x="0" y="149089"/>
                    </a:cubicBezTo>
                    <a:cubicBezTo>
                      <a:pt x="0" y="66929"/>
                      <a:pt x="66843" y="324"/>
                      <a:pt x="149297" y="324"/>
                    </a:cubicBezTo>
                    <a:lnTo>
                      <a:pt x="1081090" y="324"/>
                    </a:lnTo>
                    <a:close/>
                  </a:path>
                </a:pathLst>
              </a:custGeom>
              <a:gradFill>
                <a:gsLst>
                  <a:gs pos="0">
                    <a:schemeClr val="accent4">
                      <a:lumMod val="60000"/>
                      <a:lumOff val="40000"/>
                    </a:schemeClr>
                  </a:gs>
                  <a:gs pos="68000">
                    <a:schemeClr val="accent4"/>
                  </a:gs>
                  <a:gs pos="36000">
                    <a:schemeClr val="accent4"/>
                  </a:gs>
                  <a:gs pos="100000">
                    <a:schemeClr val="accent4">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3156732" y="1839293"/>
                <a:ext cx="6302987" cy="34350"/>
              </a:xfrm>
              <a:prstGeom prst="ellipse">
                <a:avLst/>
              </a:prstGeom>
              <a:gradFill flip="none" rotWithShape="1">
                <a:gsLst>
                  <a:gs pos="0">
                    <a:schemeClr val="bg1"/>
                  </a:gs>
                  <a:gs pos="100000">
                    <a:schemeClr val="bg1">
                      <a:alpha val="67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3156732" y="2299017"/>
                <a:ext cx="6302987" cy="34350"/>
              </a:xfrm>
              <a:prstGeom prst="ellipse">
                <a:avLst/>
              </a:prstGeom>
              <a:gradFill flip="none" rotWithShape="1">
                <a:gsLst>
                  <a:gs pos="0">
                    <a:schemeClr val="bg1"/>
                  </a:gs>
                  <a:gs pos="100000">
                    <a:schemeClr val="bg1">
                      <a:alpha val="67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2997367" y="1555547"/>
                <a:ext cx="163080" cy="1036968"/>
              </a:xfrm>
              <a:custGeom>
                <a:avLst/>
                <a:gdLst>
                  <a:gd name="connsiteX0" fmla="*/ 1081090 w 1440000"/>
                  <a:gd name="connsiteY0" fmla="*/ 0 h 1058724"/>
                  <a:gd name="connsiteX1" fmla="*/ 1440000 w 1440000"/>
                  <a:gd name="connsiteY1" fmla="*/ 0 h 1058724"/>
                  <a:gd name="connsiteX2" fmla="*/ 1440000 w 1440000"/>
                  <a:gd name="connsiteY2" fmla="*/ 529525 h 1058724"/>
                  <a:gd name="connsiteX3" fmla="*/ 1440000 w 1440000"/>
                  <a:gd name="connsiteY3" fmla="*/ 1058400 h 1058724"/>
                  <a:gd name="connsiteX4" fmla="*/ 1292313 w 1440000"/>
                  <a:gd name="connsiteY4" fmla="*/ 1058400 h 1058724"/>
                  <a:gd name="connsiteX5" fmla="*/ 1290702 w 1440000"/>
                  <a:gd name="connsiteY5" fmla="*/ 1058724 h 1058724"/>
                  <a:gd name="connsiteX6" fmla="*/ 149297 w 1440000"/>
                  <a:gd name="connsiteY6" fmla="*/ 1058724 h 1058724"/>
                  <a:gd name="connsiteX7" fmla="*/ 0 w 1440000"/>
                  <a:gd name="connsiteY7" fmla="*/ 909959 h 1058724"/>
                  <a:gd name="connsiteX8" fmla="*/ 149297 w 1440000"/>
                  <a:gd name="connsiteY8" fmla="*/ 761194 h 1058724"/>
                  <a:gd name="connsiteX9" fmla="*/ 154591 w 1440000"/>
                  <a:gd name="connsiteY9" fmla="*/ 761194 h 1058724"/>
                  <a:gd name="connsiteX10" fmla="*/ 153987 w 1440000"/>
                  <a:gd name="connsiteY10" fmla="*/ 761007 h 1058724"/>
                  <a:gd name="connsiteX11" fmla="*/ 19813 w 1440000"/>
                  <a:gd name="connsiteY11" fmla="*/ 627313 h 1058724"/>
                  <a:gd name="connsiteX12" fmla="*/ 0 w 1440000"/>
                  <a:gd name="connsiteY12" fmla="*/ 529525 h 1058724"/>
                  <a:gd name="connsiteX13" fmla="*/ 19813 w 1440000"/>
                  <a:gd name="connsiteY13" fmla="*/ 431737 h 1058724"/>
                  <a:gd name="connsiteX14" fmla="*/ 111160 w 1440000"/>
                  <a:gd name="connsiteY14" fmla="*/ 321204 h 1058724"/>
                  <a:gd name="connsiteX15" fmla="*/ 159905 w 1440000"/>
                  <a:gd name="connsiteY15" fmla="*/ 297854 h 1058724"/>
                  <a:gd name="connsiteX16" fmla="*/ 149297 w 1440000"/>
                  <a:gd name="connsiteY16" fmla="*/ 297854 h 1058724"/>
                  <a:gd name="connsiteX17" fmla="*/ 0 w 1440000"/>
                  <a:gd name="connsiteY17" fmla="*/ 149089 h 1058724"/>
                  <a:gd name="connsiteX18" fmla="*/ 149297 w 1440000"/>
                  <a:gd name="connsiteY18" fmla="*/ 324 h 1058724"/>
                  <a:gd name="connsiteX19" fmla="*/ 1081090 w 1440000"/>
                  <a:gd name="connsiteY19" fmla="*/ 324 h 1058724"/>
                  <a:gd name="connsiteX0" fmla="*/ 1081090 w 1440000"/>
                  <a:gd name="connsiteY0" fmla="*/ 0 h 1058724"/>
                  <a:gd name="connsiteX1" fmla="*/ 1440000 w 1440000"/>
                  <a:gd name="connsiteY1" fmla="*/ 0 h 1058724"/>
                  <a:gd name="connsiteX2" fmla="*/ 1440000 w 1440000"/>
                  <a:gd name="connsiteY2" fmla="*/ 529525 h 1058724"/>
                  <a:gd name="connsiteX3" fmla="*/ 1440000 w 1440000"/>
                  <a:gd name="connsiteY3" fmla="*/ 1058400 h 1058724"/>
                  <a:gd name="connsiteX4" fmla="*/ 1292313 w 1440000"/>
                  <a:gd name="connsiteY4" fmla="*/ 1058400 h 1058724"/>
                  <a:gd name="connsiteX5" fmla="*/ 1290702 w 1440000"/>
                  <a:gd name="connsiteY5" fmla="*/ 1058724 h 1058724"/>
                  <a:gd name="connsiteX6" fmla="*/ 149297 w 1440000"/>
                  <a:gd name="connsiteY6" fmla="*/ 1058724 h 1058724"/>
                  <a:gd name="connsiteX7" fmla="*/ 0 w 1440000"/>
                  <a:gd name="connsiteY7" fmla="*/ 909959 h 1058724"/>
                  <a:gd name="connsiteX8" fmla="*/ 149297 w 1440000"/>
                  <a:gd name="connsiteY8" fmla="*/ 761194 h 1058724"/>
                  <a:gd name="connsiteX9" fmla="*/ 154591 w 1440000"/>
                  <a:gd name="connsiteY9" fmla="*/ 761194 h 1058724"/>
                  <a:gd name="connsiteX10" fmla="*/ 153987 w 1440000"/>
                  <a:gd name="connsiteY10" fmla="*/ 761007 h 1058724"/>
                  <a:gd name="connsiteX11" fmla="*/ 19813 w 1440000"/>
                  <a:gd name="connsiteY11" fmla="*/ 627313 h 1058724"/>
                  <a:gd name="connsiteX12" fmla="*/ 0 w 1440000"/>
                  <a:gd name="connsiteY12" fmla="*/ 529525 h 1058724"/>
                  <a:gd name="connsiteX13" fmla="*/ 19813 w 1440000"/>
                  <a:gd name="connsiteY13" fmla="*/ 431737 h 1058724"/>
                  <a:gd name="connsiteX14" fmla="*/ 111160 w 1440000"/>
                  <a:gd name="connsiteY14" fmla="*/ 321204 h 1058724"/>
                  <a:gd name="connsiteX15" fmla="*/ 159905 w 1440000"/>
                  <a:gd name="connsiteY15" fmla="*/ 297854 h 1058724"/>
                  <a:gd name="connsiteX16" fmla="*/ 149297 w 1440000"/>
                  <a:gd name="connsiteY16" fmla="*/ 297854 h 1058724"/>
                  <a:gd name="connsiteX17" fmla="*/ 0 w 1440000"/>
                  <a:gd name="connsiteY17" fmla="*/ 149089 h 1058724"/>
                  <a:gd name="connsiteX18" fmla="*/ 149297 w 1440000"/>
                  <a:gd name="connsiteY18" fmla="*/ 324 h 1058724"/>
                  <a:gd name="connsiteX19" fmla="*/ 1081090 w 1440000"/>
                  <a:gd name="connsiteY19" fmla="*/ 324 h 1058724"/>
                  <a:gd name="connsiteX20" fmla="*/ 1172530 w 1440000"/>
                  <a:gd name="connsiteY20" fmla="*/ 91440 h 1058724"/>
                  <a:gd name="connsiteX0" fmla="*/ 1081090 w 1440000"/>
                  <a:gd name="connsiteY0" fmla="*/ 0 h 1058724"/>
                  <a:gd name="connsiteX1" fmla="*/ 1440000 w 1440000"/>
                  <a:gd name="connsiteY1" fmla="*/ 0 h 1058724"/>
                  <a:gd name="connsiteX2" fmla="*/ 1440000 w 1440000"/>
                  <a:gd name="connsiteY2" fmla="*/ 529525 h 1058724"/>
                  <a:gd name="connsiteX3" fmla="*/ 1440000 w 1440000"/>
                  <a:gd name="connsiteY3" fmla="*/ 1058400 h 1058724"/>
                  <a:gd name="connsiteX4" fmla="*/ 1292313 w 1440000"/>
                  <a:gd name="connsiteY4" fmla="*/ 1058400 h 1058724"/>
                  <a:gd name="connsiteX5" fmla="*/ 1290702 w 1440000"/>
                  <a:gd name="connsiteY5" fmla="*/ 1058724 h 1058724"/>
                  <a:gd name="connsiteX6" fmla="*/ 149297 w 1440000"/>
                  <a:gd name="connsiteY6" fmla="*/ 1058724 h 1058724"/>
                  <a:gd name="connsiteX7" fmla="*/ 0 w 1440000"/>
                  <a:gd name="connsiteY7" fmla="*/ 909959 h 1058724"/>
                  <a:gd name="connsiteX8" fmla="*/ 149297 w 1440000"/>
                  <a:gd name="connsiteY8" fmla="*/ 761194 h 1058724"/>
                  <a:gd name="connsiteX9" fmla="*/ 154591 w 1440000"/>
                  <a:gd name="connsiteY9" fmla="*/ 761194 h 1058724"/>
                  <a:gd name="connsiteX10" fmla="*/ 153987 w 1440000"/>
                  <a:gd name="connsiteY10" fmla="*/ 761007 h 1058724"/>
                  <a:gd name="connsiteX11" fmla="*/ 19813 w 1440000"/>
                  <a:gd name="connsiteY11" fmla="*/ 627313 h 1058724"/>
                  <a:gd name="connsiteX12" fmla="*/ 0 w 1440000"/>
                  <a:gd name="connsiteY12" fmla="*/ 529525 h 1058724"/>
                  <a:gd name="connsiteX13" fmla="*/ 19813 w 1440000"/>
                  <a:gd name="connsiteY13" fmla="*/ 431737 h 1058724"/>
                  <a:gd name="connsiteX14" fmla="*/ 111160 w 1440000"/>
                  <a:gd name="connsiteY14" fmla="*/ 321204 h 1058724"/>
                  <a:gd name="connsiteX15" fmla="*/ 159905 w 1440000"/>
                  <a:gd name="connsiteY15" fmla="*/ 297854 h 1058724"/>
                  <a:gd name="connsiteX16" fmla="*/ 149297 w 1440000"/>
                  <a:gd name="connsiteY16" fmla="*/ 297854 h 1058724"/>
                  <a:gd name="connsiteX17" fmla="*/ 0 w 1440000"/>
                  <a:gd name="connsiteY17" fmla="*/ 149089 h 1058724"/>
                  <a:gd name="connsiteX18" fmla="*/ 149297 w 1440000"/>
                  <a:gd name="connsiteY18" fmla="*/ 324 h 1058724"/>
                  <a:gd name="connsiteX19" fmla="*/ 1081090 w 1440000"/>
                  <a:gd name="connsiteY19" fmla="*/ 324 h 1058724"/>
                  <a:gd name="connsiteX0" fmla="*/ 1081090 w 1440000"/>
                  <a:gd name="connsiteY0" fmla="*/ 0 h 1058724"/>
                  <a:gd name="connsiteX1" fmla="*/ 1440000 w 1440000"/>
                  <a:gd name="connsiteY1" fmla="*/ 0 h 1058724"/>
                  <a:gd name="connsiteX2" fmla="*/ 1440000 w 1440000"/>
                  <a:gd name="connsiteY2" fmla="*/ 529525 h 1058724"/>
                  <a:gd name="connsiteX3" fmla="*/ 1440000 w 1440000"/>
                  <a:gd name="connsiteY3" fmla="*/ 1058400 h 1058724"/>
                  <a:gd name="connsiteX4" fmla="*/ 1292313 w 1440000"/>
                  <a:gd name="connsiteY4" fmla="*/ 1058400 h 1058724"/>
                  <a:gd name="connsiteX5" fmla="*/ 1290702 w 1440000"/>
                  <a:gd name="connsiteY5" fmla="*/ 1058724 h 1058724"/>
                  <a:gd name="connsiteX6" fmla="*/ 149297 w 1440000"/>
                  <a:gd name="connsiteY6" fmla="*/ 1058724 h 1058724"/>
                  <a:gd name="connsiteX7" fmla="*/ 0 w 1440000"/>
                  <a:gd name="connsiteY7" fmla="*/ 909959 h 1058724"/>
                  <a:gd name="connsiteX8" fmla="*/ 149297 w 1440000"/>
                  <a:gd name="connsiteY8" fmla="*/ 761194 h 1058724"/>
                  <a:gd name="connsiteX9" fmla="*/ 154591 w 1440000"/>
                  <a:gd name="connsiteY9" fmla="*/ 761194 h 1058724"/>
                  <a:gd name="connsiteX10" fmla="*/ 153987 w 1440000"/>
                  <a:gd name="connsiteY10" fmla="*/ 761007 h 1058724"/>
                  <a:gd name="connsiteX11" fmla="*/ 19813 w 1440000"/>
                  <a:gd name="connsiteY11" fmla="*/ 627313 h 1058724"/>
                  <a:gd name="connsiteX12" fmla="*/ 0 w 1440000"/>
                  <a:gd name="connsiteY12" fmla="*/ 529525 h 1058724"/>
                  <a:gd name="connsiteX13" fmla="*/ 19813 w 1440000"/>
                  <a:gd name="connsiteY13" fmla="*/ 431737 h 1058724"/>
                  <a:gd name="connsiteX14" fmla="*/ 111160 w 1440000"/>
                  <a:gd name="connsiteY14" fmla="*/ 321204 h 1058724"/>
                  <a:gd name="connsiteX15" fmla="*/ 159905 w 1440000"/>
                  <a:gd name="connsiteY15" fmla="*/ 297854 h 1058724"/>
                  <a:gd name="connsiteX16" fmla="*/ 149297 w 1440000"/>
                  <a:gd name="connsiteY16" fmla="*/ 297854 h 1058724"/>
                  <a:gd name="connsiteX17" fmla="*/ 0 w 1440000"/>
                  <a:gd name="connsiteY17" fmla="*/ 149089 h 1058724"/>
                  <a:gd name="connsiteX18" fmla="*/ 149297 w 1440000"/>
                  <a:gd name="connsiteY18" fmla="*/ 324 h 1058724"/>
                  <a:gd name="connsiteX0" fmla="*/ 1081090 w 1440000"/>
                  <a:gd name="connsiteY0" fmla="*/ 0 h 1058724"/>
                  <a:gd name="connsiteX1" fmla="*/ 1440000 w 1440000"/>
                  <a:gd name="connsiteY1" fmla="*/ 0 h 1058724"/>
                  <a:gd name="connsiteX2" fmla="*/ 1440000 w 1440000"/>
                  <a:gd name="connsiteY2" fmla="*/ 529525 h 1058724"/>
                  <a:gd name="connsiteX3" fmla="*/ 1292313 w 1440000"/>
                  <a:gd name="connsiteY3" fmla="*/ 1058400 h 1058724"/>
                  <a:gd name="connsiteX4" fmla="*/ 1290702 w 1440000"/>
                  <a:gd name="connsiteY4" fmla="*/ 1058724 h 1058724"/>
                  <a:gd name="connsiteX5" fmla="*/ 149297 w 1440000"/>
                  <a:gd name="connsiteY5" fmla="*/ 1058724 h 1058724"/>
                  <a:gd name="connsiteX6" fmla="*/ 0 w 1440000"/>
                  <a:gd name="connsiteY6" fmla="*/ 909959 h 1058724"/>
                  <a:gd name="connsiteX7" fmla="*/ 149297 w 1440000"/>
                  <a:gd name="connsiteY7" fmla="*/ 761194 h 1058724"/>
                  <a:gd name="connsiteX8" fmla="*/ 154591 w 1440000"/>
                  <a:gd name="connsiteY8" fmla="*/ 761194 h 1058724"/>
                  <a:gd name="connsiteX9" fmla="*/ 153987 w 1440000"/>
                  <a:gd name="connsiteY9" fmla="*/ 761007 h 1058724"/>
                  <a:gd name="connsiteX10" fmla="*/ 19813 w 1440000"/>
                  <a:gd name="connsiteY10" fmla="*/ 627313 h 1058724"/>
                  <a:gd name="connsiteX11" fmla="*/ 0 w 1440000"/>
                  <a:gd name="connsiteY11" fmla="*/ 529525 h 1058724"/>
                  <a:gd name="connsiteX12" fmla="*/ 19813 w 1440000"/>
                  <a:gd name="connsiteY12" fmla="*/ 431737 h 1058724"/>
                  <a:gd name="connsiteX13" fmla="*/ 111160 w 1440000"/>
                  <a:gd name="connsiteY13" fmla="*/ 321204 h 1058724"/>
                  <a:gd name="connsiteX14" fmla="*/ 159905 w 1440000"/>
                  <a:gd name="connsiteY14" fmla="*/ 297854 h 1058724"/>
                  <a:gd name="connsiteX15" fmla="*/ 149297 w 1440000"/>
                  <a:gd name="connsiteY15" fmla="*/ 297854 h 1058724"/>
                  <a:gd name="connsiteX16" fmla="*/ 0 w 1440000"/>
                  <a:gd name="connsiteY16" fmla="*/ 149089 h 1058724"/>
                  <a:gd name="connsiteX17" fmla="*/ 149297 w 1440000"/>
                  <a:gd name="connsiteY17" fmla="*/ 324 h 1058724"/>
                  <a:gd name="connsiteX0" fmla="*/ 1081090 w 1440000"/>
                  <a:gd name="connsiteY0" fmla="*/ 0 h 1058724"/>
                  <a:gd name="connsiteX1" fmla="*/ 1440000 w 1440000"/>
                  <a:gd name="connsiteY1" fmla="*/ 0 h 1058724"/>
                  <a:gd name="connsiteX2" fmla="*/ 1440000 w 1440000"/>
                  <a:gd name="connsiteY2" fmla="*/ 529525 h 1058724"/>
                  <a:gd name="connsiteX3" fmla="*/ 1292313 w 1440000"/>
                  <a:gd name="connsiteY3" fmla="*/ 1058400 h 1058724"/>
                  <a:gd name="connsiteX4" fmla="*/ 149297 w 1440000"/>
                  <a:gd name="connsiteY4" fmla="*/ 1058724 h 1058724"/>
                  <a:gd name="connsiteX5" fmla="*/ 0 w 1440000"/>
                  <a:gd name="connsiteY5" fmla="*/ 909959 h 1058724"/>
                  <a:gd name="connsiteX6" fmla="*/ 149297 w 1440000"/>
                  <a:gd name="connsiteY6" fmla="*/ 761194 h 1058724"/>
                  <a:gd name="connsiteX7" fmla="*/ 154591 w 1440000"/>
                  <a:gd name="connsiteY7" fmla="*/ 761194 h 1058724"/>
                  <a:gd name="connsiteX8" fmla="*/ 153987 w 1440000"/>
                  <a:gd name="connsiteY8" fmla="*/ 761007 h 1058724"/>
                  <a:gd name="connsiteX9" fmla="*/ 19813 w 1440000"/>
                  <a:gd name="connsiteY9" fmla="*/ 627313 h 1058724"/>
                  <a:gd name="connsiteX10" fmla="*/ 0 w 1440000"/>
                  <a:gd name="connsiteY10" fmla="*/ 529525 h 1058724"/>
                  <a:gd name="connsiteX11" fmla="*/ 19813 w 1440000"/>
                  <a:gd name="connsiteY11" fmla="*/ 431737 h 1058724"/>
                  <a:gd name="connsiteX12" fmla="*/ 111160 w 1440000"/>
                  <a:gd name="connsiteY12" fmla="*/ 321204 h 1058724"/>
                  <a:gd name="connsiteX13" fmla="*/ 159905 w 1440000"/>
                  <a:gd name="connsiteY13" fmla="*/ 297854 h 1058724"/>
                  <a:gd name="connsiteX14" fmla="*/ 149297 w 1440000"/>
                  <a:gd name="connsiteY14" fmla="*/ 297854 h 1058724"/>
                  <a:gd name="connsiteX15" fmla="*/ 0 w 1440000"/>
                  <a:gd name="connsiteY15" fmla="*/ 149089 h 1058724"/>
                  <a:gd name="connsiteX16" fmla="*/ 149297 w 1440000"/>
                  <a:gd name="connsiteY16" fmla="*/ 324 h 1058724"/>
                  <a:gd name="connsiteX0" fmla="*/ 1081090 w 1440000"/>
                  <a:gd name="connsiteY0" fmla="*/ 0 h 1058724"/>
                  <a:gd name="connsiteX1" fmla="*/ 1440000 w 1440000"/>
                  <a:gd name="connsiteY1" fmla="*/ 0 h 1058724"/>
                  <a:gd name="connsiteX2" fmla="*/ 1440000 w 1440000"/>
                  <a:gd name="connsiteY2" fmla="*/ 529525 h 1058724"/>
                  <a:gd name="connsiteX3" fmla="*/ 149297 w 1440000"/>
                  <a:gd name="connsiteY3" fmla="*/ 1058724 h 1058724"/>
                  <a:gd name="connsiteX4" fmla="*/ 0 w 1440000"/>
                  <a:gd name="connsiteY4" fmla="*/ 909959 h 1058724"/>
                  <a:gd name="connsiteX5" fmla="*/ 149297 w 1440000"/>
                  <a:gd name="connsiteY5" fmla="*/ 761194 h 1058724"/>
                  <a:gd name="connsiteX6" fmla="*/ 154591 w 1440000"/>
                  <a:gd name="connsiteY6" fmla="*/ 761194 h 1058724"/>
                  <a:gd name="connsiteX7" fmla="*/ 153987 w 1440000"/>
                  <a:gd name="connsiteY7" fmla="*/ 761007 h 1058724"/>
                  <a:gd name="connsiteX8" fmla="*/ 19813 w 1440000"/>
                  <a:gd name="connsiteY8" fmla="*/ 627313 h 1058724"/>
                  <a:gd name="connsiteX9" fmla="*/ 0 w 1440000"/>
                  <a:gd name="connsiteY9" fmla="*/ 529525 h 1058724"/>
                  <a:gd name="connsiteX10" fmla="*/ 19813 w 1440000"/>
                  <a:gd name="connsiteY10" fmla="*/ 431737 h 1058724"/>
                  <a:gd name="connsiteX11" fmla="*/ 111160 w 1440000"/>
                  <a:gd name="connsiteY11" fmla="*/ 321204 h 1058724"/>
                  <a:gd name="connsiteX12" fmla="*/ 159905 w 1440000"/>
                  <a:gd name="connsiteY12" fmla="*/ 297854 h 1058724"/>
                  <a:gd name="connsiteX13" fmla="*/ 149297 w 1440000"/>
                  <a:gd name="connsiteY13" fmla="*/ 297854 h 1058724"/>
                  <a:gd name="connsiteX14" fmla="*/ 0 w 1440000"/>
                  <a:gd name="connsiteY14" fmla="*/ 149089 h 1058724"/>
                  <a:gd name="connsiteX15" fmla="*/ 149297 w 1440000"/>
                  <a:gd name="connsiteY15" fmla="*/ 324 h 1058724"/>
                  <a:gd name="connsiteX0" fmla="*/ 1081090 w 1440000"/>
                  <a:gd name="connsiteY0" fmla="*/ 0 h 1058724"/>
                  <a:gd name="connsiteX1" fmla="*/ 1440000 w 1440000"/>
                  <a:gd name="connsiteY1" fmla="*/ 0 h 1058724"/>
                  <a:gd name="connsiteX2" fmla="*/ 149297 w 1440000"/>
                  <a:gd name="connsiteY2" fmla="*/ 1058724 h 1058724"/>
                  <a:gd name="connsiteX3" fmla="*/ 0 w 1440000"/>
                  <a:gd name="connsiteY3" fmla="*/ 909959 h 1058724"/>
                  <a:gd name="connsiteX4" fmla="*/ 149297 w 1440000"/>
                  <a:gd name="connsiteY4" fmla="*/ 761194 h 1058724"/>
                  <a:gd name="connsiteX5" fmla="*/ 154591 w 1440000"/>
                  <a:gd name="connsiteY5" fmla="*/ 761194 h 1058724"/>
                  <a:gd name="connsiteX6" fmla="*/ 153987 w 1440000"/>
                  <a:gd name="connsiteY6" fmla="*/ 761007 h 1058724"/>
                  <a:gd name="connsiteX7" fmla="*/ 19813 w 1440000"/>
                  <a:gd name="connsiteY7" fmla="*/ 627313 h 1058724"/>
                  <a:gd name="connsiteX8" fmla="*/ 0 w 1440000"/>
                  <a:gd name="connsiteY8" fmla="*/ 529525 h 1058724"/>
                  <a:gd name="connsiteX9" fmla="*/ 19813 w 1440000"/>
                  <a:gd name="connsiteY9" fmla="*/ 431737 h 1058724"/>
                  <a:gd name="connsiteX10" fmla="*/ 111160 w 1440000"/>
                  <a:gd name="connsiteY10" fmla="*/ 321204 h 1058724"/>
                  <a:gd name="connsiteX11" fmla="*/ 159905 w 1440000"/>
                  <a:gd name="connsiteY11" fmla="*/ 297854 h 1058724"/>
                  <a:gd name="connsiteX12" fmla="*/ 149297 w 1440000"/>
                  <a:gd name="connsiteY12" fmla="*/ 297854 h 1058724"/>
                  <a:gd name="connsiteX13" fmla="*/ 0 w 1440000"/>
                  <a:gd name="connsiteY13" fmla="*/ 149089 h 1058724"/>
                  <a:gd name="connsiteX14" fmla="*/ 149297 w 1440000"/>
                  <a:gd name="connsiteY14" fmla="*/ 324 h 1058724"/>
                  <a:gd name="connsiteX0" fmla="*/ 1081090 w 1081090"/>
                  <a:gd name="connsiteY0" fmla="*/ 0 h 1058724"/>
                  <a:gd name="connsiteX1" fmla="*/ 149297 w 1081090"/>
                  <a:gd name="connsiteY1" fmla="*/ 1058724 h 1058724"/>
                  <a:gd name="connsiteX2" fmla="*/ 0 w 1081090"/>
                  <a:gd name="connsiteY2" fmla="*/ 909959 h 1058724"/>
                  <a:gd name="connsiteX3" fmla="*/ 149297 w 1081090"/>
                  <a:gd name="connsiteY3" fmla="*/ 761194 h 1058724"/>
                  <a:gd name="connsiteX4" fmla="*/ 154591 w 1081090"/>
                  <a:gd name="connsiteY4" fmla="*/ 761194 h 1058724"/>
                  <a:gd name="connsiteX5" fmla="*/ 153987 w 1081090"/>
                  <a:gd name="connsiteY5" fmla="*/ 761007 h 1058724"/>
                  <a:gd name="connsiteX6" fmla="*/ 19813 w 1081090"/>
                  <a:gd name="connsiteY6" fmla="*/ 627313 h 1058724"/>
                  <a:gd name="connsiteX7" fmla="*/ 0 w 1081090"/>
                  <a:gd name="connsiteY7" fmla="*/ 529525 h 1058724"/>
                  <a:gd name="connsiteX8" fmla="*/ 19813 w 1081090"/>
                  <a:gd name="connsiteY8" fmla="*/ 431737 h 1058724"/>
                  <a:gd name="connsiteX9" fmla="*/ 111160 w 1081090"/>
                  <a:gd name="connsiteY9" fmla="*/ 321204 h 1058724"/>
                  <a:gd name="connsiteX10" fmla="*/ 159905 w 1081090"/>
                  <a:gd name="connsiteY10" fmla="*/ 297854 h 1058724"/>
                  <a:gd name="connsiteX11" fmla="*/ 149297 w 1081090"/>
                  <a:gd name="connsiteY11" fmla="*/ 297854 h 1058724"/>
                  <a:gd name="connsiteX12" fmla="*/ 0 w 1081090"/>
                  <a:gd name="connsiteY12" fmla="*/ 149089 h 1058724"/>
                  <a:gd name="connsiteX13" fmla="*/ 149297 w 1081090"/>
                  <a:gd name="connsiteY13" fmla="*/ 324 h 1058724"/>
                  <a:gd name="connsiteX0" fmla="*/ 149297 w 159905"/>
                  <a:gd name="connsiteY0" fmla="*/ 1058400 h 1058400"/>
                  <a:gd name="connsiteX1" fmla="*/ 0 w 159905"/>
                  <a:gd name="connsiteY1" fmla="*/ 909635 h 1058400"/>
                  <a:gd name="connsiteX2" fmla="*/ 149297 w 159905"/>
                  <a:gd name="connsiteY2" fmla="*/ 760870 h 1058400"/>
                  <a:gd name="connsiteX3" fmla="*/ 154591 w 159905"/>
                  <a:gd name="connsiteY3" fmla="*/ 760870 h 1058400"/>
                  <a:gd name="connsiteX4" fmla="*/ 153987 w 159905"/>
                  <a:gd name="connsiteY4" fmla="*/ 760683 h 1058400"/>
                  <a:gd name="connsiteX5" fmla="*/ 19813 w 159905"/>
                  <a:gd name="connsiteY5" fmla="*/ 626989 h 1058400"/>
                  <a:gd name="connsiteX6" fmla="*/ 0 w 159905"/>
                  <a:gd name="connsiteY6" fmla="*/ 529201 h 1058400"/>
                  <a:gd name="connsiteX7" fmla="*/ 19813 w 159905"/>
                  <a:gd name="connsiteY7" fmla="*/ 431413 h 1058400"/>
                  <a:gd name="connsiteX8" fmla="*/ 111160 w 159905"/>
                  <a:gd name="connsiteY8" fmla="*/ 320880 h 1058400"/>
                  <a:gd name="connsiteX9" fmla="*/ 159905 w 159905"/>
                  <a:gd name="connsiteY9" fmla="*/ 297530 h 1058400"/>
                  <a:gd name="connsiteX10" fmla="*/ 149297 w 159905"/>
                  <a:gd name="connsiteY10" fmla="*/ 297530 h 1058400"/>
                  <a:gd name="connsiteX11" fmla="*/ 0 w 159905"/>
                  <a:gd name="connsiteY11" fmla="*/ 148765 h 1058400"/>
                  <a:gd name="connsiteX12" fmla="*/ 149297 w 159905"/>
                  <a:gd name="connsiteY12" fmla="*/ 0 h 1058400"/>
                  <a:gd name="connsiteX0" fmla="*/ 76854 w 166044"/>
                  <a:gd name="connsiteY0" fmla="*/ 1036968 h 1036968"/>
                  <a:gd name="connsiteX1" fmla="*/ 6139 w 166044"/>
                  <a:gd name="connsiteY1" fmla="*/ 909635 h 1036968"/>
                  <a:gd name="connsiteX2" fmla="*/ 155436 w 166044"/>
                  <a:gd name="connsiteY2" fmla="*/ 760870 h 1036968"/>
                  <a:gd name="connsiteX3" fmla="*/ 160730 w 166044"/>
                  <a:gd name="connsiteY3" fmla="*/ 760870 h 1036968"/>
                  <a:gd name="connsiteX4" fmla="*/ 160126 w 166044"/>
                  <a:gd name="connsiteY4" fmla="*/ 760683 h 1036968"/>
                  <a:gd name="connsiteX5" fmla="*/ 25952 w 166044"/>
                  <a:gd name="connsiteY5" fmla="*/ 626989 h 1036968"/>
                  <a:gd name="connsiteX6" fmla="*/ 6139 w 166044"/>
                  <a:gd name="connsiteY6" fmla="*/ 529201 h 1036968"/>
                  <a:gd name="connsiteX7" fmla="*/ 25952 w 166044"/>
                  <a:gd name="connsiteY7" fmla="*/ 431413 h 1036968"/>
                  <a:gd name="connsiteX8" fmla="*/ 117299 w 166044"/>
                  <a:gd name="connsiteY8" fmla="*/ 320880 h 1036968"/>
                  <a:gd name="connsiteX9" fmla="*/ 166044 w 166044"/>
                  <a:gd name="connsiteY9" fmla="*/ 297530 h 1036968"/>
                  <a:gd name="connsiteX10" fmla="*/ 155436 w 166044"/>
                  <a:gd name="connsiteY10" fmla="*/ 297530 h 1036968"/>
                  <a:gd name="connsiteX11" fmla="*/ 6139 w 166044"/>
                  <a:gd name="connsiteY11" fmla="*/ 148765 h 1036968"/>
                  <a:gd name="connsiteX12" fmla="*/ 155436 w 166044"/>
                  <a:gd name="connsiteY12" fmla="*/ 0 h 1036968"/>
                  <a:gd name="connsiteX0" fmla="*/ 73932 w 163122"/>
                  <a:gd name="connsiteY0" fmla="*/ 1036968 h 1036968"/>
                  <a:gd name="connsiteX1" fmla="*/ 3217 w 163122"/>
                  <a:gd name="connsiteY1" fmla="*/ 909635 h 1036968"/>
                  <a:gd name="connsiteX2" fmla="*/ 152514 w 163122"/>
                  <a:gd name="connsiteY2" fmla="*/ 760870 h 1036968"/>
                  <a:gd name="connsiteX3" fmla="*/ 157808 w 163122"/>
                  <a:gd name="connsiteY3" fmla="*/ 760870 h 1036968"/>
                  <a:gd name="connsiteX4" fmla="*/ 157204 w 163122"/>
                  <a:gd name="connsiteY4" fmla="*/ 760683 h 1036968"/>
                  <a:gd name="connsiteX5" fmla="*/ 23030 w 163122"/>
                  <a:gd name="connsiteY5" fmla="*/ 626989 h 1036968"/>
                  <a:gd name="connsiteX6" fmla="*/ 3217 w 163122"/>
                  <a:gd name="connsiteY6" fmla="*/ 529201 h 1036968"/>
                  <a:gd name="connsiteX7" fmla="*/ 23030 w 163122"/>
                  <a:gd name="connsiteY7" fmla="*/ 431413 h 1036968"/>
                  <a:gd name="connsiteX8" fmla="*/ 114377 w 163122"/>
                  <a:gd name="connsiteY8" fmla="*/ 320880 h 1036968"/>
                  <a:gd name="connsiteX9" fmla="*/ 163122 w 163122"/>
                  <a:gd name="connsiteY9" fmla="*/ 297530 h 1036968"/>
                  <a:gd name="connsiteX10" fmla="*/ 152514 w 163122"/>
                  <a:gd name="connsiteY10" fmla="*/ 297530 h 1036968"/>
                  <a:gd name="connsiteX11" fmla="*/ 3217 w 163122"/>
                  <a:gd name="connsiteY11" fmla="*/ 148765 h 1036968"/>
                  <a:gd name="connsiteX12" fmla="*/ 152514 w 163122"/>
                  <a:gd name="connsiteY12" fmla="*/ 0 h 1036968"/>
                  <a:gd name="connsiteX0" fmla="*/ 70778 w 159968"/>
                  <a:gd name="connsiteY0" fmla="*/ 1036968 h 1036968"/>
                  <a:gd name="connsiteX1" fmla="*/ 63 w 159968"/>
                  <a:gd name="connsiteY1" fmla="*/ 909635 h 1036968"/>
                  <a:gd name="connsiteX2" fmla="*/ 149360 w 159968"/>
                  <a:gd name="connsiteY2" fmla="*/ 760870 h 1036968"/>
                  <a:gd name="connsiteX3" fmla="*/ 154654 w 159968"/>
                  <a:gd name="connsiteY3" fmla="*/ 760870 h 1036968"/>
                  <a:gd name="connsiteX4" fmla="*/ 154050 w 159968"/>
                  <a:gd name="connsiteY4" fmla="*/ 760683 h 1036968"/>
                  <a:gd name="connsiteX5" fmla="*/ 19876 w 159968"/>
                  <a:gd name="connsiteY5" fmla="*/ 626989 h 1036968"/>
                  <a:gd name="connsiteX6" fmla="*/ 63 w 159968"/>
                  <a:gd name="connsiteY6" fmla="*/ 529201 h 1036968"/>
                  <a:gd name="connsiteX7" fmla="*/ 19876 w 159968"/>
                  <a:gd name="connsiteY7" fmla="*/ 431413 h 1036968"/>
                  <a:gd name="connsiteX8" fmla="*/ 111223 w 159968"/>
                  <a:gd name="connsiteY8" fmla="*/ 320880 h 1036968"/>
                  <a:gd name="connsiteX9" fmla="*/ 159968 w 159968"/>
                  <a:gd name="connsiteY9" fmla="*/ 297530 h 1036968"/>
                  <a:gd name="connsiteX10" fmla="*/ 149360 w 159968"/>
                  <a:gd name="connsiteY10" fmla="*/ 297530 h 1036968"/>
                  <a:gd name="connsiteX11" fmla="*/ 63 w 159968"/>
                  <a:gd name="connsiteY11" fmla="*/ 148765 h 1036968"/>
                  <a:gd name="connsiteX12" fmla="*/ 149360 w 159968"/>
                  <a:gd name="connsiteY12" fmla="*/ 0 h 1036968"/>
                  <a:gd name="connsiteX0" fmla="*/ 70715 w 159905"/>
                  <a:gd name="connsiteY0" fmla="*/ 1036968 h 1036968"/>
                  <a:gd name="connsiteX1" fmla="*/ 0 w 159905"/>
                  <a:gd name="connsiteY1" fmla="*/ 909635 h 1036968"/>
                  <a:gd name="connsiteX2" fmla="*/ 149297 w 159905"/>
                  <a:gd name="connsiteY2" fmla="*/ 760870 h 1036968"/>
                  <a:gd name="connsiteX3" fmla="*/ 154591 w 159905"/>
                  <a:gd name="connsiteY3" fmla="*/ 760870 h 1036968"/>
                  <a:gd name="connsiteX4" fmla="*/ 153987 w 159905"/>
                  <a:gd name="connsiteY4" fmla="*/ 760683 h 1036968"/>
                  <a:gd name="connsiteX5" fmla="*/ 19813 w 159905"/>
                  <a:gd name="connsiteY5" fmla="*/ 626989 h 1036968"/>
                  <a:gd name="connsiteX6" fmla="*/ 0 w 159905"/>
                  <a:gd name="connsiteY6" fmla="*/ 529201 h 1036968"/>
                  <a:gd name="connsiteX7" fmla="*/ 19813 w 159905"/>
                  <a:gd name="connsiteY7" fmla="*/ 431413 h 1036968"/>
                  <a:gd name="connsiteX8" fmla="*/ 111160 w 159905"/>
                  <a:gd name="connsiteY8" fmla="*/ 320880 h 1036968"/>
                  <a:gd name="connsiteX9" fmla="*/ 159905 w 159905"/>
                  <a:gd name="connsiteY9" fmla="*/ 297530 h 1036968"/>
                  <a:gd name="connsiteX10" fmla="*/ 149297 w 159905"/>
                  <a:gd name="connsiteY10" fmla="*/ 297530 h 1036968"/>
                  <a:gd name="connsiteX11" fmla="*/ 0 w 159905"/>
                  <a:gd name="connsiteY11" fmla="*/ 148765 h 1036968"/>
                  <a:gd name="connsiteX12" fmla="*/ 149297 w 159905"/>
                  <a:gd name="connsiteY12" fmla="*/ 0 h 1036968"/>
                  <a:gd name="connsiteX0" fmla="*/ 70715 w 159905"/>
                  <a:gd name="connsiteY0" fmla="*/ 1036968 h 1036968"/>
                  <a:gd name="connsiteX1" fmla="*/ 0 w 159905"/>
                  <a:gd name="connsiteY1" fmla="*/ 909635 h 1036968"/>
                  <a:gd name="connsiteX2" fmla="*/ 149297 w 159905"/>
                  <a:gd name="connsiteY2" fmla="*/ 760870 h 1036968"/>
                  <a:gd name="connsiteX3" fmla="*/ 154591 w 159905"/>
                  <a:gd name="connsiteY3" fmla="*/ 760870 h 1036968"/>
                  <a:gd name="connsiteX4" fmla="*/ 153987 w 159905"/>
                  <a:gd name="connsiteY4" fmla="*/ 760683 h 1036968"/>
                  <a:gd name="connsiteX5" fmla="*/ 19813 w 159905"/>
                  <a:gd name="connsiteY5" fmla="*/ 626989 h 1036968"/>
                  <a:gd name="connsiteX6" fmla="*/ 0 w 159905"/>
                  <a:gd name="connsiteY6" fmla="*/ 529201 h 1036968"/>
                  <a:gd name="connsiteX7" fmla="*/ 19813 w 159905"/>
                  <a:gd name="connsiteY7" fmla="*/ 431413 h 1036968"/>
                  <a:gd name="connsiteX8" fmla="*/ 111160 w 159905"/>
                  <a:gd name="connsiteY8" fmla="*/ 320880 h 1036968"/>
                  <a:gd name="connsiteX9" fmla="*/ 159905 w 159905"/>
                  <a:gd name="connsiteY9" fmla="*/ 297530 h 1036968"/>
                  <a:gd name="connsiteX10" fmla="*/ 149297 w 159905"/>
                  <a:gd name="connsiteY10" fmla="*/ 297530 h 1036968"/>
                  <a:gd name="connsiteX11" fmla="*/ 0 w 159905"/>
                  <a:gd name="connsiteY11" fmla="*/ 148765 h 1036968"/>
                  <a:gd name="connsiteX12" fmla="*/ 149297 w 159905"/>
                  <a:gd name="connsiteY12" fmla="*/ 0 h 1036968"/>
                  <a:gd name="connsiteX0" fmla="*/ 73890 w 163080"/>
                  <a:gd name="connsiteY0" fmla="*/ 1036968 h 1036968"/>
                  <a:gd name="connsiteX1" fmla="*/ 0 w 163080"/>
                  <a:gd name="connsiteY1" fmla="*/ 896935 h 1036968"/>
                  <a:gd name="connsiteX2" fmla="*/ 152472 w 163080"/>
                  <a:gd name="connsiteY2" fmla="*/ 760870 h 1036968"/>
                  <a:gd name="connsiteX3" fmla="*/ 157766 w 163080"/>
                  <a:gd name="connsiteY3" fmla="*/ 760870 h 1036968"/>
                  <a:gd name="connsiteX4" fmla="*/ 157162 w 163080"/>
                  <a:gd name="connsiteY4" fmla="*/ 760683 h 1036968"/>
                  <a:gd name="connsiteX5" fmla="*/ 22988 w 163080"/>
                  <a:gd name="connsiteY5" fmla="*/ 626989 h 1036968"/>
                  <a:gd name="connsiteX6" fmla="*/ 3175 w 163080"/>
                  <a:gd name="connsiteY6" fmla="*/ 529201 h 1036968"/>
                  <a:gd name="connsiteX7" fmla="*/ 22988 w 163080"/>
                  <a:gd name="connsiteY7" fmla="*/ 431413 h 1036968"/>
                  <a:gd name="connsiteX8" fmla="*/ 114335 w 163080"/>
                  <a:gd name="connsiteY8" fmla="*/ 320880 h 1036968"/>
                  <a:gd name="connsiteX9" fmla="*/ 163080 w 163080"/>
                  <a:gd name="connsiteY9" fmla="*/ 297530 h 1036968"/>
                  <a:gd name="connsiteX10" fmla="*/ 152472 w 163080"/>
                  <a:gd name="connsiteY10" fmla="*/ 297530 h 1036968"/>
                  <a:gd name="connsiteX11" fmla="*/ 3175 w 163080"/>
                  <a:gd name="connsiteY11" fmla="*/ 148765 h 1036968"/>
                  <a:gd name="connsiteX12" fmla="*/ 152472 w 163080"/>
                  <a:gd name="connsiteY12" fmla="*/ 0 h 103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3080" h="1036968">
                    <a:moveTo>
                      <a:pt x="73890" y="1036968"/>
                    </a:moveTo>
                    <a:cubicBezTo>
                      <a:pt x="17630" y="1003631"/>
                      <a:pt x="5954" y="969145"/>
                      <a:pt x="0" y="896935"/>
                    </a:cubicBezTo>
                    <a:cubicBezTo>
                      <a:pt x="13097" y="850919"/>
                      <a:pt x="70018" y="760870"/>
                      <a:pt x="152472" y="760870"/>
                    </a:cubicBezTo>
                    <a:lnTo>
                      <a:pt x="157766" y="760870"/>
                    </a:lnTo>
                    <a:lnTo>
                      <a:pt x="157162" y="760683"/>
                    </a:lnTo>
                    <a:cubicBezTo>
                      <a:pt x="96834" y="735258"/>
                      <a:pt x="48505" y="687100"/>
                      <a:pt x="22988" y="626989"/>
                    </a:cubicBezTo>
                    <a:lnTo>
                      <a:pt x="3175" y="529201"/>
                    </a:lnTo>
                    <a:lnTo>
                      <a:pt x="22988" y="431413"/>
                    </a:lnTo>
                    <a:cubicBezTo>
                      <a:pt x="42125" y="386328"/>
                      <a:pt x="74095" y="347968"/>
                      <a:pt x="114335" y="320880"/>
                    </a:cubicBezTo>
                    <a:lnTo>
                      <a:pt x="163080" y="297530"/>
                    </a:lnTo>
                    <a:lnTo>
                      <a:pt x="152472" y="297530"/>
                    </a:lnTo>
                    <a:cubicBezTo>
                      <a:pt x="70018" y="297530"/>
                      <a:pt x="3175" y="230925"/>
                      <a:pt x="3175" y="148765"/>
                    </a:cubicBezTo>
                    <a:cubicBezTo>
                      <a:pt x="3175" y="66605"/>
                      <a:pt x="70018" y="0"/>
                      <a:pt x="152472" y="0"/>
                    </a:cubicBezTo>
                  </a:path>
                </a:pathLst>
              </a:custGeom>
              <a:noFill/>
              <a:ln w="12700">
                <a:solidFill>
                  <a:schemeClr val="bg1">
                    <a:alpha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3323579" y="2366089"/>
              <a:ext cx="864365" cy="920130"/>
            </a:xfrm>
            <a:prstGeom prst="rect">
              <a:avLst/>
            </a:prstGeom>
            <a:noFill/>
          </p:spPr>
          <p:txBody>
            <a:bodyPr wrap="none" rtlCol="0">
              <a:spAutoFit/>
              <a:scene3d>
                <a:camera prst="orthographicFront"/>
                <a:lightRig rig="threePt" dir="t"/>
              </a:scene3d>
              <a:sp3d contourW="19050"/>
            </a:bodyPr>
            <a:lstStyle/>
            <a:p>
              <a:pPr algn="ctr"/>
              <a:r>
                <a:rPr lang="zh-CN" altLang="en-US" sz="6000" b="1" dirty="0">
                  <a:solidFill>
                    <a:schemeClr val="bg1"/>
                  </a:solidFill>
                  <a:effectLst>
                    <a:outerShdw blurRad="38100" dist="38100" dir="2700000" algn="tl">
                      <a:srgbClr val="000000">
                        <a:alpha val="43137"/>
                      </a:srgbClr>
                    </a:outerShdw>
                  </a:effectLst>
                </a:rPr>
                <a:t>说</a:t>
              </a:r>
            </a:p>
          </p:txBody>
        </p:sp>
        <p:sp>
          <p:nvSpPr>
            <p:cNvPr id="150" name="文本框 149"/>
            <p:cNvSpPr txBox="1"/>
            <p:nvPr/>
          </p:nvSpPr>
          <p:spPr>
            <a:xfrm>
              <a:off x="4896066" y="2366089"/>
              <a:ext cx="864365" cy="920130"/>
            </a:xfrm>
            <a:prstGeom prst="rect">
              <a:avLst/>
            </a:prstGeom>
            <a:noFill/>
          </p:spPr>
          <p:txBody>
            <a:bodyPr wrap="none" rtlCol="0">
              <a:spAutoFit/>
              <a:scene3d>
                <a:camera prst="orthographicFront"/>
                <a:lightRig rig="threePt" dir="t"/>
              </a:scene3d>
              <a:sp3d contourW="19050"/>
            </a:bodyPr>
            <a:lstStyle/>
            <a:p>
              <a:pPr algn="ctr"/>
              <a:r>
                <a:rPr lang="zh-CN" altLang="en-US" sz="6000" b="1" dirty="0">
                  <a:solidFill>
                    <a:schemeClr val="bg1"/>
                  </a:solidFill>
                  <a:effectLst>
                    <a:outerShdw blurRad="38100" dist="38100" dir="2700000" algn="tl">
                      <a:srgbClr val="000000">
                        <a:alpha val="43137"/>
                      </a:srgbClr>
                    </a:outerShdw>
                  </a:effectLst>
                </a:rPr>
                <a:t>课</a:t>
              </a:r>
            </a:p>
          </p:txBody>
        </p:sp>
        <p:sp>
          <p:nvSpPr>
            <p:cNvPr id="151" name="文本框 150"/>
            <p:cNvSpPr txBox="1"/>
            <p:nvPr/>
          </p:nvSpPr>
          <p:spPr>
            <a:xfrm>
              <a:off x="6472363" y="2366089"/>
              <a:ext cx="864364" cy="920130"/>
            </a:xfrm>
            <a:prstGeom prst="rect">
              <a:avLst/>
            </a:prstGeom>
            <a:noFill/>
          </p:spPr>
          <p:txBody>
            <a:bodyPr wrap="none" rtlCol="0">
              <a:spAutoFit/>
              <a:scene3d>
                <a:camera prst="orthographicFront"/>
                <a:lightRig rig="threePt" dir="t"/>
              </a:scene3d>
              <a:sp3d contourW="19050"/>
            </a:bodyPr>
            <a:lstStyle/>
            <a:p>
              <a:pPr algn="ctr"/>
              <a:r>
                <a:rPr lang="zh-CN" altLang="en-US" sz="6000" b="1" dirty="0">
                  <a:solidFill>
                    <a:schemeClr val="bg1"/>
                  </a:solidFill>
                  <a:effectLst>
                    <a:outerShdw blurRad="38100" dist="38100" dir="2700000" algn="tl">
                      <a:srgbClr val="000000">
                        <a:alpha val="43137"/>
                      </a:srgbClr>
                    </a:outerShdw>
                  </a:effectLst>
                </a:rPr>
                <a:t>教</a:t>
              </a:r>
            </a:p>
          </p:txBody>
        </p:sp>
        <p:sp>
          <p:nvSpPr>
            <p:cNvPr id="152" name="文本框 151"/>
            <p:cNvSpPr txBox="1"/>
            <p:nvPr/>
          </p:nvSpPr>
          <p:spPr>
            <a:xfrm>
              <a:off x="8169493" y="2366089"/>
              <a:ext cx="864365" cy="920130"/>
            </a:xfrm>
            <a:prstGeom prst="rect">
              <a:avLst/>
            </a:prstGeom>
            <a:noFill/>
          </p:spPr>
          <p:txBody>
            <a:bodyPr wrap="none" rtlCol="0">
              <a:spAutoFit/>
              <a:scene3d>
                <a:camera prst="orthographicFront"/>
                <a:lightRig rig="threePt" dir="t"/>
              </a:scene3d>
              <a:sp3d contourW="19050"/>
            </a:bodyPr>
            <a:lstStyle/>
            <a:p>
              <a:pPr algn="ctr"/>
              <a:r>
                <a:rPr lang="zh-CN" altLang="en-US" sz="6000" b="1" dirty="0">
                  <a:solidFill>
                    <a:schemeClr val="bg1"/>
                  </a:solidFill>
                  <a:effectLst>
                    <a:outerShdw blurRad="38100" dist="38100" dir="2700000" algn="tl">
                      <a:srgbClr val="000000">
                        <a:alpha val="43137"/>
                      </a:srgbClr>
                    </a:outerShdw>
                  </a:effectLst>
                </a:rPr>
                <a:t>育</a:t>
              </a:r>
            </a:p>
          </p:txBody>
        </p:sp>
      </p:grpSp>
      <p:sp>
        <p:nvSpPr>
          <p:cNvPr id="10" name="文本框 9"/>
          <p:cNvSpPr txBox="1"/>
          <p:nvPr/>
        </p:nvSpPr>
        <p:spPr>
          <a:xfrm>
            <a:off x="2364049" y="3723333"/>
            <a:ext cx="7463903" cy="769441"/>
          </a:xfrm>
          <a:prstGeom prst="rect">
            <a:avLst/>
          </a:prstGeom>
          <a:noFill/>
        </p:spPr>
        <p:txBody>
          <a:bodyPr wrap="none" rtlCol="0">
            <a:spAutoFit/>
            <a:scene3d>
              <a:camera prst="orthographicFront"/>
              <a:lightRig rig="threePt" dir="t"/>
            </a:scene3d>
            <a:sp3d contourW="25400"/>
          </a:bodyPr>
          <a:lstStyle/>
          <a:p>
            <a:pPr algn="ctr"/>
            <a:r>
              <a:rPr lang="zh-CN" altLang="en-US" sz="4400" dirty="0">
                <a:solidFill>
                  <a:schemeClr val="tx1">
                    <a:lumMod val="75000"/>
                    <a:lumOff val="25000"/>
                  </a:schemeClr>
                </a:solidFill>
                <a:latin typeface="时尚中黑简体" panose="01010104010101010101" pitchFamily="2" charset="-122"/>
                <a:ea typeface="时尚中黑简体" panose="01010104010101010101" pitchFamily="2" charset="-122"/>
              </a:rPr>
              <a:t>创意铅笔微粒体说课</a:t>
            </a:r>
            <a:r>
              <a:rPr lang="en-US" altLang="zh-CN" sz="4400" dirty="0">
                <a:solidFill>
                  <a:schemeClr val="tx1">
                    <a:lumMod val="75000"/>
                    <a:lumOff val="25000"/>
                  </a:schemeClr>
                </a:solidFill>
                <a:latin typeface="时尚中黑简体" panose="01010104010101010101" pitchFamily="2" charset="-122"/>
                <a:ea typeface="时尚中黑简体" panose="01010104010101010101" pitchFamily="2" charset="-122"/>
              </a:rPr>
              <a:t>PPT</a:t>
            </a:r>
            <a:r>
              <a:rPr lang="zh-CN" altLang="en-US" sz="4400" dirty="0">
                <a:solidFill>
                  <a:schemeClr val="tx1">
                    <a:lumMod val="75000"/>
                    <a:lumOff val="25000"/>
                  </a:schemeClr>
                </a:solidFill>
                <a:latin typeface="时尚中黑简体" panose="01010104010101010101" pitchFamily="2" charset="-122"/>
                <a:ea typeface="时尚中黑简体" panose="01010104010101010101" pitchFamily="2" charset="-122"/>
              </a:rPr>
              <a:t>模板</a:t>
            </a:r>
          </a:p>
        </p:txBody>
      </p:sp>
      <p:cxnSp>
        <p:nvCxnSpPr>
          <p:cNvPr id="12" name="直接连接符 11"/>
          <p:cNvCxnSpPr/>
          <p:nvPr/>
        </p:nvCxnSpPr>
        <p:spPr>
          <a:xfrm>
            <a:off x="2584185" y="4582335"/>
            <a:ext cx="7023631" cy="0"/>
          </a:xfrm>
          <a:prstGeom prst="line">
            <a:avLst/>
          </a:prstGeom>
          <a:ln>
            <a:solidFill>
              <a:schemeClr val="bg1">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3780765" y="5406393"/>
            <a:ext cx="4844198" cy="531780"/>
            <a:chOff x="3780765" y="5406393"/>
            <a:chExt cx="4844198" cy="531780"/>
          </a:xfrm>
        </p:grpSpPr>
        <p:grpSp>
          <p:nvGrpSpPr>
            <p:cNvPr id="64" name="组合 63"/>
            <p:cNvGrpSpPr/>
            <p:nvPr/>
          </p:nvGrpSpPr>
          <p:grpSpPr>
            <a:xfrm>
              <a:off x="6448298" y="5406393"/>
              <a:ext cx="531780" cy="531780"/>
              <a:chOff x="1805940" y="1198245"/>
              <a:chExt cx="2011680" cy="2011680"/>
            </a:xfrm>
          </p:grpSpPr>
          <p:sp>
            <p:nvSpPr>
              <p:cNvPr id="65" name="圆角矩形 2"/>
              <p:cNvSpPr/>
              <p:nvPr/>
            </p:nvSpPr>
            <p:spPr>
              <a:xfrm>
                <a:off x="1805940" y="1198245"/>
                <a:ext cx="2011680" cy="2011680"/>
              </a:xfrm>
              <a:prstGeom prst="ellipse">
                <a:avLst/>
              </a:prstGeom>
              <a:ln w="25400">
                <a:gradFill flip="none" rotWithShape="1">
                  <a:gsLst>
                    <a:gs pos="0">
                      <a:schemeClr val="bg1">
                        <a:lumMod val="8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66" name="圆角矩形 3"/>
              <p:cNvSpPr/>
              <p:nvPr/>
            </p:nvSpPr>
            <p:spPr>
              <a:xfrm>
                <a:off x="1971639" y="1363944"/>
                <a:ext cx="1680278" cy="1680278"/>
              </a:xfrm>
              <a:prstGeom prst="ellipse">
                <a:avLst/>
              </a:prstGeom>
              <a:gradFill>
                <a:gsLst>
                  <a:gs pos="100000">
                    <a:srgbClr val="E0E0E0"/>
                  </a:gs>
                  <a:gs pos="0">
                    <a:schemeClr val="bg1"/>
                  </a:gs>
                </a:gsLst>
                <a:lin ang="2700000" scaled="1"/>
              </a:gradFill>
              <a:ln w="101600">
                <a:noFill/>
              </a:ln>
              <a:effectLst>
                <a:outerShdw blurRad="127000" dist="76200" dir="2700000" algn="tl" rotWithShape="0">
                  <a:schemeClr val="accent1">
                    <a:lumMod val="50000"/>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67" name="圆角矩形 4"/>
              <p:cNvSpPr/>
              <p:nvPr/>
            </p:nvSpPr>
            <p:spPr>
              <a:xfrm>
                <a:off x="2077721" y="1470026"/>
                <a:ext cx="1468114" cy="1468114"/>
              </a:xfrm>
              <a:prstGeom prst="ellipse">
                <a:avLst/>
              </a:prstGeom>
              <a:gradFill>
                <a:gsLst>
                  <a:gs pos="0">
                    <a:srgbClr val="E2E2E2"/>
                  </a:gs>
                  <a:gs pos="100000">
                    <a:schemeClr val="bg1"/>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grpSp>
          <p:nvGrpSpPr>
            <p:cNvPr id="52" name="组合 51"/>
            <p:cNvGrpSpPr/>
            <p:nvPr/>
          </p:nvGrpSpPr>
          <p:grpSpPr>
            <a:xfrm>
              <a:off x="3780765" y="5406393"/>
              <a:ext cx="531780" cy="531780"/>
              <a:chOff x="1805940" y="1198245"/>
              <a:chExt cx="2011680" cy="2011680"/>
            </a:xfrm>
          </p:grpSpPr>
          <p:sp>
            <p:nvSpPr>
              <p:cNvPr id="61" name="圆角矩形 2"/>
              <p:cNvSpPr/>
              <p:nvPr/>
            </p:nvSpPr>
            <p:spPr>
              <a:xfrm>
                <a:off x="1805940" y="1198245"/>
                <a:ext cx="2011680" cy="2011680"/>
              </a:xfrm>
              <a:prstGeom prst="ellipse">
                <a:avLst/>
              </a:prstGeom>
              <a:ln w="25400">
                <a:gradFill flip="none" rotWithShape="1">
                  <a:gsLst>
                    <a:gs pos="0">
                      <a:schemeClr val="bg1">
                        <a:lumMod val="8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62" name="圆角矩形 3"/>
              <p:cNvSpPr/>
              <p:nvPr/>
            </p:nvSpPr>
            <p:spPr>
              <a:xfrm>
                <a:off x="1971639" y="1363944"/>
                <a:ext cx="1680278" cy="1680278"/>
              </a:xfrm>
              <a:prstGeom prst="ellipse">
                <a:avLst/>
              </a:prstGeom>
              <a:gradFill>
                <a:gsLst>
                  <a:gs pos="100000">
                    <a:srgbClr val="E0E0E0"/>
                  </a:gs>
                  <a:gs pos="0">
                    <a:schemeClr val="bg1"/>
                  </a:gs>
                </a:gsLst>
                <a:lin ang="2700000" scaled="1"/>
              </a:gradFill>
              <a:ln w="101600">
                <a:noFill/>
              </a:ln>
              <a:effectLst>
                <a:outerShdw blurRad="127000" dist="76200" dir="2700000" algn="tl" rotWithShape="0">
                  <a:schemeClr val="accent1">
                    <a:lumMod val="50000"/>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63" name="圆角矩形 4"/>
              <p:cNvSpPr/>
              <p:nvPr/>
            </p:nvSpPr>
            <p:spPr>
              <a:xfrm>
                <a:off x="2077721" y="1470026"/>
                <a:ext cx="1468114" cy="1468114"/>
              </a:xfrm>
              <a:prstGeom prst="ellipse">
                <a:avLst/>
              </a:prstGeom>
              <a:gradFill>
                <a:gsLst>
                  <a:gs pos="0">
                    <a:srgbClr val="E2E2E2"/>
                  </a:gs>
                  <a:gs pos="100000">
                    <a:schemeClr val="bg1"/>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sp>
          <p:nvSpPr>
            <p:cNvPr id="154" name="student-graduation-cap-shape_52041"/>
            <p:cNvSpPr>
              <a:spLocks noChangeAspect="1"/>
            </p:cNvSpPr>
            <p:nvPr/>
          </p:nvSpPr>
          <p:spPr bwMode="auto">
            <a:xfrm>
              <a:off x="3931133" y="5530464"/>
              <a:ext cx="219840" cy="264806"/>
            </a:xfrm>
            <a:custGeom>
              <a:avLst/>
              <a:gdLst>
                <a:gd name="connsiteX0" fmla="*/ 56671 w 279400"/>
                <a:gd name="connsiteY0" fmla="*/ 192087 h 336550"/>
                <a:gd name="connsiteX1" fmla="*/ 224047 w 279400"/>
                <a:gd name="connsiteY1" fmla="*/ 192087 h 336550"/>
                <a:gd name="connsiteX2" fmla="*/ 279400 w 279400"/>
                <a:gd name="connsiteY2" fmla="*/ 247752 h 336550"/>
                <a:gd name="connsiteX3" fmla="*/ 279400 w 279400"/>
                <a:gd name="connsiteY3" fmla="*/ 336550 h 336550"/>
                <a:gd name="connsiteX4" fmla="*/ 176602 w 279400"/>
                <a:gd name="connsiteY4" fmla="*/ 336550 h 336550"/>
                <a:gd name="connsiteX5" fmla="*/ 158151 w 279400"/>
                <a:gd name="connsiteY5" fmla="*/ 245101 h 336550"/>
                <a:gd name="connsiteX6" fmla="*/ 151562 w 279400"/>
                <a:gd name="connsiteY6" fmla="*/ 239800 h 336550"/>
                <a:gd name="connsiteX7" fmla="*/ 167377 w 279400"/>
                <a:gd name="connsiteY7" fmla="*/ 213293 h 336550"/>
                <a:gd name="connsiteX8" fmla="*/ 167377 w 279400"/>
                <a:gd name="connsiteY8" fmla="*/ 209317 h 336550"/>
                <a:gd name="connsiteX9" fmla="*/ 163423 w 279400"/>
                <a:gd name="connsiteY9" fmla="*/ 207991 h 336550"/>
                <a:gd name="connsiteX10" fmla="*/ 121249 w 279400"/>
                <a:gd name="connsiteY10" fmla="*/ 207991 h 336550"/>
                <a:gd name="connsiteX11" fmla="*/ 118613 w 279400"/>
                <a:gd name="connsiteY11" fmla="*/ 209317 h 336550"/>
                <a:gd name="connsiteX12" fmla="*/ 118613 w 279400"/>
                <a:gd name="connsiteY12" fmla="*/ 213293 h 336550"/>
                <a:gd name="connsiteX13" fmla="*/ 134429 w 279400"/>
                <a:gd name="connsiteY13" fmla="*/ 239800 h 336550"/>
                <a:gd name="connsiteX14" fmla="*/ 126521 w 279400"/>
                <a:gd name="connsiteY14" fmla="*/ 245101 h 336550"/>
                <a:gd name="connsiteX15" fmla="*/ 110706 w 279400"/>
                <a:gd name="connsiteY15" fmla="*/ 336550 h 336550"/>
                <a:gd name="connsiteX16" fmla="*/ 0 w 279400"/>
                <a:gd name="connsiteY16" fmla="*/ 336550 h 336550"/>
                <a:gd name="connsiteX17" fmla="*/ 0 w 279400"/>
                <a:gd name="connsiteY17" fmla="*/ 247752 h 336550"/>
                <a:gd name="connsiteX18" fmla="*/ 56671 w 279400"/>
                <a:gd name="connsiteY18" fmla="*/ 192087 h 336550"/>
                <a:gd name="connsiteX19" fmla="*/ 138907 w 279400"/>
                <a:gd name="connsiteY19" fmla="*/ 0 h 336550"/>
                <a:gd name="connsiteX20" fmla="*/ 219076 w 279400"/>
                <a:gd name="connsiteY20" fmla="*/ 80169 h 336550"/>
                <a:gd name="connsiteX21" fmla="*/ 138907 w 279400"/>
                <a:gd name="connsiteY21" fmla="*/ 160338 h 336550"/>
                <a:gd name="connsiteX22" fmla="*/ 58738 w 279400"/>
                <a:gd name="connsiteY22" fmla="*/ 80169 h 336550"/>
                <a:gd name="connsiteX23" fmla="*/ 138907 w 279400"/>
                <a:gd name="connsiteY23"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79400" h="336550">
                  <a:moveTo>
                    <a:pt x="56671" y="192087"/>
                  </a:moveTo>
                  <a:cubicBezTo>
                    <a:pt x="56671" y="192087"/>
                    <a:pt x="56671" y="192087"/>
                    <a:pt x="224047" y="192087"/>
                  </a:cubicBezTo>
                  <a:cubicBezTo>
                    <a:pt x="254360" y="192087"/>
                    <a:pt x="279400" y="217269"/>
                    <a:pt x="279400" y="247752"/>
                  </a:cubicBezTo>
                  <a:cubicBezTo>
                    <a:pt x="279400" y="247752"/>
                    <a:pt x="279400" y="247752"/>
                    <a:pt x="279400" y="336550"/>
                  </a:cubicBezTo>
                  <a:cubicBezTo>
                    <a:pt x="279400" y="336550"/>
                    <a:pt x="279400" y="336550"/>
                    <a:pt x="176602" y="336550"/>
                  </a:cubicBezTo>
                  <a:cubicBezTo>
                    <a:pt x="176602" y="336550"/>
                    <a:pt x="176602" y="336550"/>
                    <a:pt x="158151" y="245101"/>
                  </a:cubicBezTo>
                  <a:cubicBezTo>
                    <a:pt x="158151" y="242450"/>
                    <a:pt x="154197" y="239800"/>
                    <a:pt x="151562" y="239800"/>
                  </a:cubicBezTo>
                  <a:cubicBezTo>
                    <a:pt x="151562" y="239800"/>
                    <a:pt x="151562" y="239800"/>
                    <a:pt x="167377" y="213293"/>
                  </a:cubicBezTo>
                  <a:cubicBezTo>
                    <a:pt x="167377" y="211967"/>
                    <a:pt x="167377" y="210642"/>
                    <a:pt x="167377" y="209317"/>
                  </a:cubicBezTo>
                  <a:cubicBezTo>
                    <a:pt x="166059" y="207991"/>
                    <a:pt x="164741" y="207991"/>
                    <a:pt x="163423" y="207991"/>
                  </a:cubicBezTo>
                  <a:cubicBezTo>
                    <a:pt x="163423" y="207991"/>
                    <a:pt x="163423" y="207991"/>
                    <a:pt x="121249" y="207991"/>
                  </a:cubicBezTo>
                  <a:cubicBezTo>
                    <a:pt x="119931" y="207991"/>
                    <a:pt x="118613" y="207991"/>
                    <a:pt x="118613" y="209317"/>
                  </a:cubicBezTo>
                  <a:cubicBezTo>
                    <a:pt x="117296" y="210642"/>
                    <a:pt x="117296" y="211967"/>
                    <a:pt x="118613" y="213293"/>
                  </a:cubicBezTo>
                  <a:cubicBezTo>
                    <a:pt x="118613" y="213293"/>
                    <a:pt x="118613" y="213293"/>
                    <a:pt x="134429" y="239800"/>
                  </a:cubicBezTo>
                  <a:cubicBezTo>
                    <a:pt x="130475" y="239800"/>
                    <a:pt x="127839" y="242450"/>
                    <a:pt x="126521" y="245101"/>
                  </a:cubicBezTo>
                  <a:cubicBezTo>
                    <a:pt x="126521" y="245101"/>
                    <a:pt x="126521" y="245101"/>
                    <a:pt x="110706" y="336550"/>
                  </a:cubicBezTo>
                  <a:cubicBezTo>
                    <a:pt x="110706" y="336550"/>
                    <a:pt x="110706" y="336550"/>
                    <a:pt x="0" y="336550"/>
                  </a:cubicBezTo>
                  <a:cubicBezTo>
                    <a:pt x="0" y="336550"/>
                    <a:pt x="0" y="336550"/>
                    <a:pt x="0" y="247752"/>
                  </a:cubicBezTo>
                  <a:cubicBezTo>
                    <a:pt x="0" y="217269"/>
                    <a:pt x="25040" y="192087"/>
                    <a:pt x="56671" y="192087"/>
                  </a:cubicBezTo>
                  <a:close/>
                  <a:moveTo>
                    <a:pt x="138907" y="0"/>
                  </a:moveTo>
                  <a:cubicBezTo>
                    <a:pt x="183183" y="0"/>
                    <a:pt x="219076" y="35893"/>
                    <a:pt x="219076" y="80169"/>
                  </a:cubicBezTo>
                  <a:cubicBezTo>
                    <a:pt x="219076" y="124445"/>
                    <a:pt x="183183" y="160338"/>
                    <a:pt x="138907" y="160338"/>
                  </a:cubicBezTo>
                  <a:cubicBezTo>
                    <a:pt x="94631" y="160338"/>
                    <a:pt x="58738" y="124445"/>
                    <a:pt x="58738" y="80169"/>
                  </a:cubicBezTo>
                  <a:cubicBezTo>
                    <a:pt x="58738" y="35893"/>
                    <a:pt x="94631" y="0"/>
                    <a:pt x="138907" y="0"/>
                  </a:cubicBezTo>
                  <a:close/>
                </a:path>
              </a:pathLst>
            </a:custGeom>
            <a:solidFill>
              <a:schemeClr val="tx1">
                <a:lumMod val="65000"/>
                <a:lumOff val="35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000000"/>
                </a:solidFill>
                <a:effectLst/>
                <a:uLnTx/>
                <a:uFillTx/>
                <a:latin typeface="Arial"/>
                <a:ea typeface="微软雅黑"/>
                <a:cs typeface="+mn-cs"/>
              </a:endParaRPr>
            </a:p>
          </p:txBody>
        </p:sp>
        <p:sp>
          <p:nvSpPr>
            <p:cNvPr id="155" name="文本框 154"/>
            <p:cNvSpPr txBox="1"/>
            <p:nvPr/>
          </p:nvSpPr>
          <p:spPr>
            <a:xfrm>
              <a:off x="4305957" y="5514086"/>
              <a:ext cx="2165547"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53585F"/>
                  </a:solidFill>
                  <a:effectLst/>
                  <a:uLnTx/>
                  <a:uFillTx/>
                  <a:latin typeface="微软雅黑"/>
                  <a:ea typeface="微软雅黑"/>
                  <a:cs typeface="+mn-cs"/>
                </a:rPr>
                <a:t>此处添加说课人姓名</a:t>
              </a:r>
            </a:p>
          </p:txBody>
        </p:sp>
        <p:sp>
          <p:nvSpPr>
            <p:cNvPr id="158" name="student-graduation-cap-shape_52041"/>
            <p:cNvSpPr>
              <a:spLocks noChangeAspect="1"/>
            </p:cNvSpPr>
            <p:nvPr/>
          </p:nvSpPr>
          <p:spPr bwMode="auto">
            <a:xfrm>
              <a:off x="6582533" y="5540487"/>
              <a:ext cx="256066" cy="264808"/>
            </a:xfrm>
            <a:custGeom>
              <a:avLst/>
              <a:gdLst>
                <a:gd name="connsiteX0" fmla="*/ 233363 w 325438"/>
                <a:gd name="connsiteY0" fmla="*/ 249238 h 336550"/>
                <a:gd name="connsiteX1" fmla="*/ 279401 w 325438"/>
                <a:gd name="connsiteY1" fmla="*/ 249238 h 336550"/>
                <a:gd name="connsiteX2" fmla="*/ 279401 w 325438"/>
                <a:gd name="connsiteY2" fmla="*/ 290513 h 336550"/>
                <a:gd name="connsiteX3" fmla="*/ 233363 w 325438"/>
                <a:gd name="connsiteY3" fmla="*/ 290513 h 336550"/>
                <a:gd name="connsiteX4" fmla="*/ 171450 w 325438"/>
                <a:gd name="connsiteY4" fmla="*/ 249238 h 336550"/>
                <a:gd name="connsiteX5" fmla="*/ 217488 w 325438"/>
                <a:gd name="connsiteY5" fmla="*/ 249238 h 336550"/>
                <a:gd name="connsiteX6" fmla="*/ 217488 w 325438"/>
                <a:gd name="connsiteY6" fmla="*/ 290513 h 336550"/>
                <a:gd name="connsiteX7" fmla="*/ 171450 w 325438"/>
                <a:gd name="connsiteY7" fmla="*/ 290513 h 336550"/>
                <a:gd name="connsiteX8" fmla="*/ 107950 w 325438"/>
                <a:gd name="connsiteY8" fmla="*/ 249238 h 336550"/>
                <a:gd name="connsiteX9" fmla="*/ 155575 w 325438"/>
                <a:gd name="connsiteY9" fmla="*/ 249238 h 336550"/>
                <a:gd name="connsiteX10" fmla="*/ 155575 w 325438"/>
                <a:gd name="connsiteY10" fmla="*/ 290513 h 336550"/>
                <a:gd name="connsiteX11" fmla="*/ 107950 w 325438"/>
                <a:gd name="connsiteY11" fmla="*/ 290513 h 336550"/>
                <a:gd name="connsiteX12" fmla="*/ 46038 w 325438"/>
                <a:gd name="connsiteY12" fmla="*/ 249238 h 336550"/>
                <a:gd name="connsiteX13" fmla="*/ 93663 w 325438"/>
                <a:gd name="connsiteY13" fmla="*/ 249238 h 336550"/>
                <a:gd name="connsiteX14" fmla="*/ 93663 w 325438"/>
                <a:gd name="connsiteY14" fmla="*/ 290513 h 336550"/>
                <a:gd name="connsiteX15" fmla="*/ 46038 w 325438"/>
                <a:gd name="connsiteY15" fmla="*/ 290513 h 336550"/>
                <a:gd name="connsiteX16" fmla="*/ 233363 w 325438"/>
                <a:gd name="connsiteY16" fmla="*/ 195263 h 336550"/>
                <a:gd name="connsiteX17" fmla="*/ 279401 w 325438"/>
                <a:gd name="connsiteY17" fmla="*/ 195263 h 336550"/>
                <a:gd name="connsiteX18" fmla="*/ 279401 w 325438"/>
                <a:gd name="connsiteY18" fmla="*/ 234951 h 336550"/>
                <a:gd name="connsiteX19" fmla="*/ 233363 w 325438"/>
                <a:gd name="connsiteY19" fmla="*/ 234951 h 336550"/>
                <a:gd name="connsiteX20" fmla="*/ 171450 w 325438"/>
                <a:gd name="connsiteY20" fmla="*/ 195263 h 336550"/>
                <a:gd name="connsiteX21" fmla="*/ 217488 w 325438"/>
                <a:gd name="connsiteY21" fmla="*/ 195263 h 336550"/>
                <a:gd name="connsiteX22" fmla="*/ 217488 w 325438"/>
                <a:gd name="connsiteY22" fmla="*/ 234951 h 336550"/>
                <a:gd name="connsiteX23" fmla="*/ 171450 w 325438"/>
                <a:gd name="connsiteY23" fmla="*/ 234951 h 336550"/>
                <a:gd name="connsiteX24" fmla="*/ 107950 w 325438"/>
                <a:gd name="connsiteY24" fmla="*/ 195263 h 336550"/>
                <a:gd name="connsiteX25" fmla="*/ 155575 w 325438"/>
                <a:gd name="connsiteY25" fmla="*/ 195263 h 336550"/>
                <a:gd name="connsiteX26" fmla="*/ 155575 w 325438"/>
                <a:gd name="connsiteY26" fmla="*/ 234951 h 336550"/>
                <a:gd name="connsiteX27" fmla="*/ 107950 w 325438"/>
                <a:gd name="connsiteY27" fmla="*/ 234951 h 336550"/>
                <a:gd name="connsiteX28" fmla="*/ 46038 w 325438"/>
                <a:gd name="connsiteY28" fmla="*/ 195263 h 336550"/>
                <a:gd name="connsiteX29" fmla="*/ 93663 w 325438"/>
                <a:gd name="connsiteY29" fmla="*/ 195263 h 336550"/>
                <a:gd name="connsiteX30" fmla="*/ 93663 w 325438"/>
                <a:gd name="connsiteY30" fmla="*/ 234951 h 336550"/>
                <a:gd name="connsiteX31" fmla="*/ 46038 w 325438"/>
                <a:gd name="connsiteY31" fmla="*/ 234951 h 336550"/>
                <a:gd name="connsiteX32" fmla="*/ 233363 w 325438"/>
                <a:gd name="connsiteY32" fmla="*/ 139700 h 336550"/>
                <a:gd name="connsiteX33" fmla="*/ 279401 w 325438"/>
                <a:gd name="connsiteY33" fmla="*/ 139700 h 336550"/>
                <a:gd name="connsiteX34" fmla="*/ 279401 w 325438"/>
                <a:gd name="connsiteY34" fmla="*/ 180975 h 336550"/>
                <a:gd name="connsiteX35" fmla="*/ 233363 w 325438"/>
                <a:gd name="connsiteY35" fmla="*/ 180975 h 336550"/>
                <a:gd name="connsiteX36" fmla="*/ 171450 w 325438"/>
                <a:gd name="connsiteY36" fmla="*/ 139700 h 336550"/>
                <a:gd name="connsiteX37" fmla="*/ 217488 w 325438"/>
                <a:gd name="connsiteY37" fmla="*/ 139700 h 336550"/>
                <a:gd name="connsiteX38" fmla="*/ 217488 w 325438"/>
                <a:gd name="connsiteY38" fmla="*/ 180975 h 336550"/>
                <a:gd name="connsiteX39" fmla="*/ 171450 w 325438"/>
                <a:gd name="connsiteY39" fmla="*/ 180975 h 336550"/>
                <a:gd name="connsiteX40" fmla="*/ 107950 w 325438"/>
                <a:gd name="connsiteY40" fmla="*/ 139700 h 336550"/>
                <a:gd name="connsiteX41" fmla="*/ 155575 w 325438"/>
                <a:gd name="connsiteY41" fmla="*/ 139700 h 336550"/>
                <a:gd name="connsiteX42" fmla="*/ 155575 w 325438"/>
                <a:gd name="connsiteY42" fmla="*/ 180975 h 336550"/>
                <a:gd name="connsiteX43" fmla="*/ 107950 w 325438"/>
                <a:gd name="connsiteY43" fmla="*/ 180975 h 336550"/>
                <a:gd name="connsiteX44" fmla="*/ 49167 w 325438"/>
                <a:gd name="connsiteY44" fmla="*/ 38100 h 336550"/>
                <a:gd name="connsiteX45" fmla="*/ 25400 w 325438"/>
                <a:gd name="connsiteY45" fmla="*/ 61753 h 336550"/>
                <a:gd name="connsiteX46" fmla="*/ 25400 w 325438"/>
                <a:gd name="connsiteY46" fmla="*/ 289085 h 336550"/>
                <a:gd name="connsiteX47" fmla="*/ 49167 w 325438"/>
                <a:gd name="connsiteY47" fmla="*/ 312738 h 336550"/>
                <a:gd name="connsiteX48" fmla="*/ 276271 w 325438"/>
                <a:gd name="connsiteY48" fmla="*/ 312738 h 336550"/>
                <a:gd name="connsiteX49" fmla="*/ 300038 w 325438"/>
                <a:gd name="connsiteY49" fmla="*/ 289085 h 336550"/>
                <a:gd name="connsiteX50" fmla="*/ 300038 w 325438"/>
                <a:gd name="connsiteY50" fmla="*/ 61753 h 336550"/>
                <a:gd name="connsiteX51" fmla="*/ 276271 w 325438"/>
                <a:gd name="connsiteY51" fmla="*/ 38100 h 336550"/>
                <a:gd name="connsiteX52" fmla="*/ 269669 w 325438"/>
                <a:gd name="connsiteY52" fmla="*/ 38100 h 336550"/>
                <a:gd name="connsiteX53" fmla="*/ 269669 w 325438"/>
                <a:gd name="connsiteY53" fmla="*/ 63067 h 336550"/>
                <a:gd name="connsiteX54" fmla="*/ 276271 w 325438"/>
                <a:gd name="connsiteY54" fmla="*/ 74894 h 336550"/>
                <a:gd name="connsiteX55" fmla="*/ 260427 w 325438"/>
                <a:gd name="connsiteY55" fmla="*/ 90662 h 336550"/>
                <a:gd name="connsiteX56" fmla="*/ 244582 w 325438"/>
                <a:gd name="connsiteY56" fmla="*/ 74894 h 336550"/>
                <a:gd name="connsiteX57" fmla="*/ 249864 w 325438"/>
                <a:gd name="connsiteY57" fmla="*/ 63067 h 336550"/>
                <a:gd name="connsiteX58" fmla="*/ 249864 w 325438"/>
                <a:gd name="connsiteY58" fmla="*/ 38100 h 336550"/>
                <a:gd name="connsiteX59" fmla="*/ 231379 w 325438"/>
                <a:gd name="connsiteY59" fmla="*/ 38100 h 336550"/>
                <a:gd name="connsiteX60" fmla="*/ 231379 w 325438"/>
                <a:gd name="connsiteY60" fmla="*/ 63067 h 336550"/>
                <a:gd name="connsiteX61" fmla="*/ 236660 w 325438"/>
                <a:gd name="connsiteY61" fmla="*/ 74894 h 336550"/>
                <a:gd name="connsiteX62" fmla="*/ 220816 w 325438"/>
                <a:gd name="connsiteY62" fmla="*/ 90662 h 336550"/>
                <a:gd name="connsiteX63" fmla="*/ 204971 w 325438"/>
                <a:gd name="connsiteY63" fmla="*/ 74894 h 336550"/>
                <a:gd name="connsiteX64" fmla="*/ 210253 w 325438"/>
                <a:gd name="connsiteY64" fmla="*/ 63067 h 336550"/>
                <a:gd name="connsiteX65" fmla="*/ 210253 w 325438"/>
                <a:gd name="connsiteY65" fmla="*/ 38100 h 336550"/>
                <a:gd name="connsiteX66" fmla="*/ 191767 w 325438"/>
                <a:gd name="connsiteY66" fmla="*/ 38100 h 336550"/>
                <a:gd name="connsiteX67" fmla="*/ 191767 w 325438"/>
                <a:gd name="connsiteY67" fmla="*/ 63067 h 336550"/>
                <a:gd name="connsiteX68" fmla="*/ 198369 w 325438"/>
                <a:gd name="connsiteY68" fmla="*/ 74894 h 336550"/>
                <a:gd name="connsiteX69" fmla="*/ 182525 w 325438"/>
                <a:gd name="connsiteY69" fmla="*/ 90662 h 336550"/>
                <a:gd name="connsiteX70" fmla="*/ 166680 w 325438"/>
                <a:gd name="connsiteY70" fmla="*/ 74894 h 336550"/>
                <a:gd name="connsiteX71" fmla="*/ 171962 w 325438"/>
                <a:gd name="connsiteY71" fmla="*/ 63067 h 336550"/>
                <a:gd name="connsiteX72" fmla="*/ 171962 w 325438"/>
                <a:gd name="connsiteY72" fmla="*/ 38100 h 336550"/>
                <a:gd name="connsiteX73" fmla="*/ 153476 w 325438"/>
                <a:gd name="connsiteY73" fmla="*/ 38100 h 336550"/>
                <a:gd name="connsiteX74" fmla="*/ 153476 w 325438"/>
                <a:gd name="connsiteY74" fmla="*/ 63067 h 336550"/>
                <a:gd name="connsiteX75" fmla="*/ 158758 w 325438"/>
                <a:gd name="connsiteY75" fmla="*/ 74894 h 336550"/>
                <a:gd name="connsiteX76" fmla="*/ 142913 w 325438"/>
                <a:gd name="connsiteY76" fmla="*/ 90662 h 336550"/>
                <a:gd name="connsiteX77" fmla="*/ 127069 w 325438"/>
                <a:gd name="connsiteY77" fmla="*/ 74894 h 336550"/>
                <a:gd name="connsiteX78" fmla="*/ 133671 w 325438"/>
                <a:gd name="connsiteY78" fmla="*/ 63067 h 336550"/>
                <a:gd name="connsiteX79" fmla="*/ 133671 w 325438"/>
                <a:gd name="connsiteY79" fmla="*/ 38100 h 336550"/>
                <a:gd name="connsiteX80" fmla="*/ 115186 w 325438"/>
                <a:gd name="connsiteY80" fmla="*/ 38100 h 336550"/>
                <a:gd name="connsiteX81" fmla="*/ 115186 w 325438"/>
                <a:gd name="connsiteY81" fmla="*/ 63067 h 336550"/>
                <a:gd name="connsiteX82" fmla="*/ 120467 w 325438"/>
                <a:gd name="connsiteY82" fmla="*/ 74894 h 336550"/>
                <a:gd name="connsiteX83" fmla="*/ 104623 w 325438"/>
                <a:gd name="connsiteY83" fmla="*/ 90662 h 336550"/>
                <a:gd name="connsiteX84" fmla="*/ 88778 w 325438"/>
                <a:gd name="connsiteY84" fmla="*/ 74894 h 336550"/>
                <a:gd name="connsiteX85" fmla="*/ 94060 w 325438"/>
                <a:gd name="connsiteY85" fmla="*/ 63067 h 336550"/>
                <a:gd name="connsiteX86" fmla="*/ 94060 w 325438"/>
                <a:gd name="connsiteY86" fmla="*/ 38100 h 336550"/>
                <a:gd name="connsiteX87" fmla="*/ 75574 w 325438"/>
                <a:gd name="connsiteY87" fmla="*/ 38100 h 336550"/>
                <a:gd name="connsiteX88" fmla="*/ 75574 w 325438"/>
                <a:gd name="connsiteY88" fmla="*/ 63067 h 336550"/>
                <a:gd name="connsiteX89" fmla="*/ 80856 w 325438"/>
                <a:gd name="connsiteY89" fmla="*/ 74894 h 336550"/>
                <a:gd name="connsiteX90" fmla="*/ 65011 w 325438"/>
                <a:gd name="connsiteY90" fmla="*/ 90662 h 336550"/>
                <a:gd name="connsiteX91" fmla="*/ 49167 w 325438"/>
                <a:gd name="connsiteY91" fmla="*/ 74894 h 336550"/>
                <a:gd name="connsiteX92" fmla="*/ 55769 w 325438"/>
                <a:gd name="connsiteY92" fmla="*/ 63067 h 336550"/>
                <a:gd name="connsiteX93" fmla="*/ 55769 w 325438"/>
                <a:gd name="connsiteY93" fmla="*/ 38100 h 336550"/>
                <a:gd name="connsiteX94" fmla="*/ 49167 w 325438"/>
                <a:gd name="connsiteY94" fmla="*/ 38100 h 336550"/>
                <a:gd name="connsiteX95" fmla="*/ 65315 w 325438"/>
                <a:gd name="connsiteY95" fmla="*/ 4763 h 336550"/>
                <a:gd name="connsiteX96" fmla="*/ 61913 w 325438"/>
                <a:gd name="connsiteY96" fmla="*/ 10110 h 336550"/>
                <a:gd name="connsiteX97" fmla="*/ 61913 w 325438"/>
                <a:gd name="connsiteY97" fmla="*/ 75616 h 336550"/>
                <a:gd name="connsiteX98" fmla="*/ 65315 w 325438"/>
                <a:gd name="connsiteY98" fmla="*/ 80963 h 336550"/>
                <a:gd name="connsiteX99" fmla="*/ 69851 w 325438"/>
                <a:gd name="connsiteY99" fmla="*/ 75616 h 336550"/>
                <a:gd name="connsiteX100" fmla="*/ 69851 w 325438"/>
                <a:gd name="connsiteY100" fmla="*/ 10110 h 336550"/>
                <a:gd name="connsiteX101" fmla="*/ 65315 w 325438"/>
                <a:gd name="connsiteY101" fmla="*/ 4763 h 336550"/>
                <a:gd name="connsiteX102" fmla="*/ 104776 w 325438"/>
                <a:gd name="connsiteY102" fmla="*/ 4763 h 336550"/>
                <a:gd name="connsiteX103" fmla="*/ 100013 w 325438"/>
                <a:gd name="connsiteY103" fmla="*/ 10110 h 336550"/>
                <a:gd name="connsiteX104" fmla="*/ 100013 w 325438"/>
                <a:gd name="connsiteY104" fmla="*/ 75616 h 336550"/>
                <a:gd name="connsiteX105" fmla="*/ 104776 w 325438"/>
                <a:gd name="connsiteY105" fmla="*/ 80963 h 336550"/>
                <a:gd name="connsiteX106" fmla="*/ 109538 w 325438"/>
                <a:gd name="connsiteY106" fmla="*/ 75616 h 336550"/>
                <a:gd name="connsiteX107" fmla="*/ 109538 w 325438"/>
                <a:gd name="connsiteY107" fmla="*/ 10110 h 336550"/>
                <a:gd name="connsiteX108" fmla="*/ 104776 w 325438"/>
                <a:gd name="connsiteY108" fmla="*/ 4763 h 336550"/>
                <a:gd name="connsiteX109" fmla="*/ 142876 w 325438"/>
                <a:gd name="connsiteY109" fmla="*/ 4763 h 336550"/>
                <a:gd name="connsiteX110" fmla="*/ 138113 w 325438"/>
                <a:gd name="connsiteY110" fmla="*/ 10110 h 336550"/>
                <a:gd name="connsiteX111" fmla="*/ 138113 w 325438"/>
                <a:gd name="connsiteY111" fmla="*/ 75616 h 336550"/>
                <a:gd name="connsiteX112" fmla="*/ 142876 w 325438"/>
                <a:gd name="connsiteY112" fmla="*/ 80963 h 336550"/>
                <a:gd name="connsiteX113" fmla="*/ 147638 w 325438"/>
                <a:gd name="connsiteY113" fmla="*/ 75616 h 336550"/>
                <a:gd name="connsiteX114" fmla="*/ 147638 w 325438"/>
                <a:gd name="connsiteY114" fmla="*/ 10110 h 336550"/>
                <a:gd name="connsiteX115" fmla="*/ 142876 w 325438"/>
                <a:gd name="connsiteY115" fmla="*/ 4763 h 336550"/>
                <a:gd name="connsiteX116" fmla="*/ 182563 w 325438"/>
                <a:gd name="connsiteY116" fmla="*/ 4763 h 336550"/>
                <a:gd name="connsiteX117" fmla="*/ 177800 w 325438"/>
                <a:gd name="connsiteY117" fmla="*/ 10110 h 336550"/>
                <a:gd name="connsiteX118" fmla="*/ 177800 w 325438"/>
                <a:gd name="connsiteY118" fmla="*/ 75616 h 336550"/>
                <a:gd name="connsiteX119" fmla="*/ 182563 w 325438"/>
                <a:gd name="connsiteY119" fmla="*/ 80963 h 336550"/>
                <a:gd name="connsiteX120" fmla="*/ 187325 w 325438"/>
                <a:gd name="connsiteY120" fmla="*/ 75616 h 336550"/>
                <a:gd name="connsiteX121" fmla="*/ 187325 w 325438"/>
                <a:gd name="connsiteY121" fmla="*/ 10110 h 336550"/>
                <a:gd name="connsiteX122" fmla="*/ 182563 w 325438"/>
                <a:gd name="connsiteY122" fmla="*/ 4763 h 336550"/>
                <a:gd name="connsiteX123" fmla="*/ 220663 w 325438"/>
                <a:gd name="connsiteY123" fmla="*/ 4763 h 336550"/>
                <a:gd name="connsiteX124" fmla="*/ 215900 w 325438"/>
                <a:gd name="connsiteY124" fmla="*/ 10110 h 336550"/>
                <a:gd name="connsiteX125" fmla="*/ 215900 w 325438"/>
                <a:gd name="connsiteY125" fmla="*/ 75616 h 336550"/>
                <a:gd name="connsiteX126" fmla="*/ 220663 w 325438"/>
                <a:gd name="connsiteY126" fmla="*/ 80963 h 336550"/>
                <a:gd name="connsiteX127" fmla="*/ 225425 w 325438"/>
                <a:gd name="connsiteY127" fmla="*/ 75616 h 336550"/>
                <a:gd name="connsiteX128" fmla="*/ 225425 w 325438"/>
                <a:gd name="connsiteY128" fmla="*/ 10110 h 336550"/>
                <a:gd name="connsiteX129" fmla="*/ 220663 w 325438"/>
                <a:gd name="connsiteY129" fmla="*/ 4763 h 336550"/>
                <a:gd name="connsiteX130" fmla="*/ 260124 w 325438"/>
                <a:gd name="connsiteY130" fmla="*/ 4763 h 336550"/>
                <a:gd name="connsiteX131" fmla="*/ 255588 w 325438"/>
                <a:gd name="connsiteY131" fmla="*/ 10110 h 336550"/>
                <a:gd name="connsiteX132" fmla="*/ 255588 w 325438"/>
                <a:gd name="connsiteY132" fmla="*/ 75616 h 336550"/>
                <a:gd name="connsiteX133" fmla="*/ 260124 w 325438"/>
                <a:gd name="connsiteY133" fmla="*/ 80963 h 336550"/>
                <a:gd name="connsiteX134" fmla="*/ 263526 w 325438"/>
                <a:gd name="connsiteY134" fmla="*/ 75616 h 336550"/>
                <a:gd name="connsiteX135" fmla="*/ 263526 w 325438"/>
                <a:gd name="connsiteY135" fmla="*/ 10110 h 336550"/>
                <a:gd name="connsiteX136" fmla="*/ 260124 w 325438"/>
                <a:gd name="connsiteY136" fmla="*/ 4763 h 336550"/>
                <a:gd name="connsiteX137" fmla="*/ 64823 w 325438"/>
                <a:gd name="connsiteY137" fmla="*/ 0 h 336550"/>
                <a:gd name="connsiteX138" fmla="*/ 75406 w 325438"/>
                <a:gd name="connsiteY138" fmla="*/ 10517 h 336550"/>
                <a:gd name="connsiteX139" fmla="*/ 75406 w 325438"/>
                <a:gd name="connsiteY139" fmla="*/ 14461 h 336550"/>
                <a:gd name="connsiteX140" fmla="*/ 93927 w 325438"/>
                <a:gd name="connsiteY140" fmla="*/ 14461 h 336550"/>
                <a:gd name="connsiteX141" fmla="*/ 93927 w 325438"/>
                <a:gd name="connsiteY141" fmla="*/ 10517 h 336550"/>
                <a:gd name="connsiteX142" fmla="*/ 104511 w 325438"/>
                <a:gd name="connsiteY142" fmla="*/ 0 h 336550"/>
                <a:gd name="connsiteX143" fmla="*/ 115094 w 325438"/>
                <a:gd name="connsiteY143" fmla="*/ 10517 h 336550"/>
                <a:gd name="connsiteX144" fmla="*/ 115094 w 325438"/>
                <a:gd name="connsiteY144" fmla="*/ 14461 h 336550"/>
                <a:gd name="connsiteX145" fmla="*/ 133615 w 325438"/>
                <a:gd name="connsiteY145" fmla="*/ 14461 h 336550"/>
                <a:gd name="connsiteX146" fmla="*/ 133615 w 325438"/>
                <a:gd name="connsiteY146" fmla="*/ 10517 h 336550"/>
                <a:gd name="connsiteX147" fmla="*/ 142875 w 325438"/>
                <a:gd name="connsiteY147" fmla="*/ 0 h 336550"/>
                <a:gd name="connsiteX148" fmla="*/ 153459 w 325438"/>
                <a:gd name="connsiteY148" fmla="*/ 10517 h 336550"/>
                <a:gd name="connsiteX149" fmla="*/ 153459 w 325438"/>
                <a:gd name="connsiteY149" fmla="*/ 14461 h 336550"/>
                <a:gd name="connsiteX150" fmla="*/ 171980 w 325438"/>
                <a:gd name="connsiteY150" fmla="*/ 14461 h 336550"/>
                <a:gd name="connsiteX151" fmla="*/ 171980 w 325438"/>
                <a:gd name="connsiteY151" fmla="*/ 10517 h 336550"/>
                <a:gd name="connsiteX152" fmla="*/ 182563 w 325438"/>
                <a:gd name="connsiteY152" fmla="*/ 0 h 336550"/>
                <a:gd name="connsiteX153" fmla="*/ 191823 w 325438"/>
                <a:gd name="connsiteY153" fmla="*/ 10517 h 336550"/>
                <a:gd name="connsiteX154" fmla="*/ 191823 w 325438"/>
                <a:gd name="connsiteY154" fmla="*/ 14461 h 336550"/>
                <a:gd name="connsiteX155" fmla="*/ 210344 w 325438"/>
                <a:gd name="connsiteY155" fmla="*/ 14461 h 336550"/>
                <a:gd name="connsiteX156" fmla="*/ 210344 w 325438"/>
                <a:gd name="connsiteY156" fmla="*/ 10517 h 336550"/>
                <a:gd name="connsiteX157" fmla="*/ 220927 w 325438"/>
                <a:gd name="connsiteY157" fmla="*/ 0 h 336550"/>
                <a:gd name="connsiteX158" fmla="*/ 231511 w 325438"/>
                <a:gd name="connsiteY158" fmla="*/ 10517 h 336550"/>
                <a:gd name="connsiteX159" fmla="*/ 231511 w 325438"/>
                <a:gd name="connsiteY159" fmla="*/ 14461 h 336550"/>
                <a:gd name="connsiteX160" fmla="*/ 250032 w 325438"/>
                <a:gd name="connsiteY160" fmla="*/ 14461 h 336550"/>
                <a:gd name="connsiteX161" fmla="*/ 250032 w 325438"/>
                <a:gd name="connsiteY161" fmla="*/ 10517 h 336550"/>
                <a:gd name="connsiteX162" fmla="*/ 260615 w 325438"/>
                <a:gd name="connsiteY162" fmla="*/ 0 h 336550"/>
                <a:gd name="connsiteX163" fmla="*/ 269875 w 325438"/>
                <a:gd name="connsiteY163" fmla="*/ 10517 h 336550"/>
                <a:gd name="connsiteX164" fmla="*/ 269875 w 325438"/>
                <a:gd name="connsiteY164" fmla="*/ 14461 h 336550"/>
                <a:gd name="connsiteX165" fmla="*/ 276490 w 325438"/>
                <a:gd name="connsiteY165" fmla="*/ 14461 h 336550"/>
                <a:gd name="connsiteX166" fmla="*/ 325438 w 325438"/>
                <a:gd name="connsiteY166" fmla="*/ 61789 h 336550"/>
                <a:gd name="connsiteX167" fmla="*/ 325438 w 325438"/>
                <a:gd name="connsiteY167" fmla="*/ 289223 h 336550"/>
                <a:gd name="connsiteX168" fmla="*/ 276490 w 325438"/>
                <a:gd name="connsiteY168" fmla="*/ 336550 h 336550"/>
                <a:gd name="connsiteX169" fmla="*/ 48948 w 325438"/>
                <a:gd name="connsiteY169" fmla="*/ 336550 h 336550"/>
                <a:gd name="connsiteX170" fmla="*/ 0 w 325438"/>
                <a:gd name="connsiteY170" fmla="*/ 289223 h 336550"/>
                <a:gd name="connsiteX171" fmla="*/ 0 w 325438"/>
                <a:gd name="connsiteY171" fmla="*/ 61789 h 336550"/>
                <a:gd name="connsiteX172" fmla="*/ 48948 w 325438"/>
                <a:gd name="connsiteY172" fmla="*/ 14461 h 336550"/>
                <a:gd name="connsiteX173" fmla="*/ 55563 w 325438"/>
                <a:gd name="connsiteY173" fmla="*/ 14461 h 336550"/>
                <a:gd name="connsiteX174" fmla="*/ 55563 w 325438"/>
                <a:gd name="connsiteY174" fmla="*/ 10517 h 336550"/>
                <a:gd name="connsiteX175" fmla="*/ 64823 w 325438"/>
                <a:gd name="connsiteY17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Lst>
              <a:rect l="l" t="t" r="r" b="b"/>
              <a:pathLst>
                <a:path w="325438" h="336550">
                  <a:moveTo>
                    <a:pt x="233363" y="249238"/>
                  </a:moveTo>
                  <a:lnTo>
                    <a:pt x="279401" y="249238"/>
                  </a:lnTo>
                  <a:lnTo>
                    <a:pt x="279401" y="290513"/>
                  </a:lnTo>
                  <a:lnTo>
                    <a:pt x="233363" y="290513"/>
                  </a:lnTo>
                  <a:close/>
                  <a:moveTo>
                    <a:pt x="171450" y="249238"/>
                  </a:moveTo>
                  <a:lnTo>
                    <a:pt x="217488" y="249238"/>
                  </a:lnTo>
                  <a:lnTo>
                    <a:pt x="217488" y="290513"/>
                  </a:lnTo>
                  <a:lnTo>
                    <a:pt x="171450" y="290513"/>
                  </a:lnTo>
                  <a:close/>
                  <a:moveTo>
                    <a:pt x="107950" y="249238"/>
                  </a:moveTo>
                  <a:lnTo>
                    <a:pt x="155575" y="249238"/>
                  </a:lnTo>
                  <a:lnTo>
                    <a:pt x="155575" y="290513"/>
                  </a:lnTo>
                  <a:lnTo>
                    <a:pt x="107950" y="290513"/>
                  </a:lnTo>
                  <a:close/>
                  <a:moveTo>
                    <a:pt x="46038" y="249238"/>
                  </a:moveTo>
                  <a:lnTo>
                    <a:pt x="93663" y="249238"/>
                  </a:lnTo>
                  <a:lnTo>
                    <a:pt x="93663" y="290513"/>
                  </a:lnTo>
                  <a:lnTo>
                    <a:pt x="46038" y="290513"/>
                  </a:lnTo>
                  <a:close/>
                  <a:moveTo>
                    <a:pt x="233363" y="195263"/>
                  </a:moveTo>
                  <a:lnTo>
                    <a:pt x="279401" y="195263"/>
                  </a:lnTo>
                  <a:lnTo>
                    <a:pt x="279401" y="234951"/>
                  </a:lnTo>
                  <a:lnTo>
                    <a:pt x="233363" y="234951"/>
                  </a:lnTo>
                  <a:close/>
                  <a:moveTo>
                    <a:pt x="171450" y="195263"/>
                  </a:moveTo>
                  <a:lnTo>
                    <a:pt x="217488" y="195263"/>
                  </a:lnTo>
                  <a:lnTo>
                    <a:pt x="217488" y="234951"/>
                  </a:lnTo>
                  <a:lnTo>
                    <a:pt x="171450" y="234951"/>
                  </a:lnTo>
                  <a:close/>
                  <a:moveTo>
                    <a:pt x="107950" y="195263"/>
                  </a:moveTo>
                  <a:lnTo>
                    <a:pt x="155575" y="195263"/>
                  </a:lnTo>
                  <a:lnTo>
                    <a:pt x="155575" y="234951"/>
                  </a:lnTo>
                  <a:lnTo>
                    <a:pt x="107950" y="234951"/>
                  </a:lnTo>
                  <a:close/>
                  <a:moveTo>
                    <a:pt x="46038" y="195263"/>
                  </a:moveTo>
                  <a:lnTo>
                    <a:pt x="93663" y="195263"/>
                  </a:lnTo>
                  <a:lnTo>
                    <a:pt x="93663" y="234951"/>
                  </a:lnTo>
                  <a:lnTo>
                    <a:pt x="46038" y="234951"/>
                  </a:lnTo>
                  <a:close/>
                  <a:moveTo>
                    <a:pt x="233363" y="139700"/>
                  </a:moveTo>
                  <a:lnTo>
                    <a:pt x="279401" y="139700"/>
                  </a:lnTo>
                  <a:lnTo>
                    <a:pt x="279401" y="180975"/>
                  </a:lnTo>
                  <a:lnTo>
                    <a:pt x="233363" y="180975"/>
                  </a:lnTo>
                  <a:close/>
                  <a:moveTo>
                    <a:pt x="171450" y="139700"/>
                  </a:moveTo>
                  <a:lnTo>
                    <a:pt x="217488" y="139700"/>
                  </a:lnTo>
                  <a:lnTo>
                    <a:pt x="217488" y="180975"/>
                  </a:lnTo>
                  <a:lnTo>
                    <a:pt x="171450" y="180975"/>
                  </a:lnTo>
                  <a:close/>
                  <a:moveTo>
                    <a:pt x="107950" y="139700"/>
                  </a:moveTo>
                  <a:lnTo>
                    <a:pt x="155575" y="139700"/>
                  </a:lnTo>
                  <a:lnTo>
                    <a:pt x="155575" y="180975"/>
                  </a:lnTo>
                  <a:lnTo>
                    <a:pt x="107950" y="180975"/>
                  </a:lnTo>
                  <a:close/>
                  <a:moveTo>
                    <a:pt x="49167" y="38100"/>
                  </a:moveTo>
                  <a:cubicBezTo>
                    <a:pt x="35963" y="38100"/>
                    <a:pt x="25400" y="48613"/>
                    <a:pt x="25400" y="61753"/>
                  </a:cubicBezTo>
                  <a:cubicBezTo>
                    <a:pt x="25400" y="61753"/>
                    <a:pt x="25400" y="61753"/>
                    <a:pt x="25400" y="289085"/>
                  </a:cubicBezTo>
                  <a:cubicBezTo>
                    <a:pt x="25400" y="302226"/>
                    <a:pt x="35963" y="312738"/>
                    <a:pt x="49167" y="312738"/>
                  </a:cubicBezTo>
                  <a:cubicBezTo>
                    <a:pt x="49167" y="312738"/>
                    <a:pt x="49167" y="312738"/>
                    <a:pt x="276271" y="312738"/>
                  </a:cubicBezTo>
                  <a:cubicBezTo>
                    <a:pt x="289475" y="312738"/>
                    <a:pt x="300038" y="302226"/>
                    <a:pt x="300038" y="289085"/>
                  </a:cubicBezTo>
                  <a:cubicBezTo>
                    <a:pt x="300038" y="289085"/>
                    <a:pt x="300038" y="289085"/>
                    <a:pt x="300038" y="61753"/>
                  </a:cubicBezTo>
                  <a:cubicBezTo>
                    <a:pt x="300038" y="48613"/>
                    <a:pt x="289475" y="38100"/>
                    <a:pt x="276271" y="38100"/>
                  </a:cubicBezTo>
                  <a:cubicBezTo>
                    <a:pt x="276271" y="38100"/>
                    <a:pt x="276271" y="38100"/>
                    <a:pt x="269669" y="38100"/>
                  </a:cubicBezTo>
                  <a:cubicBezTo>
                    <a:pt x="269669" y="38100"/>
                    <a:pt x="269669" y="38100"/>
                    <a:pt x="269669" y="63067"/>
                  </a:cubicBezTo>
                  <a:cubicBezTo>
                    <a:pt x="273631" y="65695"/>
                    <a:pt x="276271" y="70951"/>
                    <a:pt x="276271" y="74894"/>
                  </a:cubicBezTo>
                  <a:cubicBezTo>
                    <a:pt x="276271" y="84092"/>
                    <a:pt x="268349" y="90662"/>
                    <a:pt x="260427" y="90662"/>
                  </a:cubicBezTo>
                  <a:cubicBezTo>
                    <a:pt x="251184" y="90662"/>
                    <a:pt x="244582" y="84092"/>
                    <a:pt x="244582" y="74894"/>
                  </a:cubicBezTo>
                  <a:cubicBezTo>
                    <a:pt x="244582" y="70951"/>
                    <a:pt x="245903" y="65695"/>
                    <a:pt x="249864" y="63067"/>
                  </a:cubicBezTo>
                  <a:cubicBezTo>
                    <a:pt x="249864" y="63067"/>
                    <a:pt x="249864" y="63067"/>
                    <a:pt x="249864" y="38100"/>
                  </a:cubicBezTo>
                  <a:cubicBezTo>
                    <a:pt x="249864" y="38100"/>
                    <a:pt x="249864" y="38100"/>
                    <a:pt x="231379" y="38100"/>
                  </a:cubicBezTo>
                  <a:cubicBezTo>
                    <a:pt x="231379" y="38100"/>
                    <a:pt x="231379" y="38100"/>
                    <a:pt x="231379" y="63067"/>
                  </a:cubicBezTo>
                  <a:cubicBezTo>
                    <a:pt x="234019" y="65695"/>
                    <a:pt x="236660" y="70951"/>
                    <a:pt x="236660" y="74894"/>
                  </a:cubicBezTo>
                  <a:cubicBezTo>
                    <a:pt x="236660" y="84092"/>
                    <a:pt x="230058" y="90662"/>
                    <a:pt x="220816" y="90662"/>
                  </a:cubicBezTo>
                  <a:cubicBezTo>
                    <a:pt x="212893" y="90662"/>
                    <a:pt x="204971" y="84092"/>
                    <a:pt x="204971" y="74894"/>
                  </a:cubicBezTo>
                  <a:cubicBezTo>
                    <a:pt x="204971" y="70951"/>
                    <a:pt x="207612" y="65695"/>
                    <a:pt x="210253" y="63067"/>
                  </a:cubicBezTo>
                  <a:cubicBezTo>
                    <a:pt x="210253" y="63067"/>
                    <a:pt x="210253" y="63067"/>
                    <a:pt x="210253" y="38100"/>
                  </a:cubicBezTo>
                  <a:cubicBezTo>
                    <a:pt x="210253" y="38100"/>
                    <a:pt x="210253" y="38100"/>
                    <a:pt x="191767" y="38100"/>
                  </a:cubicBezTo>
                  <a:cubicBezTo>
                    <a:pt x="191767" y="38100"/>
                    <a:pt x="191767" y="38100"/>
                    <a:pt x="191767" y="63067"/>
                  </a:cubicBezTo>
                  <a:cubicBezTo>
                    <a:pt x="195728" y="65695"/>
                    <a:pt x="198369" y="70951"/>
                    <a:pt x="198369" y="74894"/>
                  </a:cubicBezTo>
                  <a:cubicBezTo>
                    <a:pt x="198369" y="84092"/>
                    <a:pt x="190447" y="90662"/>
                    <a:pt x="182525" y="90662"/>
                  </a:cubicBezTo>
                  <a:cubicBezTo>
                    <a:pt x="173282" y="90662"/>
                    <a:pt x="166680" y="84092"/>
                    <a:pt x="166680" y="74894"/>
                  </a:cubicBezTo>
                  <a:cubicBezTo>
                    <a:pt x="166680" y="70951"/>
                    <a:pt x="168001" y="65695"/>
                    <a:pt x="171962" y="63067"/>
                  </a:cubicBezTo>
                  <a:cubicBezTo>
                    <a:pt x="171962" y="63067"/>
                    <a:pt x="171962" y="63067"/>
                    <a:pt x="171962" y="38100"/>
                  </a:cubicBezTo>
                  <a:cubicBezTo>
                    <a:pt x="171962" y="38100"/>
                    <a:pt x="171962" y="38100"/>
                    <a:pt x="153476" y="38100"/>
                  </a:cubicBezTo>
                  <a:cubicBezTo>
                    <a:pt x="153476" y="38100"/>
                    <a:pt x="153476" y="38100"/>
                    <a:pt x="153476" y="63067"/>
                  </a:cubicBezTo>
                  <a:cubicBezTo>
                    <a:pt x="157438" y="65695"/>
                    <a:pt x="158758" y="70951"/>
                    <a:pt x="158758" y="74894"/>
                  </a:cubicBezTo>
                  <a:cubicBezTo>
                    <a:pt x="158758" y="84092"/>
                    <a:pt x="152156" y="90662"/>
                    <a:pt x="142913" y="90662"/>
                  </a:cubicBezTo>
                  <a:cubicBezTo>
                    <a:pt x="134991" y="90662"/>
                    <a:pt x="127069" y="84092"/>
                    <a:pt x="127069" y="74894"/>
                  </a:cubicBezTo>
                  <a:cubicBezTo>
                    <a:pt x="127069" y="70951"/>
                    <a:pt x="129710" y="65695"/>
                    <a:pt x="133671" y="63067"/>
                  </a:cubicBezTo>
                  <a:cubicBezTo>
                    <a:pt x="133671" y="63067"/>
                    <a:pt x="133671" y="63067"/>
                    <a:pt x="133671" y="38100"/>
                  </a:cubicBezTo>
                  <a:cubicBezTo>
                    <a:pt x="133671" y="38100"/>
                    <a:pt x="133671" y="38100"/>
                    <a:pt x="115186" y="38100"/>
                  </a:cubicBezTo>
                  <a:cubicBezTo>
                    <a:pt x="115186" y="38100"/>
                    <a:pt x="115186" y="38100"/>
                    <a:pt x="115186" y="63067"/>
                  </a:cubicBezTo>
                  <a:cubicBezTo>
                    <a:pt x="117826" y="65695"/>
                    <a:pt x="120467" y="70951"/>
                    <a:pt x="120467" y="74894"/>
                  </a:cubicBezTo>
                  <a:cubicBezTo>
                    <a:pt x="120467" y="84092"/>
                    <a:pt x="112545" y="90662"/>
                    <a:pt x="104623" y="90662"/>
                  </a:cubicBezTo>
                  <a:cubicBezTo>
                    <a:pt x="95380" y="90662"/>
                    <a:pt x="88778" y="84092"/>
                    <a:pt x="88778" y="74894"/>
                  </a:cubicBezTo>
                  <a:cubicBezTo>
                    <a:pt x="88778" y="70951"/>
                    <a:pt x="91419" y="65695"/>
                    <a:pt x="94060" y="63067"/>
                  </a:cubicBezTo>
                  <a:cubicBezTo>
                    <a:pt x="94060" y="63067"/>
                    <a:pt x="94060" y="63067"/>
                    <a:pt x="94060" y="38100"/>
                  </a:cubicBezTo>
                  <a:cubicBezTo>
                    <a:pt x="94060" y="38100"/>
                    <a:pt x="94060" y="38100"/>
                    <a:pt x="75574" y="38100"/>
                  </a:cubicBezTo>
                  <a:cubicBezTo>
                    <a:pt x="75574" y="38100"/>
                    <a:pt x="75574" y="38100"/>
                    <a:pt x="75574" y="63067"/>
                  </a:cubicBezTo>
                  <a:cubicBezTo>
                    <a:pt x="79535" y="65695"/>
                    <a:pt x="80856" y="70951"/>
                    <a:pt x="80856" y="74894"/>
                  </a:cubicBezTo>
                  <a:cubicBezTo>
                    <a:pt x="80856" y="84092"/>
                    <a:pt x="74254" y="90662"/>
                    <a:pt x="65011" y="90662"/>
                  </a:cubicBezTo>
                  <a:cubicBezTo>
                    <a:pt x="57089" y="90662"/>
                    <a:pt x="49167" y="84092"/>
                    <a:pt x="49167" y="74894"/>
                  </a:cubicBezTo>
                  <a:cubicBezTo>
                    <a:pt x="49167" y="70951"/>
                    <a:pt x="51808" y="65695"/>
                    <a:pt x="55769" y="63067"/>
                  </a:cubicBezTo>
                  <a:cubicBezTo>
                    <a:pt x="55769" y="63067"/>
                    <a:pt x="55769" y="63067"/>
                    <a:pt x="55769" y="38100"/>
                  </a:cubicBezTo>
                  <a:cubicBezTo>
                    <a:pt x="55769" y="38100"/>
                    <a:pt x="55769" y="38100"/>
                    <a:pt x="49167" y="38100"/>
                  </a:cubicBezTo>
                  <a:close/>
                  <a:moveTo>
                    <a:pt x="65315" y="4763"/>
                  </a:moveTo>
                  <a:cubicBezTo>
                    <a:pt x="63047" y="4763"/>
                    <a:pt x="61913" y="7437"/>
                    <a:pt x="61913" y="10110"/>
                  </a:cubicBezTo>
                  <a:lnTo>
                    <a:pt x="61913" y="75616"/>
                  </a:lnTo>
                  <a:cubicBezTo>
                    <a:pt x="61913" y="79626"/>
                    <a:pt x="63047" y="80963"/>
                    <a:pt x="65315" y="80963"/>
                  </a:cubicBezTo>
                  <a:cubicBezTo>
                    <a:pt x="68717" y="80963"/>
                    <a:pt x="69851" y="79626"/>
                    <a:pt x="69851" y="75616"/>
                  </a:cubicBezTo>
                  <a:cubicBezTo>
                    <a:pt x="69851" y="75616"/>
                    <a:pt x="69851" y="75616"/>
                    <a:pt x="69851" y="10110"/>
                  </a:cubicBezTo>
                  <a:cubicBezTo>
                    <a:pt x="69851" y="7437"/>
                    <a:pt x="68717" y="4763"/>
                    <a:pt x="65315" y="4763"/>
                  </a:cubicBezTo>
                  <a:close/>
                  <a:moveTo>
                    <a:pt x="104776" y="4763"/>
                  </a:moveTo>
                  <a:cubicBezTo>
                    <a:pt x="102394" y="4763"/>
                    <a:pt x="100013" y="7437"/>
                    <a:pt x="100013" y="10110"/>
                  </a:cubicBezTo>
                  <a:lnTo>
                    <a:pt x="100013" y="75616"/>
                  </a:lnTo>
                  <a:cubicBezTo>
                    <a:pt x="100013" y="79626"/>
                    <a:pt x="102394" y="80963"/>
                    <a:pt x="104776" y="80963"/>
                  </a:cubicBezTo>
                  <a:cubicBezTo>
                    <a:pt x="107157" y="80963"/>
                    <a:pt x="109538" y="79626"/>
                    <a:pt x="109538" y="75616"/>
                  </a:cubicBezTo>
                  <a:cubicBezTo>
                    <a:pt x="109538" y="75616"/>
                    <a:pt x="109538" y="75616"/>
                    <a:pt x="109538" y="10110"/>
                  </a:cubicBezTo>
                  <a:cubicBezTo>
                    <a:pt x="109538" y="7437"/>
                    <a:pt x="107157" y="4763"/>
                    <a:pt x="104776" y="4763"/>
                  </a:cubicBezTo>
                  <a:close/>
                  <a:moveTo>
                    <a:pt x="142876" y="4763"/>
                  </a:moveTo>
                  <a:cubicBezTo>
                    <a:pt x="140494" y="4763"/>
                    <a:pt x="138113" y="7437"/>
                    <a:pt x="138113" y="10110"/>
                  </a:cubicBezTo>
                  <a:lnTo>
                    <a:pt x="138113" y="75616"/>
                  </a:lnTo>
                  <a:cubicBezTo>
                    <a:pt x="138113" y="79626"/>
                    <a:pt x="140494" y="80963"/>
                    <a:pt x="142876" y="80963"/>
                  </a:cubicBezTo>
                  <a:cubicBezTo>
                    <a:pt x="145257" y="80963"/>
                    <a:pt x="147638" y="79626"/>
                    <a:pt x="147638" y="75616"/>
                  </a:cubicBezTo>
                  <a:cubicBezTo>
                    <a:pt x="147638" y="75616"/>
                    <a:pt x="147638" y="75616"/>
                    <a:pt x="147638" y="10110"/>
                  </a:cubicBezTo>
                  <a:cubicBezTo>
                    <a:pt x="147638" y="7437"/>
                    <a:pt x="145257" y="4763"/>
                    <a:pt x="142876" y="4763"/>
                  </a:cubicBezTo>
                  <a:close/>
                  <a:moveTo>
                    <a:pt x="182563" y="4763"/>
                  </a:moveTo>
                  <a:cubicBezTo>
                    <a:pt x="180181" y="4763"/>
                    <a:pt x="177800" y="7437"/>
                    <a:pt x="177800" y="10110"/>
                  </a:cubicBezTo>
                  <a:lnTo>
                    <a:pt x="177800" y="75616"/>
                  </a:lnTo>
                  <a:cubicBezTo>
                    <a:pt x="177800" y="79626"/>
                    <a:pt x="180181" y="80963"/>
                    <a:pt x="182563" y="80963"/>
                  </a:cubicBezTo>
                  <a:cubicBezTo>
                    <a:pt x="184944" y="80963"/>
                    <a:pt x="187325" y="79626"/>
                    <a:pt x="187325" y="75616"/>
                  </a:cubicBezTo>
                  <a:cubicBezTo>
                    <a:pt x="187325" y="75616"/>
                    <a:pt x="187325" y="75616"/>
                    <a:pt x="187325" y="10110"/>
                  </a:cubicBezTo>
                  <a:cubicBezTo>
                    <a:pt x="187325" y="7437"/>
                    <a:pt x="184944" y="4763"/>
                    <a:pt x="182563" y="4763"/>
                  </a:cubicBezTo>
                  <a:close/>
                  <a:moveTo>
                    <a:pt x="220663" y="4763"/>
                  </a:moveTo>
                  <a:cubicBezTo>
                    <a:pt x="218281" y="4763"/>
                    <a:pt x="215900" y="7437"/>
                    <a:pt x="215900" y="10110"/>
                  </a:cubicBezTo>
                  <a:lnTo>
                    <a:pt x="215900" y="75616"/>
                  </a:lnTo>
                  <a:cubicBezTo>
                    <a:pt x="215900" y="79626"/>
                    <a:pt x="218281" y="80963"/>
                    <a:pt x="220663" y="80963"/>
                  </a:cubicBezTo>
                  <a:cubicBezTo>
                    <a:pt x="223044" y="80963"/>
                    <a:pt x="225425" y="79626"/>
                    <a:pt x="225425" y="75616"/>
                  </a:cubicBezTo>
                  <a:cubicBezTo>
                    <a:pt x="225425" y="75616"/>
                    <a:pt x="225425" y="75616"/>
                    <a:pt x="225425" y="10110"/>
                  </a:cubicBezTo>
                  <a:cubicBezTo>
                    <a:pt x="225425" y="7437"/>
                    <a:pt x="223044" y="4763"/>
                    <a:pt x="220663" y="4763"/>
                  </a:cubicBezTo>
                  <a:close/>
                  <a:moveTo>
                    <a:pt x="260124" y="4763"/>
                  </a:moveTo>
                  <a:cubicBezTo>
                    <a:pt x="256722" y="4763"/>
                    <a:pt x="255588" y="7437"/>
                    <a:pt x="255588" y="10110"/>
                  </a:cubicBezTo>
                  <a:lnTo>
                    <a:pt x="255588" y="75616"/>
                  </a:lnTo>
                  <a:cubicBezTo>
                    <a:pt x="255588" y="79626"/>
                    <a:pt x="256722" y="80963"/>
                    <a:pt x="260124" y="80963"/>
                  </a:cubicBezTo>
                  <a:cubicBezTo>
                    <a:pt x="262392" y="80963"/>
                    <a:pt x="263526" y="79626"/>
                    <a:pt x="263526" y="75616"/>
                  </a:cubicBezTo>
                  <a:cubicBezTo>
                    <a:pt x="263526" y="75616"/>
                    <a:pt x="263526" y="75616"/>
                    <a:pt x="263526" y="10110"/>
                  </a:cubicBezTo>
                  <a:cubicBezTo>
                    <a:pt x="263526" y="7437"/>
                    <a:pt x="262392" y="4763"/>
                    <a:pt x="260124" y="4763"/>
                  </a:cubicBezTo>
                  <a:close/>
                  <a:moveTo>
                    <a:pt x="64823" y="0"/>
                  </a:moveTo>
                  <a:cubicBezTo>
                    <a:pt x="71438" y="0"/>
                    <a:pt x="75406" y="3944"/>
                    <a:pt x="75406" y="10517"/>
                  </a:cubicBezTo>
                  <a:cubicBezTo>
                    <a:pt x="75406" y="10517"/>
                    <a:pt x="75406" y="10517"/>
                    <a:pt x="75406" y="14461"/>
                  </a:cubicBezTo>
                  <a:cubicBezTo>
                    <a:pt x="75406" y="14461"/>
                    <a:pt x="75406" y="14461"/>
                    <a:pt x="93927" y="14461"/>
                  </a:cubicBezTo>
                  <a:cubicBezTo>
                    <a:pt x="93927" y="14461"/>
                    <a:pt x="93927" y="14461"/>
                    <a:pt x="93927" y="10517"/>
                  </a:cubicBezTo>
                  <a:cubicBezTo>
                    <a:pt x="93927" y="3944"/>
                    <a:pt x="99219" y="0"/>
                    <a:pt x="104511" y="0"/>
                  </a:cubicBezTo>
                  <a:cubicBezTo>
                    <a:pt x="109802" y="0"/>
                    <a:pt x="115094" y="3944"/>
                    <a:pt x="115094" y="10517"/>
                  </a:cubicBezTo>
                  <a:cubicBezTo>
                    <a:pt x="115094" y="10517"/>
                    <a:pt x="115094" y="10517"/>
                    <a:pt x="115094" y="14461"/>
                  </a:cubicBezTo>
                  <a:cubicBezTo>
                    <a:pt x="115094" y="14461"/>
                    <a:pt x="115094" y="14461"/>
                    <a:pt x="133615" y="14461"/>
                  </a:cubicBezTo>
                  <a:cubicBezTo>
                    <a:pt x="133615" y="14461"/>
                    <a:pt x="133615" y="14461"/>
                    <a:pt x="133615" y="10517"/>
                  </a:cubicBezTo>
                  <a:cubicBezTo>
                    <a:pt x="133615" y="3944"/>
                    <a:pt x="137584" y="0"/>
                    <a:pt x="142875" y="0"/>
                  </a:cubicBezTo>
                  <a:cubicBezTo>
                    <a:pt x="149490" y="0"/>
                    <a:pt x="153459" y="3944"/>
                    <a:pt x="153459" y="10517"/>
                  </a:cubicBezTo>
                  <a:cubicBezTo>
                    <a:pt x="153459" y="10517"/>
                    <a:pt x="153459" y="10517"/>
                    <a:pt x="153459" y="14461"/>
                  </a:cubicBezTo>
                  <a:cubicBezTo>
                    <a:pt x="153459" y="14461"/>
                    <a:pt x="153459" y="14461"/>
                    <a:pt x="171980" y="14461"/>
                  </a:cubicBezTo>
                  <a:cubicBezTo>
                    <a:pt x="171980" y="14461"/>
                    <a:pt x="171980" y="14461"/>
                    <a:pt x="171980" y="10517"/>
                  </a:cubicBezTo>
                  <a:cubicBezTo>
                    <a:pt x="171980" y="3944"/>
                    <a:pt x="175948" y="0"/>
                    <a:pt x="182563" y="0"/>
                  </a:cubicBezTo>
                  <a:cubicBezTo>
                    <a:pt x="187855" y="0"/>
                    <a:pt x="191823" y="3944"/>
                    <a:pt x="191823" y="10517"/>
                  </a:cubicBezTo>
                  <a:cubicBezTo>
                    <a:pt x="191823" y="10517"/>
                    <a:pt x="191823" y="10517"/>
                    <a:pt x="191823" y="14461"/>
                  </a:cubicBezTo>
                  <a:cubicBezTo>
                    <a:pt x="191823" y="14461"/>
                    <a:pt x="191823" y="14461"/>
                    <a:pt x="210344" y="14461"/>
                  </a:cubicBezTo>
                  <a:cubicBezTo>
                    <a:pt x="210344" y="14461"/>
                    <a:pt x="210344" y="14461"/>
                    <a:pt x="210344" y="10517"/>
                  </a:cubicBezTo>
                  <a:cubicBezTo>
                    <a:pt x="210344" y="3944"/>
                    <a:pt x="215636" y="0"/>
                    <a:pt x="220927" y="0"/>
                  </a:cubicBezTo>
                  <a:cubicBezTo>
                    <a:pt x="226219" y="0"/>
                    <a:pt x="231511" y="3944"/>
                    <a:pt x="231511" y="10517"/>
                  </a:cubicBezTo>
                  <a:cubicBezTo>
                    <a:pt x="231511" y="10517"/>
                    <a:pt x="231511" y="10517"/>
                    <a:pt x="231511" y="14461"/>
                  </a:cubicBezTo>
                  <a:cubicBezTo>
                    <a:pt x="231511" y="14461"/>
                    <a:pt x="231511" y="14461"/>
                    <a:pt x="250032" y="14461"/>
                  </a:cubicBezTo>
                  <a:cubicBezTo>
                    <a:pt x="250032" y="14461"/>
                    <a:pt x="250032" y="14461"/>
                    <a:pt x="250032" y="10517"/>
                  </a:cubicBezTo>
                  <a:cubicBezTo>
                    <a:pt x="250032" y="3944"/>
                    <a:pt x="254000" y="0"/>
                    <a:pt x="260615" y="0"/>
                  </a:cubicBezTo>
                  <a:cubicBezTo>
                    <a:pt x="265907" y="0"/>
                    <a:pt x="269875" y="3944"/>
                    <a:pt x="269875" y="10517"/>
                  </a:cubicBezTo>
                  <a:cubicBezTo>
                    <a:pt x="269875" y="10517"/>
                    <a:pt x="269875" y="10517"/>
                    <a:pt x="269875" y="14461"/>
                  </a:cubicBezTo>
                  <a:cubicBezTo>
                    <a:pt x="269875" y="14461"/>
                    <a:pt x="269875" y="14461"/>
                    <a:pt x="276490" y="14461"/>
                  </a:cubicBezTo>
                  <a:cubicBezTo>
                    <a:pt x="302948" y="14461"/>
                    <a:pt x="325438" y="35496"/>
                    <a:pt x="325438" y="61789"/>
                  </a:cubicBezTo>
                  <a:cubicBezTo>
                    <a:pt x="325438" y="61789"/>
                    <a:pt x="325438" y="61789"/>
                    <a:pt x="325438" y="289223"/>
                  </a:cubicBezTo>
                  <a:cubicBezTo>
                    <a:pt x="325438" y="315516"/>
                    <a:pt x="302948" y="336550"/>
                    <a:pt x="276490" y="336550"/>
                  </a:cubicBezTo>
                  <a:cubicBezTo>
                    <a:pt x="276490" y="336550"/>
                    <a:pt x="276490" y="336550"/>
                    <a:pt x="48948" y="336550"/>
                  </a:cubicBezTo>
                  <a:cubicBezTo>
                    <a:pt x="22490" y="336550"/>
                    <a:pt x="0" y="315516"/>
                    <a:pt x="0" y="289223"/>
                  </a:cubicBezTo>
                  <a:cubicBezTo>
                    <a:pt x="0" y="289223"/>
                    <a:pt x="0" y="289223"/>
                    <a:pt x="0" y="61789"/>
                  </a:cubicBezTo>
                  <a:cubicBezTo>
                    <a:pt x="0" y="35496"/>
                    <a:pt x="22490" y="14461"/>
                    <a:pt x="48948" y="14461"/>
                  </a:cubicBezTo>
                  <a:cubicBezTo>
                    <a:pt x="48948" y="14461"/>
                    <a:pt x="48948" y="14461"/>
                    <a:pt x="55563" y="14461"/>
                  </a:cubicBezTo>
                  <a:cubicBezTo>
                    <a:pt x="55563" y="14461"/>
                    <a:pt x="55563" y="14461"/>
                    <a:pt x="55563" y="10517"/>
                  </a:cubicBezTo>
                  <a:cubicBezTo>
                    <a:pt x="55563" y="3944"/>
                    <a:pt x="59531" y="0"/>
                    <a:pt x="64823" y="0"/>
                  </a:cubicBezTo>
                  <a:close/>
                </a:path>
              </a:pathLst>
            </a:custGeom>
            <a:solidFill>
              <a:schemeClr val="tx1">
                <a:lumMod val="65000"/>
                <a:lumOff val="35000"/>
              </a:schemeClr>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000000"/>
                </a:solidFill>
                <a:effectLst/>
                <a:uLnTx/>
                <a:uFillTx/>
                <a:latin typeface="Arial"/>
                <a:ea typeface="微软雅黑"/>
                <a:cs typeface="+mn-cs"/>
              </a:endParaRPr>
            </a:p>
          </p:txBody>
        </p:sp>
        <p:sp>
          <p:nvSpPr>
            <p:cNvPr id="159" name="文本框 158"/>
            <p:cNvSpPr txBox="1"/>
            <p:nvPr/>
          </p:nvSpPr>
          <p:spPr>
            <a:xfrm>
              <a:off x="6975470" y="5524111"/>
              <a:ext cx="164949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53585F"/>
                  </a:solidFill>
                  <a:effectLst/>
                  <a:uLnTx/>
                  <a:uFillTx/>
                  <a:latin typeface="微软雅黑"/>
                  <a:ea typeface="微软雅黑"/>
                  <a:cs typeface="+mn-cs"/>
                </a:rPr>
                <a:t>此处添加说课</a:t>
              </a:r>
              <a:r>
                <a:rPr lang="zh-CN" altLang="en-US" sz="1400" dirty="0">
                  <a:solidFill>
                    <a:srgbClr val="53585F"/>
                  </a:solidFill>
                  <a:latin typeface="微软雅黑"/>
                  <a:ea typeface="微软雅黑"/>
                </a:rPr>
                <a:t>时间</a:t>
              </a:r>
              <a:endParaRPr kumimoji="0" lang="zh-CN" altLang="en-US" sz="1400" b="0" i="0" u="none" strike="noStrike" kern="1200" cap="none" spc="0" normalizeH="0" baseline="0" noProof="0" dirty="0">
                <a:ln>
                  <a:noFill/>
                </a:ln>
                <a:solidFill>
                  <a:srgbClr val="53585F"/>
                </a:solidFill>
                <a:effectLst/>
                <a:uLnTx/>
                <a:uFillTx/>
                <a:latin typeface="微软雅黑"/>
                <a:ea typeface="微软雅黑"/>
                <a:cs typeface="+mn-cs"/>
              </a:endParaRPr>
            </a:p>
          </p:txBody>
        </p:sp>
      </p:grpSp>
      <p:sp>
        <p:nvSpPr>
          <p:cNvPr id="161" name="矩形 160"/>
          <p:cNvSpPr/>
          <p:nvPr/>
        </p:nvSpPr>
        <p:spPr>
          <a:xfrm>
            <a:off x="2321147" y="4712507"/>
            <a:ext cx="7582128" cy="307777"/>
          </a:xfrm>
          <a:prstGeom prst="rect">
            <a:avLst/>
          </a:prstGeom>
        </p:spPr>
        <p:txBody>
          <a:bodyPr wrap="square">
            <a:spAutoFit/>
            <a:scene3d>
              <a:camera prst="orthographicFront"/>
              <a:lightRig rig="threePt" dir="t"/>
            </a:scene3d>
            <a:sp3d contourW="6350"/>
          </a:bodyPr>
          <a:lstStyle/>
          <a:p>
            <a:pPr lvl="0" algn="ctr">
              <a:defRPr/>
            </a:pPr>
            <a:r>
              <a:rPr lang="en-US" altLang="zh-CN" sz="1400" dirty="0">
                <a:solidFill>
                  <a:srgbClr val="000000">
                    <a:lumMod val="50000"/>
                    <a:lumOff val="50000"/>
                  </a:srgbClr>
                </a:solidFill>
                <a:ea typeface="等线" panose="02010600030101010101" pitchFamily="2" charset="-122"/>
              </a:rPr>
              <a:t>Creative pencil microsomal lesson PPT template DESIGNED FOR FEI ER SHE JI</a:t>
            </a:r>
          </a:p>
        </p:txBody>
      </p:sp>
      <p:pic>
        <p:nvPicPr>
          <p:cNvPr id="71" name="14.The Pirate That Should Not Be (Remixed By Photek).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1097930" y="-298450"/>
            <a:ext cx="609600" cy="609600"/>
          </a:xfrm>
          <a:prstGeom prst="rect">
            <a:avLst/>
          </a:prstGeom>
        </p:spPr>
      </p:pic>
    </p:spTree>
    <p:extLst>
      <p:ext uri="{BB962C8B-B14F-4D97-AF65-F5344CB8AC3E}">
        <p14:creationId xmlns:p14="http://schemas.microsoft.com/office/powerpoint/2010/main" val="1613344246"/>
      </p:ext>
    </p:extLst>
  </p:cSld>
  <p:clrMapOvr>
    <a:masterClrMapping/>
  </p:clrMapOvr>
  <mc:AlternateContent xmlns:mc="http://schemas.openxmlformats.org/markup-compatibility/2006">
    <mc:Choice xmlns:p14="http://schemas.microsoft.com/office/powerpoint/2010/main" Requires="p14">
      <p:transition spd="med" p14:dur="700" advTm="4000">
        <p:fade/>
      </p:transition>
    </mc:Choice>
    <mc:Fallback>
      <p:transition spd="med"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1"/>
                                        </p:tgtEl>
                                      </p:cBhvr>
                                    </p:cmd>
                                  </p:childTnLst>
                                </p:cTn>
                              </p:par>
                              <p:par>
                                <p:cTn id="7" presetID="2" presetClass="entr" presetSubtype="2" decel="100000" fill="hold" nodeType="withEffect">
                                  <p:stCondLst>
                                    <p:cond delay="0"/>
                                  </p:stCondLst>
                                  <p:childTnLst>
                                    <p:set>
                                      <p:cBhvr>
                                        <p:cTn id="8" dur="1" fill="hold">
                                          <p:stCondLst>
                                            <p:cond delay="0"/>
                                          </p:stCondLst>
                                        </p:cTn>
                                        <p:tgtEl>
                                          <p:spTgt spid="9"/>
                                        </p:tgtEl>
                                        <p:attrNameLst>
                                          <p:attrName>style.visibility</p:attrName>
                                        </p:attrNameLst>
                                      </p:cBhvr>
                                      <p:to>
                                        <p:strVal val="visible"/>
                                      </p:to>
                                    </p:set>
                                    <p:anim calcmode="lin" valueType="num">
                                      <p:cBhvr additive="base">
                                        <p:cTn id="9" dur="1000" fill="hold"/>
                                        <p:tgtEl>
                                          <p:spTgt spid="9"/>
                                        </p:tgtEl>
                                        <p:attrNameLst>
                                          <p:attrName>ppt_x</p:attrName>
                                        </p:attrNameLst>
                                      </p:cBhvr>
                                      <p:tavLst>
                                        <p:tav tm="0">
                                          <p:val>
                                            <p:strVal val="1+#ppt_w/2"/>
                                          </p:val>
                                        </p:tav>
                                        <p:tav tm="100000">
                                          <p:val>
                                            <p:strVal val="#ppt_x"/>
                                          </p:val>
                                        </p:tav>
                                      </p:tavLst>
                                    </p:anim>
                                    <p:anim calcmode="lin" valueType="num">
                                      <p:cBhvr additive="base">
                                        <p:cTn id="10" dur="1000" fill="hold"/>
                                        <p:tgtEl>
                                          <p:spTgt spid="9"/>
                                        </p:tgtEl>
                                        <p:attrNameLst>
                                          <p:attrName>ppt_y</p:attrName>
                                        </p:attrNameLst>
                                      </p:cBhvr>
                                      <p:tavLst>
                                        <p:tav tm="0">
                                          <p:val>
                                            <p:strVal val="#ppt_y"/>
                                          </p:val>
                                        </p:tav>
                                        <p:tav tm="100000">
                                          <p:val>
                                            <p:strVal val="#ppt_y"/>
                                          </p:val>
                                        </p:tav>
                                      </p:tavLst>
                                    </p:anim>
                                  </p:childTnLst>
                                </p:cTn>
                              </p:par>
                            </p:childTnLst>
                          </p:cTn>
                        </p:par>
                        <p:par>
                          <p:cTn id="11" fill="hold">
                            <p:stCondLst>
                              <p:cond delay="1000"/>
                            </p:stCondLst>
                            <p:childTnLst>
                              <p:par>
                                <p:cTn id="12" presetID="12" presetClass="entr" presetSubtype="4" fill="hold" grpId="0" nodeType="afterEffect">
                                  <p:stCondLst>
                                    <p:cond delay="0"/>
                                  </p:stCondLst>
                                  <p:iterate type="lt">
                                    <p:tmPct val="10000"/>
                                  </p:iterate>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p:tgtEl>
                                          <p:spTgt spid="10"/>
                                        </p:tgtEl>
                                        <p:attrNameLst>
                                          <p:attrName>ppt_y</p:attrName>
                                        </p:attrNameLst>
                                      </p:cBhvr>
                                      <p:tavLst>
                                        <p:tav tm="0">
                                          <p:val>
                                            <p:strVal val="#ppt_y+#ppt_h*1.125000"/>
                                          </p:val>
                                        </p:tav>
                                        <p:tav tm="100000">
                                          <p:val>
                                            <p:strVal val="#ppt_y"/>
                                          </p:val>
                                        </p:tav>
                                      </p:tavLst>
                                    </p:anim>
                                    <p:animEffect transition="in" filter="wipe(up)">
                                      <p:cBhvr>
                                        <p:cTn id="15" dur="500"/>
                                        <p:tgtEl>
                                          <p:spTgt spid="10"/>
                                        </p:tgtEl>
                                      </p:cBhvr>
                                    </p:animEffect>
                                  </p:childTnLst>
                                </p:cTn>
                              </p:par>
                            </p:childTnLst>
                          </p:cTn>
                        </p:par>
                        <p:par>
                          <p:cTn id="16" fill="hold">
                            <p:stCondLst>
                              <p:cond delay="2150"/>
                            </p:stCondLst>
                            <p:childTnLst>
                              <p:par>
                                <p:cTn id="17" presetID="22" presetClass="entr" presetSubtype="8"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par>
                          <p:cTn id="20" fill="hold">
                            <p:stCondLst>
                              <p:cond delay="2650"/>
                            </p:stCondLst>
                            <p:childTnLst>
                              <p:par>
                                <p:cTn id="21" presetID="10" presetClass="entr" presetSubtype="0" fill="hold" grpId="0" nodeType="afterEffect">
                                  <p:stCondLst>
                                    <p:cond delay="0"/>
                                  </p:stCondLst>
                                  <p:childTnLst>
                                    <p:set>
                                      <p:cBhvr>
                                        <p:cTn id="22" dur="1" fill="hold">
                                          <p:stCondLst>
                                            <p:cond delay="0"/>
                                          </p:stCondLst>
                                        </p:cTn>
                                        <p:tgtEl>
                                          <p:spTgt spid="161"/>
                                        </p:tgtEl>
                                        <p:attrNameLst>
                                          <p:attrName>style.visibility</p:attrName>
                                        </p:attrNameLst>
                                      </p:cBhvr>
                                      <p:to>
                                        <p:strVal val="visible"/>
                                      </p:to>
                                    </p:set>
                                    <p:animEffect transition="in" filter="fade">
                                      <p:cBhvr>
                                        <p:cTn id="23" dur="500"/>
                                        <p:tgtEl>
                                          <p:spTgt spid="161"/>
                                        </p:tgtEl>
                                      </p:cBhvr>
                                    </p:animEffect>
                                  </p:childTnLst>
                                </p:cTn>
                              </p:par>
                            </p:childTnLst>
                          </p:cTn>
                        </p:par>
                        <p:par>
                          <p:cTn id="24" fill="hold">
                            <p:stCondLst>
                              <p:cond delay="3150"/>
                            </p:stCondLst>
                            <p:childTnLst>
                              <p:par>
                                <p:cTn id="25" presetID="22" presetClass="entr" presetSubtype="8"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left)">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8" fill="hold" display="0">
                  <p:stCondLst>
                    <p:cond delay="indefinite"/>
                  </p:stCondLst>
                  <p:endCondLst>
                    <p:cond evt="onStopAudio" delay="0">
                      <p:tgtEl>
                        <p:sldTgt/>
                      </p:tgtEl>
                    </p:cond>
                  </p:endCondLst>
                </p:cTn>
                <p:tgtEl>
                  <p:spTgt spid="71"/>
                </p:tgtEl>
              </p:cMediaNode>
            </p:audio>
          </p:childTnLst>
        </p:cTn>
      </p:par>
    </p:tnLst>
    <p:bldLst>
      <p:bldP spid="10" grpId="0"/>
      <p:bldP spid="16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任意多边形: 形状 50"/>
          <p:cNvSpPr>
            <a:spLocks/>
          </p:cNvSpPr>
          <p:nvPr/>
        </p:nvSpPr>
        <p:spPr bwMode="auto">
          <a:xfrm>
            <a:off x="6310190" y="3180376"/>
            <a:ext cx="2551430" cy="3674450"/>
          </a:xfrm>
          <a:custGeom>
            <a:avLst/>
            <a:gdLst>
              <a:gd name="connsiteX0" fmla="*/ 2431104 w 2551430"/>
              <a:gd name="connsiteY0" fmla="*/ 0 h 3674450"/>
              <a:gd name="connsiteX1" fmla="*/ 2551430 w 2551430"/>
              <a:gd name="connsiteY1" fmla="*/ 150304 h 3674450"/>
              <a:gd name="connsiteX2" fmla="*/ 2434864 w 2551430"/>
              <a:gd name="connsiteY2" fmla="*/ 619619 h 3674450"/>
              <a:gd name="connsiteX3" fmla="*/ 1934761 w 2551430"/>
              <a:gd name="connsiteY3" fmla="*/ 1585857 h 3674450"/>
              <a:gd name="connsiteX4" fmla="*/ 1853697 w 2551430"/>
              <a:gd name="connsiteY4" fmla="*/ 1683046 h 3674450"/>
              <a:gd name="connsiteX5" fmla="*/ 1913596 w 2551430"/>
              <a:gd name="connsiteY5" fmla="*/ 1906833 h 3674450"/>
              <a:gd name="connsiteX6" fmla="*/ 1955224 w 2551430"/>
              <a:gd name="connsiteY6" fmla="*/ 3674450 h 3674450"/>
              <a:gd name="connsiteX7" fmla="*/ 1089960 w 2551430"/>
              <a:gd name="connsiteY7" fmla="*/ 3674450 h 3674450"/>
              <a:gd name="connsiteX8" fmla="*/ 1378009 w 2551430"/>
              <a:gd name="connsiteY8" fmla="*/ 1930092 h 3674450"/>
              <a:gd name="connsiteX9" fmla="*/ 1375694 w 2551430"/>
              <a:gd name="connsiteY9" fmla="*/ 1895319 h 3674450"/>
              <a:gd name="connsiteX10" fmla="*/ 1244901 w 2551430"/>
              <a:gd name="connsiteY10" fmla="*/ 1866257 h 3674450"/>
              <a:gd name="connsiteX11" fmla="*/ 278837 w 2551430"/>
              <a:gd name="connsiteY11" fmla="*/ 1392695 h 3674450"/>
              <a:gd name="connsiteX12" fmla="*/ 0 w 2551430"/>
              <a:gd name="connsiteY12" fmla="*/ 1151960 h 3674450"/>
              <a:gd name="connsiteX13" fmla="*/ 224163 w 2551430"/>
              <a:gd name="connsiteY13" fmla="*/ 1102719 h 3674450"/>
              <a:gd name="connsiteX14" fmla="*/ 347180 w 2551430"/>
              <a:gd name="connsiteY14" fmla="*/ 1182052 h 3674450"/>
              <a:gd name="connsiteX15" fmla="*/ 1162911 w 2551430"/>
              <a:gd name="connsiteY15" fmla="*/ 1505261 h 3674450"/>
              <a:gd name="connsiteX16" fmla="*/ 1341001 w 2551430"/>
              <a:gd name="connsiteY16" fmla="*/ 1534009 h 3674450"/>
              <a:gd name="connsiteX17" fmla="*/ 1335644 w 2551430"/>
              <a:gd name="connsiteY17" fmla="*/ 1491757 h 3674450"/>
              <a:gd name="connsiteX18" fmla="*/ 861007 w 2551430"/>
              <a:gd name="connsiteY18" fmla="*/ 202150 h 3674450"/>
              <a:gd name="connsiteX19" fmla="*/ 1006704 w 2551430"/>
              <a:gd name="connsiteY19" fmla="*/ 111854 h 3674450"/>
              <a:gd name="connsiteX20" fmla="*/ 1673952 w 2551430"/>
              <a:gd name="connsiteY20" fmla="*/ 1186660 h 3674450"/>
              <a:gd name="connsiteX21" fmla="*/ 1729487 w 2551430"/>
              <a:gd name="connsiteY21" fmla="*/ 1325463 h 3674450"/>
              <a:gd name="connsiteX22" fmla="*/ 1739231 w 2551430"/>
              <a:gd name="connsiteY22" fmla="*/ 1315924 h 3674450"/>
              <a:gd name="connsiteX23" fmla="*/ 2276937 w 2551430"/>
              <a:gd name="connsiteY23" fmla="*/ 478518 h 3674450"/>
              <a:gd name="connsiteX24" fmla="*/ 2431104 w 2551430"/>
              <a:gd name="connsiteY24" fmla="*/ 0 h 3674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551430" h="3674450">
                <a:moveTo>
                  <a:pt x="2431104" y="0"/>
                </a:moveTo>
                <a:lnTo>
                  <a:pt x="2551430" y="150304"/>
                </a:lnTo>
                <a:cubicBezTo>
                  <a:pt x="2521349" y="312877"/>
                  <a:pt x="2479987" y="469316"/>
                  <a:pt x="2434864" y="619619"/>
                </a:cubicBezTo>
                <a:cubicBezTo>
                  <a:pt x="2314539" y="984643"/>
                  <a:pt x="2141570" y="1306722"/>
                  <a:pt x="1934761" y="1585857"/>
                </a:cubicBezTo>
                <a:lnTo>
                  <a:pt x="1853697" y="1683046"/>
                </a:lnTo>
                <a:lnTo>
                  <a:pt x="1913596" y="1906833"/>
                </a:lnTo>
                <a:cubicBezTo>
                  <a:pt x="2071187" y="2566269"/>
                  <a:pt x="2056320" y="3006805"/>
                  <a:pt x="1955224" y="3674450"/>
                </a:cubicBezTo>
                <a:cubicBezTo>
                  <a:pt x="1955224" y="3674450"/>
                  <a:pt x="1955224" y="3674450"/>
                  <a:pt x="1089960" y="3674450"/>
                </a:cubicBezTo>
                <a:cubicBezTo>
                  <a:pt x="1287692" y="3103942"/>
                  <a:pt x="1399938" y="2515649"/>
                  <a:pt x="1378009" y="1930092"/>
                </a:cubicBezTo>
                <a:lnTo>
                  <a:pt x="1375694" y="1895319"/>
                </a:lnTo>
                <a:lnTo>
                  <a:pt x="1244901" y="1866257"/>
                </a:lnTo>
                <a:cubicBezTo>
                  <a:pt x="906734" y="1770724"/>
                  <a:pt x="584328" y="1616333"/>
                  <a:pt x="278837" y="1392695"/>
                </a:cubicBezTo>
                <a:cubicBezTo>
                  <a:pt x="183158" y="1318833"/>
                  <a:pt x="90212" y="1239500"/>
                  <a:pt x="0" y="1151960"/>
                </a:cubicBezTo>
                <a:cubicBezTo>
                  <a:pt x="0" y="1151960"/>
                  <a:pt x="0" y="1151960"/>
                  <a:pt x="224163" y="1102719"/>
                </a:cubicBezTo>
                <a:cubicBezTo>
                  <a:pt x="265169" y="1132811"/>
                  <a:pt x="306174" y="1157432"/>
                  <a:pt x="347180" y="1182052"/>
                </a:cubicBezTo>
                <a:cubicBezTo>
                  <a:pt x="605514" y="1338239"/>
                  <a:pt x="883863" y="1444944"/>
                  <a:pt x="1162911" y="1505261"/>
                </a:cubicBezTo>
                <a:lnTo>
                  <a:pt x="1341001" y="1534009"/>
                </a:lnTo>
                <a:lnTo>
                  <a:pt x="1335644" y="1491757"/>
                </a:lnTo>
                <a:cubicBezTo>
                  <a:pt x="1266599" y="1054578"/>
                  <a:pt x="1115234" y="621823"/>
                  <a:pt x="861007" y="202150"/>
                </a:cubicBezTo>
                <a:lnTo>
                  <a:pt x="1006704" y="111854"/>
                </a:lnTo>
                <a:cubicBezTo>
                  <a:pt x="1279887" y="435074"/>
                  <a:pt x="1505448" y="798909"/>
                  <a:pt x="1673952" y="1186660"/>
                </a:cubicBezTo>
                <a:lnTo>
                  <a:pt x="1729487" y="1325463"/>
                </a:lnTo>
                <a:lnTo>
                  <a:pt x="1739231" y="1315924"/>
                </a:lnTo>
                <a:cubicBezTo>
                  <a:pt x="1953562" y="1082800"/>
                  <a:pt x="2141570" y="803665"/>
                  <a:pt x="2276937" y="478518"/>
                </a:cubicBezTo>
                <a:cubicBezTo>
                  <a:pt x="2340860" y="331282"/>
                  <a:pt x="2393502" y="168708"/>
                  <a:pt x="2431104" y="0"/>
                </a:cubicBezTo>
                <a:close/>
              </a:path>
            </a:pathLst>
          </a:custGeom>
          <a:solidFill>
            <a:schemeClr val="bg1">
              <a:lumMod val="65000"/>
            </a:schemeClr>
          </a:solidFill>
          <a:ln w="19050">
            <a:solidFill>
              <a:schemeClr val="bg1"/>
            </a:solid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a:solidFill>
                <a:schemeClr val="lt1"/>
              </a:solidFill>
            </a:endParaRPr>
          </a:p>
        </p:txBody>
      </p:sp>
      <p:sp>
        <p:nvSpPr>
          <p:cNvPr id="25" name="Freeform: Shape 8"/>
          <p:cNvSpPr>
            <a:spLocks/>
          </p:cNvSpPr>
          <p:nvPr/>
        </p:nvSpPr>
        <p:spPr bwMode="auto">
          <a:xfrm rot="4500000">
            <a:off x="9160340" y="2795604"/>
            <a:ext cx="1517350" cy="2664886"/>
          </a:xfrm>
          <a:custGeom>
            <a:avLst/>
            <a:gdLst>
              <a:gd name="T0" fmla="*/ 222 w 452"/>
              <a:gd name="T1" fmla="*/ 0 h 796"/>
              <a:gd name="T2" fmla="*/ 450 w 452"/>
              <a:gd name="T3" fmla="*/ 475 h 796"/>
              <a:gd name="T4" fmla="*/ 234 w 452"/>
              <a:gd name="T5" fmla="*/ 796 h 796"/>
              <a:gd name="T6" fmla="*/ 9 w 452"/>
              <a:gd name="T7" fmla="*/ 482 h 796"/>
              <a:gd name="T8" fmla="*/ 222 w 452"/>
              <a:gd name="T9" fmla="*/ 0 h 796"/>
            </a:gdLst>
            <a:ahLst/>
            <a:cxnLst>
              <a:cxn ang="0">
                <a:pos x="T0" y="T1"/>
              </a:cxn>
              <a:cxn ang="0">
                <a:pos x="T2" y="T3"/>
              </a:cxn>
              <a:cxn ang="0">
                <a:pos x="T4" y="T5"/>
              </a:cxn>
              <a:cxn ang="0">
                <a:pos x="T6" y="T7"/>
              </a:cxn>
              <a:cxn ang="0">
                <a:pos x="T8" y="T9"/>
              </a:cxn>
            </a:cxnLst>
            <a:rect l="0" t="0" r="r" b="b"/>
            <a:pathLst>
              <a:path w="452" h="796">
                <a:moveTo>
                  <a:pt x="222" y="0"/>
                </a:moveTo>
                <a:cubicBezTo>
                  <a:pt x="222" y="0"/>
                  <a:pt x="452" y="265"/>
                  <a:pt x="450" y="475"/>
                </a:cubicBezTo>
                <a:cubicBezTo>
                  <a:pt x="448" y="685"/>
                  <a:pt x="234" y="796"/>
                  <a:pt x="234" y="796"/>
                </a:cubicBezTo>
                <a:cubicBezTo>
                  <a:pt x="234" y="796"/>
                  <a:pt x="18" y="692"/>
                  <a:pt x="9" y="482"/>
                </a:cubicBezTo>
                <a:cubicBezTo>
                  <a:pt x="0" y="272"/>
                  <a:pt x="222" y="0"/>
                  <a:pt x="222" y="0"/>
                </a:cubicBezTo>
                <a:close/>
              </a:path>
            </a:pathLst>
          </a:custGeom>
          <a:solidFill>
            <a:schemeClr val="accent6"/>
          </a:solidFill>
          <a:ln w="19050">
            <a:solidFill>
              <a:schemeClr val="bg1"/>
            </a:solid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26" name="Freeform: Shape 9"/>
          <p:cNvSpPr>
            <a:spLocks/>
          </p:cNvSpPr>
          <p:nvPr/>
        </p:nvSpPr>
        <p:spPr bwMode="auto">
          <a:xfrm>
            <a:off x="7749396" y="2694787"/>
            <a:ext cx="765648" cy="1344693"/>
          </a:xfrm>
          <a:custGeom>
            <a:avLst/>
            <a:gdLst>
              <a:gd name="T0" fmla="*/ 222 w 452"/>
              <a:gd name="T1" fmla="*/ 0 h 796"/>
              <a:gd name="T2" fmla="*/ 450 w 452"/>
              <a:gd name="T3" fmla="*/ 475 h 796"/>
              <a:gd name="T4" fmla="*/ 234 w 452"/>
              <a:gd name="T5" fmla="*/ 796 h 796"/>
              <a:gd name="T6" fmla="*/ 9 w 452"/>
              <a:gd name="T7" fmla="*/ 482 h 796"/>
              <a:gd name="T8" fmla="*/ 222 w 452"/>
              <a:gd name="T9" fmla="*/ 0 h 796"/>
            </a:gdLst>
            <a:ahLst/>
            <a:cxnLst>
              <a:cxn ang="0">
                <a:pos x="T0" y="T1"/>
              </a:cxn>
              <a:cxn ang="0">
                <a:pos x="T2" y="T3"/>
              </a:cxn>
              <a:cxn ang="0">
                <a:pos x="T4" y="T5"/>
              </a:cxn>
              <a:cxn ang="0">
                <a:pos x="T6" y="T7"/>
              </a:cxn>
              <a:cxn ang="0">
                <a:pos x="T8" y="T9"/>
              </a:cxn>
            </a:cxnLst>
            <a:rect l="0" t="0" r="r" b="b"/>
            <a:pathLst>
              <a:path w="452" h="796">
                <a:moveTo>
                  <a:pt x="222" y="0"/>
                </a:moveTo>
                <a:cubicBezTo>
                  <a:pt x="222" y="0"/>
                  <a:pt x="452" y="265"/>
                  <a:pt x="450" y="475"/>
                </a:cubicBezTo>
                <a:cubicBezTo>
                  <a:pt x="448" y="685"/>
                  <a:pt x="234" y="796"/>
                  <a:pt x="234" y="796"/>
                </a:cubicBezTo>
                <a:cubicBezTo>
                  <a:pt x="234" y="796"/>
                  <a:pt x="18" y="692"/>
                  <a:pt x="9" y="482"/>
                </a:cubicBezTo>
                <a:cubicBezTo>
                  <a:pt x="0" y="272"/>
                  <a:pt x="222" y="0"/>
                  <a:pt x="222" y="0"/>
                </a:cubicBezTo>
                <a:close/>
              </a:path>
            </a:pathLst>
          </a:custGeom>
          <a:solidFill>
            <a:schemeClr val="accent2"/>
          </a:solidFill>
          <a:ln w="19050">
            <a:solidFill>
              <a:schemeClr val="bg1"/>
            </a:solid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27" name="Freeform: Shape 10"/>
          <p:cNvSpPr>
            <a:spLocks/>
          </p:cNvSpPr>
          <p:nvPr/>
        </p:nvSpPr>
        <p:spPr bwMode="auto">
          <a:xfrm rot="1034185">
            <a:off x="8704898" y="1340764"/>
            <a:ext cx="1172537" cy="2059304"/>
          </a:xfrm>
          <a:custGeom>
            <a:avLst/>
            <a:gdLst>
              <a:gd name="T0" fmla="*/ 222 w 452"/>
              <a:gd name="T1" fmla="*/ 0 h 796"/>
              <a:gd name="T2" fmla="*/ 450 w 452"/>
              <a:gd name="T3" fmla="*/ 475 h 796"/>
              <a:gd name="T4" fmla="*/ 234 w 452"/>
              <a:gd name="T5" fmla="*/ 796 h 796"/>
              <a:gd name="T6" fmla="*/ 9 w 452"/>
              <a:gd name="T7" fmla="*/ 482 h 796"/>
              <a:gd name="T8" fmla="*/ 222 w 452"/>
              <a:gd name="T9" fmla="*/ 0 h 796"/>
            </a:gdLst>
            <a:ahLst/>
            <a:cxnLst>
              <a:cxn ang="0">
                <a:pos x="T0" y="T1"/>
              </a:cxn>
              <a:cxn ang="0">
                <a:pos x="T2" y="T3"/>
              </a:cxn>
              <a:cxn ang="0">
                <a:pos x="T4" y="T5"/>
              </a:cxn>
              <a:cxn ang="0">
                <a:pos x="T6" y="T7"/>
              </a:cxn>
              <a:cxn ang="0">
                <a:pos x="T8" y="T9"/>
              </a:cxn>
            </a:cxnLst>
            <a:rect l="0" t="0" r="r" b="b"/>
            <a:pathLst>
              <a:path w="452" h="796">
                <a:moveTo>
                  <a:pt x="222" y="0"/>
                </a:moveTo>
                <a:cubicBezTo>
                  <a:pt x="222" y="0"/>
                  <a:pt x="452" y="265"/>
                  <a:pt x="450" y="475"/>
                </a:cubicBezTo>
                <a:cubicBezTo>
                  <a:pt x="448" y="685"/>
                  <a:pt x="234" y="796"/>
                  <a:pt x="234" y="796"/>
                </a:cubicBezTo>
                <a:cubicBezTo>
                  <a:pt x="234" y="796"/>
                  <a:pt x="18" y="692"/>
                  <a:pt x="9" y="482"/>
                </a:cubicBezTo>
                <a:cubicBezTo>
                  <a:pt x="0" y="272"/>
                  <a:pt x="222" y="0"/>
                  <a:pt x="222" y="0"/>
                </a:cubicBezTo>
                <a:close/>
              </a:path>
            </a:pathLst>
          </a:custGeom>
          <a:solidFill>
            <a:schemeClr val="accent5"/>
          </a:solidFill>
          <a:ln w="19050">
            <a:solidFill>
              <a:schemeClr val="bg1"/>
            </a:solid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28" name="Freeform: Shape 11"/>
          <p:cNvSpPr>
            <a:spLocks/>
          </p:cNvSpPr>
          <p:nvPr/>
        </p:nvSpPr>
        <p:spPr bwMode="auto">
          <a:xfrm rot="18372114">
            <a:off x="5109253" y="2565158"/>
            <a:ext cx="1172538" cy="2059302"/>
          </a:xfrm>
          <a:custGeom>
            <a:avLst/>
            <a:gdLst>
              <a:gd name="T0" fmla="*/ 222 w 452"/>
              <a:gd name="T1" fmla="*/ 0 h 796"/>
              <a:gd name="T2" fmla="*/ 450 w 452"/>
              <a:gd name="T3" fmla="*/ 475 h 796"/>
              <a:gd name="T4" fmla="*/ 234 w 452"/>
              <a:gd name="T5" fmla="*/ 796 h 796"/>
              <a:gd name="T6" fmla="*/ 9 w 452"/>
              <a:gd name="T7" fmla="*/ 482 h 796"/>
              <a:gd name="T8" fmla="*/ 222 w 452"/>
              <a:gd name="T9" fmla="*/ 0 h 796"/>
            </a:gdLst>
            <a:ahLst/>
            <a:cxnLst>
              <a:cxn ang="0">
                <a:pos x="T0" y="T1"/>
              </a:cxn>
              <a:cxn ang="0">
                <a:pos x="T2" y="T3"/>
              </a:cxn>
              <a:cxn ang="0">
                <a:pos x="T4" y="T5"/>
              </a:cxn>
              <a:cxn ang="0">
                <a:pos x="T6" y="T7"/>
              </a:cxn>
              <a:cxn ang="0">
                <a:pos x="T8" y="T9"/>
              </a:cxn>
            </a:cxnLst>
            <a:rect l="0" t="0" r="r" b="b"/>
            <a:pathLst>
              <a:path w="452" h="796">
                <a:moveTo>
                  <a:pt x="222" y="0"/>
                </a:moveTo>
                <a:cubicBezTo>
                  <a:pt x="222" y="0"/>
                  <a:pt x="452" y="265"/>
                  <a:pt x="450" y="475"/>
                </a:cubicBezTo>
                <a:cubicBezTo>
                  <a:pt x="448" y="685"/>
                  <a:pt x="234" y="796"/>
                  <a:pt x="234" y="796"/>
                </a:cubicBezTo>
                <a:cubicBezTo>
                  <a:pt x="234" y="796"/>
                  <a:pt x="18" y="692"/>
                  <a:pt x="9" y="482"/>
                </a:cubicBezTo>
                <a:cubicBezTo>
                  <a:pt x="0" y="272"/>
                  <a:pt x="222" y="0"/>
                  <a:pt x="222" y="0"/>
                </a:cubicBezTo>
                <a:close/>
              </a:path>
            </a:pathLst>
          </a:custGeom>
          <a:solidFill>
            <a:schemeClr val="accent2"/>
          </a:solidFill>
          <a:ln w="19050">
            <a:solidFill>
              <a:schemeClr val="bg1"/>
            </a:solid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9" name="Freeform: Shape 12"/>
          <p:cNvSpPr>
            <a:spLocks/>
          </p:cNvSpPr>
          <p:nvPr/>
        </p:nvSpPr>
        <p:spPr bwMode="auto">
          <a:xfrm rot="19386348">
            <a:off x="6806374" y="3593880"/>
            <a:ext cx="574466" cy="1008923"/>
          </a:xfrm>
          <a:custGeom>
            <a:avLst/>
            <a:gdLst>
              <a:gd name="T0" fmla="*/ 222 w 452"/>
              <a:gd name="T1" fmla="*/ 0 h 796"/>
              <a:gd name="T2" fmla="*/ 450 w 452"/>
              <a:gd name="T3" fmla="*/ 475 h 796"/>
              <a:gd name="T4" fmla="*/ 234 w 452"/>
              <a:gd name="T5" fmla="*/ 796 h 796"/>
              <a:gd name="T6" fmla="*/ 9 w 452"/>
              <a:gd name="T7" fmla="*/ 482 h 796"/>
              <a:gd name="T8" fmla="*/ 222 w 452"/>
              <a:gd name="T9" fmla="*/ 0 h 796"/>
            </a:gdLst>
            <a:ahLst/>
            <a:cxnLst>
              <a:cxn ang="0">
                <a:pos x="T0" y="T1"/>
              </a:cxn>
              <a:cxn ang="0">
                <a:pos x="T2" y="T3"/>
              </a:cxn>
              <a:cxn ang="0">
                <a:pos x="T4" y="T5"/>
              </a:cxn>
              <a:cxn ang="0">
                <a:pos x="T6" y="T7"/>
              </a:cxn>
              <a:cxn ang="0">
                <a:pos x="T8" y="T9"/>
              </a:cxn>
            </a:cxnLst>
            <a:rect l="0" t="0" r="r" b="b"/>
            <a:pathLst>
              <a:path w="452" h="796">
                <a:moveTo>
                  <a:pt x="222" y="0"/>
                </a:moveTo>
                <a:cubicBezTo>
                  <a:pt x="222" y="0"/>
                  <a:pt x="452" y="265"/>
                  <a:pt x="450" y="475"/>
                </a:cubicBezTo>
                <a:cubicBezTo>
                  <a:pt x="448" y="685"/>
                  <a:pt x="234" y="796"/>
                  <a:pt x="234" y="796"/>
                </a:cubicBezTo>
                <a:cubicBezTo>
                  <a:pt x="234" y="796"/>
                  <a:pt x="18" y="692"/>
                  <a:pt x="9" y="482"/>
                </a:cubicBezTo>
                <a:cubicBezTo>
                  <a:pt x="0" y="272"/>
                  <a:pt x="222" y="0"/>
                  <a:pt x="222" y="0"/>
                </a:cubicBezTo>
                <a:close/>
              </a:path>
            </a:pathLst>
          </a:custGeom>
          <a:solidFill>
            <a:schemeClr val="accent5"/>
          </a:solidFill>
          <a:ln w="19050">
            <a:solidFill>
              <a:schemeClr val="bg1"/>
            </a:solid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30" name="Freeform: Shape 13"/>
          <p:cNvSpPr>
            <a:spLocks/>
          </p:cNvSpPr>
          <p:nvPr/>
        </p:nvSpPr>
        <p:spPr bwMode="auto">
          <a:xfrm rot="8899099">
            <a:off x="8430081" y="4622656"/>
            <a:ext cx="574466" cy="1008923"/>
          </a:xfrm>
          <a:custGeom>
            <a:avLst/>
            <a:gdLst>
              <a:gd name="T0" fmla="*/ 222 w 452"/>
              <a:gd name="T1" fmla="*/ 0 h 796"/>
              <a:gd name="T2" fmla="*/ 450 w 452"/>
              <a:gd name="T3" fmla="*/ 475 h 796"/>
              <a:gd name="T4" fmla="*/ 234 w 452"/>
              <a:gd name="T5" fmla="*/ 796 h 796"/>
              <a:gd name="T6" fmla="*/ 9 w 452"/>
              <a:gd name="T7" fmla="*/ 482 h 796"/>
              <a:gd name="T8" fmla="*/ 222 w 452"/>
              <a:gd name="T9" fmla="*/ 0 h 796"/>
            </a:gdLst>
            <a:ahLst/>
            <a:cxnLst>
              <a:cxn ang="0">
                <a:pos x="T0" y="T1"/>
              </a:cxn>
              <a:cxn ang="0">
                <a:pos x="T2" y="T3"/>
              </a:cxn>
              <a:cxn ang="0">
                <a:pos x="T4" y="T5"/>
              </a:cxn>
              <a:cxn ang="0">
                <a:pos x="T6" y="T7"/>
              </a:cxn>
              <a:cxn ang="0">
                <a:pos x="T8" y="T9"/>
              </a:cxn>
            </a:cxnLst>
            <a:rect l="0" t="0" r="r" b="b"/>
            <a:pathLst>
              <a:path w="452" h="796">
                <a:moveTo>
                  <a:pt x="222" y="0"/>
                </a:moveTo>
                <a:cubicBezTo>
                  <a:pt x="222" y="0"/>
                  <a:pt x="452" y="265"/>
                  <a:pt x="450" y="475"/>
                </a:cubicBezTo>
                <a:cubicBezTo>
                  <a:pt x="448" y="685"/>
                  <a:pt x="234" y="796"/>
                  <a:pt x="234" y="796"/>
                </a:cubicBezTo>
                <a:cubicBezTo>
                  <a:pt x="234" y="796"/>
                  <a:pt x="18" y="692"/>
                  <a:pt x="9" y="482"/>
                </a:cubicBezTo>
                <a:cubicBezTo>
                  <a:pt x="0" y="272"/>
                  <a:pt x="222" y="0"/>
                  <a:pt x="222" y="0"/>
                </a:cubicBezTo>
                <a:close/>
              </a:path>
            </a:pathLst>
          </a:custGeom>
          <a:solidFill>
            <a:schemeClr val="accent5"/>
          </a:solidFill>
          <a:ln w="19050">
            <a:solidFill>
              <a:schemeClr val="bg1"/>
            </a:solid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31" name="Freeform: Shape 14"/>
          <p:cNvSpPr>
            <a:spLocks/>
          </p:cNvSpPr>
          <p:nvPr/>
        </p:nvSpPr>
        <p:spPr bwMode="auto">
          <a:xfrm rot="14235448">
            <a:off x="5670222" y="4355581"/>
            <a:ext cx="603453" cy="1059830"/>
          </a:xfrm>
          <a:custGeom>
            <a:avLst/>
            <a:gdLst>
              <a:gd name="T0" fmla="*/ 222 w 452"/>
              <a:gd name="T1" fmla="*/ 0 h 796"/>
              <a:gd name="T2" fmla="*/ 450 w 452"/>
              <a:gd name="T3" fmla="*/ 475 h 796"/>
              <a:gd name="T4" fmla="*/ 234 w 452"/>
              <a:gd name="T5" fmla="*/ 796 h 796"/>
              <a:gd name="T6" fmla="*/ 9 w 452"/>
              <a:gd name="T7" fmla="*/ 482 h 796"/>
              <a:gd name="T8" fmla="*/ 222 w 452"/>
              <a:gd name="T9" fmla="*/ 0 h 796"/>
            </a:gdLst>
            <a:ahLst/>
            <a:cxnLst>
              <a:cxn ang="0">
                <a:pos x="T0" y="T1"/>
              </a:cxn>
              <a:cxn ang="0">
                <a:pos x="T2" y="T3"/>
              </a:cxn>
              <a:cxn ang="0">
                <a:pos x="T4" y="T5"/>
              </a:cxn>
              <a:cxn ang="0">
                <a:pos x="T6" y="T7"/>
              </a:cxn>
              <a:cxn ang="0">
                <a:pos x="T8" y="T9"/>
              </a:cxn>
            </a:cxnLst>
            <a:rect l="0" t="0" r="r" b="b"/>
            <a:pathLst>
              <a:path w="452" h="796">
                <a:moveTo>
                  <a:pt x="222" y="0"/>
                </a:moveTo>
                <a:cubicBezTo>
                  <a:pt x="222" y="0"/>
                  <a:pt x="452" y="265"/>
                  <a:pt x="450" y="475"/>
                </a:cubicBezTo>
                <a:cubicBezTo>
                  <a:pt x="448" y="685"/>
                  <a:pt x="234" y="796"/>
                  <a:pt x="234" y="796"/>
                </a:cubicBezTo>
                <a:cubicBezTo>
                  <a:pt x="234" y="796"/>
                  <a:pt x="18" y="692"/>
                  <a:pt x="9" y="482"/>
                </a:cubicBezTo>
                <a:cubicBezTo>
                  <a:pt x="0" y="272"/>
                  <a:pt x="222" y="0"/>
                  <a:pt x="222" y="0"/>
                </a:cubicBezTo>
                <a:close/>
              </a:path>
            </a:pathLst>
          </a:custGeom>
          <a:solidFill>
            <a:schemeClr val="accent6"/>
          </a:solidFill>
          <a:ln w="19050">
            <a:solidFill>
              <a:schemeClr val="bg1"/>
            </a:solid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32" name="Freeform: Shape 15"/>
          <p:cNvSpPr>
            <a:spLocks/>
          </p:cNvSpPr>
          <p:nvPr/>
        </p:nvSpPr>
        <p:spPr bwMode="auto">
          <a:xfrm rot="19765408">
            <a:off x="6187082" y="1522930"/>
            <a:ext cx="1069154" cy="1877736"/>
          </a:xfrm>
          <a:custGeom>
            <a:avLst/>
            <a:gdLst>
              <a:gd name="T0" fmla="*/ 222 w 452"/>
              <a:gd name="T1" fmla="*/ 0 h 796"/>
              <a:gd name="T2" fmla="*/ 450 w 452"/>
              <a:gd name="T3" fmla="*/ 475 h 796"/>
              <a:gd name="T4" fmla="*/ 234 w 452"/>
              <a:gd name="T5" fmla="*/ 796 h 796"/>
              <a:gd name="T6" fmla="*/ 9 w 452"/>
              <a:gd name="T7" fmla="*/ 482 h 796"/>
              <a:gd name="T8" fmla="*/ 222 w 452"/>
              <a:gd name="T9" fmla="*/ 0 h 796"/>
            </a:gdLst>
            <a:ahLst/>
            <a:cxnLst>
              <a:cxn ang="0">
                <a:pos x="T0" y="T1"/>
              </a:cxn>
              <a:cxn ang="0">
                <a:pos x="T2" y="T3"/>
              </a:cxn>
              <a:cxn ang="0">
                <a:pos x="T4" y="T5"/>
              </a:cxn>
              <a:cxn ang="0">
                <a:pos x="T6" y="T7"/>
              </a:cxn>
              <a:cxn ang="0">
                <a:pos x="T8" y="T9"/>
              </a:cxn>
            </a:cxnLst>
            <a:rect l="0" t="0" r="r" b="b"/>
            <a:pathLst>
              <a:path w="452" h="796">
                <a:moveTo>
                  <a:pt x="222" y="0"/>
                </a:moveTo>
                <a:cubicBezTo>
                  <a:pt x="222" y="0"/>
                  <a:pt x="452" y="265"/>
                  <a:pt x="450" y="475"/>
                </a:cubicBezTo>
                <a:cubicBezTo>
                  <a:pt x="448" y="685"/>
                  <a:pt x="234" y="796"/>
                  <a:pt x="234" y="796"/>
                </a:cubicBezTo>
                <a:cubicBezTo>
                  <a:pt x="234" y="796"/>
                  <a:pt x="18" y="692"/>
                  <a:pt x="9" y="482"/>
                </a:cubicBezTo>
                <a:cubicBezTo>
                  <a:pt x="0" y="272"/>
                  <a:pt x="222" y="0"/>
                  <a:pt x="222" y="0"/>
                </a:cubicBezTo>
                <a:close/>
              </a:path>
            </a:pathLst>
          </a:custGeom>
          <a:solidFill>
            <a:schemeClr val="accent4"/>
          </a:solidFill>
          <a:ln w="19050">
            <a:solidFill>
              <a:schemeClr val="bg1"/>
            </a:solid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33" name="Freeform: Shape 16"/>
          <p:cNvSpPr>
            <a:spLocks/>
          </p:cNvSpPr>
          <p:nvPr/>
        </p:nvSpPr>
        <p:spPr bwMode="auto">
          <a:xfrm rot="14235448">
            <a:off x="7221475" y="5078735"/>
            <a:ext cx="260161" cy="456915"/>
          </a:xfrm>
          <a:custGeom>
            <a:avLst/>
            <a:gdLst>
              <a:gd name="T0" fmla="*/ 222 w 452"/>
              <a:gd name="T1" fmla="*/ 0 h 796"/>
              <a:gd name="T2" fmla="*/ 450 w 452"/>
              <a:gd name="T3" fmla="*/ 475 h 796"/>
              <a:gd name="T4" fmla="*/ 234 w 452"/>
              <a:gd name="T5" fmla="*/ 796 h 796"/>
              <a:gd name="T6" fmla="*/ 9 w 452"/>
              <a:gd name="T7" fmla="*/ 482 h 796"/>
              <a:gd name="T8" fmla="*/ 222 w 452"/>
              <a:gd name="T9" fmla="*/ 0 h 796"/>
            </a:gdLst>
            <a:ahLst/>
            <a:cxnLst>
              <a:cxn ang="0">
                <a:pos x="T0" y="T1"/>
              </a:cxn>
              <a:cxn ang="0">
                <a:pos x="T2" y="T3"/>
              </a:cxn>
              <a:cxn ang="0">
                <a:pos x="T4" y="T5"/>
              </a:cxn>
              <a:cxn ang="0">
                <a:pos x="T6" y="T7"/>
              </a:cxn>
              <a:cxn ang="0">
                <a:pos x="T8" y="T9"/>
              </a:cxn>
            </a:cxnLst>
            <a:rect l="0" t="0" r="r" b="b"/>
            <a:pathLst>
              <a:path w="452" h="796">
                <a:moveTo>
                  <a:pt x="222" y="0"/>
                </a:moveTo>
                <a:cubicBezTo>
                  <a:pt x="222" y="0"/>
                  <a:pt x="452" y="265"/>
                  <a:pt x="450" y="475"/>
                </a:cubicBezTo>
                <a:cubicBezTo>
                  <a:pt x="448" y="685"/>
                  <a:pt x="234" y="796"/>
                  <a:pt x="234" y="796"/>
                </a:cubicBezTo>
                <a:cubicBezTo>
                  <a:pt x="234" y="796"/>
                  <a:pt x="18" y="692"/>
                  <a:pt x="9" y="482"/>
                </a:cubicBezTo>
                <a:cubicBezTo>
                  <a:pt x="0" y="272"/>
                  <a:pt x="222" y="0"/>
                  <a:pt x="222" y="0"/>
                </a:cubicBezTo>
                <a:close/>
              </a:path>
            </a:pathLst>
          </a:custGeom>
          <a:solidFill>
            <a:schemeClr val="accent6"/>
          </a:solidFill>
          <a:ln w="19050">
            <a:solidFill>
              <a:schemeClr val="bg1"/>
            </a:solid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34" name="Freeform: Shape 17"/>
          <p:cNvSpPr>
            <a:spLocks/>
          </p:cNvSpPr>
          <p:nvPr/>
        </p:nvSpPr>
        <p:spPr bwMode="auto">
          <a:xfrm rot="10800000">
            <a:off x="6437701" y="4743153"/>
            <a:ext cx="312125" cy="548177"/>
          </a:xfrm>
          <a:custGeom>
            <a:avLst/>
            <a:gdLst>
              <a:gd name="T0" fmla="*/ 222 w 452"/>
              <a:gd name="T1" fmla="*/ 0 h 796"/>
              <a:gd name="T2" fmla="*/ 450 w 452"/>
              <a:gd name="T3" fmla="*/ 475 h 796"/>
              <a:gd name="T4" fmla="*/ 234 w 452"/>
              <a:gd name="T5" fmla="*/ 796 h 796"/>
              <a:gd name="T6" fmla="*/ 9 w 452"/>
              <a:gd name="T7" fmla="*/ 482 h 796"/>
              <a:gd name="T8" fmla="*/ 222 w 452"/>
              <a:gd name="T9" fmla="*/ 0 h 796"/>
            </a:gdLst>
            <a:ahLst/>
            <a:cxnLst>
              <a:cxn ang="0">
                <a:pos x="T0" y="T1"/>
              </a:cxn>
              <a:cxn ang="0">
                <a:pos x="T2" y="T3"/>
              </a:cxn>
              <a:cxn ang="0">
                <a:pos x="T4" y="T5"/>
              </a:cxn>
              <a:cxn ang="0">
                <a:pos x="T6" y="T7"/>
              </a:cxn>
              <a:cxn ang="0">
                <a:pos x="T8" y="T9"/>
              </a:cxn>
            </a:cxnLst>
            <a:rect l="0" t="0" r="r" b="b"/>
            <a:pathLst>
              <a:path w="452" h="796">
                <a:moveTo>
                  <a:pt x="222" y="0"/>
                </a:moveTo>
                <a:cubicBezTo>
                  <a:pt x="222" y="0"/>
                  <a:pt x="452" y="265"/>
                  <a:pt x="450" y="475"/>
                </a:cubicBezTo>
                <a:cubicBezTo>
                  <a:pt x="448" y="685"/>
                  <a:pt x="234" y="796"/>
                  <a:pt x="234" y="796"/>
                </a:cubicBezTo>
                <a:cubicBezTo>
                  <a:pt x="234" y="796"/>
                  <a:pt x="18" y="692"/>
                  <a:pt x="9" y="482"/>
                </a:cubicBezTo>
                <a:cubicBezTo>
                  <a:pt x="0" y="272"/>
                  <a:pt x="222" y="0"/>
                  <a:pt x="222" y="0"/>
                </a:cubicBezTo>
                <a:close/>
              </a:path>
            </a:pathLst>
          </a:custGeom>
          <a:solidFill>
            <a:schemeClr val="accent2"/>
          </a:solidFill>
          <a:ln w="19050">
            <a:solidFill>
              <a:schemeClr val="bg1"/>
            </a:solid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35" name="Freeform: Shape 18"/>
          <p:cNvSpPr>
            <a:spLocks/>
          </p:cNvSpPr>
          <p:nvPr/>
        </p:nvSpPr>
        <p:spPr bwMode="auto">
          <a:xfrm rot="829878">
            <a:off x="7413611" y="2694180"/>
            <a:ext cx="290140" cy="509568"/>
          </a:xfrm>
          <a:custGeom>
            <a:avLst/>
            <a:gdLst>
              <a:gd name="T0" fmla="*/ 222 w 452"/>
              <a:gd name="T1" fmla="*/ 0 h 796"/>
              <a:gd name="T2" fmla="*/ 450 w 452"/>
              <a:gd name="T3" fmla="*/ 475 h 796"/>
              <a:gd name="T4" fmla="*/ 234 w 452"/>
              <a:gd name="T5" fmla="*/ 796 h 796"/>
              <a:gd name="T6" fmla="*/ 9 w 452"/>
              <a:gd name="T7" fmla="*/ 482 h 796"/>
              <a:gd name="T8" fmla="*/ 222 w 452"/>
              <a:gd name="T9" fmla="*/ 0 h 796"/>
            </a:gdLst>
            <a:ahLst/>
            <a:cxnLst>
              <a:cxn ang="0">
                <a:pos x="T0" y="T1"/>
              </a:cxn>
              <a:cxn ang="0">
                <a:pos x="T2" y="T3"/>
              </a:cxn>
              <a:cxn ang="0">
                <a:pos x="T4" y="T5"/>
              </a:cxn>
              <a:cxn ang="0">
                <a:pos x="T6" y="T7"/>
              </a:cxn>
              <a:cxn ang="0">
                <a:pos x="T8" y="T9"/>
              </a:cxn>
            </a:cxnLst>
            <a:rect l="0" t="0" r="r" b="b"/>
            <a:pathLst>
              <a:path w="452" h="796">
                <a:moveTo>
                  <a:pt x="222" y="0"/>
                </a:moveTo>
                <a:cubicBezTo>
                  <a:pt x="222" y="0"/>
                  <a:pt x="452" y="265"/>
                  <a:pt x="450" y="475"/>
                </a:cubicBezTo>
                <a:cubicBezTo>
                  <a:pt x="448" y="685"/>
                  <a:pt x="234" y="796"/>
                  <a:pt x="234" y="796"/>
                </a:cubicBezTo>
                <a:cubicBezTo>
                  <a:pt x="234" y="796"/>
                  <a:pt x="18" y="692"/>
                  <a:pt x="9" y="482"/>
                </a:cubicBezTo>
                <a:cubicBezTo>
                  <a:pt x="0" y="272"/>
                  <a:pt x="222" y="0"/>
                  <a:pt x="222" y="0"/>
                </a:cubicBezTo>
                <a:close/>
              </a:path>
            </a:pathLst>
          </a:custGeom>
          <a:solidFill>
            <a:schemeClr val="accent5"/>
          </a:solidFill>
          <a:ln w="19050">
            <a:solidFill>
              <a:schemeClr val="bg1"/>
            </a:solid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36" name="Freeform: Shape 19"/>
          <p:cNvSpPr>
            <a:spLocks/>
          </p:cNvSpPr>
          <p:nvPr/>
        </p:nvSpPr>
        <p:spPr bwMode="auto">
          <a:xfrm rot="17678962">
            <a:off x="6772391" y="3245018"/>
            <a:ext cx="278375" cy="488904"/>
          </a:xfrm>
          <a:custGeom>
            <a:avLst/>
            <a:gdLst>
              <a:gd name="T0" fmla="*/ 222 w 452"/>
              <a:gd name="T1" fmla="*/ 0 h 796"/>
              <a:gd name="T2" fmla="*/ 450 w 452"/>
              <a:gd name="T3" fmla="*/ 475 h 796"/>
              <a:gd name="T4" fmla="*/ 234 w 452"/>
              <a:gd name="T5" fmla="*/ 796 h 796"/>
              <a:gd name="T6" fmla="*/ 9 w 452"/>
              <a:gd name="T7" fmla="*/ 482 h 796"/>
              <a:gd name="T8" fmla="*/ 222 w 452"/>
              <a:gd name="T9" fmla="*/ 0 h 796"/>
            </a:gdLst>
            <a:ahLst/>
            <a:cxnLst>
              <a:cxn ang="0">
                <a:pos x="T0" y="T1"/>
              </a:cxn>
              <a:cxn ang="0">
                <a:pos x="T2" y="T3"/>
              </a:cxn>
              <a:cxn ang="0">
                <a:pos x="T4" y="T5"/>
              </a:cxn>
              <a:cxn ang="0">
                <a:pos x="T6" y="T7"/>
              </a:cxn>
              <a:cxn ang="0">
                <a:pos x="T8" y="T9"/>
              </a:cxn>
            </a:cxnLst>
            <a:rect l="0" t="0" r="r" b="b"/>
            <a:pathLst>
              <a:path w="452" h="796">
                <a:moveTo>
                  <a:pt x="222" y="0"/>
                </a:moveTo>
                <a:cubicBezTo>
                  <a:pt x="222" y="0"/>
                  <a:pt x="452" y="265"/>
                  <a:pt x="450" y="475"/>
                </a:cubicBezTo>
                <a:cubicBezTo>
                  <a:pt x="448" y="685"/>
                  <a:pt x="234" y="796"/>
                  <a:pt x="234" y="796"/>
                </a:cubicBezTo>
                <a:cubicBezTo>
                  <a:pt x="234" y="796"/>
                  <a:pt x="18" y="692"/>
                  <a:pt x="9" y="482"/>
                </a:cubicBezTo>
                <a:cubicBezTo>
                  <a:pt x="0" y="272"/>
                  <a:pt x="222" y="0"/>
                  <a:pt x="222" y="0"/>
                </a:cubicBezTo>
                <a:close/>
              </a:path>
            </a:pathLst>
          </a:custGeom>
          <a:solidFill>
            <a:schemeClr val="accent4"/>
          </a:solidFill>
          <a:ln w="19050">
            <a:solidFill>
              <a:schemeClr val="bg1"/>
            </a:solid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41" name="Freeform: Shape 24"/>
          <p:cNvSpPr>
            <a:spLocks/>
          </p:cNvSpPr>
          <p:nvPr/>
        </p:nvSpPr>
        <p:spPr bwMode="auto">
          <a:xfrm rot="829878">
            <a:off x="7759915" y="2400722"/>
            <a:ext cx="290140" cy="509568"/>
          </a:xfrm>
          <a:custGeom>
            <a:avLst/>
            <a:gdLst>
              <a:gd name="T0" fmla="*/ 222 w 452"/>
              <a:gd name="T1" fmla="*/ 0 h 796"/>
              <a:gd name="T2" fmla="*/ 450 w 452"/>
              <a:gd name="T3" fmla="*/ 475 h 796"/>
              <a:gd name="T4" fmla="*/ 234 w 452"/>
              <a:gd name="T5" fmla="*/ 796 h 796"/>
              <a:gd name="T6" fmla="*/ 9 w 452"/>
              <a:gd name="T7" fmla="*/ 482 h 796"/>
              <a:gd name="T8" fmla="*/ 222 w 452"/>
              <a:gd name="T9" fmla="*/ 0 h 796"/>
            </a:gdLst>
            <a:ahLst/>
            <a:cxnLst>
              <a:cxn ang="0">
                <a:pos x="T0" y="T1"/>
              </a:cxn>
              <a:cxn ang="0">
                <a:pos x="T2" y="T3"/>
              </a:cxn>
              <a:cxn ang="0">
                <a:pos x="T4" y="T5"/>
              </a:cxn>
              <a:cxn ang="0">
                <a:pos x="T6" y="T7"/>
              </a:cxn>
              <a:cxn ang="0">
                <a:pos x="T8" y="T9"/>
              </a:cxn>
            </a:cxnLst>
            <a:rect l="0" t="0" r="r" b="b"/>
            <a:pathLst>
              <a:path w="452" h="796">
                <a:moveTo>
                  <a:pt x="222" y="0"/>
                </a:moveTo>
                <a:cubicBezTo>
                  <a:pt x="222" y="0"/>
                  <a:pt x="452" y="265"/>
                  <a:pt x="450" y="475"/>
                </a:cubicBezTo>
                <a:cubicBezTo>
                  <a:pt x="448" y="685"/>
                  <a:pt x="234" y="796"/>
                  <a:pt x="234" y="796"/>
                </a:cubicBezTo>
                <a:cubicBezTo>
                  <a:pt x="234" y="796"/>
                  <a:pt x="18" y="692"/>
                  <a:pt x="9" y="482"/>
                </a:cubicBezTo>
                <a:cubicBezTo>
                  <a:pt x="0" y="272"/>
                  <a:pt x="222" y="0"/>
                  <a:pt x="222" y="0"/>
                </a:cubicBezTo>
                <a:close/>
              </a:path>
            </a:pathLst>
          </a:custGeom>
          <a:solidFill>
            <a:schemeClr val="accent4"/>
          </a:solidFill>
          <a:ln w="19050">
            <a:solidFill>
              <a:schemeClr val="bg1"/>
            </a:solid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grpSp>
        <p:nvGrpSpPr>
          <p:cNvPr id="42" name="组合 41"/>
          <p:cNvGrpSpPr/>
          <p:nvPr/>
        </p:nvGrpSpPr>
        <p:grpSpPr>
          <a:xfrm>
            <a:off x="574288" y="484276"/>
            <a:ext cx="4150927" cy="780402"/>
            <a:chOff x="574288" y="484276"/>
            <a:chExt cx="4150927" cy="780402"/>
          </a:xfrm>
        </p:grpSpPr>
        <p:sp>
          <p:nvSpPr>
            <p:cNvPr id="43" name="椭圆 42"/>
            <p:cNvSpPr/>
            <p:nvPr/>
          </p:nvSpPr>
          <p:spPr>
            <a:xfrm>
              <a:off x="709696" y="798044"/>
              <a:ext cx="4015519" cy="466634"/>
            </a:xfrm>
            <a:prstGeom prst="ellipse">
              <a:avLst/>
            </a:prstGeom>
            <a:gradFill flip="none" rotWithShape="1">
              <a:gsLst>
                <a:gs pos="100000">
                  <a:srgbClr val="C9C9C9">
                    <a:alpha val="0"/>
                  </a:srgbClr>
                </a:gs>
                <a:gs pos="20000">
                  <a:schemeClr val="bg1">
                    <a:lumMod val="5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a:off x="640284" y="484276"/>
              <a:ext cx="4021131" cy="613991"/>
              <a:chOff x="3418293" y="305852"/>
              <a:chExt cx="4844075" cy="872774"/>
            </a:xfrm>
          </p:grpSpPr>
          <p:sp>
            <p:nvSpPr>
              <p:cNvPr id="49" name="椭圆 48"/>
              <p:cNvSpPr/>
              <p:nvPr/>
            </p:nvSpPr>
            <p:spPr>
              <a:xfrm>
                <a:off x="3418293" y="305852"/>
                <a:ext cx="4844075" cy="466634"/>
              </a:xfrm>
              <a:prstGeom prst="ellipse">
                <a:avLst/>
              </a:prstGeom>
              <a:gradFill flip="none" rotWithShape="1">
                <a:gsLst>
                  <a:gs pos="100000">
                    <a:srgbClr val="C9C9C9">
                      <a:alpha val="0"/>
                    </a:srgbClr>
                  </a:gs>
                  <a:gs pos="20000">
                    <a:schemeClr val="bg1">
                      <a:lumMod val="5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3502027" y="470122"/>
                <a:ext cx="4499303" cy="708504"/>
              </a:xfrm>
              <a:prstGeom prst="rect">
                <a:avLst/>
              </a:prstGeom>
              <a:gradFill>
                <a:gsLst>
                  <a:gs pos="0">
                    <a:schemeClr val="bg1"/>
                  </a:gs>
                  <a:gs pos="100000">
                    <a:schemeClr val="bg1">
                      <a:lumMod val="95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AutoShape 11"/>
            <p:cNvSpPr>
              <a:spLocks noChangeAspect="1" noChangeArrowheads="1" noTextEdit="1"/>
            </p:cNvSpPr>
            <p:nvPr/>
          </p:nvSpPr>
          <p:spPr bwMode="auto">
            <a:xfrm>
              <a:off x="581349" y="485837"/>
              <a:ext cx="826744" cy="601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3"/>
            <p:cNvSpPr>
              <a:spLocks/>
            </p:cNvSpPr>
            <p:nvPr/>
          </p:nvSpPr>
          <p:spPr bwMode="auto">
            <a:xfrm>
              <a:off x="574288" y="503565"/>
              <a:ext cx="890384" cy="551924"/>
            </a:xfrm>
            <a:custGeom>
              <a:avLst/>
              <a:gdLst>
                <a:gd name="T0" fmla="*/ 264 w 306"/>
                <a:gd name="T1" fmla="*/ 91 h 210"/>
                <a:gd name="T2" fmla="*/ 266 w 306"/>
                <a:gd name="T3" fmla="*/ 73 h 210"/>
                <a:gd name="T4" fmla="*/ 194 w 306"/>
                <a:gd name="T5" fmla="*/ 0 h 210"/>
                <a:gd name="T6" fmla="*/ 127 w 306"/>
                <a:gd name="T7" fmla="*/ 43 h 210"/>
                <a:gd name="T8" fmla="*/ 90 w 306"/>
                <a:gd name="T9" fmla="*/ 27 h 210"/>
                <a:gd name="T10" fmla="*/ 37 w 306"/>
                <a:gd name="T11" fmla="*/ 80 h 210"/>
                <a:gd name="T12" fmla="*/ 39 w 306"/>
                <a:gd name="T13" fmla="*/ 92 h 210"/>
                <a:gd name="T14" fmla="*/ 0 w 306"/>
                <a:gd name="T15" fmla="*/ 149 h 210"/>
                <a:gd name="T16" fmla="*/ 61 w 306"/>
                <a:gd name="T17" fmla="*/ 210 h 210"/>
                <a:gd name="T18" fmla="*/ 245 w 306"/>
                <a:gd name="T19" fmla="*/ 210 h 210"/>
                <a:gd name="T20" fmla="*/ 306 w 306"/>
                <a:gd name="T21" fmla="*/ 149 h 210"/>
                <a:gd name="T22" fmla="*/ 264 w 306"/>
                <a:gd name="T23" fmla="*/ 9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6" h="210">
                  <a:moveTo>
                    <a:pt x="264" y="91"/>
                  </a:moveTo>
                  <a:cubicBezTo>
                    <a:pt x="265" y="85"/>
                    <a:pt x="266" y="79"/>
                    <a:pt x="266" y="73"/>
                  </a:cubicBezTo>
                  <a:cubicBezTo>
                    <a:pt x="266" y="33"/>
                    <a:pt x="234" y="0"/>
                    <a:pt x="194" y="0"/>
                  </a:cubicBezTo>
                  <a:cubicBezTo>
                    <a:pt x="164" y="0"/>
                    <a:pt x="139" y="18"/>
                    <a:pt x="127" y="43"/>
                  </a:cubicBezTo>
                  <a:cubicBezTo>
                    <a:pt x="118" y="33"/>
                    <a:pt x="104" y="27"/>
                    <a:pt x="90" y="27"/>
                  </a:cubicBezTo>
                  <a:cubicBezTo>
                    <a:pt x="61" y="27"/>
                    <a:pt x="37" y="50"/>
                    <a:pt x="37" y="80"/>
                  </a:cubicBezTo>
                  <a:cubicBezTo>
                    <a:pt x="37" y="84"/>
                    <a:pt x="38" y="88"/>
                    <a:pt x="39" y="92"/>
                  </a:cubicBezTo>
                  <a:cubicBezTo>
                    <a:pt x="16" y="101"/>
                    <a:pt x="0" y="123"/>
                    <a:pt x="0" y="149"/>
                  </a:cubicBezTo>
                  <a:cubicBezTo>
                    <a:pt x="0" y="183"/>
                    <a:pt x="28" y="210"/>
                    <a:pt x="61" y="210"/>
                  </a:cubicBezTo>
                  <a:cubicBezTo>
                    <a:pt x="245" y="210"/>
                    <a:pt x="245" y="210"/>
                    <a:pt x="245" y="210"/>
                  </a:cubicBezTo>
                  <a:cubicBezTo>
                    <a:pt x="278" y="210"/>
                    <a:pt x="306" y="183"/>
                    <a:pt x="306" y="149"/>
                  </a:cubicBezTo>
                  <a:cubicBezTo>
                    <a:pt x="306" y="122"/>
                    <a:pt x="288" y="99"/>
                    <a:pt x="264" y="91"/>
                  </a:cubicBezTo>
                  <a:close/>
                </a:path>
              </a:pathLst>
            </a:custGeom>
            <a:solidFill>
              <a:schemeClr val="accent2">
                <a:lumMod val="20000"/>
                <a:lumOff val="80000"/>
              </a:schemeClr>
            </a:solidFill>
            <a:ln w="101600">
              <a:solidFill>
                <a:schemeClr val="accent2"/>
              </a:solidFill>
            </a:ln>
            <a:effectLst>
              <a:outerShdw blurRad="127000" dist="63500" dir="8100000" algn="tr"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CN" altLang="en-US" dirty="0"/>
            </a:p>
          </p:txBody>
        </p:sp>
        <p:sp>
          <p:nvSpPr>
            <p:cNvPr id="47" name="Freeform 13"/>
            <p:cNvSpPr>
              <a:spLocks/>
            </p:cNvSpPr>
            <p:nvPr/>
          </p:nvSpPr>
          <p:spPr bwMode="auto">
            <a:xfrm>
              <a:off x="692343" y="581546"/>
              <a:ext cx="715750" cy="500315"/>
            </a:xfrm>
            <a:custGeom>
              <a:avLst/>
              <a:gdLst>
                <a:gd name="T0" fmla="*/ 264 w 306"/>
                <a:gd name="T1" fmla="*/ 91 h 210"/>
                <a:gd name="T2" fmla="*/ 266 w 306"/>
                <a:gd name="T3" fmla="*/ 73 h 210"/>
                <a:gd name="T4" fmla="*/ 194 w 306"/>
                <a:gd name="T5" fmla="*/ 0 h 210"/>
                <a:gd name="T6" fmla="*/ 127 w 306"/>
                <a:gd name="T7" fmla="*/ 43 h 210"/>
                <a:gd name="T8" fmla="*/ 90 w 306"/>
                <a:gd name="T9" fmla="*/ 27 h 210"/>
                <a:gd name="T10" fmla="*/ 37 w 306"/>
                <a:gd name="T11" fmla="*/ 80 h 210"/>
                <a:gd name="T12" fmla="*/ 39 w 306"/>
                <a:gd name="T13" fmla="*/ 92 h 210"/>
                <a:gd name="T14" fmla="*/ 0 w 306"/>
                <a:gd name="T15" fmla="*/ 149 h 210"/>
                <a:gd name="T16" fmla="*/ 61 w 306"/>
                <a:gd name="T17" fmla="*/ 210 h 210"/>
                <a:gd name="T18" fmla="*/ 245 w 306"/>
                <a:gd name="T19" fmla="*/ 210 h 210"/>
                <a:gd name="T20" fmla="*/ 306 w 306"/>
                <a:gd name="T21" fmla="*/ 149 h 210"/>
                <a:gd name="T22" fmla="*/ 264 w 306"/>
                <a:gd name="T23" fmla="*/ 9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6" h="210">
                  <a:moveTo>
                    <a:pt x="264" y="91"/>
                  </a:moveTo>
                  <a:cubicBezTo>
                    <a:pt x="265" y="85"/>
                    <a:pt x="266" y="79"/>
                    <a:pt x="266" y="73"/>
                  </a:cubicBezTo>
                  <a:cubicBezTo>
                    <a:pt x="266" y="33"/>
                    <a:pt x="234" y="0"/>
                    <a:pt x="194" y="0"/>
                  </a:cubicBezTo>
                  <a:cubicBezTo>
                    <a:pt x="164" y="0"/>
                    <a:pt x="139" y="18"/>
                    <a:pt x="127" y="43"/>
                  </a:cubicBezTo>
                  <a:cubicBezTo>
                    <a:pt x="118" y="33"/>
                    <a:pt x="104" y="27"/>
                    <a:pt x="90" y="27"/>
                  </a:cubicBezTo>
                  <a:cubicBezTo>
                    <a:pt x="61" y="27"/>
                    <a:pt x="37" y="50"/>
                    <a:pt x="37" y="80"/>
                  </a:cubicBezTo>
                  <a:cubicBezTo>
                    <a:pt x="37" y="84"/>
                    <a:pt x="38" y="88"/>
                    <a:pt x="39" y="92"/>
                  </a:cubicBezTo>
                  <a:cubicBezTo>
                    <a:pt x="16" y="101"/>
                    <a:pt x="0" y="123"/>
                    <a:pt x="0" y="149"/>
                  </a:cubicBezTo>
                  <a:cubicBezTo>
                    <a:pt x="0" y="183"/>
                    <a:pt x="28" y="210"/>
                    <a:pt x="61" y="210"/>
                  </a:cubicBezTo>
                  <a:cubicBezTo>
                    <a:pt x="245" y="210"/>
                    <a:pt x="245" y="210"/>
                    <a:pt x="245" y="210"/>
                  </a:cubicBezTo>
                  <a:cubicBezTo>
                    <a:pt x="278" y="210"/>
                    <a:pt x="306" y="183"/>
                    <a:pt x="306" y="149"/>
                  </a:cubicBezTo>
                  <a:cubicBezTo>
                    <a:pt x="306" y="122"/>
                    <a:pt x="288" y="99"/>
                    <a:pt x="264" y="91"/>
                  </a:cubicBezTo>
                  <a:close/>
                </a:path>
              </a:pathLst>
            </a:custGeom>
            <a:gradFill flip="none" rotWithShape="1">
              <a:gsLst>
                <a:gs pos="0">
                  <a:schemeClr val="bg1"/>
                </a:gs>
                <a:gs pos="87000">
                  <a:schemeClr val="bg1">
                    <a:lumMod val="85000"/>
                  </a:schemeClr>
                </a:gs>
              </a:gsLst>
              <a:lin ang="0" scaled="0"/>
              <a:tileRect/>
            </a:gradFill>
            <a:ln w="63500">
              <a:gradFill>
                <a:gsLst>
                  <a:gs pos="0">
                    <a:schemeClr val="bg1">
                      <a:lumMod val="85000"/>
                    </a:schemeClr>
                  </a:gs>
                  <a:gs pos="100000">
                    <a:schemeClr val="bg1"/>
                  </a:gs>
                </a:gsLst>
                <a:lin ang="5400000" scaled="1"/>
              </a:gradFill>
            </a:ln>
            <a:effectLst>
              <a:outerShdw blurRad="127000" dist="63500" dir="8100000" algn="tr"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48" name="文本框 47"/>
            <p:cNvSpPr txBox="1"/>
            <p:nvPr/>
          </p:nvSpPr>
          <p:spPr>
            <a:xfrm>
              <a:off x="1626133" y="618751"/>
              <a:ext cx="2645285" cy="461665"/>
            </a:xfrm>
            <a:prstGeom prst="rect">
              <a:avLst/>
            </a:prstGeom>
            <a:noFill/>
          </p:spPr>
          <p:txBody>
            <a:bodyPr wrap="square" rtlCol="0">
              <a:spAutoFit/>
              <a:scene3d>
                <a:camera prst="orthographicFront"/>
                <a:lightRig rig="threePt" dir="t"/>
              </a:scene3d>
              <a:sp3d contourW="19050"/>
            </a:bodyPr>
            <a:lstStyle/>
            <a:p>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标题文字添加此处</a:t>
              </a:r>
            </a:p>
          </p:txBody>
        </p:sp>
      </p:grpSp>
      <p:grpSp>
        <p:nvGrpSpPr>
          <p:cNvPr id="2" name="组合 1"/>
          <p:cNvGrpSpPr/>
          <p:nvPr/>
        </p:nvGrpSpPr>
        <p:grpSpPr>
          <a:xfrm>
            <a:off x="5163093" y="1768191"/>
            <a:ext cx="5031219" cy="4613999"/>
            <a:chOff x="5264693" y="1768191"/>
            <a:chExt cx="5031219" cy="4613999"/>
          </a:xfrm>
        </p:grpSpPr>
        <p:sp>
          <p:nvSpPr>
            <p:cNvPr id="22" name="TextBox 5"/>
            <p:cNvSpPr txBox="1"/>
            <p:nvPr/>
          </p:nvSpPr>
          <p:spPr>
            <a:xfrm rot="16200000">
              <a:off x="7106172" y="5417166"/>
              <a:ext cx="1601666" cy="328382"/>
            </a:xfrm>
            <a:prstGeom prst="rect">
              <a:avLst/>
            </a:prstGeom>
            <a:noFill/>
          </p:spPr>
          <p:txBody>
            <a:bodyPr wrap="none">
              <a:prstTxWarp prst="textArchDown">
                <a:avLst/>
              </a:prstTxWarp>
              <a:normAutofit/>
            </a:bodyPr>
            <a:lstStyle/>
            <a:p>
              <a:r>
                <a:rPr lang="zh-CN" altLang="en-US" sz="1400">
                  <a:solidFill>
                    <a:schemeClr val="bg1"/>
                  </a:solidFill>
                </a:rPr>
                <a:t>标题文本预设</a:t>
              </a:r>
            </a:p>
          </p:txBody>
        </p:sp>
        <p:sp>
          <p:nvSpPr>
            <p:cNvPr id="23" name="TextBox 6"/>
            <p:cNvSpPr txBox="1"/>
            <p:nvPr/>
          </p:nvSpPr>
          <p:spPr>
            <a:xfrm rot="655513">
              <a:off x="6971351" y="4543966"/>
              <a:ext cx="1493434" cy="334784"/>
            </a:xfrm>
            <a:prstGeom prst="rect">
              <a:avLst/>
            </a:prstGeom>
            <a:noFill/>
          </p:spPr>
          <p:txBody>
            <a:bodyPr wrap="none">
              <a:prstTxWarp prst="textArchDown">
                <a:avLst/>
              </a:prstTxWarp>
              <a:normAutofit/>
            </a:bodyPr>
            <a:lstStyle/>
            <a:p>
              <a:r>
                <a:rPr lang="zh-CN" altLang="en-US" sz="1400">
                  <a:solidFill>
                    <a:schemeClr val="bg1"/>
                  </a:solidFill>
                </a:rPr>
                <a:t>标题文本预设</a:t>
              </a:r>
            </a:p>
          </p:txBody>
        </p:sp>
        <p:sp>
          <p:nvSpPr>
            <p:cNvPr id="24" name="TextBox 7"/>
            <p:cNvSpPr txBox="1"/>
            <p:nvPr/>
          </p:nvSpPr>
          <p:spPr>
            <a:xfrm rot="17681662">
              <a:off x="7776374" y="3782869"/>
              <a:ext cx="1493436" cy="334783"/>
            </a:xfrm>
            <a:prstGeom prst="rect">
              <a:avLst/>
            </a:prstGeom>
            <a:noFill/>
          </p:spPr>
          <p:txBody>
            <a:bodyPr wrap="none">
              <a:prstTxWarp prst="textArchDown">
                <a:avLst/>
              </a:prstTxWarp>
              <a:normAutofit/>
            </a:bodyPr>
            <a:lstStyle/>
            <a:p>
              <a:r>
                <a:rPr lang="zh-CN" altLang="en-US" sz="1400" dirty="0">
                  <a:solidFill>
                    <a:schemeClr val="bg1"/>
                  </a:solidFill>
                </a:rPr>
                <a:t>标题文本预设</a:t>
              </a:r>
            </a:p>
          </p:txBody>
        </p:sp>
        <p:sp>
          <p:nvSpPr>
            <p:cNvPr id="37" name="TextBox 20"/>
            <p:cNvSpPr txBox="1"/>
            <p:nvPr/>
          </p:nvSpPr>
          <p:spPr>
            <a:xfrm>
              <a:off x="9034028" y="3956159"/>
              <a:ext cx="1261884" cy="307777"/>
            </a:xfrm>
            <a:prstGeom prst="rect">
              <a:avLst/>
            </a:prstGeom>
            <a:noFill/>
          </p:spPr>
          <p:txBody>
            <a:bodyPr wrap="none">
              <a:normAutofit/>
            </a:bodyPr>
            <a:lstStyle/>
            <a:p>
              <a:r>
                <a:rPr lang="zh-CN" altLang="en-US" sz="1400" dirty="0">
                  <a:solidFill>
                    <a:schemeClr val="bg1"/>
                  </a:solidFill>
                </a:rPr>
                <a:t>标题文本预设</a:t>
              </a:r>
            </a:p>
          </p:txBody>
        </p:sp>
        <p:sp>
          <p:nvSpPr>
            <p:cNvPr id="38" name="TextBox 21"/>
            <p:cNvSpPr txBox="1"/>
            <p:nvPr/>
          </p:nvSpPr>
          <p:spPr>
            <a:xfrm rot="1784377">
              <a:off x="5264693" y="3469478"/>
              <a:ext cx="1261884" cy="307777"/>
            </a:xfrm>
            <a:prstGeom prst="rect">
              <a:avLst/>
            </a:prstGeom>
            <a:noFill/>
          </p:spPr>
          <p:txBody>
            <a:bodyPr wrap="none">
              <a:normAutofit/>
            </a:bodyPr>
            <a:lstStyle/>
            <a:p>
              <a:r>
                <a:rPr lang="zh-CN" altLang="en-US" sz="1400">
                  <a:solidFill>
                    <a:schemeClr val="bg1"/>
                  </a:solidFill>
                </a:rPr>
                <a:t>标题文本预设</a:t>
              </a:r>
            </a:p>
          </p:txBody>
        </p:sp>
        <p:sp>
          <p:nvSpPr>
            <p:cNvPr id="39" name="TextBox 22"/>
            <p:cNvSpPr txBox="1"/>
            <p:nvPr/>
          </p:nvSpPr>
          <p:spPr>
            <a:xfrm rot="3552194">
              <a:off x="6196447" y="2339121"/>
              <a:ext cx="1261885" cy="307777"/>
            </a:xfrm>
            <a:prstGeom prst="rect">
              <a:avLst/>
            </a:prstGeom>
            <a:noFill/>
          </p:spPr>
          <p:txBody>
            <a:bodyPr wrap="none">
              <a:normAutofit/>
            </a:bodyPr>
            <a:lstStyle/>
            <a:p>
              <a:r>
                <a:rPr lang="zh-CN" altLang="en-US" sz="1400">
                  <a:solidFill>
                    <a:schemeClr val="bg1"/>
                  </a:solidFill>
                </a:rPr>
                <a:t>标题文本预设</a:t>
              </a:r>
            </a:p>
          </p:txBody>
        </p:sp>
        <p:sp>
          <p:nvSpPr>
            <p:cNvPr id="40" name="TextBox 23"/>
            <p:cNvSpPr txBox="1"/>
            <p:nvPr/>
          </p:nvSpPr>
          <p:spPr>
            <a:xfrm rot="17333049">
              <a:off x="8734583" y="2245245"/>
              <a:ext cx="1261885" cy="307777"/>
            </a:xfrm>
            <a:prstGeom prst="rect">
              <a:avLst/>
            </a:prstGeom>
            <a:noFill/>
          </p:spPr>
          <p:txBody>
            <a:bodyPr wrap="none">
              <a:normAutofit/>
            </a:bodyPr>
            <a:lstStyle/>
            <a:p>
              <a:r>
                <a:rPr lang="zh-CN" altLang="en-US" sz="1400" dirty="0">
                  <a:solidFill>
                    <a:schemeClr val="bg1"/>
                  </a:solidFill>
                </a:rPr>
                <a:t>标题文本预设</a:t>
              </a:r>
            </a:p>
          </p:txBody>
        </p:sp>
      </p:grpSp>
      <p:grpSp>
        <p:nvGrpSpPr>
          <p:cNvPr id="52" name="组合 51"/>
          <p:cNvGrpSpPr/>
          <p:nvPr/>
        </p:nvGrpSpPr>
        <p:grpSpPr>
          <a:xfrm>
            <a:off x="1108971" y="1787868"/>
            <a:ext cx="3354597" cy="930882"/>
            <a:chOff x="1068768" y="3955330"/>
            <a:chExt cx="3354597" cy="930882"/>
          </a:xfrm>
        </p:grpSpPr>
        <p:sp>
          <p:nvSpPr>
            <p:cNvPr id="53" name="矩形 52"/>
            <p:cNvSpPr/>
            <p:nvPr/>
          </p:nvSpPr>
          <p:spPr>
            <a:xfrm>
              <a:off x="1068768" y="4276814"/>
              <a:ext cx="3354597" cy="609398"/>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54" name="矩形 53"/>
            <p:cNvSpPr/>
            <p:nvPr/>
          </p:nvSpPr>
          <p:spPr>
            <a:xfrm>
              <a:off x="1068768" y="3955330"/>
              <a:ext cx="2241974" cy="401264"/>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accent4"/>
                  </a:solidFill>
                </a:rPr>
                <a:t>标题文字添加</a:t>
              </a:r>
            </a:p>
          </p:txBody>
        </p:sp>
      </p:grpSp>
      <p:grpSp>
        <p:nvGrpSpPr>
          <p:cNvPr id="55" name="组合 54"/>
          <p:cNvGrpSpPr/>
          <p:nvPr/>
        </p:nvGrpSpPr>
        <p:grpSpPr>
          <a:xfrm>
            <a:off x="1108971" y="2864325"/>
            <a:ext cx="3354597" cy="930882"/>
            <a:chOff x="1068768" y="3955330"/>
            <a:chExt cx="3354597" cy="930882"/>
          </a:xfrm>
        </p:grpSpPr>
        <p:sp>
          <p:nvSpPr>
            <p:cNvPr id="56" name="矩形 55"/>
            <p:cNvSpPr/>
            <p:nvPr/>
          </p:nvSpPr>
          <p:spPr>
            <a:xfrm>
              <a:off x="1068768" y="4276814"/>
              <a:ext cx="3354597" cy="609398"/>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57" name="矩形 56"/>
            <p:cNvSpPr/>
            <p:nvPr/>
          </p:nvSpPr>
          <p:spPr>
            <a:xfrm>
              <a:off x="1068768" y="3955330"/>
              <a:ext cx="2241974" cy="401264"/>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accent2"/>
                  </a:solidFill>
                </a:rPr>
                <a:t>标题文字添加</a:t>
              </a:r>
            </a:p>
          </p:txBody>
        </p:sp>
      </p:grpSp>
      <p:grpSp>
        <p:nvGrpSpPr>
          <p:cNvPr id="58" name="组合 57"/>
          <p:cNvGrpSpPr/>
          <p:nvPr/>
        </p:nvGrpSpPr>
        <p:grpSpPr>
          <a:xfrm>
            <a:off x="1108971" y="3940782"/>
            <a:ext cx="3354597" cy="930882"/>
            <a:chOff x="1068768" y="3955330"/>
            <a:chExt cx="3354597" cy="930882"/>
          </a:xfrm>
        </p:grpSpPr>
        <p:sp>
          <p:nvSpPr>
            <p:cNvPr id="59" name="矩形 58"/>
            <p:cNvSpPr/>
            <p:nvPr/>
          </p:nvSpPr>
          <p:spPr>
            <a:xfrm>
              <a:off x="1068768" y="4276814"/>
              <a:ext cx="3354597" cy="609398"/>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60" name="矩形 59"/>
            <p:cNvSpPr/>
            <p:nvPr/>
          </p:nvSpPr>
          <p:spPr>
            <a:xfrm>
              <a:off x="1068768" y="3955330"/>
              <a:ext cx="2241974" cy="401264"/>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accent5"/>
                  </a:solidFill>
                </a:rPr>
                <a:t>标题文字添加</a:t>
              </a:r>
            </a:p>
          </p:txBody>
        </p:sp>
      </p:grpSp>
      <p:grpSp>
        <p:nvGrpSpPr>
          <p:cNvPr id="61" name="组合 60"/>
          <p:cNvGrpSpPr/>
          <p:nvPr/>
        </p:nvGrpSpPr>
        <p:grpSpPr>
          <a:xfrm>
            <a:off x="1108971" y="5017240"/>
            <a:ext cx="3354597" cy="930882"/>
            <a:chOff x="1068768" y="3955330"/>
            <a:chExt cx="3354597" cy="930882"/>
          </a:xfrm>
        </p:grpSpPr>
        <p:sp>
          <p:nvSpPr>
            <p:cNvPr id="62" name="矩形 61"/>
            <p:cNvSpPr/>
            <p:nvPr/>
          </p:nvSpPr>
          <p:spPr>
            <a:xfrm>
              <a:off x="1068768" y="4276814"/>
              <a:ext cx="3354597" cy="609398"/>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63" name="矩形 62"/>
            <p:cNvSpPr/>
            <p:nvPr/>
          </p:nvSpPr>
          <p:spPr>
            <a:xfrm>
              <a:off x="1068768" y="3955330"/>
              <a:ext cx="2241974" cy="401264"/>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accent6"/>
                  </a:solidFill>
                </a:rPr>
                <a:t>标题文字添加</a:t>
              </a:r>
            </a:p>
          </p:txBody>
        </p:sp>
      </p:grpSp>
    </p:spTree>
    <p:extLst>
      <p:ext uri="{BB962C8B-B14F-4D97-AF65-F5344CB8AC3E}">
        <p14:creationId xmlns:p14="http://schemas.microsoft.com/office/powerpoint/2010/main" val="284777327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4000">
        <p15:prstTrans prst="pageCurlDouble"/>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1000"/>
                                        <p:tgtEl>
                                          <p:spTgt spid="51"/>
                                        </p:tgtEl>
                                      </p:cBhvr>
                                    </p:animEffect>
                                    <p:anim calcmode="lin" valueType="num">
                                      <p:cBhvr>
                                        <p:cTn id="8" dur="1000" fill="hold"/>
                                        <p:tgtEl>
                                          <p:spTgt spid="51"/>
                                        </p:tgtEl>
                                        <p:attrNameLst>
                                          <p:attrName>ppt_x</p:attrName>
                                        </p:attrNameLst>
                                      </p:cBhvr>
                                      <p:tavLst>
                                        <p:tav tm="0">
                                          <p:val>
                                            <p:strVal val="#ppt_x"/>
                                          </p:val>
                                        </p:tav>
                                        <p:tav tm="100000">
                                          <p:val>
                                            <p:strVal val="#ppt_x"/>
                                          </p:val>
                                        </p:tav>
                                      </p:tavLst>
                                    </p:anim>
                                    <p:anim calcmode="lin" valueType="num">
                                      <p:cBhvr>
                                        <p:cTn id="9" dur="1000" fill="hold"/>
                                        <p:tgtEl>
                                          <p:spTgt spid="5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500" fill="hold"/>
                                        <p:tgtEl>
                                          <p:spTgt spid="26"/>
                                        </p:tgtEl>
                                        <p:attrNameLst>
                                          <p:attrName>ppt_w</p:attrName>
                                        </p:attrNameLst>
                                      </p:cBhvr>
                                      <p:tavLst>
                                        <p:tav tm="0">
                                          <p:val>
                                            <p:fltVal val="0"/>
                                          </p:val>
                                        </p:tav>
                                        <p:tav tm="100000">
                                          <p:val>
                                            <p:strVal val="#ppt_w"/>
                                          </p:val>
                                        </p:tav>
                                      </p:tavLst>
                                    </p:anim>
                                    <p:anim calcmode="lin" valueType="num">
                                      <p:cBhvr>
                                        <p:cTn id="14" dur="500" fill="hold"/>
                                        <p:tgtEl>
                                          <p:spTgt spid="26"/>
                                        </p:tgtEl>
                                        <p:attrNameLst>
                                          <p:attrName>ppt_h</p:attrName>
                                        </p:attrNameLst>
                                      </p:cBhvr>
                                      <p:tavLst>
                                        <p:tav tm="0">
                                          <p:val>
                                            <p:fltVal val="0"/>
                                          </p:val>
                                        </p:tav>
                                        <p:tav tm="100000">
                                          <p:val>
                                            <p:strVal val="#ppt_h"/>
                                          </p:val>
                                        </p:tav>
                                      </p:tavLst>
                                    </p:anim>
                                    <p:animEffect transition="in" filter="fade">
                                      <p:cBhvr>
                                        <p:cTn id="15" dur="500"/>
                                        <p:tgtEl>
                                          <p:spTgt spid="26"/>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p:cTn id="18" dur="500" fill="hold"/>
                                        <p:tgtEl>
                                          <p:spTgt spid="27"/>
                                        </p:tgtEl>
                                        <p:attrNameLst>
                                          <p:attrName>ppt_w</p:attrName>
                                        </p:attrNameLst>
                                      </p:cBhvr>
                                      <p:tavLst>
                                        <p:tav tm="0">
                                          <p:val>
                                            <p:fltVal val="0"/>
                                          </p:val>
                                        </p:tav>
                                        <p:tav tm="100000">
                                          <p:val>
                                            <p:strVal val="#ppt_w"/>
                                          </p:val>
                                        </p:tav>
                                      </p:tavLst>
                                    </p:anim>
                                    <p:anim calcmode="lin" valueType="num">
                                      <p:cBhvr>
                                        <p:cTn id="19" dur="500" fill="hold"/>
                                        <p:tgtEl>
                                          <p:spTgt spid="27"/>
                                        </p:tgtEl>
                                        <p:attrNameLst>
                                          <p:attrName>ppt_h</p:attrName>
                                        </p:attrNameLst>
                                      </p:cBhvr>
                                      <p:tavLst>
                                        <p:tav tm="0">
                                          <p:val>
                                            <p:fltVal val="0"/>
                                          </p:val>
                                        </p:tav>
                                        <p:tav tm="100000">
                                          <p:val>
                                            <p:strVal val="#ppt_h"/>
                                          </p:val>
                                        </p:tav>
                                      </p:tavLst>
                                    </p:anim>
                                    <p:animEffect transition="in" filter="fade">
                                      <p:cBhvr>
                                        <p:cTn id="20" dur="500"/>
                                        <p:tgtEl>
                                          <p:spTgt spid="27"/>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p:cTn id="23" dur="500" fill="hold"/>
                                        <p:tgtEl>
                                          <p:spTgt spid="28"/>
                                        </p:tgtEl>
                                        <p:attrNameLst>
                                          <p:attrName>ppt_w</p:attrName>
                                        </p:attrNameLst>
                                      </p:cBhvr>
                                      <p:tavLst>
                                        <p:tav tm="0">
                                          <p:val>
                                            <p:fltVal val="0"/>
                                          </p:val>
                                        </p:tav>
                                        <p:tav tm="100000">
                                          <p:val>
                                            <p:strVal val="#ppt_w"/>
                                          </p:val>
                                        </p:tav>
                                      </p:tavLst>
                                    </p:anim>
                                    <p:anim calcmode="lin" valueType="num">
                                      <p:cBhvr>
                                        <p:cTn id="24" dur="500" fill="hold"/>
                                        <p:tgtEl>
                                          <p:spTgt spid="28"/>
                                        </p:tgtEl>
                                        <p:attrNameLst>
                                          <p:attrName>ppt_h</p:attrName>
                                        </p:attrNameLst>
                                      </p:cBhvr>
                                      <p:tavLst>
                                        <p:tav tm="0">
                                          <p:val>
                                            <p:fltVal val="0"/>
                                          </p:val>
                                        </p:tav>
                                        <p:tav tm="100000">
                                          <p:val>
                                            <p:strVal val="#ppt_h"/>
                                          </p:val>
                                        </p:tav>
                                      </p:tavLst>
                                    </p:anim>
                                    <p:animEffect transition="in" filter="fade">
                                      <p:cBhvr>
                                        <p:cTn id="25" dur="500"/>
                                        <p:tgtEl>
                                          <p:spTgt spid="28"/>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p:cTn id="28" dur="500" fill="hold"/>
                                        <p:tgtEl>
                                          <p:spTgt spid="29"/>
                                        </p:tgtEl>
                                        <p:attrNameLst>
                                          <p:attrName>ppt_w</p:attrName>
                                        </p:attrNameLst>
                                      </p:cBhvr>
                                      <p:tavLst>
                                        <p:tav tm="0">
                                          <p:val>
                                            <p:fltVal val="0"/>
                                          </p:val>
                                        </p:tav>
                                        <p:tav tm="100000">
                                          <p:val>
                                            <p:strVal val="#ppt_w"/>
                                          </p:val>
                                        </p:tav>
                                      </p:tavLst>
                                    </p:anim>
                                    <p:anim calcmode="lin" valueType="num">
                                      <p:cBhvr>
                                        <p:cTn id="29" dur="500" fill="hold"/>
                                        <p:tgtEl>
                                          <p:spTgt spid="29"/>
                                        </p:tgtEl>
                                        <p:attrNameLst>
                                          <p:attrName>ppt_h</p:attrName>
                                        </p:attrNameLst>
                                      </p:cBhvr>
                                      <p:tavLst>
                                        <p:tav tm="0">
                                          <p:val>
                                            <p:fltVal val="0"/>
                                          </p:val>
                                        </p:tav>
                                        <p:tav tm="100000">
                                          <p:val>
                                            <p:strVal val="#ppt_h"/>
                                          </p:val>
                                        </p:tav>
                                      </p:tavLst>
                                    </p:anim>
                                    <p:animEffect transition="in" filter="fade">
                                      <p:cBhvr>
                                        <p:cTn id="30" dur="500"/>
                                        <p:tgtEl>
                                          <p:spTgt spid="29"/>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p:cTn id="33" dur="500" fill="hold"/>
                                        <p:tgtEl>
                                          <p:spTgt spid="30"/>
                                        </p:tgtEl>
                                        <p:attrNameLst>
                                          <p:attrName>ppt_w</p:attrName>
                                        </p:attrNameLst>
                                      </p:cBhvr>
                                      <p:tavLst>
                                        <p:tav tm="0">
                                          <p:val>
                                            <p:fltVal val="0"/>
                                          </p:val>
                                        </p:tav>
                                        <p:tav tm="100000">
                                          <p:val>
                                            <p:strVal val="#ppt_w"/>
                                          </p:val>
                                        </p:tav>
                                      </p:tavLst>
                                    </p:anim>
                                    <p:anim calcmode="lin" valueType="num">
                                      <p:cBhvr>
                                        <p:cTn id="34" dur="500" fill="hold"/>
                                        <p:tgtEl>
                                          <p:spTgt spid="30"/>
                                        </p:tgtEl>
                                        <p:attrNameLst>
                                          <p:attrName>ppt_h</p:attrName>
                                        </p:attrNameLst>
                                      </p:cBhvr>
                                      <p:tavLst>
                                        <p:tav tm="0">
                                          <p:val>
                                            <p:fltVal val="0"/>
                                          </p:val>
                                        </p:tav>
                                        <p:tav tm="100000">
                                          <p:val>
                                            <p:strVal val="#ppt_h"/>
                                          </p:val>
                                        </p:tav>
                                      </p:tavLst>
                                    </p:anim>
                                    <p:animEffect transition="in" filter="fade">
                                      <p:cBhvr>
                                        <p:cTn id="35" dur="500"/>
                                        <p:tgtEl>
                                          <p:spTgt spid="30"/>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31"/>
                                        </p:tgtEl>
                                        <p:attrNameLst>
                                          <p:attrName>style.visibility</p:attrName>
                                        </p:attrNameLst>
                                      </p:cBhvr>
                                      <p:to>
                                        <p:strVal val="visible"/>
                                      </p:to>
                                    </p:set>
                                    <p:anim calcmode="lin" valueType="num">
                                      <p:cBhvr>
                                        <p:cTn id="38" dur="500" fill="hold"/>
                                        <p:tgtEl>
                                          <p:spTgt spid="31"/>
                                        </p:tgtEl>
                                        <p:attrNameLst>
                                          <p:attrName>ppt_w</p:attrName>
                                        </p:attrNameLst>
                                      </p:cBhvr>
                                      <p:tavLst>
                                        <p:tav tm="0">
                                          <p:val>
                                            <p:fltVal val="0"/>
                                          </p:val>
                                        </p:tav>
                                        <p:tav tm="100000">
                                          <p:val>
                                            <p:strVal val="#ppt_w"/>
                                          </p:val>
                                        </p:tav>
                                      </p:tavLst>
                                    </p:anim>
                                    <p:anim calcmode="lin" valueType="num">
                                      <p:cBhvr>
                                        <p:cTn id="39" dur="500" fill="hold"/>
                                        <p:tgtEl>
                                          <p:spTgt spid="31"/>
                                        </p:tgtEl>
                                        <p:attrNameLst>
                                          <p:attrName>ppt_h</p:attrName>
                                        </p:attrNameLst>
                                      </p:cBhvr>
                                      <p:tavLst>
                                        <p:tav tm="0">
                                          <p:val>
                                            <p:fltVal val="0"/>
                                          </p:val>
                                        </p:tav>
                                        <p:tav tm="100000">
                                          <p:val>
                                            <p:strVal val="#ppt_h"/>
                                          </p:val>
                                        </p:tav>
                                      </p:tavLst>
                                    </p:anim>
                                    <p:animEffect transition="in" filter="fade">
                                      <p:cBhvr>
                                        <p:cTn id="40" dur="500"/>
                                        <p:tgtEl>
                                          <p:spTgt spid="31"/>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p:cTn id="43" dur="500" fill="hold"/>
                                        <p:tgtEl>
                                          <p:spTgt spid="32"/>
                                        </p:tgtEl>
                                        <p:attrNameLst>
                                          <p:attrName>ppt_w</p:attrName>
                                        </p:attrNameLst>
                                      </p:cBhvr>
                                      <p:tavLst>
                                        <p:tav tm="0">
                                          <p:val>
                                            <p:fltVal val="0"/>
                                          </p:val>
                                        </p:tav>
                                        <p:tav tm="100000">
                                          <p:val>
                                            <p:strVal val="#ppt_w"/>
                                          </p:val>
                                        </p:tav>
                                      </p:tavLst>
                                    </p:anim>
                                    <p:anim calcmode="lin" valueType="num">
                                      <p:cBhvr>
                                        <p:cTn id="44" dur="500" fill="hold"/>
                                        <p:tgtEl>
                                          <p:spTgt spid="32"/>
                                        </p:tgtEl>
                                        <p:attrNameLst>
                                          <p:attrName>ppt_h</p:attrName>
                                        </p:attrNameLst>
                                      </p:cBhvr>
                                      <p:tavLst>
                                        <p:tav tm="0">
                                          <p:val>
                                            <p:fltVal val="0"/>
                                          </p:val>
                                        </p:tav>
                                        <p:tav tm="100000">
                                          <p:val>
                                            <p:strVal val="#ppt_h"/>
                                          </p:val>
                                        </p:tav>
                                      </p:tavLst>
                                    </p:anim>
                                    <p:animEffect transition="in" filter="fade">
                                      <p:cBhvr>
                                        <p:cTn id="45" dur="500"/>
                                        <p:tgtEl>
                                          <p:spTgt spid="32"/>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p:cTn id="48" dur="500" fill="hold"/>
                                        <p:tgtEl>
                                          <p:spTgt spid="33"/>
                                        </p:tgtEl>
                                        <p:attrNameLst>
                                          <p:attrName>ppt_w</p:attrName>
                                        </p:attrNameLst>
                                      </p:cBhvr>
                                      <p:tavLst>
                                        <p:tav tm="0">
                                          <p:val>
                                            <p:fltVal val="0"/>
                                          </p:val>
                                        </p:tav>
                                        <p:tav tm="100000">
                                          <p:val>
                                            <p:strVal val="#ppt_w"/>
                                          </p:val>
                                        </p:tav>
                                      </p:tavLst>
                                    </p:anim>
                                    <p:anim calcmode="lin" valueType="num">
                                      <p:cBhvr>
                                        <p:cTn id="49" dur="500" fill="hold"/>
                                        <p:tgtEl>
                                          <p:spTgt spid="33"/>
                                        </p:tgtEl>
                                        <p:attrNameLst>
                                          <p:attrName>ppt_h</p:attrName>
                                        </p:attrNameLst>
                                      </p:cBhvr>
                                      <p:tavLst>
                                        <p:tav tm="0">
                                          <p:val>
                                            <p:fltVal val="0"/>
                                          </p:val>
                                        </p:tav>
                                        <p:tav tm="100000">
                                          <p:val>
                                            <p:strVal val="#ppt_h"/>
                                          </p:val>
                                        </p:tav>
                                      </p:tavLst>
                                    </p:anim>
                                    <p:animEffect transition="in" filter="fade">
                                      <p:cBhvr>
                                        <p:cTn id="50" dur="500"/>
                                        <p:tgtEl>
                                          <p:spTgt spid="33"/>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34"/>
                                        </p:tgtEl>
                                        <p:attrNameLst>
                                          <p:attrName>style.visibility</p:attrName>
                                        </p:attrNameLst>
                                      </p:cBhvr>
                                      <p:to>
                                        <p:strVal val="visible"/>
                                      </p:to>
                                    </p:set>
                                    <p:anim calcmode="lin" valueType="num">
                                      <p:cBhvr>
                                        <p:cTn id="53" dur="500" fill="hold"/>
                                        <p:tgtEl>
                                          <p:spTgt spid="34"/>
                                        </p:tgtEl>
                                        <p:attrNameLst>
                                          <p:attrName>ppt_w</p:attrName>
                                        </p:attrNameLst>
                                      </p:cBhvr>
                                      <p:tavLst>
                                        <p:tav tm="0">
                                          <p:val>
                                            <p:fltVal val="0"/>
                                          </p:val>
                                        </p:tav>
                                        <p:tav tm="100000">
                                          <p:val>
                                            <p:strVal val="#ppt_w"/>
                                          </p:val>
                                        </p:tav>
                                      </p:tavLst>
                                    </p:anim>
                                    <p:anim calcmode="lin" valueType="num">
                                      <p:cBhvr>
                                        <p:cTn id="54" dur="500" fill="hold"/>
                                        <p:tgtEl>
                                          <p:spTgt spid="34"/>
                                        </p:tgtEl>
                                        <p:attrNameLst>
                                          <p:attrName>ppt_h</p:attrName>
                                        </p:attrNameLst>
                                      </p:cBhvr>
                                      <p:tavLst>
                                        <p:tav tm="0">
                                          <p:val>
                                            <p:fltVal val="0"/>
                                          </p:val>
                                        </p:tav>
                                        <p:tav tm="100000">
                                          <p:val>
                                            <p:strVal val="#ppt_h"/>
                                          </p:val>
                                        </p:tav>
                                      </p:tavLst>
                                    </p:anim>
                                    <p:animEffect transition="in" filter="fade">
                                      <p:cBhvr>
                                        <p:cTn id="55" dur="500"/>
                                        <p:tgtEl>
                                          <p:spTgt spid="34"/>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35"/>
                                        </p:tgtEl>
                                        <p:attrNameLst>
                                          <p:attrName>style.visibility</p:attrName>
                                        </p:attrNameLst>
                                      </p:cBhvr>
                                      <p:to>
                                        <p:strVal val="visible"/>
                                      </p:to>
                                    </p:set>
                                    <p:anim calcmode="lin" valueType="num">
                                      <p:cBhvr>
                                        <p:cTn id="58" dur="500" fill="hold"/>
                                        <p:tgtEl>
                                          <p:spTgt spid="35"/>
                                        </p:tgtEl>
                                        <p:attrNameLst>
                                          <p:attrName>ppt_w</p:attrName>
                                        </p:attrNameLst>
                                      </p:cBhvr>
                                      <p:tavLst>
                                        <p:tav tm="0">
                                          <p:val>
                                            <p:fltVal val="0"/>
                                          </p:val>
                                        </p:tav>
                                        <p:tav tm="100000">
                                          <p:val>
                                            <p:strVal val="#ppt_w"/>
                                          </p:val>
                                        </p:tav>
                                      </p:tavLst>
                                    </p:anim>
                                    <p:anim calcmode="lin" valueType="num">
                                      <p:cBhvr>
                                        <p:cTn id="59" dur="500" fill="hold"/>
                                        <p:tgtEl>
                                          <p:spTgt spid="35"/>
                                        </p:tgtEl>
                                        <p:attrNameLst>
                                          <p:attrName>ppt_h</p:attrName>
                                        </p:attrNameLst>
                                      </p:cBhvr>
                                      <p:tavLst>
                                        <p:tav tm="0">
                                          <p:val>
                                            <p:fltVal val="0"/>
                                          </p:val>
                                        </p:tav>
                                        <p:tav tm="100000">
                                          <p:val>
                                            <p:strVal val="#ppt_h"/>
                                          </p:val>
                                        </p:tav>
                                      </p:tavLst>
                                    </p:anim>
                                    <p:animEffect transition="in" filter="fade">
                                      <p:cBhvr>
                                        <p:cTn id="60" dur="500"/>
                                        <p:tgtEl>
                                          <p:spTgt spid="35"/>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36"/>
                                        </p:tgtEl>
                                        <p:attrNameLst>
                                          <p:attrName>style.visibility</p:attrName>
                                        </p:attrNameLst>
                                      </p:cBhvr>
                                      <p:to>
                                        <p:strVal val="visible"/>
                                      </p:to>
                                    </p:set>
                                    <p:anim calcmode="lin" valueType="num">
                                      <p:cBhvr>
                                        <p:cTn id="63" dur="500" fill="hold"/>
                                        <p:tgtEl>
                                          <p:spTgt spid="36"/>
                                        </p:tgtEl>
                                        <p:attrNameLst>
                                          <p:attrName>ppt_w</p:attrName>
                                        </p:attrNameLst>
                                      </p:cBhvr>
                                      <p:tavLst>
                                        <p:tav tm="0">
                                          <p:val>
                                            <p:fltVal val="0"/>
                                          </p:val>
                                        </p:tav>
                                        <p:tav tm="100000">
                                          <p:val>
                                            <p:strVal val="#ppt_w"/>
                                          </p:val>
                                        </p:tav>
                                      </p:tavLst>
                                    </p:anim>
                                    <p:anim calcmode="lin" valueType="num">
                                      <p:cBhvr>
                                        <p:cTn id="64" dur="500" fill="hold"/>
                                        <p:tgtEl>
                                          <p:spTgt spid="36"/>
                                        </p:tgtEl>
                                        <p:attrNameLst>
                                          <p:attrName>ppt_h</p:attrName>
                                        </p:attrNameLst>
                                      </p:cBhvr>
                                      <p:tavLst>
                                        <p:tav tm="0">
                                          <p:val>
                                            <p:fltVal val="0"/>
                                          </p:val>
                                        </p:tav>
                                        <p:tav tm="100000">
                                          <p:val>
                                            <p:strVal val="#ppt_h"/>
                                          </p:val>
                                        </p:tav>
                                      </p:tavLst>
                                    </p:anim>
                                    <p:animEffect transition="in" filter="fade">
                                      <p:cBhvr>
                                        <p:cTn id="65" dur="500"/>
                                        <p:tgtEl>
                                          <p:spTgt spid="36"/>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41"/>
                                        </p:tgtEl>
                                        <p:attrNameLst>
                                          <p:attrName>style.visibility</p:attrName>
                                        </p:attrNameLst>
                                      </p:cBhvr>
                                      <p:to>
                                        <p:strVal val="visible"/>
                                      </p:to>
                                    </p:set>
                                    <p:anim calcmode="lin" valueType="num">
                                      <p:cBhvr>
                                        <p:cTn id="68" dur="500" fill="hold"/>
                                        <p:tgtEl>
                                          <p:spTgt spid="41"/>
                                        </p:tgtEl>
                                        <p:attrNameLst>
                                          <p:attrName>ppt_w</p:attrName>
                                        </p:attrNameLst>
                                      </p:cBhvr>
                                      <p:tavLst>
                                        <p:tav tm="0">
                                          <p:val>
                                            <p:fltVal val="0"/>
                                          </p:val>
                                        </p:tav>
                                        <p:tav tm="100000">
                                          <p:val>
                                            <p:strVal val="#ppt_w"/>
                                          </p:val>
                                        </p:tav>
                                      </p:tavLst>
                                    </p:anim>
                                    <p:anim calcmode="lin" valueType="num">
                                      <p:cBhvr>
                                        <p:cTn id="69" dur="500" fill="hold"/>
                                        <p:tgtEl>
                                          <p:spTgt spid="41"/>
                                        </p:tgtEl>
                                        <p:attrNameLst>
                                          <p:attrName>ppt_h</p:attrName>
                                        </p:attrNameLst>
                                      </p:cBhvr>
                                      <p:tavLst>
                                        <p:tav tm="0">
                                          <p:val>
                                            <p:fltVal val="0"/>
                                          </p:val>
                                        </p:tav>
                                        <p:tav tm="100000">
                                          <p:val>
                                            <p:strVal val="#ppt_h"/>
                                          </p:val>
                                        </p:tav>
                                      </p:tavLst>
                                    </p:anim>
                                    <p:animEffect transition="in" filter="fade">
                                      <p:cBhvr>
                                        <p:cTn id="70" dur="500"/>
                                        <p:tgtEl>
                                          <p:spTgt spid="41"/>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25"/>
                                        </p:tgtEl>
                                        <p:attrNameLst>
                                          <p:attrName>style.visibility</p:attrName>
                                        </p:attrNameLst>
                                      </p:cBhvr>
                                      <p:to>
                                        <p:strVal val="visible"/>
                                      </p:to>
                                    </p:set>
                                    <p:anim calcmode="lin" valueType="num">
                                      <p:cBhvr>
                                        <p:cTn id="73" dur="500" fill="hold"/>
                                        <p:tgtEl>
                                          <p:spTgt spid="25"/>
                                        </p:tgtEl>
                                        <p:attrNameLst>
                                          <p:attrName>ppt_w</p:attrName>
                                        </p:attrNameLst>
                                      </p:cBhvr>
                                      <p:tavLst>
                                        <p:tav tm="0">
                                          <p:val>
                                            <p:fltVal val="0"/>
                                          </p:val>
                                        </p:tav>
                                        <p:tav tm="100000">
                                          <p:val>
                                            <p:strVal val="#ppt_w"/>
                                          </p:val>
                                        </p:tav>
                                      </p:tavLst>
                                    </p:anim>
                                    <p:anim calcmode="lin" valueType="num">
                                      <p:cBhvr>
                                        <p:cTn id="74" dur="500" fill="hold"/>
                                        <p:tgtEl>
                                          <p:spTgt spid="25"/>
                                        </p:tgtEl>
                                        <p:attrNameLst>
                                          <p:attrName>ppt_h</p:attrName>
                                        </p:attrNameLst>
                                      </p:cBhvr>
                                      <p:tavLst>
                                        <p:tav tm="0">
                                          <p:val>
                                            <p:fltVal val="0"/>
                                          </p:val>
                                        </p:tav>
                                        <p:tav tm="100000">
                                          <p:val>
                                            <p:strVal val="#ppt_h"/>
                                          </p:val>
                                        </p:tav>
                                      </p:tavLst>
                                    </p:anim>
                                    <p:animEffect transition="in" filter="fade">
                                      <p:cBhvr>
                                        <p:cTn id="75" dur="500"/>
                                        <p:tgtEl>
                                          <p:spTgt spid="25"/>
                                        </p:tgtEl>
                                      </p:cBhvr>
                                    </p:animEffect>
                                  </p:childTnLst>
                                </p:cTn>
                              </p:par>
                            </p:childTnLst>
                          </p:cTn>
                        </p:par>
                        <p:par>
                          <p:cTn id="76" fill="hold">
                            <p:stCondLst>
                              <p:cond delay="1500"/>
                            </p:stCondLst>
                            <p:childTnLst>
                              <p:par>
                                <p:cTn id="77" presetID="10" presetClass="entr" presetSubtype="0" fill="hold" nodeType="afterEffect">
                                  <p:stCondLst>
                                    <p:cond delay="0"/>
                                  </p:stCondLst>
                                  <p:childTnLst>
                                    <p:set>
                                      <p:cBhvr>
                                        <p:cTn id="78" dur="1" fill="hold">
                                          <p:stCondLst>
                                            <p:cond delay="0"/>
                                          </p:stCondLst>
                                        </p:cTn>
                                        <p:tgtEl>
                                          <p:spTgt spid="2"/>
                                        </p:tgtEl>
                                        <p:attrNameLst>
                                          <p:attrName>style.visibility</p:attrName>
                                        </p:attrNameLst>
                                      </p:cBhvr>
                                      <p:to>
                                        <p:strVal val="visible"/>
                                      </p:to>
                                    </p:set>
                                    <p:animEffect transition="in" filter="fade">
                                      <p:cBhvr>
                                        <p:cTn id="79" dur="500"/>
                                        <p:tgtEl>
                                          <p:spTgt spid="2"/>
                                        </p:tgtEl>
                                      </p:cBhvr>
                                    </p:animEffect>
                                  </p:childTnLst>
                                </p:cTn>
                              </p:par>
                            </p:childTnLst>
                          </p:cTn>
                        </p:par>
                        <p:par>
                          <p:cTn id="80" fill="hold">
                            <p:stCondLst>
                              <p:cond delay="2000"/>
                            </p:stCondLst>
                            <p:childTnLst>
                              <p:par>
                                <p:cTn id="81" presetID="2" presetClass="entr" presetSubtype="8" decel="100000" fill="hold" nodeType="afterEffect">
                                  <p:stCondLst>
                                    <p:cond delay="0"/>
                                  </p:stCondLst>
                                  <p:childTnLst>
                                    <p:set>
                                      <p:cBhvr>
                                        <p:cTn id="82" dur="1" fill="hold">
                                          <p:stCondLst>
                                            <p:cond delay="0"/>
                                          </p:stCondLst>
                                        </p:cTn>
                                        <p:tgtEl>
                                          <p:spTgt spid="52"/>
                                        </p:tgtEl>
                                        <p:attrNameLst>
                                          <p:attrName>style.visibility</p:attrName>
                                        </p:attrNameLst>
                                      </p:cBhvr>
                                      <p:to>
                                        <p:strVal val="visible"/>
                                      </p:to>
                                    </p:set>
                                    <p:anim calcmode="lin" valueType="num">
                                      <p:cBhvr additive="base">
                                        <p:cTn id="83" dur="500" fill="hold"/>
                                        <p:tgtEl>
                                          <p:spTgt spid="52"/>
                                        </p:tgtEl>
                                        <p:attrNameLst>
                                          <p:attrName>ppt_x</p:attrName>
                                        </p:attrNameLst>
                                      </p:cBhvr>
                                      <p:tavLst>
                                        <p:tav tm="0">
                                          <p:val>
                                            <p:strVal val="0-#ppt_w/2"/>
                                          </p:val>
                                        </p:tav>
                                        <p:tav tm="100000">
                                          <p:val>
                                            <p:strVal val="#ppt_x"/>
                                          </p:val>
                                        </p:tav>
                                      </p:tavLst>
                                    </p:anim>
                                    <p:anim calcmode="lin" valueType="num">
                                      <p:cBhvr additive="base">
                                        <p:cTn id="84" dur="500" fill="hold"/>
                                        <p:tgtEl>
                                          <p:spTgt spid="52"/>
                                        </p:tgtEl>
                                        <p:attrNameLst>
                                          <p:attrName>ppt_y</p:attrName>
                                        </p:attrNameLst>
                                      </p:cBhvr>
                                      <p:tavLst>
                                        <p:tav tm="0">
                                          <p:val>
                                            <p:strVal val="#ppt_y"/>
                                          </p:val>
                                        </p:tav>
                                        <p:tav tm="100000">
                                          <p:val>
                                            <p:strVal val="#ppt_y"/>
                                          </p:val>
                                        </p:tav>
                                      </p:tavLst>
                                    </p:anim>
                                  </p:childTnLst>
                                </p:cTn>
                              </p:par>
                              <p:par>
                                <p:cTn id="85" presetID="2" presetClass="entr" presetSubtype="8" decel="100000" fill="hold" nodeType="withEffect">
                                  <p:stCondLst>
                                    <p:cond delay="250"/>
                                  </p:stCondLst>
                                  <p:childTnLst>
                                    <p:set>
                                      <p:cBhvr>
                                        <p:cTn id="86" dur="1" fill="hold">
                                          <p:stCondLst>
                                            <p:cond delay="0"/>
                                          </p:stCondLst>
                                        </p:cTn>
                                        <p:tgtEl>
                                          <p:spTgt spid="55"/>
                                        </p:tgtEl>
                                        <p:attrNameLst>
                                          <p:attrName>style.visibility</p:attrName>
                                        </p:attrNameLst>
                                      </p:cBhvr>
                                      <p:to>
                                        <p:strVal val="visible"/>
                                      </p:to>
                                    </p:set>
                                    <p:anim calcmode="lin" valueType="num">
                                      <p:cBhvr additive="base">
                                        <p:cTn id="87" dur="500" fill="hold"/>
                                        <p:tgtEl>
                                          <p:spTgt spid="55"/>
                                        </p:tgtEl>
                                        <p:attrNameLst>
                                          <p:attrName>ppt_x</p:attrName>
                                        </p:attrNameLst>
                                      </p:cBhvr>
                                      <p:tavLst>
                                        <p:tav tm="0">
                                          <p:val>
                                            <p:strVal val="0-#ppt_w/2"/>
                                          </p:val>
                                        </p:tav>
                                        <p:tav tm="100000">
                                          <p:val>
                                            <p:strVal val="#ppt_x"/>
                                          </p:val>
                                        </p:tav>
                                      </p:tavLst>
                                    </p:anim>
                                    <p:anim calcmode="lin" valueType="num">
                                      <p:cBhvr additive="base">
                                        <p:cTn id="88" dur="500" fill="hold"/>
                                        <p:tgtEl>
                                          <p:spTgt spid="55"/>
                                        </p:tgtEl>
                                        <p:attrNameLst>
                                          <p:attrName>ppt_y</p:attrName>
                                        </p:attrNameLst>
                                      </p:cBhvr>
                                      <p:tavLst>
                                        <p:tav tm="0">
                                          <p:val>
                                            <p:strVal val="#ppt_y"/>
                                          </p:val>
                                        </p:tav>
                                        <p:tav tm="100000">
                                          <p:val>
                                            <p:strVal val="#ppt_y"/>
                                          </p:val>
                                        </p:tav>
                                      </p:tavLst>
                                    </p:anim>
                                  </p:childTnLst>
                                </p:cTn>
                              </p:par>
                              <p:par>
                                <p:cTn id="89" presetID="2" presetClass="entr" presetSubtype="8" decel="100000" fill="hold" nodeType="withEffect">
                                  <p:stCondLst>
                                    <p:cond delay="500"/>
                                  </p:stCondLst>
                                  <p:childTnLst>
                                    <p:set>
                                      <p:cBhvr>
                                        <p:cTn id="90" dur="1" fill="hold">
                                          <p:stCondLst>
                                            <p:cond delay="0"/>
                                          </p:stCondLst>
                                        </p:cTn>
                                        <p:tgtEl>
                                          <p:spTgt spid="58"/>
                                        </p:tgtEl>
                                        <p:attrNameLst>
                                          <p:attrName>style.visibility</p:attrName>
                                        </p:attrNameLst>
                                      </p:cBhvr>
                                      <p:to>
                                        <p:strVal val="visible"/>
                                      </p:to>
                                    </p:set>
                                    <p:anim calcmode="lin" valueType="num">
                                      <p:cBhvr additive="base">
                                        <p:cTn id="91" dur="500" fill="hold"/>
                                        <p:tgtEl>
                                          <p:spTgt spid="58"/>
                                        </p:tgtEl>
                                        <p:attrNameLst>
                                          <p:attrName>ppt_x</p:attrName>
                                        </p:attrNameLst>
                                      </p:cBhvr>
                                      <p:tavLst>
                                        <p:tav tm="0">
                                          <p:val>
                                            <p:strVal val="0-#ppt_w/2"/>
                                          </p:val>
                                        </p:tav>
                                        <p:tav tm="100000">
                                          <p:val>
                                            <p:strVal val="#ppt_x"/>
                                          </p:val>
                                        </p:tav>
                                      </p:tavLst>
                                    </p:anim>
                                    <p:anim calcmode="lin" valueType="num">
                                      <p:cBhvr additive="base">
                                        <p:cTn id="92" dur="500" fill="hold"/>
                                        <p:tgtEl>
                                          <p:spTgt spid="58"/>
                                        </p:tgtEl>
                                        <p:attrNameLst>
                                          <p:attrName>ppt_y</p:attrName>
                                        </p:attrNameLst>
                                      </p:cBhvr>
                                      <p:tavLst>
                                        <p:tav tm="0">
                                          <p:val>
                                            <p:strVal val="#ppt_y"/>
                                          </p:val>
                                        </p:tav>
                                        <p:tav tm="100000">
                                          <p:val>
                                            <p:strVal val="#ppt_y"/>
                                          </p:val>
                                        </p:tav>
                                      </p:tavLst>
                                    </p:anim>
                                  </p:childTnLst>
                                </p:cTn>
                              </p:par>
                              <p:par>
                                <p:cTn id="93" presetID="2" presetClass="entr" presetSubtype="8" decel="100000" fill="hold" nodeType="withEffect">
                                  <p:stCondLst>
                                    <p:cond delay="750"/>
                                  </p:stCondLst>
                                  <p:childTnLst>
                                    <p:set>
                                      <p:cBhvr>
                                        <p:cTn id="94" dur="1" fill="hold">
                                          <p:stCondLst>
                                            <p:cond delay="0"/>
                                          </p:stCondLst>
                                        </p:cTn>
                                        <p:tgtEl>
                                          <p:spTgt spid="61"/>
                                        </p:tgtEl>
                                        <p:attrNameLst>
                                          <p:attrName>style.visibility</p:attrName>
                                        </p:attrNameLst>
                                      </p:cBhvr>
                                      <p:to>
                                        <p:strVal val="visible"/>
                                      </p:to>
                                    </p:set>
                                    <p:anim calcmode="lin" valueType="num">
                                      <p:cBhvr additive="base">
                                        <p:cTn id="95" dur="500" fill="hold"/>
                                        <p:tgtEl>
                                          <p:spTgt spid="61"/>
                                        </p:tgtEl>
                                        <p:attrNameLst>
                                          <p:attrName>ppt_x</p:attrName>
                                        </p:attrNameLst>
                                      </p:cBhvr>
                                      <p:tavLst>
                                        <p:tav tm="0">
                                          <p:val>
                                            <p:strVal val="0-#ppt_w/2"/>
                                          </p:val>
                                        </p:tav>
                                        <p:tav tm="100000">
                                          <p:val>
                                            <p:strVal val="#ppt_x"/>
                                          </p:val>
                                        </p:tav>
                                      </p:tavLst>
                                    </p:anim>
                                    <p:anim calcmode="lin" valueType="num">
                                      <p:cBhvr additive="base">
                                        <p:cTn id="96" dur="5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4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p:cNvSpPr/>
          <p:nvPr/>
        </p:nvSpPr>
        <p:spPr>
          <a:xfrm>
            <a:off x="1988958" y="2697150"/>
            <a:ext cx="6969321" cy="1784801"/>
          </a:xfrm>
          <a:custGeom>
            <a:avLst/>
            <a:gdLst>
              <a:gd name="connsiteX0" fmla="*/ 0 w 7485681"/>
              <a:gd name="connsiteY0" fmla="*/ 1917038 h 1917038"/>
              <a:gd name="connsiteX1" fmla="*/ 418454 w 7485681"/>
              <a:gd name="connsiteY1" fmla="*/ 1545079 h 1917038"/>
              <a:gd name="connsiteX2" fmla="*/ 1937288 w 7485681"/>
              <a:gd name="connsiteY2" fmla="*/ 1576076 h 1917038"/>
              <a:gd name="connsiteX3" fmla="*/ 2572718 w 7485681"/>
              <a:gd name="connsiteY3" fmla="*/ 212225 h 1917038"/>
              <a:gd name="connsiteX4" fmla="*/ 5098942 w 7485681"/>
              <a:gd name="connsiteY4" fmla="*/ 150232 h 1917038"/>
              <a:gd name="connsiteX5" fmla="*/ 4912962 w 7485681"/>
              <a:gd name="connsiteY5" fmla="*/ 1638069 h 1917038"/>
              <a:gd name="connsiteX6" fmla="*/ 7485681 w 7485681"/>
              <a:gd name="connsiteY6" fmla="*/ 1359099 h 1917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85681" h="1917038">
                <a:moveTo>
                  <a:pt x="0" y="1917038"/>
                </a:moveTo>
                <a:cubicBezTo>
                  <a:pt x="47786" y="1759472"/>
                  <a:pt x="95573" y="1601906"/>
                  <a:pt x="418454" y="1545079"/>
                </a:cubicBezTo>
                <a:cubicBezTo>
                  <a:pt x="741335" y="1488252"/>
                  <a:pt x="1578244" y="1798218"/>
                  <a:pt x="1937288" y="1576076"/>
                </a:cubicBezTo>
                <a:cubicBezTo>
                  <a:pt x="2296332" y="1353934"/>
                  <a:pt x="2045776" y="449866"/>
                  <a:pt x="2572718" y="212225"/>
                </a:cubicBezTo>
                <a:cubicBezTo>
                  <a:pt x="3099660" y="-25416"/>
                  <a:pt x="4708901" y="-87409"/>
                  <a:pt x="5098942" y="150232"/>
                </a:cubicBezTo>
                <a:cubicBezTo>
                  <a:pt x="5488983" y="387873"/>
                  <a:pt x="4515172" y="1436591"/>
                  <a:pt x="4912962" y="1638069"/>
                </a:cubicBezTo>
                <a:cubicBezTo>
                  <a:pt x="5310752" y="1839547"/>
                  <a:pt x="6398216" y="1599323"/>
                  <a:pt x="7485681" y="1359099"/>
                </a:cubicBezTo>
              </a:path>
            </a:pathLst>
          </a:custGeom>
          <a:no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任意多边形: 形状 4"/>
          <p:cNvSpPr/>
          <p:nvPr/>
        </p:nvSpPr>
        <p:spPr>
          <a:xfrm>
            <a:off x="2219825" y="2533802"/>
            <a:ext cx="6666308" cy="1919290"/>
          </a:xfrm>
          <a:custGeom>
            <a:avLst/>
            <a:gdLst>
              <a:gd name="connsiteX0" fmla="*/ 0 w 7160217"/>
              <a:gd name="connsiteY0" fmla="*/ 2061492 h 2061492"/>
              <a:gd name="connsiteX1" fmla="*/ 681926 w 7160217"/>
              <a:gd name="connsiteY1" fmla="*/ 1782522 h 2061492"/>
              <a:gd name="connsiteX2" fmla="*/ 1363851 w 7160217"/>
              <a:gd name="connsiteY2" fmla="*/ 1038604 h 2061492"/>
              <a:gd name="connsiteX3" fmla="*/ 2572719 w 7160217"/>
              <a:gd name="connsiteY3" fmla="*/ 604651 h 2061492"/>
              <a:gd name="connsiteX4" fmla="*/ 3657600 w 7160217"/>
              <a:gd name="connsiteY4" fmla="*/ 139702 h 2061492"/>
              <a:gd name="connsiteX5" fmla="*/ 4494509 w 7160217"/>
              <a:gd name="connsiteY5" fmla="*/ 93207 h 2061492"/>
              <a:gd name="connsiteX6" fmla="*/ 4649492 w 7160217"/>
              <a:gd name="connsiteY6" fmla="*/ 1302075 h 2061492"/>
              <a:gd name="connsiteX7" fmla="*/ 7160217 w 7160217"/>
              <a:gd name="connsiteY7" fmla="*/ 1472556 h 2061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60217" h="2061492">
                <a:moveTo>
                  <a:pt x="0" y="2061492"/>
                </a:moveTo>
                <a:cubicBezTo>
                  <a:pt x="227309" y="2007247"/>
                  <a:pt x="454618" y="1953003"/>
                  <a:pt x="681926" y="1782522"/>
                </a:cubicBezTo>
                <a:cubicBezTo>
                  <a:pt x="909235" y="1612041"/>
                  <a:pt x="1048719" y="1234916"/>
                  <a:pt x="1363851" y="1038604"/>
                </a:cubicBezTo>
                <a:cubicBezTo>
                  <a:pt x="1678983" y="842292"/>
                  <a:pt x="2190428" y="754468"/>
                  <a:pt x="2572719" y="604651"/>
                </a:cubicBezTo>
                <a:cubicBezTo>
                  <a:pt x="2955010" y="454834"/>
                  <a:pt x="3337302" y="224943"/>
                  <a:pt x="3657600" y="139702"/>
                </a:cubicBezTo>
                <a:cubicBezTo>
                  <a:pt x="3977898" y="54461"/>
                  <a:pt x="4329194" y="-100522"/>
                  <a:pt x="4494509" y="93207"/>
                </a:cubicBezTo>
                <a:cubicBezTo>
                  <a:pt x="4659824" y="286936"/>
                  <a:pt x="4205207" y="1072183"/>
                  <a:pt x="4649492" y="1302075"/>
                </a:cubicBezTo>
                <a:cubicBezTo>
                  <a:pt x="5093777" y="1531967"/>
                  <a:pt x="6126997" y="1502261"/>
                  <a:pt x="7160217" y="1472556"/>
                </a:cubicBezTo>
              </a:path>
            </a:pathLst>
          </a:custGeom>
          <a:no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任意多边形: 形状 5"/>
          <p:cNvSpPr/>
          <p:nvPr/>
        </p:nvSpPr>
        <p:spPr>
          <a:xfrm>
            <a:off x="2248678" y="2669645"/>
            <a:ext cx="6522016" cy="1855594"/>
          </a:xfrm>
          <a:custGeom>
            <a:avLst/>
            <a:gdLst>
              <a:gd name="connsiteX0" fmla="*/ 0 w 7005234"/>
              <a:gd name="connsiteY0" fmla="*/ 1993077 h 1993077"/>
              <a:gd name="connsiteX1" fmla="*/ 418454 w 7005234"/>
              <a:gd name="connsiteY1" fmla="*/ 1621118 h 1993077"/>
              <a:gd name="connsiteX2" fmla="*/ 1425844 w 7005234"/>
              <a:gd name="connsiteY2" fmla="*/ 1605620 h 1993077"/>
              <a:gd name="connsiteX3" fmla="*/ 2417736 w 7005234"/>
              <a:gd name="connsiteY3" fmla="*/ 164277 h 1993077"/>
              <a:gd name="connsiteX4" fmla="*/ 4448014 w 7005234"/>
              <a:gd name="connsiteY4" fmla="*/ 195274 h 1993077"/>
              <a:gd name="connsiteX5" fmla="*/ 5238427 w 7005234"/>
              <a:gd name="connsiteY5" fmla="*/ 1621118 h 1993077"/>
              <a:gd name="connsiteX6" fmla="*/ 7005234 w 7005234"/>
              <a:gd name="connsiteY6" fmla="*/ 1140670 h 1993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05234" h="1993077">
                <a:moveTo>
                  <a:pt x="0" y="1993077"/>
                </a:moveTo>
                <a:cubicBezTo>
                  <a:pt x="90406" y="1839385"/>
                  <a:pt x="180813" y="1685694"/>
                  <a:pt x="418454" y="1621118"/>
                </a:cubicBezTo>
                <a:cubicBezTo>
                  <a:pt x="656095" y="1556542"/>
                  <a:pt x="1092630" y="1848427"/>
                  <a:pt x="1425844" y="1605620"/>
                </a:cubicBezTo>
                <a:cubicBezTo>
                  <a:pt x="1759058" y="1362813"/>
                  <a:pt x="1914041" y="399335"/>
                  <a:pt x="2417736" y="164277"/>
                </a:cubicBezTo>
                <a:cubicBezTo>
                  <a:pt x="2921431" y="-70781"/>
                  <a:pt x="3977899" y="-47533"/>
                  <a:pt x="4448014" y="195274"/>
                </a:cubicBezTo>
                <a:cubicBezTo>
                  <a:pt x="4918129" y="438081"/>
                  <a:pt x="4812224" y="1463552"/>
                  <a:pt x="5238427" y="1621118"/>
                </a:cubicBezTo>
                <a:cubicBezTo>
                  <a:pt x="5664630" y="1778684"/>
                  <a:pt x="6334932" y="1459677"/>
                  <a:pt x="7005234" y="1140670"/>
                </a:cubicBezTo>
              </a:path>
            </a:pathLst>
          </a:custGeom>
          <a:no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任意多边形: 形状 11"/>
          <p:cNvSpPr>
            <a:spLocks/>
          </p:cNvSpPr>
          <p:nvPr/>
        </p:nvSpPr>
        <p:spPr bwMode="auto">
          <a:xfrm>
            <a:off x="5642735" y="1864383"/>
            <a:ext cx="590720" cy="500729"/>
          </a:xfrm>
          <a:custGeom>
            <a:avLst/>
            <a:gdLst>
              <a:gd name="T0" fmla="*/ 9008 w 16128"/>
              <a:gd name="T1" fmla="*/ 9118 h 13670"/>
              <a:gd name="T2" fmla="*/ 11668 w 16128"/>
              <a:gd name="T3" fmla="*/ 8439 h 13670"/>
              <a:gd name="T4" fmla="*/ 14502 w 16128"/>
              <a:gd name="T5" fmla="*/ 7645 h 13670"/>
              <a:gd name="T6" fmla="*/ 16083 w 16128"/>
              <a:gd name="T7" fmla="*/ 7107 h 13670"/>
              <a:gd name="T8" fmla="*/ 15867 w 16128"/>
              <a:gd name="T9" fmla="*/ 6545 h 13670"/>
              <a:gd name="T10" fmla="*/ 14995 w 16128"/>
              <a:gd name="T11" fmla="*/ 5410 h 13670"/>
              <a:gd name="T12" fmla="*/ 13743 w 16128"/>
              <a:gd name="T13" fmla="*/ 3931 h 13670"/>
              <a:gd name="T14" fmla="*/ 6671 w 16128"/>
              <a:gd name="T15" fmla="*/ 6187 h 13670"/>
              <a:gd name="T16" fmla="*/ 7399 w 16128"/>
              <a:gd name="T17" fmla="*/ 8114 h 13670"/>
              <a:gd name="T18" fmla="*/ 7834 w 16128"/>
              <a:gd name="T19" fmla="*/ 9142 h 13670"/>
              <a:gd name="T20" fmla="*/ 6171 w 16128"/>
              <a:gd name="T21" fmla="*/ 7159 h 13670"/>
              <a:gd name="T22" fmla="*/ 5413 w 16128"/>
              <a:gd name="T23" fmla="*/ 8193 h 13670"/>
              <a:gd name="T24" fmla="*/ 4789 w 16128"/>
              <a:gd name="T25" fmla="*/ 8949 h 13670"/>
              <a:gd name="T26" fmla="*/ 4394 w 16128"/>
              <a:gd name="T27" fmla="*/ 9233 h 13670"/>
              <a:gd name="T28" fmla="*/ 3806 w 16128"/>
              <a:gd name="T29" fmla="*/ 8807 h 13670"/>
              <a:gd name="T30" fmla="*/ 2946 w 16128"/>
              <a:gd name="T31" fmla="*/ 7995 h 13670"/>
              <a:gd name="T32" fmla="*/ 1946 w 16128"/>
              <a:gd name="T33" fmla="*/ 6977 h 13670"/>
              <a:gd name="T34" fmla="*/ 1903 w 16128"/>
              <a:gd name="T35" fmla="*/ 7958 h 13670"/>
              <a:gd name="T36" fmla="*/ 1902 w 16128"/>
              <a:gd name="T37" fmla="*/ 9349 h 13670"/>
              <a:gd name="T38" fmla="*/ 2036 w 16128"/>
              <a:gd name="T39" fmla="*/ 9736 h 13670"/>
              <a:gd name="T40" fmla="*/ 3069 w 16128"/>
              <a:gd name="T41" fmla="*/ 10776 h 13670"/>
              <a:gd name="T42" fmla="*/ 4618 w 16128"/>
              <a:gd name="T43" fmla="*/ 12220 h 13670"/>
              <a:gd name="T44" fmla="*/ 5996 w 16128"/>
              <a:gd name="T45" fmla="*/ 13385 h 13670"/>
              <a:gd name="T46" fmla="*/ 6767 w 16128"/>
              <a:gd name="T47" fmla="*/ 13636 h 13670"/>
              <a:gd name="T48" fmla="*/ 8689 w 16128"/>
              <a:gd name="T49" fmla="*/ 13137 h 13670"/>
              <a:gd name="T50" fmla="*/ 11288 w 16128"/>
              <a:gd name="T51" fmla="*/ 12351 h 13670"/>
              <a:gd name="T52" fmla="*/ 13358 w 16128"/>
              <a:gd name="T53" fmla="*/ 11677 h 13670"/>
              <a:gd name="T54" fmla="*/ 13885 w 16128"/>
              <a:gd name="T55" fmla="*/ 11379 h 13670"/>
              <a:gd name="T56" fmla="*/ 14007 w 16128"/>
              <a:gd name="T57" fmla="*/ 10539 h 13670"/>
              <a:gd name="T58" fmla="*/ 14216 w 16128"/>
              <a:gd name="T59" fmla="*/ 8501 h 13670"/>
              <a:gd name="T60" fmla="*/ 12749 w 16128"/>
              <a:gd name="T61" fmla="*/ 8644 h 13670"/>
              <a:gd name="T62" fmla="*/ 8990 w 16128"/>
              <a:gd name="T63" fmla="*/ 9702 h 13670"/>
              <a:gd name="T64" fmla="*/ 7661 w 16128"/>
              <a:gd name="T65" fmla="*/ 10019 h 13670"/>
              <a:gd name="T66" fmla="*/ 7380 w 16128"/>
              <a:gd name="T67" fmla="*/ 9609 h 13670"/>
              <a:gd name="T68" fmla="*/ 6949 w 16128"/>
              <a:gd name="T69" fmla="*/ 8595 h 13670"/>
              <a:gd name="T70" fmla="*/ 6330 w 16128"/>
              <a:gd name="T71" fmla="*/ 6984 h 13670"/>
              <a:gd name="T72" fmla="*/ 7769 w 16128"/>
              <a:gd name="T73" fmla="*/ 244 h 13670"/>
              <a:gd name="T74" fmla="*/ 4580 w 16128"/>
              <a:gd name="T75" fmla="*/ 1102 h 13670"/>
              <a:gd name="T76" fmla="*/ 2926 w 16128"/>
              <a:gd name="T77" fmla="*/ 1610 h 13670"/>
              <a:gd name="T78" fmla="*/ 2820 w 16128"/>
              <a:gd name="T79" fmla="*/ 1937 h 13670"/>
              <a:gd name="T80" fmla="*/ 3833 w 16128"/>
              <a:gd name="T81" fmla="*/ 2838 h 13670"/>
              <a:gd name="T82" fmla="*/ 5235 w 16128"/>
              <a:gd name="T83" fmla="*/ 3977 h 13670"/>
              <a:gd name="T84" fmla="*/ 6374 w 16128"/>
              <a:gd name="T85" fmla="*/ 4818 h 13670"/>
              <a:gd name="T86" fmla="*/ 7007 w 16128"/>
              <a:gd name="T87" fmla="*/ 4905 h 13670"/>
              <a:gd name="T88" fmla="*/ 8782 w 16128"/>
              <a:gd name="T89" fmla="*/ 4451 h 13670"/>
              <a:gd name="T90" fmla="*/ 11048 w 16128"/>
              <a:gd name="T91" fmla="*/ 3797 h 13670"/>
              <a:gd name="T92" fmla="*/ 12729 w 16128"/>
              <a:gd name="T93" fmla="*/ 3245 h 13670"/>
              <a:gd name="T94" fmla="*/ 12897 w 16128"/>
              <a:gd name="T95" fmla="*/ 2914 h 13670"/>
              <a:gd name="T96" fmla="*/ 12015 w 16128"/>
              <a:gd name="T97" fmla="*/ 2075 h 13670"/>
              <a:gd name="T98" fmla="*/ 10264 w 16128"/>
              <a:gd name="T99" fmla="*/ 587 h 13670"/>
              <a:gd name="T100" fmla="*/ 100 w 16128"/>
              <a:gd name="T101" fmla="*/ 4443 h 13670"/>
              <a:gd name="T102" fmla="*/ 1108 w 16128"/>
              <a:gd name="T103" fmla="*/ 5506 h 13670"/>
              <a:gd name="T104" fmla="*/ 2621 w 16128"/>
              <a:gd name="T105" fmla="*/ 6979 h 13670"/>
              <a:gd name="T106" fmla="*/ 3911 w 16128"/>
              <a:gd name="T107" fmla="*/ 8146 h 13670"/>
              <a:gd name="T108" fmla="*/ 4398 w 16128"/>
              <a:gd name="T109" fmla="*/ 8331 h 13670"/>
              <a:gd name="T110" fmla="*/ 4998 w 16128"/>
              <a:gd name="T111" fmla="*/ 7639 h 13670"/>
              <a:gd name="T112" fmla="*/ 6013 w 16128"/>
              <a:gd name="T113" fmla="*/ 6264 h 13670"/>
              <a:gd name="T114" fmla="*/ 2048 w 16128"/>
              <a:gd name="T115" fmla="*/ 2138 h 13670"/>
              <a:gd name="T116" fmla="*/ 871 w 16128"/>
              <a:gd name="T117" fmla="*/ 3303 h 13670"/>
              <a:gd name="T118" fmla="*/ 198 w 16128"/>
              <a:gd name="T119" fmla="*/ 4018 h 13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128" h="13670">
                <a:moveTo>
                  <a:pt x="7951" y="9328"/>
                </a:moveTo>
                <a:lnTo>
                  <a:pt x="7990" y="9330"/>
                </a:lnTo>
                <a:lnTo>
                  <a:pt x="8072" y="9320"/>
                </a:lnTo>
                <a:lnTo>
                  <a:pt x="8193" y="9299"/>
                </a:lnTo>
                <a:lnTo>
                  <a:pt x="8349" y="9268"/>
                </a:lnTo>
                <a:lnTo>
                  <a:pt x="8540" y="9227"/>
                </a:lnTo>
                <a:lnTo>
                  <a:pt x="8761" y="9176"/>
                </a:lnTo>
                <a:lnTo>
                  <a:pt x="9008" y="9118"/>
                </a:lnTo>
                <a:lnTo>
                  <a:pt x="9283" y="9053"/>
                </a:lnTo>
                <a:lnTo>
                  <a:pt x="9579" y="8979"/>
                </a:lnTo>
                <a:lnTo>
                  <a:pt x="9895" y="8900"/>
                </a:lnTo>
                <a:lnTo>
                  <a:pt x="10226" y="8816"/>
                </a:lnTo>
                <a:lnTo>
                  <a:pt x="10573" y="8727"/>
                </a:lnTo>
                <a:lnTo>
                  <a:pt x="10931" y="8633"/>
                </a:lnTo>
                <a:lnTo>
                  <a:pt x="11296" y="8538"/>
                </a:lnTo>
                <a:lnTo>
                  <a:pt x="11668" y="8439"/>
                </a:lnTo>
                <a:lnTo>
                  <a:pt x="12042" y="8338"/>
                </a:lnTo>
                <a:lnTo>
                  <a:pt x="12416" y="8236"/>
                </a:lnTo>
                <a:lnTo>
                  <a:pt x="12786" y="8134"/>
                </a:lnTo>
                <a:lnTo>
                  <a:pt x="13151" y="8033"/>
                </a:lnTo>
                <a:lnTo>
                  <a:pt x="13509" y="7932"/>
                </a:lnTo>
                <a:lnTo>
                  <a:pt x="13855" y="7833"/>
                </a:lnTo>
                <a:lnTo>
                  <a:pt x="14187" y="7737"/>
                </a:lnTo>
                <a:lnTo>
                  <a:pt x="14502" y="7645"/>
                </a:lnTo>
                <a:lnTo>
                  <a:pt x="14797" y="7555"/>
                </a:lnTo>
                <a:lnTo>
                  <a:pt x="15071" y="7471"/>
                </a:lnTo>
                <a:lnTo>
                  <a:pt x="15319" y="7393"/>
                </a:lnTo>
                <a:lnTo>
                  <a:pt x="15538" y="7320"/>
                </a:lnTo>
                <a:lnTo>
                  <a:pt x="15727" y="7255"/>
                </a:lnTo>
                <a:lnTo>
                  <a:pt x="15883" y="7197"/>
                </a:lnTo>
                <a:lnTo>
                  <a:pt x="16002" y="7147"/>
                </a:lnTo>
                <a:lnTo>
                  <a:pt x="16083" y="7107"/>
                </a:lnTo>
                <a:lnTo>
                  <a:pt x="16120" y="7076"/>
                </a:lnTo>
                <a:lnTo>
                  <a:pt x="16128" y="7042"/>
                </a:lnTo>
                <a:lnTo>
                  <a:pt x="16119" y="6993"/>
                </a:lnTo>
                <a:lnTo>
                  <a:pt x="16095" y="6928"/>
                </a:lnTo>
                <a:lnTo>
                  <a:pt x="16056" y="6851"/>
                </a:lnTo>
                <a:lnTo>
                  <a:pt x="16005" y="6760"/>
                </a:lnTo>
                <a:lnTo>
                  <a:pt x="15942" y="6658"/>
                </a:lnTo>
                <a:lnTo>
                  <a:pt x="15867" y="6545"/>
                </a:lnTo>
                <a:lnTo>
                  <a:pt x="15781" y="6424"/>
                </a:lnTo>
                <a:lnTo>
                  <a:pt x="15688" y="6294"/>
                </a:lnTo>
                <a:lnTo>
                  <a:pt x="15586" y="6157"/>
                </a:lnTo>
                <a:lnTo>
                  <a:pt x="15477" y="6015"/>
                </a:lnTo>
                <a:lnTo>
                  <a:pt x="15363" y="5868"/>
                </a:lnTo>
                <a:lnTo>
                  <a:pt x="15243" y="5718"/>
                </a:lnTo>
                <a:lnTo>
                  <a:pt x="15120" y="5564"/>
                </a:lnTo>
                <a:lnTo>
                  <a:pt x="14995" y="5410"/>
                </a:lnTo>
                <a:lnTo>
                  <a:pt x="14868" y="5254"/>
                </a:lnTo>
                <a:lnTo>
                  <a:pt x="14740" y="5100"/>
                </a:lnTo>
                <a:lnTo>
                  <a:pt x="14613" y="4948"/>
                </a:lnTo>
                <a:lnTo>
                  <a:pt x="14487" y="4799"/>
                </a:lnTo>
                <a:lnTo>
                  <a:pt x="14364" y="4653"/>
                </a:lnTo>
                <a:lnTo>
                  <a:pt x="14131" y="4380"/>
                </a:lnTo>
                <a:lnTo>
                  <a:pt x="13920" y="4136"/>
                </a:lnTo>
                <a:lnTo>
                  <a:pt x="13743" y="3931"/>
                </a:lnTo>
                <a:lnTo>
                  <a:pt x="13605" y="3773"/>
                </a:lnTo>
                <a:lnTo>
                  <a:pt x="13516" y="3672"/>
                </a:lnTo>
                <a:lnTo>
                  <a:pt x="13485" y="3637"/>
                </a:lnTo>
                <a:lnTo>
                  <a:pt x="6465" y="5620"/>
                </a:lnTo>
                <a:lnTo>
                  <a:pt x="6480" y="5661"/>
                </a:lnTo>
                <a:lnTo>
                  <a:pt x="6522" y="5776"/>
                </a:lnTo>
                <a:lnTo>
                  <a:pt x="6586" y="5955"/>
                </a:lnTo>
                <a:lnTo>
                  <a:pt x="6671" y="6187"/>
                </a:lnTo>
                <a:lnTo>
                  <a:pt x="6773" y="6462"/>
                </a:lnTo>
                <a:lnTo>
                  <a:pt x="6886" y="6769"/>
                </a:lnTo>
                <a:lnTo>
                  <a:pt x="7010" y="7099"/>
                </a:lnTo>
                <a:lnTo>
                  <a:pt x="7139" y="7440"/>
                </a:lnTo>
                <a:lnTo>
                  <a:pt x="7203" y="7611"/>
                </a:lnTo>
                <a:lnTo>
                  <a:pt x="7269" y="7782"/>
                </a:lnTo>
                <a:lnTo>
                  <a:pt x="7334" y="7950"/>
                </a:lnTo>
                <a:lnTo>
                  <a:pt x="7399" y="8114"/>
                </a:lnTo>
                <a:lnTo>
                  <a:pt x="7462" y="8275"/>
                </a:lnTo>
                <a:lnTo>
                  <a:pt x="7524" y="8428"/>
                </a:lnTo>
                <a:lnTo>
                  <a:pt x="7583" y="8573"/>
                </a:lnTo>
                <a:lnTo>
                  <a:pt x="7640" y="8710"/>
                </a:lnTo>
                <a:lnTo>
                  <a:pt x="7694" y="8837"/>
                </a:lnTo>
                <a:lnTo>
                  <a:pt x="7744" y="8952"/>
                </a:lnTo>
                <a:lnTo>
                  <a:pt x="7791" y="9055"/>
                </a:lnTo>
                <a:lnTo>
                  <a:pt x="7834" y="9142"/>
                </a:lnTo>
                <a:lnTo>
                  <a:pt x="7871" y="9215"/>
                </a:lnTo>
                <a:lnTo>
                  <a:pt x="7904" y="9271"/>
                </a:lnTo>
                <a:lnTo>
                  <a:pt x="7931" y="9308"/>
                </a:lnTo>
                <a:lnTo>
                  <a:pt x="7951" y="9328"/>
                </a:lnTo>
                <a:close/>
                <a:moveTo>
                  <a:pt x="6318" y="6950"/>
                </a:moveTo>
                <a:lnTo>
                  <a:pt x="6301" y="6976"/>
                </a:lnTo>
                <a:lnTo>
                  <a:pt x="6251" y="7047"/>
                </a:lnTo>
                <a:lnTo>
                  <a:pt x="6171" y="7159"/>
                </a:lnTo>
                <a:lnTo>
                  <a:pt x="6068" y="7304"/>
                </a:lnTo>
                <a:lnTo>
                  <a:pt x="5944" y="7476"/>
                </a:lnTo>
                <a:lnTo>
                  <a:pt x="5805" y="7668"/>
                </a:lnTo>
                <a:lnTo>
                  <a:pt x="5730" y="7770"/>
                </a:lnTo>
                <a:lnTo>
                  <a:pt x="5653" y="7873"/>
                </a:lnTo>
                <a:lnTo>
                  <a:pt x="5574" y="7979"/>
                </a:lnTo>
                <a:lnTo>
                  <a:pt x="5494" y="8086"/>
                </a:lnTo>
                <a:lnTo>
                  <a:pt x="5413" y="8193"/>
                </a:lnTo>
                <a:lnTo>
                  <a:pt x="5330" y="8299"/>
                </a:lnTo>
                <a:lnTo>
                  <a:pt x="5249" y="8403"/>
                </a:lnTo>
                <a:lnTo>
                  <a:pt x="5168" y="8504"/>
                </a:lnTo>
                <a:lnTo>
                  <a:pt x="5087" y="8603"/>
                </a:lnTo>
                <a:lnTo>
                  <a:pt x="5009" y="8698"/>
                </a:lnTo>
                <a:lnTo>
                  <a:pt x="4933" y="8787"/>
                </a:lnTo>
                <a:lnTo>
                  <a:pt x="4860" y="8871"/>
                </a:lnTo>
                <a:lnTo>
                  <a:pt x="4789" y="8949"/>
                </a:lnTo>
                <a:lnTo>
                  <a:pt x="4722" y="9018"/>
                </a:lnTo>
                <a:lnTo>
                  <a:pt x="4660" y="9080"/>
                </a:lnTo>
                <a:lnTo>
                  <a:pt x="4603" y="9133"/>
                </a:lnTo>
                <a:lnTo>
                  <a:pt x="4550" y="9175"/>
                </a:lnTo>
                <a:lnTo>
                  <a:pt x="4503" y="9208"/>
                </a:lnTo>
                <a:lnTo>
                  <a:pt x="4462" y="9229"/>
                </a:lnTo>
                <a:lnTo>
                  <a:pt x="4429" y="9237"/>
                </a:lnTo>
                <a:lnTo>
                  <a:pt x="4394" y="9233"/>
                </a:lnTo>
                <a:lnTo>
                  <a:pt x="4349" y="9216"/>
                </a:lnTo>
                <a:lnTo>
                  <a:pt x="4293" y="9187"/>
                </a:lnTo>
                <a:lnTo>
                  <a:pt x="4230" y="9146"/>
                </a:lnTo>
                <a:lnTo>
                  <a:pt x="4158" y="9095"/>
                </a:lnTo>
                <a:lnTo>
                  <a:pt x="4079" y="9035"/>
                </a:lnTo>
                <a:lnTo>
                  <a:pt x="3994" y="8967"/>
                </a:lnTo>
                <a:lnTo>
                  <a:pt x="3902" y="8890"/>
                </a:lnTo>
                <a:lnTo>
                  <a:pt x="3806" y="8807"/>
                </a:lnTo>
                <a:lnTo>
                  <a:pt x="3705" y="8718"/>
                </a:lnTo>
                <a:lnTo>
                  <a:pt x="3602" y="8623"/>
                </a:lnTo>
                <a:lnTo>
                  <a:pt x="3495" y="8524"/>
                </a:lnTo>
                <a:lnTo>
                  <a:pt x="3387" y="8422"/>
                </a:lnTo>
                <a:lnTo>
                  <a:pt x="3276" y="8317"/>
                </a:lnTo>
                <a:lnTo>
                  <a:pt x="3166" y="8210"/>
                </a:lnTo>
                <a:lnTo>
                  <a:pt x="3055" y="8103"/>
                </a:lnTo>
                <a:lnTo>
                  <a:pt x="2946" y="7995"/>
                </a:lnTo>
                <a:lnTo>
                  <a:pt x="2839" y="7889"/>
                </a:lnTo>
                <a:lnTo>
                  <a:pt x="2733" y="7783"/>
                </a:lnTo>
                <a:lnTo>
                  <a:pt x="2631" y="7680"/>
                </a:lnTo>
                <a:lnTo>
                  <a:pt x="2439" y="7485"/>
                </a:lnTo>
                <a:lnTo>
                  <a:pt x="2269" y="7311"/>
                </a:lnTo>
                <a:lnTo>
                  <a:pt x="2126" y="7163"/>
                </a:lnTo>
                <a:lnTo>
                  <a:pt x="2017" y="7049"/>
                </a:lnTo>
                <a:lnTo>
                  <a:pt x="1946" y="6977"/>
                </a:lnTo>
                <a:lnTo>
                  <a:pt x="1922" y="6950"/>
                </a:lnTo>
                <a:lnTo>
                  <a:pt x="1921" y="6978"/>
                </a:lnTo>
                <a:lnTo>
                  <a:pt x="1920" y="7055"/>
                </a:lnTo>
                <a:lnTo>
                  <a:pt x="1917" y="7176"/>
                </a:lnTo>
                <a:lnTo>
                  <a:pt x="1914" y="7334"/>
                </a:lnTo>
                <a:lnTo>
                  <a:pt x="1910" y="7522"/>
                </a:lnTo>
                <a:lnTo>
                  <a:pt x="1906" y="7732"/>
                </a:lnTo>
                <a:lnTo>
                  <a:pt x="1903" y="7958"/>
                </a:lnTo>
                <a:lnTo>
                  <a:pt x="1899" y="8194"/>
                </a:lnTo>
                <a:lnTo>
                  <a:pt x="1897" y="8432"/>
                </a:lnTo>
                <a:lnTo>
                  <a:pt x="1895" y="8666"/>
                </a:lnTo>
                <a:lnTo>
                  <a:pt x="1895" y="8888"/>
                </a:lnTo>
                <a:lnTo>
                  <a:pt x="1896" y="9092"/>
                </a:lnTo>
                <a:lnTo>
                  <a:pt x="1898" y="9186"/>
                </a:lnTo>
                <a:lnTo>
                  <a:pt x="1899" y="9271"/>
                </a:lnTo>
                <a:lnTo>
                  <a:pt x="1902" y="9349"/>
                </a:lnTo>
                <a:lnTo>
                  <a:pt x="1905" y="9418"/>
                </a:lnTo>
                <a:lnTo>
                  <a:pt x="1908" y="9478"/>
                </a:lnTo>
                <a:lnTo>
                  <a:pt x="1912" y="9526"/>
                </a:lnTo>
                <a:lnTo>
                  <a:pt x="1917" y="9564"/>
                </a:lnTo>
                <a:lnTo>
                  <a:pt x="1922" y="9590"/>
                </a:lnTo>
                <a:lnTo>
                  <a:pt x="1939" y="9619"/>
                </a:lnTo>
                <a:lnTo>
                  <a:pt x="1978" y="9668"/>
                </a:lnTo>
                <a:lnTo>
                  <a:pt x="2036" y="9736"/>
                </a:lnTo>
                <a:lnTo>
                  <a:pt x="2114" y="9820"/>
                </a:lnTo>
                <a:lnTo>
                  <a:pt x="2209" y="9920"/>
                </a:lnTo>
                <a:lnTo>
                  <a:pt x="2319" y="10035"/>
                </a:lnTo>
                <a:lnTo>
                  <a:pt x="2445" y="10163"/>
                </a:lnTo>
                <a:lnTo>
                  <a:pt x="2585" y="10301"/>
                </a:lnTo>
                <a:lnTo>
                  <a:pt x="2736" y="10451"/>
                </a:lnTo>
                <a:lnTo>
                  <a:pt x="2898" y="10609"/>
                </a:lnTo>
                <a:lnTo>
                  <a:pt x="3069" y="10776"/>
                </a:lnTo>
                <a:lnTo>
                  <a:pt x="3249" y="10948"/>
                </a:lnTo>
                <a:lnTo>
                  <a:pt x="3434" y="11125"/>
                </a:lnTo>
                <a:lnTo>
                  <a:pt x="3626" y="11307"/>
                </a:lnTo>
                <a:lnTo>
                  <a:pt x="3821" y="11490"/>
                </a:lnTo>
                <a:lnTo>
                  <a:pt x="4020" y="11675"/>
                </a:lnTo>
                <a:lnTo>
                  <a:pt x="4219" y="11858"/>
                </a:lnTo>
                <a:lnTo>
                  <a:pt x="4419" y="12040"/>
                </a:lnTo>
                <a:lnTo>
                  <a:pt x="4618" y="12220"/>
                </a:lnTo>
                <a:lnTo>
                  <a:pt x="4813" y="12395"/>
                </a:lnTo>
                <a:lnTo>
                  <a:pt x="5005" y="12563"/>
                </a:lnTo>
                <a:lnTo>
                  <a:pt x="5191" y="12726"/>
                </a:lnTo>
                <a:lnTo>
                  <a:pt x="5371" y="12880"/>
                </a:lnTo>
                <a:lnTo>
                  <a:pt x="5543" y="13024"/>
                </a:lnTo>
                <a:lnTo>
                  <a:pt x="5705" y="13157"/>
                </a:lnTo>
                <a:lnTo>
                  <a:pt x="5856" y="13278"/>
                </a:lnTo>
                <a:lnTo>
                  <a:pt x="5996" y="13385"/>
                </a:lnTo>
                <a:lnTo>
                  <a:pt x="6122" y="13478"/>
                </a:lnTo>
                <a:lnTo>
                  <a:pt x="6233" y="13553"/>
                </a:lnTo>
                <a:lnTo>
                  <a:pt x="6328" y="13612"/>
                </a:lnTo>
                <a:lnTo>
                  <a:pt x="6406" y="13650"/>
                </a:lnTo>
                <a:lnTo>
                  <a:pt x="6465" y="13669"/>
                </a:lnTo>
                <a:lnTo>
                  <a:pt x="6532" y="13670"/>
                </a:lnTo>
                <a:lnTo>
                  <a:pt x="6634" y="13659"/>
                </a:lnTo>
                <a:lnTo>
                  <a:pt x="6767" y="13636"/>
                </a:lnTo>
                <a:lnTo>
                  <a:pt x="6929" y="13603"/>
                </a:lnTo>
                <a:lnTo>
                  <a:pt x="7117" y="13560"/>
                </a:lnTo>
                <a:lnTo>
                  <a:pt x="7332" y="13508"/>
                </a:lnTo>
                <a:lnTo>
                  <a:pt x="7568" y="13447"/>
                </a:lnTo>
                <a:lnTo>
                  <a:pt x="7824" y="13379"/>
                </a:lnTo>
                <a:lnTo>
                  <a:pt x="8098" y="13304"/>
                </a:lnTo>
                <a:lnTo>
                  <a:pt x="8388" y="13223"/>
                </a:lnTo>
                <a:lnTo>
                  <a:pt x="8689" y="13137"/>
                </a:lnTo>
                <a:lnTo>
                  <a:pt x="9001" y="13046"/>
                </a:lnTo>
                <a:lnTo>
                  <a:pt x="9323" y="12951"/>
                </a:lnTo>
                <a:lnTo>
                  <a:pt x="9650" y="12854"/>
                </a:lnTo>
                <a:lnTo>
                  <a:pt x="9979" y="12755"/>
                </a:lnTo>
                <a:lnTo>
                  <a:pt x="10311" y="12654"/>
                </a:lnTo>
                <a:lnTo>
                  <a:pt x="10640" y="12552"/>
                </a:lnTo>
                <a:lnTo>
                  <a:pt x="10967" y="12451"/>
                </a:lnTo>
                <a:lnTo>
                  <a:pt x="11288" y="12351"/>
                </a:lnTo>
                <a:lnTo>
                  <a:pt x="11600" y="12252"/>
                </a:lnTo>
                <a:lnTo>
                  <a:pt x="11902" y="12156"/>
                </a:lnTo>
                <a:lnTo>
                  <a:pt x="12191" y="12064"/>
                </a:lnTo>
                <a:lnTo>
                  <a:pt x="12464" y="11975"/>
                </a:lnTo>
                <a:lnTo>
                  <a:pt x="12720" y="11891"/>
                </a:lnTo>
                <a:lnTo>
                  <a:pt x="12956" y="11813"/>
                </a:lnTo>
                <a:lnTo>
                  <a:pt x="13170" y="11741"/>
                </a:lnTo>
                <a:lnTo>
                  <a:pt x="13358" y="11677"/>
                </a:lnTo>
                <a:lnTo>
                  <a:pt x="13519" y="11619"/>
                </a:lnTo>
                <a:lnTo>
                  <a:pt x="13652" y="11572"/>
                </a:lnTo>
                <a:lnTo>
                  <a:pt x="13752" y="11534"/>
                </a:lnTo>
                <a:lnTo>
                  <a:pt x="13819" y="11505"/>
                </a:lnTo>
                <a:lnTo>
                  <a:pt x="13848" y="11488"/>
                </a:lnTo>
                <a:lnTo>
                  <a:pt x="13860" y="11468"/>
                </a:lnTo>
                <a:lnTo>
                  <a:pt x="13872" y="11431"/>
                </a:lnTo>
                <a:lnTo>
                  <a:pt x="13885" y="11379"/>
                </a:lnTo>
                <a:lnTo>
                  <a:pt x="13898" y="11313"/>
                </a:lnTo>
                <a:lnTo>
                  <a:pt x="13912" y="11232"/>
                </a:lnTo>
                <a:lnTo>
                  <a:pt x="13928" y="11141"/>
                </a:lnTo>
                <a:lnTo>
                  <a:pt x="13943" y="11038"/>
                </a:lnTo>
                <a:lnTo>
                  <a:pt x="13959" y="10925"/>
                </a:lnTo>
                <a:lnTo>
                  <a:pt x="13975" y="10803"/>
                </a:lnTo>
                <a:lnTo>
                  <a:pt x="13991" y="10674"/>
                </a:lnTo>
                <a:lnTo>
                  <a:pt x="14007" y="10539"/>
                </a:lnTo>
                <a:lnTo>
                  <a:pt x="14023" y="10398"/>
                </a:lnTo>
                <a:lnTo>
                  <a:pt x="14057" y="10105"/>
                </a:lnTo>
                <a:lnTo>
                  <a:pt x="14089" y="9803"/>
                </a:lnTo>
                <a:lnTo>
                  <a:pt x="14119" y="9504"/>
                </a:lnTo>
                <a:lnTo>
                  <a:pt x="14148" y="9215"/>
                </a:lnTo>
                <a:lnTo>
                  <a:pt x="14174" y="8946"/>
                </a:lnTo>
                <a:lnTo>
                  <a:pt x="14197" y="8705"/>
                </a:lnTo>
                <a:lnTo>
                  <a:pt x="14216" y="8501"/>
                </a:lnTo>
                <a:lnTo>
                  <a:pt x="14230" y="8345"/>
                </a:lnTo>
                <a:lnTo>
                  <a:pt x="14239" y="8245"/>
                </a:lnTo>
                <a:lnTo>
                  <a:pt x="14242" y="8209"/>
                </a:lnTo>
                <a:lnTo>
                  <a:pt x="14170" y="8230"/>
                </a:lnTo>
                <a:lnTo>
                  <a:pt x="13967" y="8290"/>
                </a:lnTo>
                <a:lnTo>
                  <a:pt x="13649" y="8382"/>
                </a:lnTo>
                <a:lnTo>
                  <a:pt x="13237" y="8502"/>
                </a:lnTo>
                <a:lnTo>
                  <a:pt x="12749" y="8644"/>
                </a:lnTo>
                <a:lnTo>
                  <a:pt x="12203" y="8802"/>
                </a:lnTo>
                <a:lnTo>
                  <a:pt x="11617" y="8969"/>
                </a:lnTo>
                <a:lnTo>
                  <a:pt x="11011" y="9141"/>
                </a:lnTo>
                <a:lnTo>
                  <a:pt x="10403" y="9314"/>
                </a:lnTo>
                <a:lnTo>
                  <a:pt x="9809" y="9479"/>
                </a:lnTo>
                <a:lnTo>
                  <a:pt x="9525" y="9556"/>
                </a:lnTo>
                <a:lnTo>
                  <a:pt x="9251" y="9632"/>
                </a:lnTo>
                <a:lnTo>
                  <a:pt x="8990" y="9702"/>
                </a:lnTo>
                <a:lnTo>
                  <a:pt x="8745" y="9767"/>
                </a:lnTo>
                <a:lnTo>
                  <a:pt x="8519" y="9826"/>
                </a:lnTo>
                <a:lnTo>
                  <a:pt x="8312" y="9879"/>
                </a:lnTo>
                <a:lnTo>
                  <a:pt x="8128" y="9924"/>
                </a:lnTo>
                <a:lnTo>
                  <a:pt x="7967" y="9962"/>
                </a:lnTo>
                <a:lnTo>
                  <a:pt x="7835" y="9991"/>
                </a:lnTo>
                <a:lnTo>
                  <a:pt x="7732" y="10010"/>
                </a:lnTo>
                <a:lnTo>
                  <a:pt x="7661" y="10019"/>
                </a:lnTo>
                <a:lnTo>
                  <a:pt x="7624" y="10018"/>
                </a:lnTo>
                <a:lnTo>
                  <a:pt x="7601" y="10002"/>
                </a:lnTo>
                <a:lnTo>
                  <a:pt x="7574" y="9970"/>
                </a:lnTo>
                <a:lnTo>
                  <a:pt x="7543" y="9923"/>
                </a:lnTo>
                <a:lnTo>
                  <a:pt x="7508" y="9863"/>
                </a:lnTo>
                <a:lnTo>
                  <a:pt x="7468" y="9789"/>
                </a:lnTo>
                <a:lnTo>
                  <a:pt x="7426" y="9705"/>
                </a:lnTo>
                <a:lnTo>
                  <a:pt x="7380" y="9609"/>
                </a:lnTo>
                <a:lnTo>
                  <a:pt x="7331" y="9504"/>
                </a:lnTo>
                <a:lnTo>
                  <a:pt x="7281" y="9391"/>
                </a:lnTo>
                <a:lnTo>
                  <a:pt x="7228" y="9270"/>
                </a:lnTo>
                <a:lnTo>
                  <a:pt x="7174" y="9143"/>
                </a:lnTo>
                <a:lnTo>
                  <a:pt x="7118" y="9011"/>
                </a:lnTo>
                <a:lnTo>
                  <a:pt x="7063" y="8875"/>
                </a:lnTo>
                <a:lnTo>
                  <a:pt x="7006" y="8736"/>
                </a:lnTo>
                <a:lnTo>
                  <a:pt x="6949" y="8595"/>
                </a:lnTo>
                <a:lnTo>
                  <a:pt x="6893" y="8454"/>
                </a:lnTo>
                <a:lnTo>
                  <a:pt x="6782" y="8172"/>
                </a:lnTo>
                <a:lnTo>
                  <a:pt x="6676" y="7900"/>
                </a:lnTo>
                <a:lnTo>
                  <a:pt x="6579" y="7646"/>
                </a:lnTo>
                <a:lnTo>
                  <a:pt x="6493" y="7418"/>
                </a:lnTo>
                <a:lnTo>
                  <a:pt x="6421" y="7227"/>
                </a:lnTo>
                <a:lnTo>
                  <a:pt x="6366" y="7078"/>
                </a:lnTo>
                <a:lnTo>
                  <a:pt x="6330" y="6984"/>
                </a:lnTo>
                <a:lnTo>
                  <a:pt x="6318" y="6950"/>
                </a:lnTo>
                <a:close/>
                <a:moveTo>
                  <a:pt x="9742" y="156"/>
                </a:moveTo>
                <a:lnTo>
                  <a:pt x="9130" y="3375"/>
                </a:lnTo>
                <a:lnTo>
                  <a:pt x="8713" y="0"/>
                </a:lnTo>
                <a:lnTo>
                  <a:pt x="8645" y="17"/>
                </a:lnTo>
                <a:lnTo>
                  <a:pt x="8453" y="67"/>
                </a:lnTo>
                <a:lnTo>
                  <a:pt x="8155" y="144"/>
                </a:lnTo>
                <a:lnTo>
                  <a:pt x="7769" y="244"/>
                </a:lnTo>
                <a:lnTo>
                  <a:pt x="7311" y="364"/>
                </a:lnTo>
                <a:lnTo>
                  <a:pt x="6800" y="499"/>
                </a:lnTo>
                <a:lnTo>
                  <a:pt x="6255" y="644"/>
                </a:lnTo>
                <a:lnTo>
                  <a:pt x="5690" y="796"/>
                </a:lnTo>
                <a:lnTo>
                  <a:pt x="5408" y="873"/>
                </a:lnTo>
                <a:lnTo>
                  <a:pt x="5127" y="950"/>
                </a:lnTo>
                <a:lnTo>
                  <a:pt x="4850" y="1027"/>
                </a:lnTo>
                <a:lnTo>
                  <a:pt x="4580" y="1102"/>
                </a:lnTo>
                <a:lnTo>
                  <a:pt x="4319" y="1177"/>
                </a:lnTo>
                <a:lnTo>
                  <a:pt x="4069" y="1250"/>
                </a:lnTo>
                <a:lnTo>
                  <a:pt x="3833" y="1319"/>
                </a:lnTo>
                <a:lnTo>
                  <a:pt x="3612" y="1386"/>
                </a:lnTo>
                <a:lnTo>
                  <a:pt x="3408" y="1448"/>
                </a:lnTo>
                <a:lnTo>
                  <a:pt x="3225" y="1508"/>
                </a:lnTo>
                <a:lnTo>
                  <a:pt x="3063" y="1562"/>
                </a:lnTo>
                <a:lnTo>
                  <a:pt x="2926" y="1610"/>
                </a:lnTo>
                <a:lnTo>
                  <a:pt x="2815" y="1654"/>
                </a:lnTo>
                <a:lnTo>
                  <a:pt x="2734" y="1690"/>
                </a:lnTo>
                <a:lnTo>
                  <a:pt x="2682" y="1720"/>
                </a:lnTo>
                <a:lnTo>
                  <a:pt x="2665" y="1743"/>
                </a:lnTo>
                <a:lnTo>
                  <a:pt x="2675" y="1770"/>
                </a:lnTo>
                <a:lnTo>
                  <a:pt x="2705" y="1812"/>
                </a:lnTo>
                <a:lnTo>
                  <a:pt x="2754" y="1868"/>
                </a:lnTo>
                <a:lnTo>
                  <a:pt x="2820" y="1937"/>
                </a:lnTo>
                <a:lnTo>
                  <a:pt x="2904" y="2019"/>
                </a:lnTo>
                <a:lnTo>
                  <a:pt x="3002" y="2111"/>
                </a:lnTo>
                <a:lnTo>
                  <a:pt x="3114" y="2213"/>
                </a:lnTo>
                <a:lnTo>
                  <a:pt x="3238" y="2325"/>
                </a:lnTo>
                <a:lnTo>
                  <a:pt x="3373" y="2444"/>
                </a:lnTo>
                <a:lnTo>
                  <a:pt x="3518" y="2570"/>
                </a:lnTo>
                <a:lnTo>
                  <a:pt x="3672" y="2702"/>
                </a:lnTo>
                <a:lnTo>
                  <a:pt x="3833" y="2838"/>
                </a:lnTo>
                <a:lnTo>
                  <a:pt x="4001" y="2978"/>
                </a:lnTo>
                <a:lnTo>
                  <a:pt x="4172" y="3121"/>
                </a:lnTo>
                <a:lnTo>
                  <a:pt x="4349" y="3265"/>
                </a:lnTo>
                <a:lnTo>
                  <a:pt x="4526" y="3410"/>
                </a:lnTo>
                <a:lnTo>
                  <a:pt x="4705" y="3555"/>
                </a:lnTo>
                <a:lnTo>
                  <a:pt x="4884" y="3698"/>
                </a:lnTo>
                <a:lnTo>
                  <a:pt x="5061" y="3839"/>
                </a:lnTo>
                <a:lnTo>
                  <a:pt x="5235" y="3977"/>
                </a:lnTo>
                <a:lnTo>
                  <a:pt x="5405" y="4109"/>
                </a:lnTo>
                <a:lnTo>
                  <a:pt x="5570" y="4236"/>
                </a:lnTo>
                <a:lnTo>
                  <a:pt x="5727" y="4355"/>
                </a:lnTo>
                <a:lnTo>
                  <a:pt x="5878" y="4467"/>
                </a:lnTo>
                <a:lnTo>
                  <a:pt x="6019" y="4571"/>
                </a:lnTo>
                <a:lnTo>
                  <a:pt x="6150" y="4665"/>
                </a:lnTo>
                <a:lnTo>
                  <a:pt x="6268" y="4747"/>
                </a:lnTo>
                <a:lnTo>
                  <a:pt x="6374" y="4818"/>
                </a:lnTo>
                <a:lnTo>
                  <a:pt x="6465" y="4875"/>
                </a:lnTo>
                <a:lnTo>
                  <a:pt x="6541" y="4920"/>
                </a:lnTo>
                <a:lnTo>
                  <a:pt x="6600" y="4948"/>
                </a:lnTo>
                <a:lnTo>
                  <a:pt x="6641" y="4961"/>
                </a:lnTo>
                <a:lnTo>
                  <a:pt x="6688" y="4961"/>
                </a:lnTo>
                <a:lnTo>
                  <a:pt x="6767" y="4951"/>
                </a:lnTo>
                <a:lnTo>
                  <a:pt x="6874" y="4932"/>
                </a:lnTo>
                <a:lnTo>
                  <a:pt x="7007" y="4905"/>
                </a:lnTo>
                <a:lnTo>
                  <a:pt x="7165" y="4869"/>
                </a:lnTo>
                <a:lnTo>
                  <a:pt x="7345" y="4826"/>
                </a:lnTo>
                <a:lnTo>
                  <a:pt x="7546" y="4777"/>
                </a:lnTo>
                <a:lnTo>
                  <a:pt x="7766" y="4721"/>
                </a:lnTo>
                <a:lnTo>
                  <a:pt x="8000" y="4661"/>
                </a:lnTo>
                <a:lnTo>
                  <a:pt x="8249" y="4595"/>
                </a:lnTo>
                <a:lnTo>
                  <a:pt x="8511" y="4525"/>
                </a:lnTo>
                <a:lnTo>
                  <a:pt x="8782" y="4451"/>
                </a:lnTo>
                <a:lnTo>
                  <a:pt x="9060" y="4374"/>
                </a:lnTo>
                <a:lnTo>
                  <a:pt x="9344" y="4294"/>
                </a:lnTo>
                <a:lnTo>
                  <a:pt x="9631" y="4213"/>
                </a:lnTo>
                <a:lnTo>
                  <a:pt x="9921" y="4130"/>
                </a:lnTo>
                <a:lnTo>
                  <a:pt x="10209" y="4046"/>
                </a:lnTo>
                <a:lnTo>
                  <a:pt x="10494" y="3962"/>
                </a:lnTo>
                <a:lnTo>
                  <a:pt x="10775" y="3880"/>
                </a:lnTo>
                <a:lnTo>
                  <a:pt x="11048" y="3797"/>
                </a:lnTo>
                <a:lnTo>
                  <a:pt x="11313" y="3717"/>
                </a:lnTo>
                <a:lnTo>
                  <a:pt x="11566" y="3638"/>
                </a:lnTo>
                <a:lnTo>
                  <a:pt x="11805" y="3561"/>
                </a:lnTo>
                <a:lnTo>
                  <a:pt x="12029" y="3490"/>
                </a:lnTo>
                <a:lnTo>
                  <a:pt x="12236" y="3421"/>
                </a:lnTo>
                <a:lnTo>
                  <a:pt x="12423" y="3357"/>
                </a:lnTo>
                <a:lnTo>
                  <a:pt x="12588" y="3298"/>
                </a:lnTo>
                <a:lnTo>
                  <a:pt x="12729" y="3245"/>
                </a:lnTo>
                <a:lnTo>
                  <a:pt x="12845" y="3199"/>
                </a:lnTo>
                <a:lnTo>
                  <a:pt x="12932" y="3159"/>
                </a:lnTo>
                <a:lnTo>
                  <a:pt x="12989" y="3127"/>
                </a:lnTo>
                <a:lnTo>
                  <a:pt x="13013" y="3103"/>
                </a:lnTo>
                <a:lnTo>
                  <a:pt x="13011" y="3076"/>
                </a:lnTo>
                <a:lnTo>
                  <a:pt x="12991" y="3034"/>
                </a:lnTo>
                <a:lnTo>
                  <a:pt x="12952" y="2980"/>
                </a:lnTo>
                <a:lnTo>
                  <a:pt x="12897" y="2914"/>
                </a:lnTo>
                <a:lnTo>
                  <a:pt x="12827" y="2837"/>
                </a:lnTo>
                <a:lnTo>
                  <a:pt x="12743" y="2750"/>
                </a:lnTo>
                <a:lnTo>
                  <a:pt x="12646" y="2654"/>
                </a:lnTo>
                <a:lnTo>
                  <a:pt x="12538" y="2551"/>
                </a:lnTo>
                <a:lnTo>
                  <a:pt x="12420" y="2441"/>
                </a:lnTo>
                <a:lnTo>
                  <a:pt x="12292" y="2324"/>
                </a:lnTo>
                <a:lnTo>
                  <a:pt x="12156" y="2202"/>
                </a:lnTo>
                <a:lnTo>
                  <a:pt x="12015" y="2075"/>
                </a:lnTo>
                <a:lnTo>
                  <a:pt x="11868" y="1946"/>
                </a:lnTo>
                <a:lnTo>
                  <a:pt x="11718" y="1815"/>
                </a:lnTo>
                <a:lnTo>
                  <a:pt x="11565" y="1682"/>
                </a:lnTo>
                <a:lnTo>
                  <a:pt x="11410" y="1548"/>
                </a:lnTo>
                <a:lnTo>
                  <a:pt x="11100" y="1285"/>
                </a:lnTo>
                <a:lnTo>
                  <a:pt x="10800" y="1032"/>
                </a:lnTo>
                <a:lnTo>
                  <a:pt x="10517" y="796"/>
                </a:lnTo>
                <a:lnTo>
                  <a:pt x="10264" y="587"/>
                </a:lnTo>
                <a:lnTo>
                  <a:pt x="10051" y="410"/>
                </a:lnTo>
                <a:lnTo>
                  <a:pt x="9885" y="274"/>
                </a:lnTo>
                <a:lnTo>
                  <a:pt x="9780" y="187"/>
                </a:lnTo>
                <a:lnTo>
                  <a:pt x="9742" y="156"/>
                </a:lnTo>
                <a:close/>
                <a:moveTo>
                  <a:pt x="0" y="4296"/>
                </a:moveTo>
                <a:lnTo>
                  <a:pt x="12" y="4325"/>
                </a:lnTo>
                <a:lnTo>
                  <a:pt x="45" y="4375"/>
                </a:lnTo>
                <a:lnTo>
                  <a:pt x="100" y="4443"/>
                </a:lnTo>
                <a:lnTo>
                  <a:pt x="173" y="4529"/>
                </a:lnTo>
                <a:lnTo>
                  <a:pt x="264" y="4632"/>
                </a:lnTo>
                <a:lnTo>
                  <a:pt x="372" y="4748"/>
                </a:lnTo>
                <a:lnTo>
                  <a:pt x="495" y="4878"/>
                </a:lnTo>
                <a:lnTo>
                  <a:pt x="631" y="5022"/>
                </a:lnTo>
                <a:lnTo>
                  <a:pt x="780" y="5174"/>
                </a:lnTo>
                <a:lnTo>
                  <a:pt x="939" y="5336"/>
                </a:lnTo>
                <a:lnTo>
                  <a:pt x="1108" y="5506"/>
                </a:lnTo>
                <a:lnTo>
                  <a:pt x="1284" y="5683"/>
                </a:lnTo>
                <a:lnTo>
                  <a:pt x="1467" y="5864"/>
                </a:lnTo>
                <a:lnTo>
                  <a:pt x="1655" y="6048"/>
                </a:lnTo>
                <a:lnTo>
                  <a:pt x="1847" y="6236"/>
                </a:lnTo>
                <a:lnTo>
                  <a:pt x="2040" y="6424"/>
                </a:lnTo>
                <a:lnTo>
                  <a:pt x="2235" y="6612"/>
                </a:lnTo>
                <a:lnTo>
                  <a:pt x="2429" y="6797"/>
                </a:lnTo>
                <a:lnTo>
                  <a:pt x="2621" y="6979"/>
                </a:lnTo>
                <a:lnTo>
                  <a:pt x="2809" y="7156"/>
                </a:lnTo>
                <a:lnTo>
                  <a:pt x="2993" y="7327"/>
                </a:lnTo>
                <a:lnTo>
                  <a:pt x="3170" y="7491"/>
                </a:lnTo>
                <a:lnTo>
                  <a:pt x="3340" y="7645"/>
                </a:lnTo>
                <a:lnTo>
                  <a:pt x="3500" y="7789"/>
                </a:lnTo>
                <a:lnTo>
                  <a:pt x="3649" y="7922"/>
                </a:lnTo>
                <a:lnTo>
                  <a:pt x="3787" y="8041"/>
                </a:lnTo>
                <a:lnTo>
                  <a:pt x="3911" y="8146"/>
                </a:lnTo>
                <a:lnTo>
                  <a:pt x="4021" y="8234"/>
                </a:lnTo>
                <a:lnTo>
                  <a:pt x="4114" y="8305"/>
                </a:lnTo>
                <a:lnTo>
                  <a:pt x="4189" y="8357"/>
                </a:lnTo>
                <a:lnTo>
                  <a:pt x="4246" y="8390"/>
                </a:lnTo>
                <a:lnTo>
                  <a:pt x="4282" y="8401"/>
                </a:lnTo>
                <a:lnTo>
                  <a:pt x="4311" y="8392"/>
                </a:lnTo>
                <a:lnTo>
                  <a:pt x="4351" y="8368"/>
                </a:lnTo>
                <a:lnTo>
                  <a:pt x="4398" y="8331"/>
                </a:lnTo>
                <a:lnTo>
                  <a:pt x="4452" y="8280"/>
                </a:lnTo>
                <a:lnTo>
                  <a:pt x="4514" y="8217"/>
                </a:lnTo>
                <a:lnTo>
                  <a:pt x="4582" y="8143"/>
                </a:lnTo>
                <a:lnTo>
                  <a:pt x="4657" y="8058"/>
                </a:lnTo>
                <a:lnTo>
                  <a:pt x="4736" y="7964"/>
                </a:lnTo>
                <a:lnTo>
                  <a:pt x="4819" y="7862"/>
                </a:lnTo>
                <a:lnTo>
                  <a:pt x="4907" y="7754"/>
                </a:lnTo>
                <a:lnTo>
                  <a:pt x="4998" y="7639"/>
                </a:lnTo>
                <a:lnTo>
                  <a:pt x="5090" y="7519"/>
                </a:lnTo>
                <a:lnTo>
                  <a:pt x="5185" y="7395"/>
                </a:lnTo>
                <a:lnTo>
                  <a:pt x="5281" y="7268"/>
                </a:lnTo>
                <a:lnTo>
                  <a:pt x="5378" y="7139"/>
                </a:lnTo>
                <a:lnTo>
                  <a:pt x="5474" y="7009"/>
                </a:lnTo>
                <a:lnTo>
                  <a:pt x="5664" y="6750"/>
                </a:lnTo>
                <a:lnTo>
                  <a:pt x="5845" y="6499"/>
                </a:lnTo>
                <a:lnTo>
                  <a:pt x="6013" y="6264"/>
                </a:lnTo>
                <a:lnTo>
                  <a:pt x="6162" y="6055"/>
                </a:lnTo>
                <a:lnTo>
                  <a:pt x="6287" y="5877"/>
                </a:lnTo>
                <a:lnTo>
                  <a:pt x="6383" y="5740"/>
                </a:lnTo>
                <a:lnTo>
                  <a:pt x="6444" y="5652"/>
                </a:lnTo>
                <a:lnTo>
                  <a:pt x="6465" y="5621"/>
                </a:lnTo>
                <a:lnTo>
                  <a:pt x="2140" y="2050"/>
                </a:lnTo>
                <a:lnTo>
                  <a:pt x="2116" y="2073"/>
                </a:lnTo>
                <a:lnTo>
                  <a:pt x="2048" y="2138"/>
                </a:lnTo>
                <a:lnTo>
                  <a:pt x="1942" y="2241"/>
                </a:lnTo>
                <a:lnTo>
                  <a:pt x="1805" y="2374"/>
                </a:lnTo>
                <a:lnTo>
                  <a:pt x="1644" y="2532"/>
                </a:lnTo>
                <a:lnTo>
                  <a:pt x="1463" y="2710"/>
                </a:lnTo>
                <a:lnTo>
                  <a:pt x="1270" y="2901"/>
                </a:lnTo>
                <a:lnTo>
                  <a:pt x="1070" y="3101"/>
                </a:lnTo>
                <a:lnTo>
                  <a:pt x="970" y="3203"/>
                </a:lnTo>
                <a:lnTo>
                  <a:pt x="871" y="3303"/>
                </a:lnTo>
                <a:lnTo>
                  <a:pt x="773" y="3403"/>
                </a:lnTo>
                <a:lnTo>
                  <a:pt x="677" y="3502"/>
                </a:lnTo>
                <a:lnTo>
                  <a:pt x="585" y="3598"/>
                </a:lnTo>
                <a:lnTo>
                  <a:pt x="496" y="3690"/>
                </a:lnTo>
                <a:lnTo>
                  <a:pt x="412" y="3780"/>
                </a:lnTo>
                <a:lnTo>
                  <a:pt x="335" y="3865"/>
                </a:lnTo>
                <a:lnTo>
                  <a:pt x="262" y="3944"/>
                </a:lnTo>
                <a:lnTo>
                  <a:pt x="198" y="4018"/>
                </a:lnTo>
                <a:lnTo>
                  <a:pt x="140" y="4085"/>
                </a:lnTo>
                <a:lnTo>
                  <a:pt x="92" y="4145"/>
                </a:lnTo>
                <a:lnTo>
                  <a:pt x="53" y="4196"/>
                </a:lnTo>
                <a:lnTo>
                  <a:pt x="24" y="4240"/>
                </a:lnTo>
                <a:lnTo>
                  <a:pt x="6" y="4273"/>
                </a:lnTo>
                <a:lnTo>
                  <a:pt x="0" y="4296"/>
                </a:lnTo>
                <a:close/>
              </a:path>
            </a:pathLst>
          </a:custGeom>
          <a:solidFill>
            <a:schemeClr val="bg1">
              <a:lumMod val="65000"/>
            </a:schemeClr>
          </a:solidFill>
          <a:ln>
            <a:noFill/>
          </a:ln>
          <a:extLst/>
        </p:spPr>
        <p:txBody>
          <a:bodyPr anchor="ctr"/>
          <a:lstStyle/>
          <a:p>
            <a:pPr algn="ctr"/>
            <a:endParaRPr/>
          </a:p>
        </p:txBody>
      </p:sp>
      <p:sp>
        <p:nvSpPr>
          <p:cNvPr id="13" name="任意多边形: 形状 12"/>
          <p:cNvSpPr>
            <a:spLocks/>
          </p:cNvSpPr>
          <p:nvPr/>
        </p:nvSpPr>
        <p:spPr bwMode="auto">
          <a:xfrm>
            <a:off x="11044278" y="2119955"/>
            <a:ext cx="512723" cy="531405"/>
          </a:xfrm>
          <a:custGeom>
            <a:avLst/>
            <a:gdLst>
              <a:gd name="T0" fmla="*/ 11756 w 15561"/>
              <a:gd name="T1" fmla="*/ 11710 h 16127"/>
              <a:gd name="T2" fmla="*/ 11764 w 15561"/>
              <a:gd name="T3" fmla="*/ 11201 h 16127"/>
              <a:gd name="T4" fmla="*/ 13246 w 15561"/>
              <a:gd name="T5" fmla="*/ 11223 h 16127"/>
              <a:gd name="T6" fmla="*/ 14516 w 15561"/>
              <a:gd name="T7" fmla="*/ 10799 h 16127"/>
              <a:gd name="T8" fmla="*/ 15019 w 15561"/>
              <a:gd name="T9" fmla="*/ 9764 h 16127"/>
              <a:gd name="T10" fmla="*/ 14640 w 15561"/>
              <a:gd name="T11" fmla="*/ 9601 h 16127"/>
              <a:gd name="T12" fmla="*/ 13604 w 15561"/>
              <a:gd name="T13" fmla="*/ 9504 h 16127"/>
              <a:gd name="T14" fmla="*/ 12573 w 15561"/>
              <a:gd name="T15" fmla="*/ 9264 h 16127"/>
              <a:gd name="T16" fmla="*/ 11663 w 15561"/>
              <a:gd name="T17" fmla="*/ 8766 h 16127"/>
              <a:gd name="T18" fmla="*/ 11017 w 15561"/>
              <a:gd name="T19" fmla="*/ 8232 h 16127"/>
              <a:gd name="T20" fmla="*/ 10681 w 15561"/>
              <a:gd name="T21" fmla="*/ 7871 h 16127"/>
              <a:gd name="T22" fmla="*/ 10298 w 15561"/>
              <a:gd name="T23" fmla="*/ 7197 h 16127"/>
              <a:gd name="T24" fmla="*/ 9830 w 15561"/>
              <a:gd name="T25" fmla="*/ 5728 h 16127"/>
              <a:gd name="T26" fmla="*/ 9597 w 15561"/>
              <a:gd name="T27" fmla="*/ 4029 h 16127"/>
              <a:gd name="T28" fmla="*/ 9339 w 15561"/>
              <a:gd name="T29" fmla="*/ 3691 h 16127"/>
              <a:gd name="T30" fmla="*/ 8860 w 15561"/>
              <a:gd name="T31" fmla="*/ 3488 h 16127"/>
              <a:gd name="T32" fmla="*/ 8307 w 15561"/>
              <a:gd name="T33" fmla="*/ 3331 h 16127"/>
              <a:gd name="T34" fmla="*/ 8380 w 15561"/>
              <a:gd name="T35" fmla="*/ 2454 h 16127"/>
              <a:gd name="T36" fmla="*/ 8517 w 15561"/>
              <a:gd name="T37" fmla="*/ 1469 h 16127"/>
              <a:gd name="T38" fmla="*/ 8721 w 15561"/>
              <a:gd name="T39" fmla="*/ 338 h 16127"/>
              <a:gd name="T40" fmla="*/ 8701 w 15561"/>
              <a:gd name="T41" fmla="*/ 50 h 16127"/>
              <a:gd name="T42" fmla="*/ 8062 w 15561"/>
              <a:gd name="T43" fmla="*/ 34 h 16127"/>
              <a:gd name="T44" fmla="*/ 7116 w 15561"/>
              <a:gd name="T45" fmla="*/ 266 h 16127"/>
              <a:gd name="T46" fmla="*/ 6546 w 15561"/>
              <a:gd name="T47" fmla="*/ 578 h 16127"/>
              <a:gd name="T48" fmla="*/ 6528 w 15561"/>
              <a:gd name="T49" fmla="*/ 1371 h 16127"/>
              <a:gd name="T50" fmla="*/ 6668 w 15561"/>
              <a:gd name="T51" fmla="*/ 2356 h 16127"/>
              <a:gd name="T52" fmla="*/ 6855 w 15561"/>
              <a:gd name="T53" fmla="*/ 3480 h 16127"/>
              <a:gd name="T54" fmla="*/ 6238 w 15561"/>
              <a:gd name="T55" fmla="*/ 3615 h 16127"/>
              <a:gd name="T56" fmla="*/ 5781 w 15561"/>
              <a:gd name="T57" fmla="*/ 3785 h 16127"/>
              <a:gd name="T58" fmla="*/ 5565 w 15561"/>
              <a:gd name="T59" fmla="*/ 3970 h 16127"/>
              <a:gd name="T60" fmla="*/ 5229 w 15561"/>
              <a:gd name="T61" fmla="*/ 5241 h 16127"/>
              <a:gd name="T62" fmla="*/ 4800 w 15561"/>
              <a:gd name="T63" fmla="*/ 6479 h 16127"/>
              <a:gd name="T64" fmla="*/ 4448 w 15561"/>
              <a:gd name="T65" fmla="*/ 7367 h 16127"/>
              <a:gd name="T66" fmla="*/ 4037 w 15561"/>
              <a:gd name="T67" fmla="*/ 8168 h 16127"/>
              <a:gd name="T68" fmla="*/ 3314 w 15561"/>
              <a:gd name="T69" fmla="*/ 9117 h 16127"/>
              <a:gd name="T70" fmla="*/ 2287 w 15561"/>
              <a:gd name="T71" fmla="*/ 9861 h 16127"/>
              <a:gd name="T72" fmla="*/ 1150 w 15561"/>
              <a:gd name="T73" fmla="*/ 10273 h 16127"/>
              <a:gd name="T74" fmla="*/ 156 w 15561"/>
              <a:gd name="T75" fmla="*/ 10551 h 16127"/>
              <a:gd name="T76" fmla="*/ 34 w 15561"/>
              <a:gd name="T77" fmla="*/ 10965 h 16127"/>
              <a:gd name="T78" fmla="*/ 674 w 15561"/>
              <a:gd name="T79" fmla="*/ 11869 h 16127"/>
              <a:gd name="T80" fmla="*/ 2299 w 15561"/>
              <a:gd name="T81" fmla="*/ 12370 h 16127"/>
              <a:gd name="T82" fmla="*/ 4064 w 15561"/>
              <a:gd name="T83" fmla="*/ 12173 h 16127"/>
              <a:gd name="T84" fmla="*/ 3561 w 15561"/>
              <a:gd name="T85" fmla="*/ 13156 h 16127"/>
              <a:gd name="T86" fmla="*/ 2724 w 15561"/>
              <a:gd name="T87" fmla="*/ 14306 h 16127"/>
              <a:gd name="T88" fmla="*/ 2162 w 15561"/>
              <a:gd name="T89" fmla="*/ 15252 h 16127"/>
              <a:gd name="T90" fmla="*/ 2377 w 15561"/>
              <a:gd name="T91" fmla="*/ 15926 h 16127"/>
              <a:gd name="T92" fmla="*/ 3744 w 15561"/>
              <a:gd name="T93" fmla="*/ 16099 h 16127"/>
              <a:gd name="T94" fmla="*/ 5735 w 15561"/>
              <a:gd name="T95" fmla="*/ 15122 h 16127"/>
              <a:gd name="T96" fmla="*/ 7416 w 15561"/>
              <a:gd name="T97" fmla="*/ 12603 h 16127"/>
              <a:gd name="T98" fmla="*/ 7963 w 15561"/>
              <a:gd name="T99" fmla="*/ 13505 h 16127"/>
              <a:gd name="T100" fmla="*/ 8690 w 15561"/>
              <a:gd name="T101" fmla="*/ 14388 h 16127"/>
              <a:gd name="T102" fmla="*/ 9609 w 15561"/>
              <a:gd name="T103" fmla="*/ 15151 h 16127"/>
              <a:gd name="T104" fmla="*/ 11499 w 15561"/>
              <a:gd name="T105" fmla="*/ 15845 h 16127"/>
              <a:gd name="T106" fmla="*/ 13652 w 15561"/>
              <a:gd name="T107" fmla="*/ 15818 h 16127"/>
              <a:gd name="T108" fmla="*/ 15262 w 15561"/>
              <a:gd name="T109" fmla="*/ 15059 h 16127"/>
              <a:gd name="T110" fmla="*/ 15415 w 15561"/>
              <a:gd name="T111" fmla="*/ 14300 h 16127"/>
              <a:gd name="T112" fmla="*/ 14411 w 15561"/>
              <a:gd name="T113" fmla="*/ 13735 h 16127"/>
              <a:gd name="T114" fmla="*/ 12988 w 15561"/>
              <a:gd name="T115" fmla="*/ 12936 h 16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561" h="16127">
                <a:moveTo>
                  <a:pt x="12316" y="12369"/>
                </a:moveTo>
                <a:lnTo>
                  <a:pt x="12252" y="12302"/>
                </a:lnTo>
                <a:lnTo>
                  <a:pt x="12187" y="12232"/>
                </a:lnTo>
                <a:lnTo>
                  <a:pt x="12123" y="12162"/>
                </a:lnTo>
                <a:lnTo>
                  <a:pt x="12061" y="12089"/>
                </a:lnTo>
                <a:lnTo>
                  <a:pt x="11998" y="12015"/>
                </a:lnTo>
                <a:lnTo>
                  <a:pt x="11936" y="11941"/>
                </a:lnTo>
                <a:lnTo>
                  <a:pt x="11875" y="11865"/>
                </a:lnTo>
                <a:lnTo>
                  <a:pt x="11815" y="11788"/>
                </a:lnTo>
                <a:lnTo>
                  <a:pt x="11756" y="11710"/>
                </a:lnTo>
                <a:lnTo>
                  <a:pt x="11697" y="11632"/>
                </a:lnTo>
                <a:lnTo>
                  <a:pt x="11638" y="11553"/>
                </a:lnTo>
                <a:lnTo>
                  <a:pt x="11581" y="11473"/>
                </a:lnTo>
                <a:lnTo>
                  <a:pt x="11524" y="11392"/>
                </a:lnTo>
                <a:lnTo>
                  <a:pt x="11469" y="11312"/>
                </a:lnTo>
                <a:lnTo>
                  <a:pt x="11414" y="11231"/>
                </a:lnTo>
                <a:lnTo>
                  <a:pt x="11361" y="11149"/>
                </a:lnTo>
                <a:lnTo>
                  <a:pt x="11490" y="11168"/>
                </a:lnTo>
                <a:lnTo>
                  <a:pt x="11625" y="11185"/>
                </a:lnTo>
                <a:lnTo>
                  <a:pt x="11764" y="11201"/>
                </a:lnTo>
                <a:lnTo>
                  <a:pt x="11905" y="11215"/>
                </a:lnTo>
                <a:lnTo>
                  <a:pt x="12051" y="11227"/>
                </a:lnTo>
                <a:lnTo>
                  <a:pt x="12197" y="11237"/>
                </a:lnTo>
                <a:lnTo>
                  <a:pt x="12347" y="11245"/>
                </a:lnTo>
                <a:lnTo>
                  <a:pt x="12496" y="11249"/>
                </a:lnTo>
                <a:lnTo>
                  <a:pt x="12648" y="11251"/>
                </a:lnTo>
                <a:lnTo>
                  <a:pt x="12798" y="11250"/>
                </a:lnTo>
                <a:lnTo>
                  <a:pt x="12949" y="11245"/>
                </a:lnTo>
                <a:lnTo>
                  <a:pt x="13098" y="11236"/>
                </a:lnTo>
                <a:lnTo>
                  <a:pt x="13246" y="11223"/>
                </a:lnTo>
                <a:lnTo>
                  <a:pt x="13391" y="11206"/>
                </a:lnTo>
                <a:lnTo>
                  <a:pt x="13535" y="11184"/>
                </a:lnTo>
                <a:lnTo>
                  <a:pt x="13674" y="11156"/>
                </a:lnTo>
                <a:lnTo>
                  <a:pt x="13810" y="11123"/>
                </a:lnTo>
                <a:lnTo>
                  <a:pt x="13943" y="11085"/>
                </a:lnTo>
                <a:lnTo>
                  <a:pt x="14069" y="11041"/>
                </a:lnTo>
                <a:lnTo>
                  <a:pt x="14190" y="10990"/>
                </a:lnTo>
                <a:lnTo>
                  <a:pt x="14305" y="10934"/>
                </a:lnTo>
                <a:lnTo>
                  <a:pt x="14414" y="10869"/>
                </a:lnTo>
                <a:lnTo>
                  <a:pt x="14516" y="10799"/>
                </a:lnTo>
                <a:lnTo>
                  <a:pt x="14610" y="10720"/>
                </a:lnTo>
                <a:lnTo>
                  <a:pt x="14696" y="10634"/>
                </a:lnTo>
                <a:lnTo>
                  <a:pt x="14773" y="10541"/>
                </a:lnTo>
                <a:lnTo>
                  <a:pt x="14841" y="10439"/>
                </a:lnTo>
                <a:lnTo>
                  <a:pt x="14899" y="10328"/>
                </a:lnTo>
                <a:lnTo>
                  <a:pt x="14947" y="10208"/>
                </a:lnTo>
                <a:lnTo>
                  <a:pt x="14983" y="10080"/>
                </a:lnTo>
                <a:lnTo>
                  <a:pt x="15007" y="9942"/>
                </a:lnTo>
                <a:lnTo>
                  <a:pt x="15021" y="9794"/>
                </a:lnTo>
                <a:lnTo>
                  <a:pt x="15019" y="9764"/>
                </a:lnTo>
                <a:lnTo>
                  <a:pt x="15008" y="9738"/>
                </a:lnTo>
                <a:lnTo>
                  <a:pt x="14992" y="9715"/>
                </a:lnTo>
                <a:lnTo>
                  <a:pt x="14968" y="9694"/>
                </a:lnTo>
                <a:lnTo>
                  <a:pt x="14939" y="9676"/>
                </a:lnTo>
                <a:lnTo>
                  <a:pt x="14902" y="9660"/>
                </a:lnTo>
                <a:lnTo>
                  <a:pt x="14861" y="9645"/>
                </a:lnTo>
                <a:lnTo>
                  <a:pt x="14813" y="9631"/>
                </a:lnTo>
                <a:lnTo>
                  <a:pt x="14760" y="9620"/>
                </a:lnTo>
                <a:lnTo>
                  <a:pt x="14702" y="9610"/>
                </a:lnTo>
                <a:lnTo>
                  <a:pt x="14640" y="9601"/>
                </a:lnTo>
                <a:lnTo>
                  <a:pt x="14572" y="9593"/>
                </a:lnTo>
                <a:lnTo>
                  <a:pt x="14500" y="9586"/>
                </a:lnTo>
                <a:lnTo>
                  <a:pt x="14425" y="9579"/>
                </a:lnTo>
                <a:lnTo>
                  <a:pt x="14345" y="9573"/>
                </a:lnTo>
                <a:lnTo>
                  <a:pt x="14261" y="9566"/>
                </a:lnTo>
                <a:lnTo>
                  <a:pt x="14086" y="9552"/>
                </a:lnTo>
                <a:lnTo>
                  <a:pt x="13899" y="9537"/>
                </a:lnTo>
                <a:lnTo>
                  <a:pt x="13802" y="9527"/>
                </a:lnTo>
                <a:lnTo>
                  <a:pt x="13704" y="9517"/>
                </a:lnTo>
                <a:lnTo>
                  <a:pt x="13604" y="9504"/>
                </a:lnTo>
                <a:lnTo>
                  <a:pt x="13502" y="9490"/>
                </a:lnTo>
                <a:lnTo>
                  <a:pt x="13400" y="9475"/>
                </a:lnTo>
                <a:lnTo>
                  <a:pt x="13297" y="9458"/>
                </a:lnTo>
                <a:lnTo>
                  <a:pt x="13193" y="9439"/>
                </a:lnTo>
                <a:lnTo>
                  <a:pt x="13089" y="9417"/>
                </a:lnTo>
                <a:lnTo>
                  <a:pt x="12984" y="9392"/>
                </a:lnTo>
                <a:lnTo>
                  <a:pt x="12880" y="9364"/>
                </a:lnTo>
                <a:lnTo>
                  <a:pt x="12777" y="9334"/>
                </a:lnTo>
                <a:lnTo>
                  <a:pt x="12675" y="9300"/>
                </a:lnTo>
                <a:lnTo>
                  <a:pt x="12573" y="9264"/>
                </a:lnTo>
                <a:lnTo>
                  <a:pt x="12473" y="9223"/>
                </a:lnTo>
                <a:lnTo>
                  <a:pt x="12375" y="9181"/>
                </a:lnTo>
                <a:lnTo>
                  <a:pt x="12279" y="9136"/>
                </a:lnTo>
                <a:lnTo>
                  <a:pt x="12184" y="9087"/>
                </a:lnTo>
                <a:lnTo>
                  <a:pt x="12091" y="9037"/>
                </a:lnTo>
                <a:lnTo>
                  <a:pt x="12001" y="8985"/>
                </a:lnTo>
                <a:lnTo>
                  <a:pt x="11913" y="8932"/>
                </a:lnTo>
                <a:lnTo>
                  <a:pt x="11827" y="8877"/>
                </a:lnTo>
                <a:lnTo>
                  <a:pt x="11743" y="8822"/>
                </a:lnTo>
                <a:lnTo>
                  <a:pt x="11663" y="8766"/>
                </a:lnTo>
                <a:lnTo>
                  <a:pt x="11585" y="8709"/>
                </a:lnTo>
                <a:lnTo>
                  <a:pt x="11509" y="8653"/>
                </a:lnTo>
                <a:lnTo>
                  <a:pt x="11436" y="8596"/>
                </a:lnTo>
                <a:lnTo>
                  <a:pt x="11367" y="8540"/>
                </a:lnTo>
                <a:lnTo>
                  <a:pt x="11300" y="8485"/>
                </a:lnTo>
                <a:lnTo>
                  <a:pt x="11236" y="8431"/>
                </a:lnTo>
                <a:lnTo>
                  <a:pt x="11177" y="8378"/>
                </a:lnTo>
                <a:lnTo>
                  <a:pt x="11120" y="8327"/>
                </a:lnTo>
                <a:lnTo>
                  <a:pt x="11067" y="8279"/>
                </a:lnTo>
                <a:lnTo>
                  <a:pt x="11017" y="8232"/>
                </a:lnTo>
                <a:lnTo>
                  <a:pt x="10972" y="8188"/>
                </a:lnTo>
                <a:lnTo>
                  <a:pt x="10930" y="8147"/>
                </a:lnTo>
                <a:lnTo>
                  <a:pt x="10892" y="8108"/>
                </a:lnTo>
                <a:lnTo>
                  <a:pt x="10828" y="8043"/>
                </a:lnTo>
                <a:lnTo>
                  <a:pt x="10782" y="7992"/>
                </a:lnTo>
                <a:lnTo>
                  <a:pt x="10753" y="7960"/>
                </a:lnTo>
                <a:lnTo>
                  <a:pt x="10743" y="7950"/>
                </a:lnTo>
                <a:lnTo>
                  <a:pt x="10733" y="7937"/>
                </a:lnTo>
                <a:lnTo>
                  <a:pt x="10703" y="7900"/>
                </a:lnTo>
                <a:lnTo>
                  <a:pt x="10681" y="7871"/>
                </a:lnTo>
                <a:lnTo>
                  <a:pt x="10656" y="7836"/>
                </a:lnTo>
                <a:lnTo>
                  <a:pt x="10626" y="7794"/>
                </a:lnTo>
                <a:lnTo>
                  <a:pt x="10594" y="7745"/>
                </a:lnTo>
                <a:lnTo>
                  <a:pt x="10558" y="7689"/>
                </a:lnTo>
                <a:lnTo>
                  <a:pt x="10520" y="7626"/>
                </a:lnTo>
                <a:lnTo>
                  <a:pt x="10479" y="7555"/>
                </a:lnTo>
                <a:lnTo>
                  <a:pt x="10436" y="7477"/>
                </a:lnTo>
                <a:lnTo>
                  <a:pt x="10392" y="7392"/>
                </a:lnTo>
                <a:lnTo>
                  <a:pt x="10345" y="7299"/>
                </a:lnTo>
                <a:lnTo>
                  <a:pt x="10298" y="7197"/>
                </a:lnTo>
                <a:lnTo>
                  <a:pt x="10250" y="7088"/>
                </a:lnTo>
                <a:lnTo>
                  <a:pt x="10202" y="6971"/>
                </a:lnTo>
                <a:lnTo>
                  <a:pt x="10152" y="6846"/>
                </a:lnTo>
                <a:lnTo>
                  <a:pt x="10104" y="6712"/>
                </a:lnTo>
                <a:lnTo>
                  <a:pt x="10055" y="6570"/>
                </a:lnTo>
                <a:lnTo>
                  <a:pt x="10008" y="6420"/>
                </a:lnTo>
                <a:lnTo>
                  <a:pt x="9962" y="6260"/>
                </a:lnTo>
                <a:lnTo>
                  <a:pt x="9916" y="6092"/>
                </a:lnTo>
                <a:lnTo>
                  <a:pt x="9873" y="5915"/>
                </a:lnTo>
                <a:lnTo>
                  <a:pt x="9830" y="5728"/>
                </a:lnTo>
                <a:lnTo>
                  <a:pt x="9791" y="5533"/>
                </a:lnTo>
                <a:lnTo>
                  <a:pt x="9754" y="5328"/>
                </a:lnTo>
                <a:lnTo>
                  <a:pt x="9720" y="5114"/>
                </a:lnTo>
                <a:lnTo>
                  <a:pt x="9690" y="4890"/>
                </a:lnTo>
                <a:lnTo>
                  <a:pt x="9662" y="4657"/>
                </a:lnTo>
                <a:lnTo>
                  <a:pt x="9639" y="4413"/>
                </a:lnTo>
                <a:lnTo>
                  <a:pt x="9620" y="4160"/>
                </a:lnTo>
                <a:lnTo>
                  <a:pt x="9615" y="4115"/>
                </a:lnTo>
                <a:lnTo>
                  <a:pt x="9607" y="4071"/>
                </a:lnTo>
                <a:lnTo>
                  <a:pt x="9597" y="4029"/>
                </a:lnTo>
                <a:lnTo>
                  <a:pt x="9583" y="3989"/>
                </a:lnTo>
                <a:lnTo>
                  <a:pt x="9567" y="3950"/>
                </a:lnTo>
                <a:lnTo>
                  <a:pt x="9547" y="3913"/>
                </a:lnTo>
                <a:lnTo>
                  <a:pt x="9525" y="3877"/>
                </a:lnTo>
                <a:lnTo>
                  <a:pt x="9500" y="3842"/>
                </a:lnTo>
                <a:lnTo>
                  <a:pt x="9473" y="3809"/>
                </a:lnTo>
                <a:lnTo>
                  <a:pt x="9443" y="3778"/>
                </a:lnTo>
                <a:lnTo>
                  <a:pt x="9410" y="3748"/>
                </a:lnTo>
                <a:lnTo>
                  <a:pt x="9376" y="3719"/>
                </a:lnTo>
                <a:lnTo>
                  <a:pt x="9339" y="3691"/>
                </a:lnTo>
                <a:lnTo>
                  <a:pt x="9300" y="3665"/>
                </a:lnTo>
                <a:lnTo>
                  <a:pt x="9258" y="3641"/>
                </a:lnTo>
                <a:lnTo>
                  <a:pt x="9215" y="3618"/>
                </a:lnTo>
                <a:lnTo>
                  <a:pt x="9170" y="3596"/>
                </a:lnTo>
                <a:lnTo>
                  <a:pt x="9122" y="3574"/>
                </a:lnTo>
                <a:lnTo>
                  <a:pt x="9074" y="3554"/>
                </a:lnTo>
                <a:lnTo>
                  <a:pt x="9023" y="3536"/>
                </a:lnTo>
                <a:lnTo>
                  <a:pt x="8971" y="3519"/>
                </a:lnTo>
                <a:lnTo>
                  <a:pt x="8916" y="3503"/>
                </a:lnTo>
                <a:lnTo>
                  <a:pt x="8860" y="3488"/>
                </a:lnTo>
                <a:lnTo>
                  <a:pt x="8803" y="3475"/>
                </a:lnTo>
                <a:lnTo>
                  <a:pt x="8744" y="3461"/>
                </a:lnTo>
                <a:lnTo>
                  <a:pt x="8685" y="3450"/>
                </a:lnTo>
                <a:lnTo>
                  <a:pt x="8624" y="3440"/>
                </a:lnTo>
                <a:lnTo>
                  <a:pt x="8561" y="3430"/>
                </a:lnTo>
                <a:lnTo>
                  <a:pt x="8499" y="3422"/>
                </a:lnTo>
                <a:lnTo>
                  <a:pt x="8434" y="3415"/>
                </a:lnTo>
                <a:lnTo>
                  <a:pt x="8369" y="3409"/>
                </a:lnTo>
                <a:lnTo>
                  <a:pt x="8303" y="3404"/>
                </a:lnTo>
                <a:lnTo>
                  <a:pt x="8307" y="3331"/>
                </a:lnTo>
                <a:lnTo>
                  <a:pt x="8312" y="3255"/>
                </a:lnTo>
                <a:lnTo>
                  <a:pt x="8317" y="3175"/>
                </a:lnTo>
                <a:lnTo>
                  <a:pt x="8323" y="3094"/>
                </a:lnTo>
                <a:lnTo>
                  <a:pt x="8329" y="3008"/>
                </a:lnTo>
                <a:lnTo>
                  <a:pt x="8336" y="2921"/>
                </a:lnTo>
                <a:lnTo>
                  <a:pt x="8343" y="2831"/>
                </a:lnTo>
                <a:lnTo>
                  <a:pt x="8351" y="2740"/>
                </a:lnTo>
                <a:lnTo>
                  <a:pt x="8360" y="2646"/>
                </a:lnTo>
                <a:lnTo>
                  <a:pt x="8369" y="2551"/>
                </a:lnTo>
                <a:lnTo>
                  <a:pt x="8380" y="2454"/>
                </a:lnTo>
                <a:lnTo>
                  <a:pt x="8390" y="2358"/>
                </a:lnTo>
                <a:lnTo>
                  <a:pt x="8401" y="2260"/>
                </a:lnTo>
                <a:lnTo>
                  <a:pt x="8413" y="2160"/>
                </a:lnTo>
                <a:lnTo>
                  <a:pt x="8426" y="2061"/>
                </a:lnTo>
                <a:lnTo>
                  <a:pt x="8439" y="1963"/>
                </a:lnTo>
                <a:lnTo>
                  <a:pt x="8450" y="1879"/>
                </a:lnTo>
                <a:lnTo>
                  <a:pt x="8463" y="1796"/>
                </a:lnTo>
                <a:lnTo>
                  <a:pt x="8476" y="1714"/>
                </a:lnTo>
                <a:lnTo>
                  <a:pt x="8490" y="1631"/>
                </a:lnTo>
                <a:lnTo>
                  <a:pt x="8517" y="1469"/>
                </a:lnTo>
                <a:lnTo>
                  <a:pt x="8545" y="1309"/>
                </a:lnTo>
                <a:lnTo>
                  <a:pt x="8575" y="1155"/>
                </a:lnTo>
                <a:lnTo>
                  <a:pt x="8603" y="1006"/>
                </a:lnTo>
                <a:lnTo>
                  <a:pt x="8629" y="864"/>
                </a:lnTo>
                <a:lnTo>
                  <a:pt x="8655" y="730"/>
                </a:lnTo>
                <a:lnTo>
                  <a:pt x="8678" y="605"/>
                </a:lnTo>
                <a:lnTo>
                  <a:pt x="8698" y="490"/>
                </a:lnTo>
                <a:lnTo>
                  <a:pt x="8707" y="436"/>
                </a:lnTo>
                <a:lnTo>
                  <a:pt x="8715" y="386"/>
                </a:lnTo>
                <a:lnTo>
                  <a:pt x="8721" y="338"/>
                </a:lnTo>
                <a:lnTo>
                  <a:pt x="8727" y="294"/>
                </a:lnTo>
                <a:lnTo>
                  <a:pt x="8731" y="253"/>
                </a:lnTo>
                <a:lnTo>
                  <a:pt x="8734" y="216"/>
                </a:lnTo>
                <a:lnTo>
                  <a:pt x="8736" y="181"/>
                </a:lnTo>
                <a:lnTo>
                  <a:pt x="8736" y="152"/>
                </a:lnTo>
                <a:lnTo>
                  <a:pt x="8735" y="126"/>
                </a:lnTo>
                <a:lnTo>
                  <a:pt x="8732" y="104"/>
                </a:lnTo>
                <a:lnTo>
                  <a:pt x="8727" y="86"/>
                </a:lnTo>
                <a:lnTo>
                  <a:pt x="8721" y="73"/>
                </a:lnTo>
                <a:lnTo>
                  <a:pt x="8701" y="50"/>
                </a:lnTo>
                <a:lnTo>
                  <a:pt x="8670" y="32"/>
                </a:lnTo>
                <a:lnTo>
                  <a:pt x="8631" y="19"/>
                </a:lnTo>
                <a:lnTo>
                  <a:pt x="8583" y="9"/>
                </a:lnTo>
                <a:lnTo>
                  <a:pt x="8526" y="3"/>
                </a:lnTo>
                <a:lnTo>
                  <a:pt x="8463" y="0"/>
                </a:lnTo>
                <a:lnTo>
                  <a:pt x="8394" y="1"/>
                </a:lnTo>
                <a:lnTo>
                  <a:pt x="8318" y="5"/>
                </a:lnTo>
                <a:lnTo>
                  <a:pt x="8237" y="12"/>
                </a:lnTo>
                <a:lnTo>
                  <a:pt x="8151" y="21"/>
                </a:lnTo>
                <a:lnTo>
                  <a:pt x="8062" y="34"/>
                </a:lnTo>
                <a:lnTo>
                  <a:pt x="7970" y="48"/>
                </a:lnTo>
                <a:lnTo>
                  <a:pt x="7876" y="66"/>
                </a:lnTo>
                <a:lnTo>
                  <a:pt x="7779" y="85"/>
                </a:lnTo>
                <a:lnTo>
                  <a:pt x="7683" y="107"/>
                </a:lnTo>
                <a:lnTo>
                  <a:pt x="7585" y="130"/>
                </a:lnTo>
                <a:lnTo>
                  <a:pt x="7488" y="154"/>
                </a:lnTo>
                <a:lnTo>
                  <a:pt x="7392" y="180"/>
                </a:lnTo>
                <a:lnTo>
                  <a:pt x="7297" y="208"/>
                </a:lnTo>
                <a:lnTo>
                  <a:pt x="7205" y="237"/>
                </a:lnTo>
                <a:lnTo>
                  <a:pt x="7116" y="266"/>
                </a:lnTo>
                <a:lnTo>
                  <a:pt x="7031" y="297"/>
                </a:lnTo>
                <a:lnTo>
                  <a:pt x="6949" y="328"/>
                </a:lnTo>
                <a:lnTo>
                  <a:pt x="6874" y="360"/>
                </a:lnTo>
                <a:lnTo>
                  <a:pt x="6805" y="391"/>
                </a:lnTo>
                <a:lnTo>
                  <a:pt x="6741" y="423"/>
                </a:lnTo>
                <a:lnTo>
                  <a:pt x="6684" y="455"/>
                </a:lnTo>
                <a:lnTo>
                  <a:pt x="6636" y="486"/>
                </a:lnTo>
                <a:lnTo>
                  <a:pt x="6597" y="517"/>
                </a:lnTo>
                <a:lnTo>
                  <a:pt x="6566" y="548"/>
                </a:lnTo>
                <a:lnTo>
                  <a:pt x="6546" y="578"/>
                </a:lnTo>
                <a:lnTo>
                  <a:pt x="6536" y="607"/>
                </a:lnTo>
                <a:lnTo>
                  <a:pt x="6526" y="680"/>
                </a:lnTo>
                <a:lnTo>
                  <a:pt x="6519" y="757"/>
                </a:lnTo>
                <a:lnTo>
                  <a:pt x="6514" y="838"/>
                </a:lnTo>
                <a:lnTo>
                  <a:pt x="6512" y="920"/>
                </a:lnTo>
                <a:lnTo>
                  <a:pt x="6511" y="1006"/>
                </a:lnTo>
                <a:lnTo>
                  <a:pt x="6513" y="1095"/>
                </a:lnTo>
                <a:lnTo>
                  <a:pt x="6516" y="1184"/>
                </a:lnTo>
                <a:lnTo>
                  <a:pt x="6521" y="1277"/>
                </a:lnTo>
                <a:lnTo>
                  <a:pt x="6528" y="1371"/>
                </a:lnTo>
                <a:lnTo>
                  <a:pt x="6536" y="1467"/>
                </a:lnTo>
                <a:lnTo>
                  <a:pt x="6546" y="1563"/>
                </a:lnTo>
                <a:lnTo>
                  <a:pt x="6558" y="1661"/>
                </a:lnTo>
                <a:lnTo>
                  <a:pt x="6570" y="1760"/>
                </a:lnTo>
                <a:lnTo>
                  <a:pt x="6584" y="1860"/>
                </a:lnTo>
                <a:lnTo>
                  <a:pt x="6600" y="1959"/>
                </a:lnTo>
                <a:lnTo>
                  <a:pt x="6616" y="2058"/>
                </a:lnTo>
                <a:lnTo>
                  <a:pt x="6633" y="2158"/>
                </a:lnTo>
                <a:lnTo>
                  <a:pt x="6650" y="2257"/>
                </a:lnTo>
                <a:lnTo>
                  <a:pt x="6668" y="2356"/>
                </a:lnTo>
                <a:lnTo>
                  <a:pt x="6687" y="2453"/>
                </a:lnTo>
                <a:lnTo>
                  <a:pt x="6707" y="2549"/>
                </a:lnTo>
                <a:lnTo>
                  <a:pt x="6727" y="2645"/>
                </a:lnTo>
                <a:lnTo>
                  <a:pt x="6747" y="2738"/>
                </a:lnTo>
                <a:lnTo>
                  <a:pt x="6767" y="2829"/>
                </a:lnTo>
                <a:lnTo>
                  <a:pt x="6808" y="3007"/>
                </a:lnTo>
                <a:lnTo>
                  <a:pt x="6848" y="3173"/>
                </a:lnTo>
                <a:lnTo>
                  <a:pt x="6886" y="3328"/>
                </a:lnTo>
                <a:lnTo>
                  <a:pt x="6923" y="3470"/>
                </a:lnTo>
                <a:lnTo>
                  <a:pt x="6855" y="3480"/>
                </a:lnTo>
                <a:lnTo>
                  <a:pt x="6788" y="3491"/>
                </a:lnTo>
                <a:lnTo>
                  <a:pt x="6723" y="3503"/>
                </a:lnTo>
                <a:lnTo>
                  <a:pt x="6658" y="3515"/>
                </a:lnTo>
                <a:lnTo>
                  <a:pt x="6595" y="3528"/>
                </a:lnTo>
                <a:lnTo>
                  <a:pt x="6532" y="3541"/>
                </a:lnTo>
                <a:lnTo>
                  <a:pt x="6470" y="3555"/>
                </a:lnTo>
                <a:lnTo>
                  <a:pt x="6410" y="3569"/>
                </a:lnTo>
                <a:lnTo>
                  <a:pt x="6351" y="3584"/>
                </a:lnTo>
                <a:lnTo>
                  <a:pt x="6293" y="3600"/>
                </a:lnTo>
                <a:lnTo>
                  <a:pt x="6238" y="3615"/>
                </a:lnTo>
                <a:lnTo>
                  <a:pt x="6184" y="3630"/>
                </a:lnTo>
                <a:lnTo>
                  <a:pt x="6132" y="3646"/>
                </a:lnTo>
                <a:lnTo>
                  <a:pt x="6080" y="3663"/>
                </a:lnTo>
                <a:lnTo>
                  <a:pt x="6032" y="3679"/>
                </a:lnTo>
                <a:lnTo>
                  <a:pt x="5985" y="3696"/>
                </a:lnTo>
                <a:lnTo>
                  <a:pt x="5940" y="3713"/>
                </a:lnTo>
                <a:lnTo>
                  <a:pt x="5898" y="3732"/>
                </a:lnTo>
                <a:lnTo>
                  <a:pt x="5856" y="3749"/>
                </a:lnTo>
                <a:lnTo>
                  <a:pt x="5818" y="3767"/>
                </a:lnTo>
                <a:lnTo>
                  <a:pt x="5781" y="3785"/>
                </a:lnTo>
                <a:lnTo>
                  <a:pt x="5748" y="3803"/>
                </a:lnTo>
                <a:lnTo>
                  <a:pt x="5717" y="3821"/>
                </a:lnTo>
                <a:lnTo>
                  <a:pt x="5688" y="3839"/>
                </a:lnTo>
                <a:lnTo>
                  <a:pt x="5662" y="3859"/>
                </a:lnTo>
                <a:lnTo>
                  <a:pt x="5639" y="3877"/>
                </a:lnTo>
                <a:lnTo>
                  <a:pt x="5618" y="3895"/>
                </a:lnTo>
                <a:lnTo>
                  <a:pt x="5601" y="3914"/>
                </a:lnTo>
                <a:lnTo>
                  <a:pt x="5585" y="3932"/>
                </a:lnTo>
                <a:lnTo>
                  <a:pt x="5574" y="3951"/>
                </a:lnTo>
                <a:lnTo>
                  <a:pt x="5565" y="3970"/>
                </a:lnTo>
                <a:lnTo>
                  <a:pt x="5560" y="3989"/>
                </a:lnTo>
                <a:lnTo>
                  <a:pt x="5531" y="4125"/>
                </a:lnTo>
                <a:lnTo>
                  <a:pt x="5499" y="4262"/>
                </a:lnTo>
                <a:lnTo>
                  <a:pt x="5466" y="4401"/>
                </a:lnTo>
                <a:lnTo>
                  <a:pt x="5430" y="4541"/>
                </a:lnTo>
                <a:lnTo>
                  <a:pt x="5392" y="4681"/>
                </a:lnTo>
                <a:lnTo>
                  <a:pt x="5353" y="4822"/>
                </a:lnTo>
                <a:lnTo>
                  <a:pt x="5313" y="4962"/>
                </a:lnTo>
                <a:lnTo>
                  <a:pt x="5271" y="5101"/>
                </a:lnTo>
                <a:lnTo>
                  <a:pt x="5229" y="5241"/>
                </a:lnTo>
                <a:lnTo>
                  <a:pt x="5185" y="5378"/>
                </a:lnTo>
                <a:lnTo>
                  <a:pt x="5142" y="5513"/>
                </a:lnTo>
                <a:lnTo>
                  <a:pt x="5097" y="5645"/>
                </a:lnTo>
                <a:lnTo>
                  <a:pt x="5053" y="5776"/>
                </a:lnTo>
                <a:lnTo>
                  <a:pt x="5010" y="5903"/>
                </a:lnTo>
                <a:lnTo>
                  <a:pt x="4966" y="6027"/>
                </a:lnTo>
                <a:lnTo>
                  <a:pt x="4923" y="6147"/>
                </a:lnTo>
                <a:lnTo>
                  <a:pt x="4881" y="6262"/>
                </a:lnTo>
                <a:lnTo>
                  <a:pt x="4840" y="6374"/>
                </a:lnTo>
                <a:lnTo>
                  <a:pt x="4800" y="6479"/>
                </a:lnTo>
                <a:lnTo>
                  <a:pt x="4762" y="6580"/>
                </a:lnTo>
                <a:lnTo>
                  <a:pt x="4691" y="6764"/>
                </a:lnTo>
                <a:lnTo>
                  <a:pt x="4630" y="6921"/>
                </a:lnTo>
                <a:lnTo>
                  <a:pt x="4578" y="7049"/>
                </a:lnTo>
                <a:lnTo>
                  <a:pt x="4540" y="7144"/>
                </a:lnTo>
                <a:lnTo>
                  <a:pt x="4515" y="7203"/>
                </a:lnTo>
                <a:lnTo>
                  <a:pt x="4506" y="7224"/>
                </a:lnTo>
                <a:lnTo>
                  <a:pt x="4500" y="7240"/>
                </a:lnTo>
                <a:lnTo>
                  <a:pt x="4480" y="7290"/>
                </a:lnTo>
                <a:lnTo>
                  <a:pt x="4448" y="7367"/>
                </a:lnTo>
                <a:lnTo>
                  <a:pt x="4402" y="7471"/>
                </a:lnTo>
                <a:lnTo>
                  <a:pt x="4375" y="7532"/>
                </a:lnTo>
                <a:lnTo>
                  <a:pt x="4345" y="7597"/>
                </a:lnTo>
                <a:lnTo>
                  <a:pt x="4310" y="7667"/>
                </a:lnTo>
                <a:lnTo>
                  <a:pt x="4273" y="7742"/>
                </a:lnTo>
                <a:lnTo>
                  <a:pt x="4233" y="7821"/>
                </a:lnTo>
                <a:lnTo>
                  <a:pt x="4188" y="7903"/>
                </a:lnTo>
                <a:lnTo>
                  <a:pt x="4141" y="7988"/>
                </a:lnTo>
                <a:lnTo>
                  <a:pt x="4090" y="8077"/>
                </a:lnTo>
                <a:lnTo>
                  <a:pt x="4037" y="8168"/>
                </a:lnTo>
                <a:lnTo>
                  <a:pt x="3979" y="8261"/>
                </a:lnTo>
                <a:lnTo>
                  <a:pt x="3919" y="8354"/>
                </a:lnTo>
                <a:lnTo>
                  <a:pt x="3855" y="8450"/>
                </a:lnTo>
                <a:lnTo>
                  <a:pt x="3788" y="8546"/>
                </a:lnTo>
                <a:lnTo>
                  <a:pt x="3718" y="8643"/>
                </a:lnTo>
                <a:lnTo>
                  <a:pt x="3644" y="8739"/>
                </a:lnTo>
                <a:lnTo>
                  <a:pt x="3566" y="8835"/>
                </a:lnTo>
                <a:lnTo>
                  <a:pt x="3485" y="8931"/>
                </a:lnTo>
                <a:lnTo>
                  <a:pt x="3401" y="9025"/>
                </a:lnTo>
                <a:lnTo>
                  <a:pt x="3314" y="9117"/>
                </a:lnTo>
                <a:lnTo>
                  <a:pt x="3224" y="9208"/>
                </a:lnTo>
                <a:lnTo>
                  <a:pt x="3130" y="9297"/>
                </a:lnTo>
                <a:lnTo>
                  <a:pt x="3032" y="9381"/>
                </a:lnTo>
                <a:lnTo>
                  <a:pt x="2931" y="9464"/>
                </a:lnTo>
                <a:lnTo>
                  <a:pt x="2827" y="9543"/>
                </a:lnTo>
                <a:lnTo>
                  <a:pt x="2723" y="9613"/>
                </a:lnTo>
                <a:lnTo>
                  <a:pt x="2618" y="9681"/>
                </a:lnTo>
                <a:lnTo>
                  <a:pt x="2509" y="9744"/>
                </a:lnTo>
                <a:lnTo>
                  <a:pt x="2399" y="9805"/>
                </a:lnTo>
                <a:lnTo>
                  <a:pt x="2287" y="9861"/>
                </a:lnTo>
                <a:lnTo>
                  <a:pt x="2173" y="9915"/>
                </a:lnTo>
                <a:lnTo>
                  <a:pt x="2058" y="9964"/>
                </a:lnTo>
                <a:lnTo>
                  <a:pt x="1943" y="10011"/>
                </a:lnTo>
                <a:lnTo>
                  <a:pt x="1826" y="10056"/>
                </a:lnTo>
                <a:lnTo>
                  <a:pt x="1711" y="10098"/>
                </a:lnTo>
                <a:lnTo>
                  <a:pt x="1596" y="10137"/>
                </a:lnTo>
                <a:lnTo>
                  <a:pt x="1482" y="10174"/>
                </a:lnTo>
                <a:lnTo>
                  <a:pt x="1370" y="10209"/>
                </a:lnTo>
                <a:lnTo>
                  <a:pt x="1259" y="10241"/>
                </a:lnTo>
                <a:lnTo>
                  <a:pt x="1150" y="10273"/>
                </a:lnTo>
                <a:lnTo>
                  <a:pt x="1044" y="10302"/>
                </a:lnTo>
                <a:lnTo>
                  <a:pt x="840" y="10355"/>
                </a:lnTo>
                <a:lnTo>
                  <a:pt x="652" y="10404"/>
                </a:lnTo>
                <a:lnTo>
                  <a:pt x="564" y="10426"/>
                </a:lnTo>
                <a:lnTo>
                  <a:pt x="481" y="10448"/>
                </a:lnTo>
                <a:lnTo>
                  <a:pt x="404" y="10469"/>
                </a:lnTo>
                <a:lnTo>
                  <a:pt x="332" y="10489"/>
                </a:lnTo>
                <a:lnTo>
                  <a:pt x="267" y="10510"/>
                </a:lnTo>
                <a:lnTo>
                  <a:pt x="208" y="10531"/>
                </a:lnTo>
                <a:lnTo>
                  <a:pt x="156" y="10551"/>
                </a:lnTo>
                <a:lnTo>
                  <a:pt x="111" y="10571"/>
                </a:lnTo>
                <a:lnTo>
                  <a:pt x="74" y="10591"/>
                </a:lnTo>
                <a:lnTo>
                  <a:pt x="44" y="10612"/>
                </a:lnTo>
                <a:lnTo>
                  <a:pt x="24" y="10633"/>
                </a:lnTo>
                <a:lnTo>
                  <a:pt x="12" y="10656"/>
                </a:lnTo>
                <a:lnTo>
                  <a:pt x="3" y="10701"/>
                </a:lnTo>
                <a:lnTo>
                  <a:pt x="0" y="10756"/>
                </a:lnTo>
                <a:lnTo>
                  <a:pt x="4" y="10819"/>
                </a:lnTo>
                <a:lnTo>
                  <a:pt x="15" y="10889"/>
                </a:lnTo>
                <a:lnTo>
                  <a:pt x="34" y="10965"/>
                </a:lnTo>
                <a:lnTo>
                  <a:pt x="61" y="11047"/>
                </a:lnTo>
                <a:lnTo>
                  <a:pt x="94" y="11133"/>
                </a:lnTo>
                <a:lnTo>
                  <a:pt x="136" y="11223"/>
                </a:lnTo>
                <a:lnTo>
                  <a:pt x="187" y="11315"/>
                </a:lnTo>
                <a:lnTo>
                  <a:pt x="245" y="11409"/>
                </a:lnTo>
                <a:lnTo>
                  <a:pt x="313" y="11503"/>
                </a:lnTo>
                <a:lnTo>
                  <a:pt x="389" y="11598"/>
                </a:lnTo>
                <a:lnTo>
                  <a:pt x="475" y="11691"/>
                </a:lnTo>
                <a:lnTo>
                  <a:pt x="570" y="11782"/>
                </a:lnTo>
                <a:lnTo>
                  <a:pt x="674" y="11869"/>
                </a:lnTo>
                <a:lnTo>
                  <a:pt x="789" y="11953"/>
                </a:lnTo>
                <a:lnTo>
                  <a:pt x="913" y="12031"/>
                </a:lnTo>
                <a:lnTo>
                  <a:pt x="1048" y="12105"/>
                </a:lnTo>
                <a:lnTo>
                  <a:pt x="1193" y="12171"/>
                </a:lnTo>
                <a:lnTo>
                  <a:pt x="1350" y="12229"/>
                </a:lnTo>
                <a:lnTo>
                  <a:pt x="1516" y="12278"/>
                </a:lnTo>
                <a:lnTo>
                  <a:pt x="1695" y="12318"/>
                </a:lnTo>
                <a:lnTo>
                  <a:pt x="1885" y="12347"/>
                </a:lnTo>
                <a:lnTo>
                  <a:pt x="2086" y="12365"/>
                </a:lnTo>
                <a:lnTo>
                  <a:pt x="2299" y="12370"/>
                </a:lnTo>
                <a:lnTo>
                  <a:pt x="2524" y="12361"/>
                </a:lnTo>
                <a:lnTo>
                  <a:pt x="2763" y="12339"/>
                </a:lnTo>
                <a:lnTo>
                  <a:pt x="3012" y="12301"/>
                </a:lnTo>
                <a:lnTo>
                  <a:pt x="3276" y="12246"/>
                </a:lnTo>
                <a:lnTo>
                  <a:pt x="3552" y="12175"/>
                </a:lnTo>
                <a:lnTo>
                  <a:pt x="3842" y="12085"/>
                </a:lnTo>
                <a:lnTo>
                  <a:pt x="4144" y="11976"/>
                </a:lnTo>
                <a:lnTo>
                  <a:pt x="4118" y="12042"/>
                </a:lnTo>
                <a:lnTo>
                  <a:pt x="4091" y="12107"/>
                </a:lnTo>
                <a:lnTo>
                  <a:pt x="4064" y="12173"/>
                </a:lnTo>
                <a:lnTo>
                  <a:pt x="4036" y="12239"/>
                </a:lnTo>
                <a:lnTo>
                  <a:pt x="4007" y="12307"/>
                </a:lnTo>
                <a:lnTo>
                  <a:pt x="3978" y="12374"/>
                </a:lnTo>
                <a:lnTo>
                  <a:pt x="3948" y="12443"/>
                </a:lnTo>
                <a:lnTo>
                  <a:pt x="3918" y="12510"/>
                </a:lnTo>
                <a:lnTo>
                  <a:pt x="3854" y="12643"/>
                </a:lnTo>
                <a:lnTo>
                  <a:pt x="3786" y="12774"/>
                </a:lnTo>
                <a:lnTo>
                  <a:pt x="3714" y="12903"/>
                </a:lnTo>
                <a:lnTo>
                  <a:pt x="3640" y="13030"/>
                </a:lnTo>
                <a:lnTo>
                  <a:pt x="3561" y="13156"/>
                </a:lnTo>
                <a:lnTo>
                  <a:pt x="3480" y="13279"/>
                </a:lnTo>
                <a:lnTo>
                  <a:pt x="3397" y="13401"/>
                </a:lnTo>
                <a:lnTo>
                  <a:pt x="3312" y="13521"/>
                </a:lnTo>
                <a:lnTo>
                  <a:pt x="3227" y="13639"/>
                </a:lnTo>
                <a:lnTo>
                  <a:pt x="3141" y="13755"/>
                </a:lnTo>
                <a:lnTo>
                  <a:pt x="3056" y="13869"/>
                </a:lnTo>
                <a:lnTo>
                  <a:pt x="2970" y="13981"/>
                </a:lnTo>
                <a:lnTo>
                  <a:pt x="2886" y="14091"/>
                </a:lnTo>
                <a:lnTo>
                  <a:pt x="2804" y="14200"/>
                </a:lnTo>
                <a:lnTo>
                  <a:pt x="2724" y="14306"/>
                </a:lnTo>
                <a:lnTo>
                  <a:pt x="2647" y="14409"/>
                </a:lnTo>
                <a:lnTo>
                  <a:pt x="2573" y="14511"/>
                </a:lnTo>
                <a:lnTo>
                  <a:pt x="2502" y="14611"/>
                </a:lnTo>
                <a:lnTo>
                  <a:pt x="2437" y="14709"/>
                </a:lnTo>
                <a:lnTo>
                  <a:pt x="2376" y="14804"/>
                </a:lnTo>
                <a:lnTo>
                  <a:pt x="2320" y="14898"/>
                </a:lnTo>
                <a:lnTo>
                  <a:pt x="2270" y="14990"/>
                </a:lnTo>
                <a:lnTo>
                  <a:pt x="2226" y="15080"/>
                </a:lnTo>
                <a:lnTo>
                  <a:pt x="2190" y="15166"/>
                </a:lnTo>
                <a:lnTo>
                  <a:pt x="2162" y="15252"/>
                </a:lnTo>
                <a:lnTo>
                  <a:pt x="2141" y="15335"/>
                </a:lnTo>
                <a:lnTo>
                  <a:pt x="2128" y="15415"/>
                </a:lnTo>
                <a:lnTo>
                  <a:pt x="2124" y="15494"/>
                </a:lnTo>
                <a:lnTo>
                  <a:pt x="2132" y="15571"/>
                </a:lnTo>
                <a:lnTo>
                  <a:pt x="2148" y="15645"/>
                </a:lnTo>
                <a:lnTo>
                  <a:pt x="2175" y="15717"/>
                </a:lnTo>
                <a:lnTo>
                  <a:pt x="2213" y="15786"/>
                </a:lnTo>
                <a:lnTo>
                  <a:pt x="2252" y="15835"/>
                </a:lnTo>
                <a:lnTo>
                  <a:pt x="2306" y="15881"/>
                </a:lnTo>
                <a:lnTo>
                  <a:pt x="2377" y="15926"/>
                </a:lnTo>
                <a:lnTo>
                  <a:pt x="2462" y="15970"/>
                </a:lnTo>
                <a:lnTo>
                  <a:pt x="2560" y="16010"/>
                </a:lnTo>
                <a:lnTo>
                  <a:pt x="2672" y="16045"/>
                </a:lnTo>
                <a:lnTo>
                  <a:pt x="2795" y="16076"/>
                </a:lnTo>
                <a:lnTo>
                  <a:pt x="2931" y="16100"/>
                </a:lnTo>
                <a:lnTo>
                  <a:pt x="3075" y="16117"/>
                </a:lnTo>
                <a:lnTo>
                  <a:pt x="3231" y="16126"/>
                </a:lnTo>
                <a:lnTo>
                  <a:pt x="3394" y="16127"/>
                </a:lnTo>
                <a:lnTo>
                  <a:pt x="3565" y="16118"/>
                </a:lnTo>
                <a:lnTo>
                  <a:pt x="3744" y="16099"/>
                </a:lnTo>
                <a:lnTo>
                  <a:pt x="3929" y="16068"/>
                </a:lnTo>
                <a:lnTo>
                  <a:pt x="4119" y="16024"/>
                </a:lnTo>
                <a:lnTo>
                  <a:pt x="4314" y="15968"/>
                </a:lnTo>
                <a:lnTo>
                  <a:pt x="4512" y="15896"/>
                </a:lnTo>
                <a:lnTo>
                  <a:pt x="4714" y="15810"/>
                </a:lnTo>
                <a:lnTo>
                  <a:pt x="4917" y="15709"/>
                </a:lnTo>
                <a:lnTo>
                  <a:pt x="5122" y="15590"/>
                </a:lnTo>
                <a:lnTo>
                  <a:pt x="5327" y="15453"/>
                </a:lnTo>
                <a:lnTo>
                  <a:pt x="5531" y="15297"/>
                </a:lnTo>
                <a:lnTo>
                  <a:pt x="5735" y="15122"/>
                </a:lnTo>
                <a:lnTo>
                  <a:pt x="5936" y="14926"/>
                </a:lnTo>
                <a:lnTo>
                  <a:pt x="6134" y="14710"/>
                </a:lnTo>
                <a:lnTo>
                  <a:pt x="6329" y="14471"/>
                </a:lnTo>
                <a:lnTo>
                  <a:pt x="6519" y="14208"/>
                </a:lnTo>
                <a:lnTo>
                  <a:pt x="6704" y="13921"/>
                </a:lnTo>
                <a:lnTo>
                  <a:pt x="6881" y="13610"/>
                </a:lnTo>
                <a:lnTo>
                  <a:pt x="7053" y="13272"/>
                </a:lnTo>
                <a:lnTo>
                  <a:pt x="7216" y="12907"/>
                </a:lnTo>
                <a:lnTo>
                  <a:pt x="7370" y="12515"/>
                </a:lnTo>
                <a:lnTo>
                  <a:pt x="7416" y="12603"/>
                </a:lnTo>
                <a:lnTo>
                  <a:pt x="7463" y="12691"/>
                </a:lnTo>
                <a:lnTo>
                  <a:pt x="7512" y="12780"/>
                </a:lnTo>
                <a:lnTo>
                  <a:pt x="7563" y="12869"/>
                </a:lnTo>
                <a:lnTo>
                  <a:pt x="7615" y="12960"/>
                </a:lnTo>
                <a:lnTo>
                  <a:pt x="7668" y="13050"/>
                </a:lnTo>
                <a:lnTo>
                  <a:pt x="7724" y="13141"/>
                </a:lnTo>
                <a:lnTo>
                  <a:pt x="7782" y="13232"/>
                </a:lnTo>
                <a:lnTo>
                  <a:pt x="7840" y="13323"/>
                </a:lnTo>
                <a:lnTo>
                  <a:pt x="7902" y="13413"/>
                </a:lnTo>
                <a:lnTo>
                  <a:pt x="7963" y="13505"/>
                </a:lnTo>
                <a:lnTo>
                  <a:pt x="8028" y="13596"/>
                </a:lnTo>
                <a:lnTo>
                  <a:pt x="8095" y="13687"/>
                </a:lnTo>
                <a:lnTo>
                  <a:pt x="8162" y="13776"/>
                </a:lnTo>
                <a:lnTo>
                  <a:pt x="8232" y="13866"/>
                </a:lnTo>
                <a:lnTo>
                  <a:pt x="8304" y="13955"/>
                </a:lnTo>
                <a:lnTo>
                  <a:pt x="8377" y="14043"/>
                </a:lnTo>
                <a:lnTo>
                  <a:pt x="8452" y="14131"/>
                </a:lnTo>
                <a:lnTo>
                  <a:pt x="8529" y="14218"/>
                </a:lnTo>
                <a:lnTo>
                  <a:pt x="8609" y="14304"/>
                </a:lnTo>
                <a:lnTo>
                  <a:pt x="8690" y="14388"/>
                </a:lnTo>
                <a:lnTo>
                  <a:pt x="8773" y="14472"/>
                </a:lnTo>
                <a:lnTo>
                  <a:pt x="8857" y="14554"/>
                </a:lnTo>
                <a:lnTo>
                  <a:pt x="8944" y="14634"/>
                </a:lnTo>
                <a:lnTo>
                  <a:pt x="9033" y="14713"/>
                </a:lnTo>
                <a:lnTo>
                  <a:pt x="9124" y="14790"/>
                </a:lnTo>
                <a:lnTo>
                  <a:pt x="9217" y="14867"/>
                </a:lnTo>
                <a:lnTo>
                  <a:pt x="9312" y="14941"/>
                </a:lnTo>
                <a:lnTo>
                  <a:pt x="9409" y="15013"/>
                </a:lnTo>
                <a:lnTo>
                  <a:pt x="9508" y="15083"/>
                </a:lnTo>
                <a:lnTo>
                  <a:pt x="9609" y="15151"/>
                </a:lnTo>
                <a:lnTo>
                  <a:pt x="9713" y="15217"/>
                </a:lnTo>
                <a:lnTo>
                  <a:pt x="9886" y="15318"/>
                </a:lnTo>
                <a:lnTo>
                  <a:pt x="10068" y="15411"/>
                </a:lnTo>
                <a:lnTo>
                  <a:pt x="10256" y="15496"/>
                </a:lnTo>
                <a:lnTo>
                  <a:pt x="10451" y="15574"/>
                </a:lnTo>
                <a:lnTo>
                  <a:pt x="10652" y="15643"/>
                </a:lnTo>
                <a:lnTo>
                  <a:pt x="10859" y="15705"/>
                </a:lnTo>
                <a:lnTo>
                  <a:pt x="11069" y="15759"/>
                </a:lnTo>
                <a:lnTo>
                  <a:pt x="11282" y="15805"/>
                </a:lnTo>
                <a:lnTo>
                  <a:pt x="11499" y="15845"/>
                </a:lnTo>
                <a:lnTo>
                  <a:pt x="11717" y="15875"/>
                </a:lnTo>
                <a:lnTo>
                  <a:pt x="11936" y="15899"/>
                </a:lnTo>
                <a:lnTo>
                  <a:pt x="12157" y="15915"/>
                </a:lnTo>
                <a:lnTo>
                  <a:pt x="12377" y="15923"/>
                </a:lnTo>
                <a:lnTo>
                  <a:pt x="12596" y="15924"/>
                </a:lnTo>
                <a:lnTo>
                  <a:pt x="12813" y="15917"/>
                </a:lnTo>
                <a:lnTo>
                  <a:pt x="13028" y="15903"/>
                </a:lnTo>
                <a:lnTo>
                  <a:pt x="13241" y="15882"/>
                </a:lnTo>
                <a:lnTo>
                  <a:pt x="13449" y="15854"/>
                </a:lnTo>
                <a:lnTo>
                  <a:pt x="13652" y="15818"/>
                </a:lnTo>
                <a:lnTo>
                  <a:pt x="13850" y="15774"/>
                </a:lnTo>
                <a:lnTo>
                  <a:pt x="14041" y="15723"/>
                </a:lnTo>
                <a:lnTo>
                  <a:pt x="14226" y="15665"/>
                </a:lnTo>
                <a:lnTo>
                  <a:pt x="14402" y="15600"/>
                </a:lnTo>
                <a:lnTo>
                  <a:pt x="14571" y="15527"/>
                </a:lnTo>
                <a:lnTo>
                  <a:pt x="14731" y="15448"/>
                </a:lnTo>
                <a:lnTo>
                  <a:pt x="14880" y="15361"/>
                </a:lnTo>
                <a:lnTo>
                  <a:pt x="15020" y="15267"/>
                </a:lnTo>
                <a:lnTo>
                  <a:pt x="15147" y="15166"/>
                </a:lnTo>
                <a:lnTo>
                  <a:pt x="15262" y="15059"/>
                </a:lnTo>
                <a:lnTo>
                  <a:pt x="15365" y="14944"/>
                </a:lnTo>
                <a:lnTo>
                  <a:pt x="15454" y="14822"/>
                </a:lnTo>
                <a:lnTo>
                  <a:pt x="15528" y="14693"/>
                </a:lnTo>
                <a:lnTo>
                  <a:pt x="15552" y="14633"/>
                </a:lnTo>
                <a:lnTo>
                  <a:pt x="15561" y="14575"/>
                </a:lnTo>
                <a:lnTo>
                  <a:pt x="15556" y="14517"/>
                </a:lnTo>
                <a:lnTo>
                  <a:pt x="15539" y="14462"/>
                </a:lnTo>
                <a:lnTo>
                  <a:pt x="15508" y="14407"/>
                </a:lnTo>
                <a:lnTo>
                  <a:pt x="15467" y="14354"/>
                </a:lnTo>
                <a:lnTo>
                  <a:pt x="15415" y="14300"/>
                </a:lnTo>
                <a:lnTo>
                  <a:pt x="15351" y="14247"/>
                </a:lnTo>
                <a:lnTo>
                  <a:pt x="15278" y="14194"/>
                </a:lnTo>
                <a:lnTo>
                  <a:pt x="15195" y="14140"/>
                </a:lnTo>
                <a:lnTo>
                  <a:pt x="15104" y="14086"/>
                </a:lnTo>
                <a:lnTo>
                  <a:pt x="15005" y="14030"/>
                </a:lnTo>
                <a:lnTo>
                  <a:pt x="14898" y="13975"/>
                </a:lnTo>
                <a:lnTo>
                  <a:pt x="14785" y="13917"/>
                </a:lnTo>
                <a:lnTo>
                  <a:pt x="14666" y="13858"/>
                </a:lnTo>
                <a:lnTo>
                  <a:pt x="14542" y="13798"/>
                </a:lnTo>
                <a:lnTo>
                  <a:pt x="14411" y="13735"/>
                </a:lnTo>
                <a:lnTo>
                  <a:pt x="14278" y="13669"/>
                </a:lnTo>
                <a:lnTo>
                  <a:pt x="14141" y="13602"/>
                </a:lnTo>
                <a:lnTo>
                  <a:pt x="14000" y="13531"/>
                </a:lnTo>
                <a:lnTo>
                  <a:pt x="13858" y="13458"/>
                </a:lnTo>
                <a:lnTo>
                  <a:pt x="13713" y="13380"/>
                </a:lnTo>
                <a:lnTo>
                  <a:pt x="13568" y="13300"/>
                </a:lnTo>
                <a:lnTo>
                  <a:pt x="13422" y="13215"/>
                </a:lnTo>
                <a:lnTo>
                  <a:pt x="13276" y="13126"/>
                </a:lnTo>
                <a:lnTo>
                  <a:pt x="13131" y="13033"/>
                </a:lnTo>
                <a:lnTo>
                  <a:pt x="12988" y="12936"/>
                </a:lnTo>
                <a:lnTo>
                  <a:pt x="12848" y="12833"/>
                </a:lnTo>
                <a:lnTo>
                  <a:pt x="12709" y="12726"/>
                </a:lnTo>
                <a:lnTo>
                  <a:pt x="12574" y="12612"/>
                </a:lnTo>
                <a:lnTo>
                  <a:pt x="12443" y="12494"/>
                </a:lnTo>
                <a:lnTo>
                  <a:pt x="12316" y="12369"/>
                </a:lnTo>
                <a:close/>
              </a:path>
            </a:pathLst>
          </a:custGeom>
          <a:solidFill>
            <a:schemeClr val="bg1">
              <a:lumMod val="65000"/>
            </a:schemeClr>
          </a:solidFill>
          <a:ln>
            <a:noFill/>
          </a:ln>
          <a:extLst/>
        </p:spPr>
        <p:txBody>
          <a:bodyPr anchor="ctr"/>
          <a:lstStyle/>
          <a:p>
            <a:pPr algn="ctr"/>
            <a:endParaRPr/>
          </a:p>
        </p:txBody>
      </p:sp>
      <p:sp>
        <p:nvSpPr>
          <p:cNvPr id="14" name="任意多边形: 形状 13"/>
          <p:cNvSpPr>
            <a:spLocks/>
          </p:cNvSpPr>
          <p:nvPr/>
        </p:nvSpPr>
        <p:spPr bwMode="auto">
          <a:xfrm>
            <a:off x="8401656" y="4282591"/>
            <a:ext cx="614336" cy="338365"/>
          </a:xfrm>
          <a:custGeom>
            <a:avLst/>
            <a:gdLst>
              <a:gd name="T0" fmla="*/ 10971 w 16128"/>
              <a:gd name="T1" fmla="*/ 8176 h 8883"/>
              <a:gd name="T2" fmla="*/ 7655 w 16128"/>
              <a:gd name="T3" fmla="*/ 8061 h 8883"/>
              <a:gd name="T4" fmla="*/ 4083 w 16128"/>
              <a:gd name="T5" fmla="*/ 7866 h 8883"/>
              <a:gd name="T6" fmla="*/ 2042 w 16128"/>
              <a:gd name="T7" fmla="*/ 7706 h 8883"/>
              <a:gd name="T8" fmla="*/ 1589 w 16128"/>
              <a:gd name="T9" fmla="*/ 7235 h 8883"/>
              <a:gd name="T10" fmla="*/ 1006 w 16128"/>
              <a:gd name="T11" fmla="*/ 5968 h 8883"/>
              <a:gd name="T12" fmla="*/ 771 w 16128"/>
              <a:gd name="T13" fmla="*/ 4243 h 8883"/>
              <a:gd name="T14" fmla="*/ 1393 w 16128"/>
              <a:gd name="T15" fmla="*/ 2405 h 8883"/>
              <a:gd name="T16" fmla="*/ 2964 w 16128"/>
              <a:gd name="T17" fmla="*/ 1909 h 8883"/>
              <a:gd name="T18" fmla="*/ 6564 w 16128"/>
              <a:gd name="T19" fmla="*/ 1447 h 8883"/>
              <a:gd name="T20" fmla="*/ 10424 w 16128"/>
              <a:gd name="T21" fmla="*/ 1038 h 8883"/>
              <a:gd name="T22" fmla="*/ 12597 w 16128"/>
              <a:gd name="T23" fmla="*/ 899 h 8883"/>
              <a:gd name="T24" fmla="*/ 13128 w 16128"/>
              <a:gd name="T25" fmla="*/ 1626 h 8883"/>
              <a:gd name="T26" fmla="*/ 13488 w 16128"/>
              <a:gd name="T27" fmla="*/ 3261 h 8883"/>
              <a:gd name="T28" fmla="*/ 13360 w 16128"/>
              <a:gd name="T29" fmla="*/ 5440 h 8883"/>
              <a:gd name="T30" fmla="*/ 12442 w 16128"/>
              <a:gd name="T31" fmla="*/ 7822 h 8883"/>
              <a:gd name="T32" fmla="*/ 1722 w 16128"/>
              <a:gd name="T33" fmla="*/ 3559 h 8883"/>
              <a:gd name="T34" fmla="*/ 1610 w 16128"/>
              <a:gd name="T35" fmla="*/ 4827 h 8883"/>
              <a:gd name="T36" fmla="*/ 1821 w 16128"/>
              <a:gd name="T37" fmla="*/ 6105 h 8883"/>
              <a:gd name="T38" fmla="*/ 2223 w 16128"/>
              <a:gd name="T39" fmla="*/ 6890 h 8883"/>
              <a:gd name="T40" fmla="*/ 2815 w 16128"/>
              <a:gd name="T41" fmla="*/ 7027 h 8883"/>
              <a:gd name="T42" fmla="*/ 3708 w 16128"/>
              <a:gd name="T43" fmla="*/ 7106 h 8883"/>
              <a:gd name="T44" fmla="*/ 4626 w 16128"/>
              <a:gd name="T45" fmla="*/ 7114 h 8883"/>
              <a:gd name="T46" fmla="*/ 5277 w 16128"/>
              <a:gd name="T47" fmla="*/ 7002 h 8883"/>
              <a:gd name="T48" fmla="*/ 6117 w 16128"/>
              <a:gd name="T49" fmla="*/ 6048 h 8883"/>
              <a:gd name="T50" fmla="*/ 6592 w 16128"/>
              <a:gd name="T51" fmla="*/ 4703 h 8883"/>
              <a:gd name="T52" fmla="*/ 6605 w 16128"/>
              <a:gd name="T53" fmla="*/ 3423 h 8883"/>
              <a:gd name="T54" fmla="*/ 6306 w 16128"/>
              <a:gd name="T55" fmla="*/ 2459 h 8883"/>
              <a:gd name="T56" fmla="*/ 5768 w 16128"/>
              <a:gd name="T57" fmla="*/ 2220 h 8883"/>
              <a:gd name="T58" fmla="*/ 4548 w 16128"/>
              <a:gd name="T59" fmla="*/ 2338 h 8883"/>
              <a:gd name="T60" fmla="*/ 3154 w 16128"/>
              <a:gd name="T61" fmla="*/ 2591 h 8883"/>
              <a:gd name="T62" fmla="*/ 2196 w 16128"/>
              <a:gd name="T63" fmla="*/ 2861 h 8883"/>
              <a:gd name="T64" fmla="*/ 15671 w 16128"/>
              <a:gd name="T65" fmla="*/ 2135 h 8883"/>
              <a:gd name="T66" fmla="*/ 15349 w 16128"/>
              <a:gd name="T67" fmla="*/ 2127 h 8883"/>
              <a:gd name="T68" fmla="*/ 14910 w 16128"/>
              <a:gd name="T69" fmla="*/ 2222 h 8883"/>
              <a:gd name="T70" fmla="*/ 14284 w 16128"/>
              <a:gd name="T71" fmla="*/ 2300 h 8883"/>
              <a:gd name="T72" fmla="*/ 14116 w 16128"/>
              <a:gd name="T73" fmla="*/ 1445 h 8883"/>
              <a:gd name="T74" fmla="*/ 13892 w 16128"/>
              <a:gd name="T75" fmla="*/ 757 h 8883"/>
              <a:gd name="T76" fmla="*/ 13637 w 16128"/>
              <a:gd name="T77" fmla="*/ 266 h 8883"/>
              <a:gd name="T78" fmla="*/ 13345 w 16128"/>
              <a:gd name="T79" fmla="*/ 6 h 8883"/>
              <a:gd name="T80" fmla="*/ 10894 w 16128"/>
              <a:gd name="T81" fmla="*/ 175 h 8883"/>
              <a:gd name="T82" fmla="*/ 6541 w 16128"/>
              <a:gd name="T83" fmla="*/ 674 h 8883"/>
              <a:gd name="T84" fmla="*/ 2481 w 16128"/>
              <a:gd name="T85" fmla="*/ 1237 h 8883"/>
              <a:gd name="T86" fmla="*/ 710 w 16128"/>
              <a:gd name="T87" fmla="*/ 1842 h 8883"/>
              <a:gd name="T88" fmla="*/ 8 w 16128"/>
              <a:gd name="T89" fmla="*/ 4083 h 8883"/>
              <a:gd name="T90" fmla="*/ 272 w 16128"/>
              <a:gd name="T91" fmla="*/ 6186 h 8883"/>
              <a:gd name="T92" fmla="*/ 929 w 16128"/>
              <a:gd name="T93" fmla="*/ 7732 h 8883"/>
              <a:gd name="T94" fmla="*/ 1441 w 16128"/>
              <a:gd name="T95" fmla="*/ 8309 h 8883"/>
              <a:gd name="T96" fmla="*/ 3744 w 16128"/>
              <a:gd name="T97" fmla="*/ 8503 h 8883"/>
              <a:gd name="T98" fmla="*/ 7772 w 16128"/>
              <a:gd name="T99" fmla="*/ 8740 h 8883"/>
              <a:gd name="T100" fmla="*/ 11511 w 16128"/>
              <a:gd name="T101" fmla="*/ 8879 h 8883"/>
              <a:gd name="T102" fmla="*/ 13007 w 16128"/>
              <a:gd name="T103" fmla="*/ 8734 h 8883"/>
              <a:gd name="T104" fmla="*/ 13342 w 16128"/>
              <a:gd name="T105" fmla="*/ 8126 h 8883"/>
              <a:gd name="T106" fmla="*/ 13623 w 16128"/>
              <a:gd name="T107" fmla="*/ 7510 h 8883"/>
              <a:gd name="T108" fmla="*/ 13854 w 16128"/>
              <a:gd name="T109" fmla="*/ 6893 h 8883"/>
              <a:gd name="T110" fmla="*/ 14106 w 16128"/>
              <a:gd name="T111" fmla="*/ 6375 h 8883"/>
              <a:gd name="T112" fmla="*/ 14908 w 16128"/>
              <a:gd name="T113" fmla="*/ 6542 h 8883"/>
              <a:gd name="T114" fmla="*/ 15282 w 16128"/>
              <a:gd name="T115" fmla="*/ 6577 h 8883"/>
              <a:gd name="T116" fmla="*/ 15493 w 16128"/>
              <a:gd name="T117" fmla="*/ 6514 h 8883"/>
              <a:gd name="T118" fmla="*/ 15767 w 16128"/>
              <a:gd name="T119" fmla="*/ 5991 h 8883"/>
              <a:gd name="T120" fmla="*/ 16052 w 16128"/>
              <a:gd name="T121" fmla="*/ 4959 h 8883"/>
              <a:gd name="T122" fmla="*/ 16105 w 16128"/>
              <a:gd name="T123" fmla="*/ 3580 h 8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128" h="8883">
                <a:moveTo>
                  <a:pt x="12256" y="8117"/>
                </a:moveTo>
                <a:lnTo>
                  <a:pt x="12214" y="8137"/>
                </a:lnTo>
                <a:lnTo>
                  <a:pt x="12118" y="8153"/>
                </a:lnTo>
                <a:lnTo>
                  <a:pt x="11974" y="8165"/>
                </a:lnTo>
                <a:lnTo>
                  <a:pt x="11784" y="8173"/>
                </a:lnTo>
                <a:lnTo>
                  <a:pt x="11551" y="8178"/>
                </a:lnTo>
                <a:lnTo>
                  <a:pt x="11279" y="8178"/>
                </a:lnTo>
                <a:lnTo>
                  <a:pt x="10971" y="8176"/>
                </a:lnTo>
                <a:lnTo>
                  <a:pt x="10631" y="8169"/>
                </a:lnTo>
                <a:lnTo>
                  <a:pt x="10263" y="8160"/>
                </a:lnTo>
                <a:lnTo>
                  <a:pt x="9870" y="8149"/>
                </a:lnTo>
                <a:lnTo>
                  <a:pt x="9457" y="8136"/>
                </a:lnTo>
                <a:lnTo>
                  <a:pt x="9025" y="8120"/>
                </a:lnTo>
                <a:lnTo>
                  <a:pt x="8578" y="8103"/>
                </a:lnTo>
                <a:lnTo>
                  <a:pt x="8120" y="8083"/>
                </a:lnTo>
                <a:lnTo>
                  <a:pt x="7655" y="8061"/>
                </a:lnTo>
                <a:lnTo>
                  <a:pt x="7186" y="8039"/>
                </a:lnTo>
                <a:lnTo>
                  <a:pt x="6716" y="8016"/>
                </a:lnTo>
                <a:lnTo>
                  <a:pt x="6250" y="7992"/>
                </a:lnTo>
                <a:lnTo>
                  <a:pt x="5790" y="7967"/>
                </a:lnTo>
                <a:lnTo>
                  <a:pt x="5339" y="7942"/>
                </a:lnTo>
                <a:lnTo>
                  <a:pt x="4902" y="7917"/>
                </a:lnTo>
                <a:lnTo>
                  <a:pt x="4483" y="7892"/>
                </a:lnTo>
                <a:lnTo>
                  <a:pt x="4083" y="7866"/>
                </a:lnTo>
                <a:lnTo>
                  <a:pt x="3707" y="7842"/>
                </a:lnTo>
                <a:lnTo>
                  <a:pt x="3360" y="7819"/>
                </a:lnTo>
                <a:lnTo>
                  <a:pt x="3042" y="7795"/>
                </a:lnTo>
                <a:lnTo>
                  <a:pt x="2760" y="7774"/>
                </a:lnTo>
                <a:lnTo>
                  <a:pt x="2515" y="7754"/>
                </a:lnTo>
                <a:lnTo>
                  <a:pt x="2311" y="7736"/>
                </a:lnTo>
                <a:lnTo>
                  <a:pt x="2152" y="7720"/>
                </a:lnTo>
                <a:lnTo>
                  <a:pt x="2042" y="7706"/>
                </a:lnTo>
                <a:lnTo>
                  <a:pt x="1984" y="7693"/>
                </a:lnTo>
                <a:lnTo>
                  <a:pt x="1947" y="7674"/>
                </a:lnTo>
                <a:lnTo>
                  <a:pt x="1903" y="7639"/>
                </a:lnTo>
                <a:lnTo>
                  <a:pt x="1851" y="7587"/>
                </a:lnTo>
                <a:lnTo>
                  <a:pt x="1792" y="7520"/>
                </a:lnTo>
                <a:lnTo>
                  <a:pt x="1729" y="7439"/>
                </a:lnTo>
                <a:lnTo>
                  <a:pt x="1660" y="7343"/>
                </a:lnTo>
                <a:lnTo>
                  <a:pt x="1589" y="7235"/>
                </a:lnTo>
                <a:lnTo>
                  <a:pt x="1514" y="7113"/>
                </a:lnTo>
                <a:lnTo>
                  <a:pt x="1438" y="6980"/>
                </a:lnTo>
                <a:lnTo>
                  <a:pt x="1362" y="6835"/>
                </a:lnTo>
                <a:lnTo>
                  <a:pt x="1285" y="6681"/>
                </a:lnTo>
                <a:lnTo>
                  <a:pt x="1211" y="6516"/>
                </a:lnTo>
                <a:lnTo>
                  <a:pt x="1139" y="6341"/>
                </a:lnTo>
                <a:lnTo>
                  <a:pt x="1070" y="6159"/>
                </a:lnTo>
                <a:lnTo>
                  <a:pt x="1006" y="5968"/>
                </a:lnTo>
                <a:lnTo>
                  <a:pt x="948" y="5771"/>
                </a:lnTo>
                <a:lnTo>
                  <a:pt x="895" y="5567"/>
                </a:lnTo>
                <a:lnTo>
                  <a:pt x="850" y="5357"/>
                </a:lnTo>
                <a:lnTo>
                  <a:pt x="813" y="5141"/>
                </a:lnTo>
                <a:lnTo>
                  <a:pt x="786" y="4922"/>
                </a:lnTo>
                <a:lnTo>
                  <a:pt x="769" y="4699"/>
                </a:lnTo>
                <a:lnTo>
                  <a:pt x="764" y="4472"/>
                </a:lnTo>
                <a:lnTo>
                  <a:pt x="771" y="4243"/>
                </a:lnTo>
                <a:lnTo>
                  <a:pt x="791" y="4012"/>
                </a:lnTo>
                <a:lnTo>
                  <a:pt x="827" y="3781"/>
                </a:lnTo>
                <a:lnTo>
                  <a:pt x="877" y="3549"/>
                </a:lnTo>
                <a:lnTo>
                  <a:pt x="943" y="3317"/>
                </a:lnTo>
                <a:lnTo>
                  <a:pt x="1027" y="3086"/>
                </a:lnTo>
                <a:lnTo>
                  <a:pt x="1130" y="2856"/>
                </a:lnTo>
                <a:lnTo>
                  <a:pt x="1251" y="2630"/>
                </a:lnTo>
                <a:lnTo>
                  <a:pt x="1393" y="2405"/>
                </a:lnTo>
                <a:lnTo>
                  <a:pt x="1556" y="2185"/>
                </a:lnTo>
                <a:lnTo>
                  <a:pt x="1605" y="2159"/>
                </a:lnTo>
                <a:lnTo>
                  <a:pt x="1711" y="2128"/>
                </a:lnTo>
                <a:lnTo>
                  <a:pt x="1870" y="2092"/>
                </a:lnTo>
                <a:lnTo>
                  <a:pt x="2077" y="2052"/>
                </a:lnTo>
                <a:lnTo>
                  <a:pt x="2333" y="2007"/>
                </a:lnTo>
                <a:lnTo>
                  <a:pt x="2629" y="1960"/>
                </a:lnTo>
                <a:lnTo>
                  <a:pt x="2964" y="1909"/>
                </a:lnTo>
                <a:lnTo>
                  <a:pt x="3333" y="1857"/>
                </a:lnTo>
                <a:lnTo>
                  <a:pt x="3734" y="1801"/>
                </a:lnTo>
                <a:lnTo>
                  <a:pt x="4160" y="1744"/>
                </a:lnTo>
                <a:lnTo>
                  <a:pt x="4610" y="1686"/>
                </a:lnTo>
                <a:lnTo>
                  <a:pt x="5079" y="1626"/>
                </a:lnTo>
                <a:lnTo>
                  <a:pt x="5563" y="1567"/>
                </a:lnTo>
                <a:lnTo>
                  <a:pt x="6060" y="1507"/>
                </a:lnTo>
                <a:lnTo>
                  <a:pt x="6564" y="1447"/>
                </a:lnTo>
                <a:lnTo>
                  <a:pt x="7072" y="1389"/>
                </a:lnTo>
                <a:lnTo>
                  <a:pt x="7580" y="1331"/>
                </a:lnTo>
                <a:lnTo>
                  <a:pt x="8085" y="1275"/>
                </a:lnTo>
                <a:lnTo>
                  <a:pt x="8583" y="1222"/>
                </a:lnTo>
                <a:lnTo>
                  <a:pt x="9069" y="1171"/>
                </a:lnTo>
                <a:lnTo>
                  <a:pt x="9541" y="1123"/>
                </a:lnTo>
                <a:lnTo>
                  <a:pt x="9993" y="1078"/>
                </a:lnTo>
                <a:lnTo>
                  <a:pt x="10424" y="1038"/>
                </a:lnTo>
                <a:lnTo>
                  <a:pt x="10827" y="1001"/>
                </a:lnTo>
                <a:lnTo>
                  <a:pt x="11201" y="969"/>
                </a:lnTo>
                <a:lnTo>
                  <a:pt x="11541" y="942"/>
                </a:lnTo>
                <a:lnTo>
                  <a:pt x="11842" y="921"/>
                </a:lnTo>
                <a:lnTo>
                  <a:pt x="12103" y="906"/>
                </a:lnTo>
                <a:lnTo>
                  <a:pt x="12318" y="896"/>
                </a:lnTo>
                <a:lnTo>
                  <a:pt x="12484" y="893"/>
                </a:lnTo>
                <a:lnTo>
                  <a:pt x="12597" y="899"/>
                </a:lnTo>
                <a:lnTo>
                  <a:pt x="12653" y="912"/>
                </a:lnTo>
                <a:lnTo>
                  <a:pt x="12722" y="963"/>
                </a:lnTo>
                <a:lnTo>
                  <a:pt x="12792" y="1033"/>
                </a:lnTo>
                <a:lnTo>
                  <a:pt x="12860" y="1120"/>
                </a:lnTo>
                <a:lnTo>
                  <a:pt x="12930" y="1223"/>
                </a:lnTo>
                <a:lnTo>
                  <a:pt x="12997" y="1342"/>
                </a:lnTo>
                <a:lnTo>
                  <a:pt x="13064" y="1477"/>
                </a:lnTo>
                <a:lnTo>
                  <a:pt x="13128" y="1626"/>
                </a:lnTo>
                <a:lnTo>
                  <a:pt x="13189" y="1789"/>
                </a:lnTo>
                <a:lnTo>
                  <a:pt x="13247" y="1965"/>
                </a:lnTo>
                <a:lnTo>
                  <a:pt x="13301" y="2153"/>
                </a:lnTo>
                <a:lnTo>
                  <a:pt x="13350" y="2354"/>
                </a:lnTo>
                <a:lnTo>
                  <a:pt x="13393" y="2565"/>
                </a:lnTo>
                <a:lnTo>
                  <a:pt x="13432" y="2787"/>
                </a:lnTo>
                <a:lnTo>
                  <a:pt x="13463" y="3019"/>
                </a:lnTo>
                <a:lnTo>
                  <a:pt x="13488" y="3261"/>
                </a:lnTo>
                <a:lnTo>
                  <a:pt x="13505" y="3510"/>
                </a:lnTo>
                <a:lnTo>
                  <a:pt x="13513" y="3768"/>
                </a:lnTo>
                <a:lnTo>
                  <a:pt x="13513" y="4032"/>
                </a:lnTo>
                <a:lnTo>
                  <a:pt x="13504" y="4304"/>
                </a:lnTo>
                <a:lnTo>
                  <a:pt x="13485" y="4580"/>
                </a:lnTo>
                <a:lnTo>
                  <a:pt x="13455" y="4862"/>
                </a:lnTo>
                <a:lnTo>
                  <a:pt x="13413" y="5149"/>
                </a:lnTo>
                <a:lnTo>
                  <a:pt x="13360" y="5440"/>
                </a:lnTo>
                <a:lnTo>
                  <a:pt x="13296" y="5734"/>
                </a:lnTo>
                <a:lnTo>
                  <a:pt x="13217" y="6030"/>
                </a:lnTo>
                <a:lnTo>
                  <a:pt x="13125" y="6328"/>
                </a:lnTo>
                <a:lnTo>
                  <a:pt x="13019" y="6627"/>
                </a:lnTo>
                <a:lnTo>
                  <a:pt x="12898" y="6926"/>
                </a:lnTo>
                <a:lnTo>
                  <a:pt x="12762" y="7226"/>
                </a:lnTo>
                <a:lnTo>
                  <a:pt x="12611" y="7525"/>
                </a:lnTo>
                <a:lnTo>
                  <a:pt x="12442" y="7822"/>
                </a:lnTo>
                <a:lnTo>
                  <a:pt x="12256" y="8117"/>
                </a:lnTo>
                <a:close/>
                <a:moveTo>
                  <a:pt x="2098" y="2918"/>
                </a:moveTo>
                <a:lnTo>
                  <a:pt x="2015" y="2995"/>
                </a:lnTo>
                <a:lnTo>
                  <a:pt x="1940" y="3086"/>
                </a:lnTo>
                <a:lnTo>
                  <a:pt x="1874" y="3189"/>
                </a:lnTo>
                <a:lnTo>
                  <a:pt x="1815" y="3302"/>
                </a:lnTo>
                <a:lnTo>
                  <a:pt x="1765" y="3426"/>
                </a:lnTo>
                <a:lnTo>
                  <a:pt x="1722" y="3559"/>
                </a:lnTo>
                <a:lnTo>
                  <a:pt x="1685" y="3700"/>
                </a:lnTo>
                <a:lnTo>
                  <a:pt x="1656" y="3848"/>
                </a:lnTo>
                <a:lnTo>
                  <a:pt x="1634" y="4001"/>
                </a:lnTo>
                <a:lnTo>
                  <a:pt x="1617" y="4160"/>
                </a:lnTo>
                <a:lnTo>
                  <a:pt x="1607" y="4323"/>
                </a:lnTo>
                <a:lnTo>
                  <a:pt x="1603" y="4490"/>
                </a:lnTo>
                <a:lnTo>
                  <a:pt x="1604" y="4657"/>
                </a:lnTo>
                <a:lnTo>
                  <a:pt x="1610" y="4827"/>
                </a:lnTo>
                <a:lnTo>
                  <a:pt x="1622" y="4996"/>
                </a:lnTo>
                <a:lnTo>
                  <a:pt x="1638" y="5165"/>
                </a:lnTo>
                <a:lnTo>
                  <a:pt x="1658" y="5331"/>
                </a:lnTo>
                <a:lnTo>
                  <a:pt x="1683" y="5496"/>
                </a:lnTo>
                <a:lnTo>
                  <a:pt x="1713" y="5656"/>
                </a:lnTo>
                <a:lnTo>
                  <a:pt x="1745" y="5811"/>
                </a:lnTo>
                <a:lnTo>
                  <a:pt x="1781" y="5961"/>
                </a:lnTo>
                <a:lnTo>
                  <a:pt x="1821" y="6105"/>
                </a:lnTo>
                <a:lnTo>
                  <a:pt x="1864" y="6240"/>
                </a:lnTo>
                <a:lnTo>
                  <a:pt x="1909" y="6366"/>
                </a:lnTo>
                <a:lnTo>
                  <a:pt x="1957" y="6484"/>
                </a:lnTo>
                <a:lnTo>
                  <a:pt x="2006" y="6591"/>
                </a:lnTo>
                <a:lnTo>
                  <a:pt x="2058" y="6685"/>
                </a:lnTo>
                <a:lnTo>
                  <a:pt x="2112" y="6768"/>
                </a:lnTo>
                <a:lnTo>
                  <a:pt x="2166" y="6835"/>
                </a:lnTo>
                <a:lnTo>
                  <a:pt x="2223" y="6890"/>
                </a:lnTo>
                <a:lnTo>
                  <a:pt x="2280" y="6928"/>
                </a:lnTo>
                <a:lnTo>
                  <a:pt x="2338" y="6950"/>
                </a:lnTo>
                <a:lnTo>
                  <a:pt x="2400" y="6963"/>
                </a:lnTo>
                <a:lnTo>
                  <a:pt x="2470" y="6976"/>
                </a:lnTo>
                <a:lnTo>
                  <a:pt x="2547" y="6989"/>
                </a:lnTo>
                <a:lnTo>
                  <a:pt x="2631" y="7002"/>
                </a:lnTo>
                <a:lnTo>
                  <a:pt x="2721" y="7014"/>
                </a:lnTo>
                <a:lnTo>
                  <a:pt x="2815" y="7027"/>
                </a:lnTo>
                <a:lnTo>
                  <a:pt x="2916" y="7039"/>
                </a:lnTo>
                <a:lnTo>
                  <a:pt x="3021" y="7051"/>
                </a:lnTo>
                <a:lnTo>
                  <a:pt x="3129" y="7062"/>
                </a:lnTo>
                <a:lnTo>
                  <a:pt x="3241" y="7073"/>
                </a:lnTo>
                <a:lnTo>
                  <a:pt x="3355" y="7082"/>
                </a:lnTo>
                <a:lnTo>
                  <a:pt x="3472" y="7091"/>
                </a:lnTo>
                <a:lnTo>
                  <a:pt x="3589" y="7099"/>
                </a:lnTo>
                <a:lnTo>
                  <a:pt x="3708" y="7106"/>
                </a:lnTo>
                <a:lnTo>
                  <a:pt x="3827" y="7112"/>
                </a:lnTo>
                <a:lnTo>
                  <a:pt x="3946" y="7116"/>
                </a:lnTo>
                <a:lnTo>
                  <a:pt x="4065" y="7120"/>
                </a:lnTo>
                <a:lnTo>
                  <a:pt x="4182" y="7122"/>
                </a:lnTo>
                <a:lnTo>
                  <a:pt x="4297" y="7122"/>
                </a:lnTo>
                <a:lnTo>
                  <a:pt x="4410" y="7121"/>
                </a:lnTo>
                <a:lnTo>
                  <a:pt x="4520" y="7118"/>
                </a:lnTo>
                <a:lnTo>
                  <a:pt x="4626" y="7114"/>
                </a:lnTo>
                <a:lnTo>
                  <a:pt x="4728" y="7107"/>
                </a:lnTo>
                <a:lnTo>
                  <a:pt x="4824" y="7099"/>
                </a:lnTo>
                <a:lnTo>
                  <a:pt x="4917" y="7089"/>
                </a:lnTo>
                <a:lnTo>
                  <a:pt x="5003" y="7076"/>
                </a:lnTo>
                <a:lnTo>
                  <a:pt x="5082" y="7062"/>
                </a:lnTo>
                <a:lnTo>
                  <a:pt x="5155" y="7045"/>
                </a:lnTo>
                <a:lnTo>
                  <a:pt x="5219" y="7024"/>
                </a:lnTo>
                <a:lnTo>
                  <a:pt x="5277" y="7002"/>
                </a:lnTo>
                <a:lnTo>
                  <a:pt x="5324" y="6978"/>
                </a:lnTo>
                <a:lnTo>
                  <a:pt x="5364" y="6950"/>
                </a:lnTo>
                <a:lnTo>
                  <a:pt x="5516" y="6811"/>
                </a:lnTo>
                <a:lnTo>
                  <a:pt x="5657" y="6667"/>
                </a:lnTo>
                <a:lnTo>
                  <a:pt x="5787" y="6518"/>
                </a:lnTo>
                <a:lnTo>
                  <a:pt x="5907" y="6365"/>
                </a:lnTo>
                <a:lnTo>
                  <a:pt x="6017" y="6208"/>
                </a:lnTo>
                <a:lnTo>
                  <a:pt x="6117" y="6048"/>
                </a:lnTo>
                <a:lnTo>
                  <a:pt x="6206" y="5884"/>
                </a:lnTo>
                <a:lnTo>
                  <a:pt x="6287" y="5719"/>
                </a:lnTo>
                <a:lnTo>
                  <a:pt x="6358" y="5552"/>
                </a:lnTo>
                <a:lnTo>
                  <a:pt x="6422" y="5382"/>
                </a:lnTo>
                <a:lnTo>
                  <a:pt x="6476" y="5213"/>
                </a:lnTo>
                <a:lnTo>
                  <a:pt x="6523" y="5042"/>
                </a:lnTo>
                <a:lnTo>
                  <a:pt x="6561" y="4873"/>
                </a:lnTo>
                <a:lnTo>
                  <a:pt x="6592" y="4703"/>
                </a:lnTo>
                <a:lnTo>
                  <a:pt x="6617" y="4534"/>
                </a:lnTo>
                <a:lnTo>
                  <a:pt x="6634" y="4367"/>
                </a:lnTo>
                <a:lnTo>
                  <a:pt x="6644" y="4202"/>
                </a:lnTo>
                <a:lnTo>
                  <a:pt x="6647" y="4040"/>
                </a:lnTo>
                <a:lnTo>
                  <a:pt x="6645" y="3880"/>
                </a:lnTo>
                <a:lnTo>
                  <a:pt x="6637" y="3723"/>
                </a:lnTo>
                <a:lnTo>
                  <a:pt x="6624" y="3572"/>
                </a:lnTo>
                <a:lnTo>
                  <a:pt x="6605" y="3423"/>
                </a:lnTo>
                <a:lnTo>
                  <a:pt x="6581" y="3281"/>
                </a:lnTo>
                <a:lnTo>
                  <a:pt x="6554" y="3143"/>
                </a:lnTo>
                <a:lnTo>
                  <a:pt x="6522" y="3012"/>
                </a:lnTo>
                <a:lnTo>
                  <a:pt x="6485" y="2887"/>
                </a:lnTo>
                <a:lnTo>
                  <a:pt x="6445" y="2768"/>
                </a:lnTo>
                <a:lnTo>
                  <a:pt x="6402" y="2657"/>
                </a:lnTo>
                <a:lnTo>
                  <a:pt x="6355" y="2554"/>
                </a:lnTo>
                <a:lnTo>
                  <a:pt x="6306" y="2459"/>
                </a:lnTo>
                <a:lnTo>
                  <a:pt x="6255" y="2373"/>
                </a:lnTo>
                <a:lnTo>
                  <a:pt x="6201" y="2296"/>
                </a:lnTo>
                <a:lnTo>
                  <a:pt x="6170" y="2271"/>
                </a:lnTo>
                <a:lnTo>
                  <a:pt x="6122" y="2252"/>
                </a:lnTo>
                <a:lnTo>
                  <a:pt x="6055" y="2237"/>
                </a:lnTo>
                <a:lnTo>
                  <a:pt x="5973" y="2227"/>
                </a:lnTo>
                <a:lnTo>
                  <a:pt x="5878" y="2222"/>
                </a:lnTo>
                <a:lnTo>
                  <a:pt x="5768" y="2220"/>
                </a:lnTo>
                <a:lnTo>
                  <a:pt x="5646" y="2224"/>
                </a:lnTo>
                <a:lnTo>
                  <a:pt x="5513" y="2231"/>
                </a:lnTo>
                <a:lnTo>
                  <a:pt x="5370" y="2241"/>
                </a:lnTo>
                <a:lnTo>
                  <a:pt x="5217" y="2254"/>
                </a:lnTo>
                <a:lnTo>
                  <a:pt x="5058" y="2271"/>
                </a:lnTo>
                <a:lnTo>
                  <a:pt x="4893" y="2290"/>
                </a:lnTo>
                <a:lnTo>
                  <a:pt x="4722" y="2312"/>
                </a:lnTo>
                <a:lnTo>
                  <a:pt x="4548" y="2338"/>
                </a:lnTo>
                <a:lnTo>
                  <a:pt x="4371" y="2364"/>
                </a:lnTo>
                <a:lnTo>
                  <a:pt x="4191" y="2392"/>
                </a:lnTo>
                <a:lnTo>
                  <a:pt x="4013" y="2423"/>
                </a:lnTo>
                <a:lnTo>
                  <a:pt x="3834" y="2455"/>
                </a:lnTo>
                <a:lnTo>
                  <a:pt x="3658" y="2487"/>
                </a:lnTo>
                <a:lnTo>
                  <a:pt x="3486" y="2522"/>
                </a:lnTo>
                <a:lnTo>
                  <a:pt x="3316" y="2556"/>
                </a:lnTo>
                <a:lnTo>
                  <a:pt x="3154" y="2591"/>
                </a:lnTo>
                <a:lnTo>
                  <a:pt x="2998" y="2627"/>
                </a:lnTo>
                <a:lnTo>
                  <a:pt x="2850" y="2662"/>
                </a:lnTo>
                <a:lnTo>
                  <a:pt x="2711" y="2698"/>
                </a:lnTo>
                <a:lnTo>
                  <a:pt x="2582" y="2732"/>
                </a:lnTo>
                <a:lnTo>
                  <a:pt x="2466" y="2766"/>
                </a:lnTo>
                <a:lnTo>
                  <a:pt x="2362" y="2799"/>
                </a:lnTo>
                <a:lnTo>
                  <a:pt x="2272" y="2831"/>
                </a:lnTo>
                <a:lnTo>
                  <a:pt x="2196" y="2861"/>
                </a:lnTo>
                <a:lnTo>
                  <a:pt x="2138" y="2891"/>
                </a:lnTo>
                <a:lnTo>
                  <a:pt x="2098" y="2918"/>
                </a:lnTo>
                <a:close/>
                <a:moveTo>
                  <a:pt x="15769" y="2215"/>
                </a:moveTo>
                <a:lnTo>
                  <a:pt x="15757" y="2193"/>
                </a:lnTo>
                <a:lnTo>
                  <a:pt x="15742" y="2175"/>
                </a:lnTo>
                <a:lnTo>
                  <a:pt x="15722" y="2159"/>
                </a:lnTo>
                <a:lnTo>
                  <a:pt x="15699" y="2145"/>
                </a:lnTo>
                <a:lnTo>
                  <a:pt x="15671" y="2135"/>
                </a:lnTo>
                <a:lnTo>
                  <a:pt x="15641" y="2125"/>
                </a:lnTo>
                <a:lnTo>
                  <a:pt x="15607" y="2119"/>
                </a:lnTo>
                <a:lnTo>
                  <a:pt x="15571" y="2116"/>
                </a:lnTo>
                <a:lnTo>
                  <a:pt x="15531" y="2114"/>
                </a:lnTo>
                <a:lnTo>
                  <a:pt x="15489" y="2114"/>
                </a:lnTo>
                <a:lnTo>
                  <a:pt x="15445" y="2116"/>
                </a:lnTo>
                <a:lnTo>
                  <a:pt x="15398" y="2121"/>
                </a:lnTo>
                <a:lnTo>
                  <a:pt x="15349" y="2127"/>
                </a:lnTo>
                <a:lnTo>
                  <a:pt x="15298" y="2134"/>
                </a:lnTo>
                <a:lnTo>
                  <a:pt x="15247" y="2143"/>
                </a:lnTo>
                <a:lnTo>
                  <a:pt x="15193" y="2153"/>
                </a:lnTo>
                <a:lnTo>
                  <a:pt x="15138" y="2165"/>
                </a:lnTo>
                <a:lnTo>
                  <a:pt x="15083" y="2177"/>
                </a:lnTo>
                <a:lnTo>
                  <a:pt x="15025" y="2191"/>
                </a:lnTo>
                <a:lnTo>
                  <a:pt x="14968" y="2205"/>
                </a:lnTo>
                <a:lnTo>
                  <a:pt x="14910" y="2222"/>
                </a:lnTo>
                <a:lnTo>
                  <a:pt x="14852" y="2238"/>
                </a:lnTo>
                <a:lnTo>
                  <a:pt x="14794" y="2255"/>
                </a:lnTo>
                <a:lnTo>
                  <a:pt x="14736" y="2272"/>
                </a:lnTo>
                <a:lnTo>
                  <a:pt x="14621" y="2307"/>
                </a:lnTo>
                <a:lnTo>
                  <a:pt x="14509" y="2345"/>
                </a:lnTo>
                <a:lnTo>
                  <a:pt x="14402" y="2381"/>
                </a:lnTo>
                <a:lnTo>
                  <a:pt x="14300" y="2418"/>
                </a:lnTo>
                <a:lnTo>
                  <a:pt x="14284" y="2300"/>
                </a:lnTo>
                <a:lnTo>
                  <a:pt x="14267" y="2185"/>
                </a:lnTo>
                <a:lnTo>
                  <a:pt x="14249" y="2073"/>
                </a:lnTo>
                <a:lnTo>
                  <a:pt x="14230" y="1963"/>
                </a:lnTo>
                <a:lnTo>
                  <a:pt x="14209" y="1855"/>
                </a:lnTo>
                <a:lnTo>
                  <a:pt x="14187" y="1749"/>
                </a:lnTo>
                <a:lnTo>
                  <a:pt x="14164" y="1645"/>
                </a:lnTo>
                <a:lnTo>
                  <a:pt x="14140" y="1544"/>
                </a:lnTo>
                <a:lnTo>
                  <a:pt x="14116" y="1445"/>
                </a:lnTo>
                <a:lnTo>
                  <a:pt x="14091" y="1350"/>
                </a:lnTo>
                <a:lnTo>
                  <a:pt x="14065" y="1256"/>
                </a:lnTo>
                <a:lnTo>
                  <a:pt x="14037" y="1166"/>
                </a:lnTo>
                <a:lnTo>
                  <a:pt x="14009" y="1078"/>
                </a:lnTo>
                <a:lnTo>
                  <a:pt x="13981" y="994"/>
                </a:lnTo>
                <a:lnTo>
                  <a:pt x="13952" y="912"/>
                </a:lnTo>
                <a:lnTo>
                  <a:pt x="13922" y="833"/>
                </a:lnTo>
                <a:lnTo>
                  <a:pt x="13892" y="757"/>
                </a:lnTo>
                <a:lnTo>
                  <a:pt x="13861" y="684"/>
                </a:lnTo>
                <a:lnTo>
                  <a:pt x="13830" y="615"/>
                </a:lnTo>
                <a:lnTo>
                  <a:pt x="13799" y="548"/>
                </a:lnTo>
                <a:lnTo>
                  <a:pt x="13766" y="485"/>
                </a:lnTo>
                <a:lnTo>
                  <a:pt x="13735" y="424"/>
                </a:lnTo>
                <a:lnTo>
                  <a:pt x="13703" y="368"/>
                </a:lnTo>
                <a:lnTo>
                  <a:pt x="13669" y="315"/>
                </a:lnTo>
                <a:lnTo>
                  <a:pt x="13637" y="266"/>
                </a:lnTo>
                <a:lnTo>
                  <a:pt x="13604" y="219"/>
                </a:lnTo>
                <a:lnTo>
                  <a:pt x="13572" y="177"/>
                </a:lnTo>
                <a:lnTo>
                  <a:pt x="13538" y="138"/>
                </a:lnTo>
                <a:lnTo>
                  <a:pt x="13506" y="103"/>
                </a:lnTo>
                <a:lnTo>
                  <a:pt x="13473" y="73"/>
                </a:lnTo>
                <a:lnTo>
                  <a:pt x="13441" y="45"/>
                </a:lnTo>
                <a:lnTo>
                  <a:pt x="13408" y="22"/>
                </a:lnTo>
                <a:lnTo>
                  <a:pt x="13345" y="6"/>
                </a:lnTo>
                <a:lnTo>
                  <a:pt x="13218" y="0"/>
                </a:lnTo>
                <a:lnTo>
                  <a:pt x="13030" y="3"/>
                </a:lnTo>
                <a:lnTo>
                  <a:pt x="12788" y="14"/>
                </a:lnTo>
                <a:lnTo>
                  <a:pt x="12495" y="32"/>
                </a:lnTo>
                <a:lnTo>
                  <a:pt x="12154" y="59"/>
                </a:lnTo>
                <a:lnTo>
                  <a:pt x="11771" y="91"/>
                </a:lnTo>
                <a:lnTo>
                  <a:pt x="11350" y="130"/>
                </a:lnTo>
                <a:lnTo>
                  <a:pt x="10894" y="175"/>
                </a:lnTo>
                <a:lnTo>
                  <a:pt x="10410" y="224"/>
                </a:lnTo>
                <a:lnTo>
                  <a:pt x="9899" y="279"/>
                </a:lnTo>
                <a:lnTo>
                  <a:pt x="9367" y="338"/>
                </a:lnTo>
                <a:lnTo>
                  <a:pt x="8818" y="399"/>
                </a:lnTo>
                <a:lnTo>
                  <a:pt x="8258" y="465"/>
                </a:lnTo>
                <a:lnTo>
                  <a:pt x="7688" y="533"/>
                </a:lnTo>
                <a:lnTo>
                  <a:pt x="7114" y="602"/>
                </a:lnTo>
                <a:lnTo>
                  <a:pt x="6541" y="674"/>
                </a:lnTo>
                <a:lnTo>
                  <a:pt x="5972" y="746"/>
                </a:lnTo>
                <a:lnTo>
                  <a:pt x="5413" y="819"/>
                </a:lnTo>
                <a:lnTo>
                  <a:pt x="4867" y="892"/>
                </a:lnTo>
                <a:lnTo>
                  <a:pt x="4337" y="964"/>
                </a:lnTo>
                <a:lnTo>
                  <a:pt x="3830" y="1035"/>
                </a:lnTo>
                <a:lnTo>
                  <a:pt x="3349" y="1105"/>
                </a:lnTo>
                <a:lnTo>
                  <a:pt x="2898" y="1172"/>
                </a:lnTo>
                <a:lnTo>
                  <a:pt x="2481" y="1237"/>
                </a:lnTo>
                <a:lnTo>
                  <a:pt x="2104" y="1299"/>
                </a:lnTo>
                <a:lnTo>
                  <a:pt x="1769" y="1357"/>
                </a:lnTo>
                <a:lnTo>
                  <a:pt x="1482" y="1411"/>
                </a:lnTo>
                <a:lnTo>
                  <a:pt x="1247" y="1459"/>
                </a:lnTo>
                <a:lnTo>
                  <a:pt x="1067" y="1504"/>
                </a:lnTo>
                <a:lnTo>
                  <a:pt x="949" y="1541"/>
                </a:lnTo>
                <a:lnTo>
                  <a:pt x="894" y="1574"/>
                </a:lnTo>
                <a:lnTo>
                  <a:pt x="710" y="1842"/>
                </a:lnTo>
                <a:lnTo>
                  <a:pt x="549" y="2115"/>
                </a:lnTo>
                <a:lnTo>
                  <a:pt x="412" y="2392"/>
                </a:lnTo>
                <a:lnTo>
                  <a:pt x="297" y="2671"/>
                </a:lnTo>
                <a:lnTo>
                  <a:pt x="203" y="2953"/>
                </a:lnTo>
                <a:lnTo>
                  <a:pt x="127" y="3236"/>
                </a:lnTo>
                <a:lnTo>
                  <a:pt x="71" y="3519"/>
                </a:lnTo>
                <a:lnTo>
                  <a:pt x="31" y="3801"/>
                </a:lnTo>
                <a:lnTo>
                  <a:pt x="8" y="4083"/>
                </a:lnTo>
                <a:lnTo>
                  <a:pt x="0" y="4362"/>
                </a:lnTo>
                <a:lnTo>
                  <a:pt x="6" y="4638"/>
                </a:lnTo>
                <a:lnTo>
                  <a:pt x="25" y="4911"/>
                </a:lnTo>
                <a:lnTo>
                  <a:pt x="55" y="5178"/>
                </a:lnTo>
                <a:lnTo>
                  <a:pt x="97" y="5441"/>
                </a:lnTo>
                <a:lnTo>
                  <a:pt x="147" y="5696"/>
                </a:lnTo>
                <a:lnTo>
                  <a:pt x="207" y="5946"/>
                </a:lnTo>
                <a:lnTo>
                  <a:pt x="272" y="6186"/>
                </a:lnTo>
                <a:lnTo>
                  <a:pt x="345" y="6419"/>
                </a:lnTo>
                <a:lnTo>
                  <a:pt x="422" y="6642"/>
                </a:lnTo>
                <a:lnTo>
                  <a:pt x="504" y="6855"/>
                </a:lnTo>
                <a:lnTo>
                  <a:pt x="588" y="7056"/>
                </a:lnTo>
                <a:lnTo>
                  <a:pt x="673" y="7245"/>
                </a:lnTo>
                <a:lnTo>
                  <a:pt x="760" y="7421"/>
                </a:lnTo>
                <a:lnTo>
                  <a:pt x="846" y="7583"/>
                </a:lnTo>
                <a:lnTo>
                  <a:pt x="929" y="7732"/>
                </a:lnTo>
                <a:lnTo>
                  <a:pt x="1011" y="7864"/>
                </a:lnTo>
                <a:lnTo>
                  <a:pt x="1088" y="7981"/>
                </a:lnTo>
                <a:lnTo>
                  <a:pt x="1160" y="8082"/>
                </a:lnTo>
                <a:lnTo>
                  <a:pt x="1226" y="8163"/>
                </a:lnTo>
                <a:lnTo>
                  <a:pt x="1284" y="8226"/>
                </a:lnTo>
                <a:lnTo>
                  <a:pt x="1335" y="8271"/>
                </a:lnTo>
                <a:lnTo>
                  <a:pt x="1375" y="8294"/>
                </a:lnTo>
                <a:lnTo>
                  <a:pt x="1441" y="8309"/>
                </a:lnTo>
                <a:lnTo>
                  <a:pt x="1565" y="8326"/>
                </a:lnTo>
                <a:lnTo>
                  <a:pt x="1745" y="8345"/>
                </a:lnTo>
                <a:lnTo>
                  <a:pt x="1974" y="8368"/>
                </a:lnTo>
                <a:lnTo>
                  <a:pt x="2251" y="8392"/>
                </a:lnTo>
                <a:lnTo>
                  <a:pt x="2569" y="8417"/>
                </a:lnTo>
                <a:lnTo>
                  <a:pt x="2927" y="8444"/>
                </a:lnTo>
                <a:lnTo>
                  <a:pt x="3319" y="8474"/>
                </a:lnTo>
                <a:lnTo>
                  <a:pt x="3744" y="8503"/>
                </a:lnTo>
                <a:lnTo>
                  <a:pt x="4194" y="8533"/>
                </a:lnTo>
                <a:lnTo>
                  <a:pt x="4667" y="8564"/>
                </a:lnTo>
                <a:lnTo>
                  <a:pt x="5160" y="8594"/>
                </a:lnTo>
                <a:lnTo>
                  <a:pt x="5668" y="8625"/>
                </a:lnTo>
                <a:lnTo>
                  <a:pt x="6187" y="8656"/>
                </a:lnTo>
                <a:lnTo>
                  <a:pt x="6713" y="8685"/>
                </a:lnTo>
                <a:lnTo>
                  <a:pt x="7242" y="8713"/>
                </a:lnTo>
                <a:lnTo>
                  <a:pt x="7772" y="8740"/>
                </a:lnTo>
                <a:lnTo>
                  <a:pt x="8297" y="8766"/>
                </a:lnTo>
                <a:lnTo>
                  <a:pt x="8813" y="8789"/>
                </a:lnTo>
                <a:lnTo>
                  <a:pt x="9316" y="8811"/>
                </a:lnTo>
                <a:lnTo>
                  <a:pt x="9804" y="8830"/>
                </a:lnTo>
                <a:lnTo>
                  <a:pt x="10271" y="8848"/>
                </a:lnTo>
                <a:lnTo>
                  <a:pt x="10714" y="8861"/>
                </a:lnTo>
                <a:lnTo>
                  <a:pt x="11128" y="8872"/>
                </a:lnTo>
                <a:lnTo>
                  <a:pt x="11511" y="8879"/>
                </a:lnTo>
                <a:lnTo>
                  <a:pt x="11858" y="8883"/>
                </a:lnTo>
                <a:lnTo>
                  <a:pt x="12165" y="8882"/>
                </a:lnTo>
                <a:lnTo>
                  <a:pt x="12428" y="8877"/>
                </a:lnTo>
                <a:lnTo>
                  <a:pt x="12642" y="8868"/>
                </a:lnTo>
                <a:lnTo>
                  <a:pt x="12806" y="8854"/>
                </a:lnTo>
                <a:lnTo>
                  <a:pt x="12913" y="8834"/>
                </a:lnTo>
                <a:lnTo>
                  <a:pt x="12962" y="8809"/>
                </a:lnTo>
                <a:lnTo>
                  <a:pt x="13007" y="8734"/>
                </a:lnTo>
                <a:lnTo>
                  <a:pt x="13053" y="8659"/>
                </a:lnTo>
                <a:lnTo>
                  <a:pt x="13096" y="8583"/>
                </a:lnTo>
                <a:lnTo>
                  <a:pt x="13139" y="8507"/>
                </a:lnTo>
                <a:lnTo>
                  <a:pt x="13182" y="8431"/>
                </a:lnTo>
                <a:lnTo>
                  <a:pt x="13223" y="8354"/>
                </a:lnTo>
                <a:lnTo>
                  <a:pt x="13263" y="8279"/>
                </a:lnTo>
                <a:lnTo>
                  <a:pt x="13303" y="8202"/>
                </a:lnTo>
                <a:lnTo>
                  <a:pt x="13342" y="8126"/>
                </a:lnTo>
                <a:lnTo>
                  <a:pt x="13380" y="8049"/>
                </a:lnTo>
                <a:lnTo>
                  <a:pt x="13417" y="7972"/>
                </a:lnTo>
                <a:lnTo>
                  <a:pt x="13454" y="7896"/>
                </a:lnTo>
                <a:lnTo>
                  <a:pt x="13489" y="7819"/>
                </a:lnTo>
                <a:lnTo>
                  <a:pt x="13523" y="7742"/>
                </a:lnTo>
                <a:lnTo>
                  <a:pt x="13558" y="7664"/>
                </a:lnTo>
                <a:lnTo>
                  <a:pt x="13591" y="7587"/>
                </a:lnTo>
                <a:lnTo>
                  <a:pt x="13623" y="7510"/>
                </a:lnTo>
                <a:lnTo>
                  <a:pt x="13654" y="7433"/>
                </a:lnTo>
                <a:lnTo>
                  <a:pt x="13686" y="7356"/>
                </a:lnTo>
                <a:lnTo>
                  <a:pt x="13715" y="7279"/>
                </a:lnTo>
                <a:lnTo>
                  <a:pt x="13745" y="7201"/>
                </a:lnTo>
                <a:lnTo>
                  <a:pt x="13773" y="7124"/>
                </a:lnTo>
                <a:lnTo>
                  <a:pt x="13801" y="7047"/>
                </a:lnTo>
                <a:lnTo>
                  <a:pt x="13828" y="6970"/>
                </a:lnTo>
                <a:lnTo>
                  <a:pt x="13854" y="6893"/>
                </a:lnTo>
                <a:lnTo>
                  <a:pt x="13880" y="6815"/>
                </a:lnTo>
                <a:lnTo>
                  <a:pt x="13904" y="6738"/>
                </a:lnTo>
                <a:lnTo>
                  <a:pt x="13929" y="6661"/>
                </a:lnTo>
                <a:lnTo>
                  <a:pt x="13952" y="6585"/>
                </a:lnTo>
                <a:lnTo>
                  <a:pt x="13975" y="6508"/>
                </a:lnTo>
                <a:lnTo>
                  <a:pt x="13997" y="6431"/>
                </a:lnTo>
                <a:lnTo>
                  <a:pt x="14018" y="6354"/>
                </a:lnTo>
                <a:lnTo>
                  <a:pt x="14106" y="6375"/>
                </a:lnTo>
                <a:lnTo>
                  <a:pt x="14202" y="6399"/>
                </a:lnTo>
                <a:lnTo>
                  <a:pt x="14305" y="6423"/>
                </a:lnTo>
                <a:lnTo>
                  <a:pt x="14411" y="6447"/>
                </a:lnTo>
                <a:lnTo>
                  <a:pt x="14521" y="6470"/>
                </a:lnTo>
                <a:lnTo>
                  <a:pt x="14633" y="6494"/>
                </a:lnTo>
                <a:lnTo>
                  <a:pt x="14745" y="6515"/>
                </a:lnTo>
                <a:lnTo>
                  <a:pt x="14855" y="6534"/>
                </a:lnTo>
                <a:lnTo>
                  <a:pt x="14908" y="6542"/>
                </a:lnTo>
                <a:lnTo>
                  <a:pt x="14961" y="6550"/>
                </a:lnTo>
                <a:lnTo>
                  <a:pt x="15012" y="6557"/>
                </a:lnTo>
                <a:lnTo>
                  <a:pt x="15063" y="6562"/>
                </a:lnTo>
                <a:lnTo>
                  <a:pt x="15110" y="6567"/>
                </a:lnTo>
                <a:lnTo>
                  <a:pt x="15156" y="6572"/>
                </a:lnTo>
                <a:lnTo>
                  <a:pt x="15201" y="6575"/>
                </a:lnTo>
                <a:lnTo>
                  <a:pt x="15243" y="6577"/>
                </a:lnTo>
                <a:lnTo>
                  <a:pt x="15282" y="6577"/>
                </a:lnTo>
                <a:lnTo>
                  <a:pt x="15319" y="6576"/>
                </a:lnTo>
                <a:lnTo>
                  <a:pt x="15353" y="6573"/>
                </a:lnTo>
                <a:lnTo>
                  <a:pt x="15384" y="6569"/>
                </a:lnTo>
                <a:lnTo>
                  <a:pt x="15411" y="6563"/>
                </a:lnTo>
                <a:lnTo>
                  <a:pt x="15434" y="6555"/>
                </a:lnTo>
                <a:lnTo>
                  <a:pt x="15455" y="6546"/>
                </a:lnTo>
                <a:lnTo>
                  <a:pt x="15472" y="6536"/>
                </a:lnTo>
                <a:lnTo>
                  <a:pt x="15493" y="6514"/>
                </a:lnTo>
                <a:lnTo>
                  <a:pt x="15518" y="6483"/>
                </a:lnTo>
                <a:lnTo>
                  <a:pt x="15547" y="6440"/>
                </a:lnTo>
                <a:lnTo>
                  <a:pt x="15580" y="6389"/>
                </a:lnTo>
                <a:lnTo>
                  <a:pt x="15614" y="6327"/>
                </a:lnTo>
                <a:lnTo>
                  <a:pt x="15650" y="6256"/>
                </a:lnTo>
                <a:lnTo>
                  <a:pt x="15689" y="6176"/>
                </a:lnTo>
                <a:lnTo>
                  <a:pt x="15728" y="6087"/>
                </a:lnTo>
                <a:lnTo>
                  <a:pt x="15767" y="5991"/>
                </a:lnTo>
                <a:lnTo>
                  <a:pt x="15807" y="5887"/>
                </a:lnTo>
                <a:lnTo>
                  <a:pt x="15847" y="5775"/>
                </a:lnTo>
                <a:lnTo>
                  <a:pt x="15886" y="5655"/>
                </a:lnTo>
                <a:lnTo>
                  <a:pt x="15923" y="5529"/>
                </a:lnTo>
                <a:lnTo>
                  <a:pt x="15960" y="5396"/>
                </a:lnTo>
                <a:lnTo>
                  <a:pt x="15993" y="5257"/>
                </a:lnTo>
                <a:lnTo>
                  <a:pt x="16024" y="5111"/>
                </a:lnTo>
                <a:lnTo>
                  <a:pt x="16052" y="4959"/>
                </a:lnTo>
                <a:lnTo>
                  <a:pt x="16077" y="4803"/>
                </a:lnTo>
                <a:lnTo>
                  <a:pt x="16097" y="4640"/>
                </a:lnTo>
                <a:lnTo>
                  <a:pt x="16112" y="4474"/>
                </a:lnTo>
                <a:lnTo>
                  <a:pt x="16123" y="4303"/>
                </a:lnTo>
                <a:lnTo>
                  <a:pt x="16128" y="4128"/>
                </a:lnTo>
                <a:lnTo>
                  <a:pt x="16127" y="3949"/>
                </a:lnTo>
                <a:lnTo>
                  <a:pt x="16119" y="3766"/>
                </a:lnTo>
                <a:lnTo>
                  <a:pt x="16105" y="3580"/>
                </a:lnTo>
                <a:lnTo>
                  <a:pt x="16083" y="3391"/>
                </a:lnTo>
                <a:lnTo>
                  <a:pt x="16052" y="3200"/>
                </a:lnTo>
                <a:lnTo>
                  <a:pt x="16015" y="3006"/>
                </a:lnTo>
                <a:lnTo>
                  <a:pt x="15968" y="2811"/>
                </a:lnTo>
                <a:lnTo>
                  <a:pt x="15911" y="2614"/>
                </a:lnTo>
                <a:lnTo>
                  <a:pt x="15846" y="2415"/>
                </a:lnTo>
                <a:lnTo>
                  <a:pt x="15769" y="2215"/>
                </a:lnTo>
                <a:close/>
              </a:path>
            </a:pathLst>
          </a:custGeom>
          <a:solidFill>
            <a:schemeClr val="bg1">
              <a:lumMod val="65000"/>
            </a:schemeClr>
          </a:solidFill>
          <a:ln>
            <a:noFill/>
          </a:ln>
          <a:extLst/>
        </p:spPr>
        <p:txBody>
          <a:bodyPr anchor="ctr"/>
          <a:lstStyle/>
          <a:p>
            <a:pPr algn="ctr"/>
            <a:endParaRPr/>
          </a:p>
        </p:txBody>
      </p:sp>
      <p:sp>
        <p:nvSpPr>
          <p:cNvPr id="15" name="任意多边形: 形状 14"/>
          <p:cNvSpPr>
            <a:spLocks/>
          </p:cNvSpPr>
          <p:nvPr/>
        </p:nvSpPr>
        <p:spPr bwMode="auto">
          <a:xfrm>
            <a:off x="7388421" y="2858212"/>
            <a:ext cx="325160" cy="378366"/>
          </a:xfrm>
          <a:custGeom>
            <a:avLst/>
            <a:gdLst>
              <a:gd name="T0" fmla="*/ 2317 w 13859"/>
              <a:gd name="T1" fmla="*/ 8004 h 16128"/>
              <a:gd name="T2" fmla="*/ 1967 w 13859"/>
              <a:gd name="T3" fmla="*/ 8285 h 16128"/>
              <a:gd name="T4" fmla="*/ 1694 w 13859"/>
              <a:gd name="T5" fmla="*/ 8189 h 16128"/>
              <a:gd name="T6" fmla="*/ 1481 w 13859"/>
              <a:gd name="T7" fmla="*/ 8207 h 16128"/>
              <a:gd name="T8" fmla="*/ 1015 w 13859"/>
              <a:gd name="T9" fmla="*/ 8838 h 16128"/>
              <a:gd name="T10" fmla="*/ 404 w 13859"/>
              <a:gd name="T11" fmla="*/ 10161 h 16128"/>
              <a:gd name="T12" fmla="*/ 18 w 13859"/>
              <a:gd name="T13" fmla="*/ 11295 h 16128"/>
              <a:gd name="T14" fmla="*/ 40 w 13859"/>
              <a:gd name="T15" fmla="*/ 11571 h 16128"/>
              <a:gd name="T16" fmla="*/ 184 w 13859"/>
              <a:gd name="T17" fmla="*/ 11696 h 16128"/>
              <a:gd name="T18" fmla="*/ 504 w 13859"/>
              <a:gd name="T19" fmla="*/ 11935 h 16128"/>
              <a:gd name="T20" fmla="*/ 429 w 13859"/>
              <a:gd name="T21" fmla="*/ 12718 h 16128"/>
              <a:gd name="T22" fmla="*/ 538 w 13859"/>
              <a:gd name="T23" fmla="*/ 13327 h 16128"/>
              <a:gd name="T24" fmla="*/ 1117 w 13859"/>
              <a:gd name="T25" fmla="*/ 14247 h 16128"/>
              <a:gd name="T26" fmla="*/ 2368 w 13859"/>
              <a:gd name="T27" fmla="*/ 14903 h 16128"/>
              <a:gd name="T28" fmla="*/ 4069 w 13859"/>
              <a:gd name="T29" fmla="*/ 14654 h 16128"/>
              <a:gd name="T30" fmla="*/ 4877 w 13859"/>
              <a:gd name="T31" fmla="*/ 12294 h 16128"/>
              <a:gd name="T32" fmla="*/ 5243 w 13859"/>
              <a:gd name="T33" fmla="*/ 9182 h 16128"/>
              <a:gd name="T34" fmla="*/ 5131 w 13859"/>
              <a:gd name="T35" fmla="*/ 7572 h 16128"/>
              <a:gd name="T36" fmla="*/ 4463 w 13859"/>
              <a:gd name="T37" fmla="*/ 7305 h 16128"/>
              <a:gd name="T38" fmla="*/ 3526 w 13859"/>
              <a:gd name="T39" fmla="*/ 7315 h 16128"/>
              <a:gd name="T40" fmla="*/ 2765 w 13859"/>
              <a:gd name="T41" fmla="*/ 7576 h 16128"/>
              <a:gd name="T42" fmla="*/ 12945 w 13859"/>
              <a:gd name="T43" fmla="*/ 8879 h 16128"/>
              <a:gd name="T44" fmla="*/ 13234 w 13859"/>
              <a:gd name="T45" fmla="*/ 8953 h 16128"/>
              <a:gd name="T46" fmla="*/ 13512 w 13859"/>
              <a:gd name="T47" fmla="*/ 8943 h 16128"/>
              <a:gd name="T48" fmla="*/ 13774 w 13859"/>
              <a:gd name="T49" fmla="*/ 8047 h 16128"/>
              <a:gd name="T50" fmla="*/ 13576 w 13859"/>
              <a:gd name="T51" fmla="*/ 4414 h 16128"/>
              <a:gd name="T52" fmla="*/ 10849 w 13859"/>
              <a:gd name="T53" fmla="*/ 812 h 16128"/>
              <a:gd name="T54" fmla="*/ 4579 w 13859"/>
              <a:gd name="T55" fmla="*/ 323 h 16128"/>
              <a:gd name="T56" fmla="*/ 1107 w 13859"/>
              <a:gd name="T57" fmla="*/ 3063 h 16128"/>
              <a:gd name="T58" fmla="*/ 298 w 13859"/>
              <a:gd name="T59" fmla="*/ 6381 h 16128"/>
              <a:gd name="T60" fmla="*/ 468 w 13859"/>
              <a:gd name="T61" fmla="*/ 7635 h 16128"/>
              <a:gd name="T62" fmla="*/ 669 w 13859"/>
              <a:gd name="T63" fmla="*/ 7694 h 16128"/>
              <a:gd name="T64" fmla="*/ 867 w 13859"/>
              <a:gd name="T65" fmla="*/ 7689 h 16128"/>
              <a:gd name="T66" fmla="*/ 1040 w 13859"/>
              <a:gd name="T67" fmla="*/ 7615 h 16128"/>
              <a:gd name="T68" fmla="*/ 1153 w 13859"/>
              <a:gd name="T69" fmla="*/ 6002 h 16128"/>
              <a:gd name="T70" fmla="*/ 2207 w 13859"/>
              <a:gd name="T71" fmla="*/ 2984 h 16128"/>
              <a:gd name="T72" fmla="*/ 5730 w 13859"/>
              <a:gd name="T73" fmla="*/ 968 h 16128"/>
              <a:gd name="T74" fmla="*/ 11096 w 13859"/>
              <a:gd name="T75" fmla="*/ 2116 h 16128"/>
              <a:gd name="T76" fmla="*/ 12882 w 13859"/>
              <a:gd name="T77" fmla="*/ 5512 h 16128"/>
              <a:gd name="T78" fmla="*/ 12837 w 13859"/>
              <a:gd name="T79" fmla="*/ 8391 h 16128"/>
              <a:gd name="T80" fmla="*/ 12363 w 13859"/>
              <a:gd name="T81" fmla="*/ 9207 h 16128"/>
              <a:gd name="T82" fmla="*/ 12196 w 13859"/>
              <a:gd name="T83" fmla="*/ 9200 h 16128"/>
              <a:gd name="T84" fmla="*/ 11803 w 13859"/>
              <a:gd name="T85" fmla="*/ 8483 h 16128"/>
              <a:gd name="T86" fmla="*/ 11506 w 13859"/>
              <a:gd name="T87" fmla="*/ 8049 h 16128"/>
              <a:gd name="T88" fmla="*/ 11126 w 13859"/>
              <a:gd name="T89" fmla="*/ 7668 h 16128"/>
              <a:gd name="T90" fmla="*/ 10363 w 13859"/>
              <a:gd name="T91" fmla="*/ 7693 h 16128"/>
              <a:gd name="T92" fmla="*/ 9499 w 13859"/>
              <a:gd name="T93" fmla="*/ 8070 h 16128"/>
              <a:gd name="T94" fmla="*/ 8926 w 13859"/>
              <a:gd name="T95" fmla="*/ 8534 h 16128"/>
              <a:gd name="T96" fmla="*/ 8632 w 13859"/>
              <a:gd name="T97" fmla="*/ 10488 h 16128"/>
              <a:gd name="T98" fmla="*/ 8646 w 13859"/>
              <a:gd name="T99" fmla="*/ 13526 h 16128"/>
              <a:gd name="T100" fmla="*/ 9240 w 13859"/>
              <a:gd name="T101" fmla="*/ 15599 h 16128"/>
              <a:gd name="T102" fmla="*/ 11060 w 13859"/>
              <a:gd name="T103" fmla="*/ 16119 h 16128"/>
              <a:gd name="T104" fmla="*/ 12333 w 13859"/>
              <a:gd name="T105" fmla="*/ 15535 h 16128"/>
              <a:gd name="T106" fmla="*/ 12971 w 13859"/>
              <a:gd name="T107" fmla="*/ 14631 h 16128"/>
              <a:gd name="T108" fmla="*/ 13083 w 13859"/>
              <a:gd name="T109" fmla="*/ 14119 h 16128"/>
              <a:gd name="T110" fmla="*/ 13150 w 13859"/>
              <a:gd name="T111" fmla="*/ 13442 h 16128"/>
              <a:gd name="T112" fmla="*/ 13522 w 13859"/>
              <a:gd name="T113" fmla="*/ 13307 h 16128"/>
              <a:gd name="T114" fmla="*/ 13720 w 13859"/>
              <a:gd name="T115" fmla="*/ 13151 h 16128"/>
              <a:gd name="T116" fmla="*/ 13766 w 13859"/>
              <a:gd name="T117" fmla="*/ 12817 h 16128"/>
              <a:gd name="T118" fmla="*/ 13425 w 13859"/>
              <a:gd name="T119" fmla="*/ 11505 h 16128"/>
              <a:gd name="T120" fmla="*/ 12866 w 13859"/>
              <a:gd name="T121" fmla="*/ 9968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859" h="16128">
                <a:moveTo>
                  <a:pt x="2717" y="7615"/>
                </a:moveTo>
                <a:lnTo>
                  <a:pt x="2670" y="7657"/>
                </a:lnTo>
                <a:lnTo>
                  <a:pt x="2624" y="7699"/>
                </a:lnTo>
                <a:lnTo>
                  <a:pt x="2578" y="7741"/>
                </a:lnTo>
                <a:lnTo>
                  <a:pt x="2533" y="7785"/>
                </a:lnTo>
                <a:lnTo>
                  <a:pt x="2489" y="7827"/>
                </a:lnTo>
                <a:lnTo>
                  <a:pt x="2445" y="7871"/>
                </a:lnTo>
                <a:lnTo>
                  <a:pt x="2402" y="7915"/>
                </a:lnTo>
                <a:lnTo>
                  <a:pt x="2359" y="7959"/>
                </a:lnTo>
                <a:lnTo>
                  <a:pt x="2317" y="8004"/>
                </a:lnTo>
                <a:lnTo>
                  <a:pt x="2276" y="8049"/>
                </a:lnTo>
                <a:lnTo>
                  <a:pt x="2235" y="8094"/>
                </a:lnTo>
                <a:lnTo>
                  <a:pt x="2195" y="8140"/>
                </a:lnTo>
                <a:lnTo>
                  <a:pt x="2154" y="8186"/>
                </a:lnTo>
                <a:lnTo>
                  <a:pt x="2115" y="8232"/>
                </a:lnTo>
                <a:lnTo>
                  <a:pt x="2077" y="8279"/>
                </a:lnTo>
                <a:lnTo>
                  <a:pt x="2038" y="8326"/>
                </a:lnTo>
                <a:lnTo>
                  <a:pt x="2018" y="8314"/>
                </a:lnTo>
                <a:lnTo>
                  <a:pt x="1994" y="8300"/>
                </a:lnTo>
                <a:lnTo>
                  <a:pt x="1967" y="8285"/>
                </a:lnTo>
                <a:lnTo>
                  <a:pt x="1937" y="8270"/>
                </a:lnTo>
                <a:lnTo>
                  <a:pt x="1905" y="8255"/>
                </a:lnTo>
                <a:lnTo>
                  <a:pt x="1870" y="8239"/>
                </a:lnTo>
                <a:lnTo>
                  <a:pt x="1834" y="8224"/>
                </a:lnTo>
                <a:lnTo>
                  <a:pt x="1795" y="8212"/>
                </a:lnTo>
                <a:lnTo>
                  <a:pt x="1776" y="8206"/>
                </a:lnTo>
                <a:lnTo>
                  <a:pt x="1755" y="8201"/>
                </a:lnTo>
                <a:lnTo>
                  <a:pt x="1735" y="8196"/>
                </a:lnTo>
                <a:lnTo>
                  <a:pt x="1714" y="8192"/>
                </a:lnTo>
                <a:lnTo>
                  <a:pt x="1694" y="8189"/>
                </a:lnTo>
                <a:lnTo>
                  <a:pt x="1673" y="8186"/>
                </a:lnTo>
                <a:lnTo>
                  <a:pt x="1651" y="8184"/>
                </a:lnTo>
                <a:lnTo>
                  <a:pt x="1630" y="8183"/>
                </a:lnTo>
                <a:lnTo>
                  <a:pt x="1608" y="8183"/>
                </a:lnTo>
                <a:lnTo>
                  <a:pt x="1587" y="8184"/>
                </a:lnTo>
                <a:lnTo>
                  <a:pt x="1565" y="8187"/>
                </a:lnTo>
                <a:lnTo>
                  <a:pt x="1544" y="8190"/>
                </a:lnTo>
                <a:lnTo>
                  <a:pt x="1523" y="8194"/>
                </a:lnTo>
                <a:lnTo>
                  <a:pt x="1502" y="8200"/>
                </a:lnTo>
                <a:lnTo>
                  <a:pt x="1481" y="8207"/>
                </a:lnTo>
                <a:lnTo>
                  <a:pt x="1459" y="8215"/>
                </a:lnTo>
                <a:lnTo>
                  <a:pt x="1424" y="8236"/>
                </a:lnTo>
                <a:lnTo>
                  <a:pt x="1384" y="8272"/>
                </a:lnTo>
                <a:lnTo>
                  <a:pt x="1339" y="8320"/>
                </a:lnTo>
                <a:lnTo>
                  <a:pt x="1292" y="8382"/>
                </a:lnTo>
                <a:lnTo>
                  <a:pt x="1241" y="8453"/>
                </a:lnTo>
                <a:lnTo>
                  <a:pt x="1188" y="8536"/>
                </a:lnTo>
                <a:lnTo>
                  <a:pt x="1132" y="8628"/>
                </a:lnTo>
                <a:lnTo>
                  <a:pt x="1075" y="8729"/>
                </a:lnTo>
                <a:lnTo>
                  <a:pt x="1015" y="8838"/>
                </a:lnTo>
                <a:lnTo>
                  <a:pt x="953" y="8954"/>
                </a:lnTo>
                <a:lnTo>
                  <a:pt x="892" y="9075"/>
                </a:lnTo>
                <a:lnTo>
                  <a:pt x="829" y="9202"/>
                </a:lnTo>
                <a:lnTo>
                  <a:pt x="767" y="9333"/>
                </a:lnTo>
                <a:lnTo>
                  <a:pt x="704" y="9468"/>
                </a:lnTo>
                <a:lnTo>
                  <a:pt x="641" y="9605"/>
                </a:lnTo>
                <a:lnTo>
                  <a:pt x="580" y="9744"/>
                </a:lnTo>
                <a:lnTo>
                  <a:pt x="520" y="9883"/>
                </a:lnTo>
                <a:lnTo>
                  <a:pt x="462" y="10023"/>
                </a:lnTo>
                <a:lnTo>
                  <a:pt x="404" y="10161"/>
                </a:lnTo>
                <a:lnTo>
                  <a:pt x="349" y="10298"/>
                </a:lnTo>
                <a:lnTo>
                  <a:pt x="298" y="10431"/>
                </a:lnTo>
                <a:lnTo>
                  <a:pt x="248" y="10561"/>
                </a:lnTo>
                <a:lnTo>
                  <a:pt x="203" y="10687"/>
                </a:lnTo>
                <a:lnTo>
                  <a:pt x="161" y="10807"/>
                </a:lnTo>
                <a:lnTo>
                  <a:pt x="123" y="10921"/>
                </a:lnTo>
                <a:lnTo>
                  <a:pt x="89" y="11027"/>
                </a:lnTo>
                <a:lnTo>
                  <a:pt x="61" y="11125"/>
                </a:lnTo>
                <a:lnTo>
                  <a:pt x="36" y="11215"/>
                </a:lnTo>
                <a:lnTo>
                  <a:pt x="18" y="11295"/>
                </a:lnTo>
                <a:lnTo>
                  <a:pt x="6" y="11363"/>
                </a:lnTo>
                <a:lnTo>
                  <a:pt x="0" y="11421"/>
                </a:lnTo>
                <a:lnTo>
                  <a:pt x="0" y="11466"/>
                </a:lnTo>
                <a:lnTo>
                  <a:pt x="2" y="11481"/>
                </a:lnTo>
                <a:lnTo>
                  <a:pt x="6" y="11497"/>
                </a:lnTo>
                <a:lnTo>
                  <a:pt x="10" y="11512"/>
                </a:lnTo>
                <a:lnTo>
                  <a:pt x="16" y="11527"/>
                </a:lnTo>
                <a:lnTo>
                  <a:pt x="23" y="11542"/>
                </a:lnTo>
                <a:lnTo>
                  <a:pt x="31" y="11557"/>
                </a:lnTo>
                <a:lnTo>
                  <a:pt x="40" y="11571"/>
                </a:lnTo>
                <a:lnTo>
                  <a:pt x="51" y="11584"/>
                </a:lnTo>
                <a:lnTo>
                  <a:pt x="62" y="11598"/>
                </a:lnTo>
                <a:lnTo>
                  <a:pt x="74" y="11611"/>
                </a:lnTo>
                <a:lnTo>
                  <a:pt x="87" y="11623"/>
                </a:lnTo>
                <a:lnTo>
                  <a:pt x="101" y="11636"/>
                </a:lnTo>
                <a:lnTo>
                  <a:pt x="116" y="11648"/>
                </a:lnTo>
                <a:lnTo>
                  <a:pt x="132" y="11661"/>
                </a:lnTo>
                <a:lnTo>
                  <a:pt x="148" y="11673"/>
                </a:lnTo>
                <a:lnTo>
                  <a:pt x="166" y="11685"/>
                </a:lnTo>
                <a:lnTo>
                  <a:pt x="184" y="11696"/>
                </a:lnTo>
                <a:lnTo>
                  <a:pt x="203" y="11707"/>
                </a:lnTo>
                <a:lnTo>
                  <a:pt x="222" y="11718"/>
                </a:lnTo>
                <a:lnTo>
                  <a:pt x="242" y="11728"/>
                </a:lnTo>
                <a:lnTo>
                  <a:pt x="284" y="11748"/>
                </a:lnTo>
                <a:lnTo>
                  <a:pt x="328" y="11768"/>
                </a:lnTo>
                <a:lnTo>
                  <a:pt x="374" y="11787"/>
                </a:lnTo>
                <a:lnTo>
                  <a:pt x="421" y="11805"/>
                </a:lnTo>
                <a:lnTo>
                  <a:pt x="470" y="11822"/>
                </a:lnTo>
                <a:lnTo>
                  <a:pt x="519" y="11839"/>
                </a:lnTo>
                <a:lnTo>
                  <a:pt x="504" y="11935"/>
                </a:lnTo>
                <a:lnTo>
                  <a:pt x="489" y="12027"/>
                </a:lnTo>
                <a:lnTo>
                  <a:pt x="477" y="12118"/>
                </a:lnTo>
                <a:lnTo>
                  <a:pt x="466" y="12206"/>
                </a:lnTo>
                <a:lnTo>
                  <a:pt x="457" y="12290"/>
                </a:lnTo>
                <a:lnTo>
                  <a:pt x="448" y="12370"/>
                </a:lnTo>
                <a:lnTo>
                  <a:pt x="441" y="12448"/>
                </a:lnTo>
                <a:lnTo>
                  <a:pt x="436" y="12521"/>
                </a:lnTo>
                <a:lnTo>
                  <a:pt x="433" y="12591"/>
                </a:lnTo>
                <a:lnTo>
                  <a:pt x="430" y="12656"/>
                </a:lnTo>
                <a:lnTo>
                  <a:pt x="429" y="12718"/>
                </a:lnTo>
                <a:lnTo>
                  <a:pt x="429" y="12774"/>
                </a:lnTo>
                <a:lnTo>
                  <a:pt x="431" y="12828"/>
                </a:lnTo>
                <a:lnTo>
                  <a:pt x="433" y="12875"/>
                </a:lnTo>
                <a:lnTo>
                  <a:pt x="437" y="12920"/>
                </a:lnTo>
                <a:lnTo>
                  <a:pt x="442" y="12958"/>
                </a:lnTo>
                <a:lnTo>
                  <a:pt x="452" y="13020"/>
                </a:lnTo>
                <a:lnTo>
                  <a:pt x="468" y="13090"/>
                </a:lnTo>
                <a:lnTo>
                  <a:pt x="486" y="13164"/>
                </a:lnTo>
                <a:lnTo>
                  <a:pt x="510" y="13243"/>
                </a:lnTo>
                <a:lnTo>
                  <a:pt x="538" y="13327"/>
                </a:lnTo>
                <a:lnTo>
                  <a:pt x="571" y="13412"/>
                </a:lnTo>
                <a:lnTo>
                  <a:pt x="609" y="13502"/>
                </a:lnTo>
                <a:lnTo>
                  <a:pt x="652" y="13594"/>
                </a:lnTo>
                <a:lnTo>
                  <a:pt x="701" y="13688"/>
                </a:lnTo>
                <a:lnTo>
                  <a:pt x="755" y="13781"/>
                </a:lnTo>
                <a:lnTo>
                  <a:pt x="815" y="13876"/>
                </a:lnTo>
                <a:lnTo>
                  <a:pt x="881" y="13971"/>
                </a:lnTo>
                <a:lnTo>
                  <a:pt x="953" y="14065"/>
                </a:lnTo>
                <a:lnTo>
                  <a:pt x="1032" y="14157"/>
                </a:lnTo>
                <a:lnTo>
                  <a:pt x="1117" y="14247"/>
                </a:lnTo>
                <a:lnTo>
                  <a:pt x="1209" y="14335"/>
                </a:lnTo>
                <a:lnTo>
                  <a:pt x="1307" y="14419"/>
                </a:lnTo>
                <a:lnTo>
                  <a:pt x="1413" y="14500"/>
                </a:lnTo>
                <a:lnTo>
                  <a:pt x="1526" y="14576"/>
                </a:lnTo>
                <a:lnTo>
                  <a:pt x="1647" y="14647"/>
                </a:lnTo>
                <a:lnTo>
                  <a:pt x="1776" y="14712"/>
                </a:lnTo>
                <a:lnTo>
                  <a:pt x="1911" y="14771"/>
                </a:lnTo>
                <a:lnTo>
                  <a:pt x="2055" y="14823"/>
                </a:lnTo>
                <a:lnTo>
                  <a:pt x="2208" y="14868"/>
                </a:lnTo>
                <a:lnTo>
                  <a:pt x="2368" y="14903"/>
                </a:lnTo>
                <a:lnTo>
                  <a:pt x="2538" y="14932"/>
                </a:lnTo>
                <a:lnTo>
                  <a:pt x="2717" y="14950"/>
                </a:lnTo>
                <a:lnTo>
                  <a:pt x="2904" y="14958"/>
                </a:lnTo>
                <a:lnTo>
                  <a:pt x="3100" y="14955"/>
                </a:lnTo>
                <a:lnTo>
                  <a:pt x="3306" y="14942"/>
                </a:lnTo>
                <a:lnTo>
                  <a:pt x="3522" y="14915"/>
                </a:lnTo>
                <a:lnTo>
                  <a:pt x="3746" y="14878"/>
                </a:lnTo>
                <a:lnTo>
                  <a:pt x="3858" y="14838"/>
                </a:lnTo>
                <a:lnTo>
                  <a:pt x="3966" y="14762"/>
                </a:lnTo>
                <a:lnTo>
                  <a:pt x="4069" y="14654"/>
                </a:lnTo>
                <a:lnTo>
                  <a:pt x="4169" y="14517"/>
                </a:lnTo>
                <a:lnTo>
                  <a:pt x="4265" y="14351"/>
                </a:lnTo>
                <a:lnTo>
                  <a:pt x="4356" y="14160"/>
                </a:lnTo>
                <a:lnTo>
                  <a:pt x="4444" y="13946"/>
                </a:lnTo>
                <a:lnTo>
                  <a:pt x="4527" y="13710"/>
                </a:lnTo>
                <a:lnTo>
                  <a:pt x="4606" y="13455"/>
                </a:lnTo>
                <a:lnTo>
                  <a:pt x="4679" y="13184"/>
                </a:lnTo>
                <a:lnTo>
                  <a:pt x="4750" y="12898"/>
                </a:lnTo>
                <a:lnTo>
                  <a:pt x="4816" y="12600"/>
                </a:lnTo>
                <a:lnTo>
                  <a:pt x="4877" y="12294"/>
                </a:lnTo>
                <a:lnTo>
                  <a:pt x="4934" y="11978"/>
                </a:lnTo>
                <a:lnTo>
                  <a:pt x="4986" y="11659"/>
                </a:lnTo>
                <a:lnTo>
                  <a:pt x="5035" y="11335"/>
                </a:lnTo>
                <a:lnTo>
                  <a:pt x="5078" y="11011"/>
                </a:lnTo>
                <a:lnTo>
                  <a:pt x="5118" y="10689"/>
                </a:lnTo>
                <a:lnTo>
                  <a:pt x="5152" y="10371"/>
                </a:lnTo>
                <a:lnTo>
                  <a:pt x="5181" y="10059"/>
                </a:lnTo>
                <a:lnTo>
                  <a:pt x="5206" y="9755"/>
                </a:lnTo>
                <a:lnTo>
                  <a:pt x="5227" y="9462"/>
                </a:lnTo>
                <a:lnTo>
                  <a:pt x="5243" y="9182"/>
                </a:lnTo>
                <a:lnTo>
                  <a:pt x="5253" y="8917"/>
                </a:lnTo>
                <a:lnTo>
                  <a:pt x="5260" y="8669"/>
                </a:lnTo>
                <a:lnTo>
                  <a:pt x="5261" y="8441"/>
                </a:lnTo>
                <a:lnTo>
                  <a:pt x="5257" y="8235"/>
                </a:lnTo>
                <a:lnTo>
                  <a:pt x="5249" y="8054"/>
                </a:lnTo>
                <a:lnTo>
                  <a:pt x="5236" y="7899"/>
                </a:lnTo>
                <a:lnTo>
                  <a:pt x="5218" y="7773"/>
                </a:lnTo>
                <a:lnTo>
                  <a:pt x="5193" y="7677"/>
                </a:lnTo>
                <a:lnTo>
                  <a:pt x="5165" y="7615"/>
                </a:lnTo>
                <a:lnTo>
                  <a:pt x="5131" y="7572"/>
                </a:lnTo>
                <a:lnTo>
                  <a:pt x="5089" y="7533"/>
                </a:lnTo>
                <a:lnTo>
                  <a:pt x="5041" y="7495"/>
                </a:lnTo>
                <a:lnTo>
                  <a:pt x="4985" y="7461"/>
                </a:lnTo>
                <a:lnTo>
                  <a:pt x="4925" y="7431"/>
                </a:lnTo>
                <a:lnTo>
                  <a:pt x="4859" y="7403"/>
                </a:lnTo>
                <a:lnTo>
                  <a:pt x="4787" y="7378"/>
                </a:lnTo>
                <a:lnTo>
                  <a:pt x="4713" y="7355"/>
                </a:lnTo>
                <a:lnTo>
                  <a:pt x="4633" y="7335"/>
                </a:lnTo>
                <a:lnTo>
                  <a:pt x="4550" y="7319"/>
                </a:lnTo>
                <a:lnTo>
                  <a:pt x="4463" y="7305"/>
                </a:lnTo>
                <a:lnTo>
                  <a:pt x="4374" y="7294"/>
                </a:lnTo>
                <a:lnTo>
                  <a:pt x="4283" y="7286"/>
                </a:lnTo>
                <a:lnTo>
                  <a:pt x="4190" y="7280"/>
                </a:lnTo>
                <a:lnTo>
                  <a:pt x="4095" y="7277"/>
                </a:lnTo>
                <a:lnTo>
                  <a:pt x="4001" y="7277"/>
                </a:lnTo>
                <a:lnTo>
                  <a:pt x="3905" y="7280"/>
                </a:lnTo>
                <a:lnTo>
                  <a:pt x="3809" y="7285"/>
                </a:lnTo>
                <a:lnTo>
                  <a:pt x="3714" y="7292"/>
                </a:lnTo>
                <a:lnTo>
                  <a:pt x="3619" y="7302"/>
                </a:lnTo>
                <a:lnTo>
                  <a:pt x="3526" y="7315"/>
                </a:lnTo>
                <a:lnTo>
                  <a:pt x="3435" y="7330"/>
                </a:lnTo>
                <a:lnTo>
                  <a:pt x="3345" y="7347"/>
                </a:lnTo>
                <a:lnTo>
                  <a:pt x="3259" y="7367"/>
                </a:lnTo>
                <a:lnTo>
                  <a:pt x="3175" y="7391"/>
                </a:lnTo>
                <a:lnTo>
                  <a:pt x="3096" y="7416"/>
                </a:lnTo>
                <a:lnTo>
                  <a:pt x="3020" y="7443"/>
                </a:lnTo>
                <a:lnTo>
                  <a:pt x="2948" y="7472"/>
                </a:lnTo>
                <a:lnTo>
                  <a:pt x="2883" y="7505"/>
                </a:lnTo>
                <a:lnTo>
                  <a:pt x="2821" y="7540"/>
                </a:lnTo>
                <a:lnTo>
                  <a:pt x="2765" y="7576"/>
                </a:lnTo>
                <a:lnTo>
                  <a:pt x="2717" y="7615"/>
                </a:lnTo>
                <a:close/>
                <a:moveTo>
                  <a:pt x="12800" y="8775"/>
                </a:moveTo>
                <a:lnTo>
                  <a:pt x="12812" y="8789"/>
                </a:lnTo>
                <a:lnTo>
                  <a:pt x="12825" y="8804"/>
                </a:lnTo>
                <a:lnTo>
                  <a:pt x="12840" y="8818"/>
                </a:lnTo>
                <a:lnTo>
                  <a:pt x="12858" y="8831"/>
                </a:lnTo>
                <a:lnTo>
                  <a:pt x="12877" y="8844"/>
                </a:lnTo>
                <a:lnTo>
                  <a:pt x="12899" y="8856"/>
                </a:lnTo>
                <a:lnTo>
                  <a:pt x="12922" y="8868"/>
                </a:lnTo>
                <a:lnTo>
                  <a:pt x="12945" y="8879"/>
                </a:lnTo>
                <a:lnTo>
                  <a:pt x="12971" y="8890"/>
                </a:lnTo>
                <a:lnTo>
                  <a:pt x="12997" y="8900"/>
                </a:lnTo>
                <a:lnTo>
                  <a:pt x="13025" y="8909"/>
                </a:lnTo>
                <a:lnTo>
                  <a:pt x="13053" y="8918"/>
                </a:lnTo>
                <a:lnTo>
                  <a:pt x="13082" y="8926"/>
                </a:lnTo>
                <a:lnTo>
                  <a:pt x="13113" y="8933"/>
                </a:lnTo>
                <a:lnTo>
                  <a:pt x="13142" y="8939"/>
                </a:lnTo>
                <a:lnTo>
                  <a:pt x="13173" y="8945"/>
                </a:lnTo>
                <a:lnTo>
                  <a:pt x="13204" y="8949"/>
                </a:lnTo>
                <a:lnTo>
                  <a:pt x="13234" y="8953"/>
                </a:lnTo>
                <a:lnTo>
                  <a:pt x="13265" y="8956"/>
                </a:lnTo>
                <a:lnTo>
                  <a:pt x="13295" y="8959"/>
                </a:lnTo>
                <a:lnTo>
                  <a:pt x="13325" y="8960"/>
                </a:lnTo>
                <a:lnTo>
                  <a:pt x="13354" y="8960"/>
                </a:lnTo>
                <a:lnTo>
                  <a:pt x="13383" y="8960"/>
                </a:lnTo>
                <a:lnTo>
                  <a:pt x="13411" y="8959"/>
                </a:lnTo>
                <a:lnTo>
                  <a:pt x="13438" y="8956"/>
                </a:lnTo>
                <a:lnTo>
                  <a:pt x="13464" y="8953"/>
                </a:lnTo>
                <a:lnTo>
                  <a:pt x="13488" y="8949"/>
                </a:lnTo>
                <a:lnTo>
                  <a:pt x="13512" y="8943"/>
                </a:lnTo>
                <a:lnTo>
                  <a:pt x="13534" y="8937"/>
                </a:lnTo>
                <a:lnTo>
                  <a:pt x="13553" y="8929"/>
                </a:lnTo>
                <a:lnTo>
                  <a:pt x="13572" y="8921"/>
                </a:lnTo>
                <a:lnTo>
                  <a:pt x="13588" y="8911"/>
                </a:lnTo>
                <a:lnTo>
                  <a:pt x="13608" y="8875"/>
                </a:lnTo>
                <a:lnTo>
                  <a:pt x="13635" y="8792"/>
                </a:lnTo>
                <a:lnTo>
                  <a:pt x="13667" y="8665"/>
                </a:lnTo>
                <a:lnTo>
                  <a:pt x="13703" y="8495"/>
                </a:lnTo>
                <a:lnTo>
                  <a:pt x="13740" y="8289"/>
                </a:lnTo>
                <a:lnTo>
                  <a:pt x="13774" y="8047"/>
                </a:lnTo>
                <a:lnTo>
                  <a:pt x="13806" y="7774"/>
                </a:lnTo>
                <a:lnTo>
                  <a:pt x="13832" y="7471"/>
                </a:lnTo>
                <a:lnTo>
                  <a:pt x="13851" y="7144"/>
                </a:lnTo>
                <a:lnTo>
                  <a:pt x="13859" y="6795"/>
                </a:lnTo>
                <a:lnTo>
                  <a:pt x="13855" y="6426"/>
                </a:lnTo>
                <a:lnTo>
                  <a:pt x="13837" y="6042"/>
                </a:lnTo>
                <a:lnTo>
                  <a:pt x="13801" y="5646"/>
                </a:lnTo>
                <a:lnTo>
                  <a:pt x="13748" y="5241"/>
                </a:lnTo>
                <a:lnTo>
                  <a:pt x="13673" y="4828"/>
                </a:lnTo>
                <a:lnTo>
                  <a:pt x="13576" y="4414"/>
                </a:lnTo>
                <a:lnTo>
                  <a:pt x="13453" y="4000"/>
                </a:lnTo>
                <a:lnTo>
                  <a:pt x="13302" y="3588"/>
                </a:lnTo>
                <a:lnTo>
                  <a:pt x="13123" y="3184"/>
                </a:lnTo>
                <a:lnTo>
                  <a:pt x="12911" y="2790"/>
                </a:lnTo>
                <a:lnTo>
                  <a:pt x="12665" y="2409"/>
                </a:lnTo>
                <a:lnTo>
                  <a:pt x="12382" y="2044"/>
                </a:lnTo>
                <a:lnTo>
                  <a:pt x="12062" y="1699"/>
                </a:lnTo>
                <a:lnTo>
                  <a:pt x="11702" y="1377"/>
                </a:lnTo>
                <a:lnTo>
                  <a:pt x="11298" y="1081"/>
                </a:lnTo>
                <a:lnTo>
                  <a:pt x="10849" y="812"/>
                </a:lnTo>
                <a:lnTo>
                  <a:pt x="10353" y="578"/>
                </a:lnTo>
                <a:lnTo>
                  <a:pt x="9809" y="378"/>
                </a:lnTo>
                <a:lnTo>
                  <a:pt x="9212" y="218"/>
                </a:lnTo>
                <a:lnTo>
                  <a:pt x="8563" y="99"/>
                </a:lnTo>
                <a:lnTo>
                  <a:pt x="7857" y="25"/>
                </a:lnTo>
                <a:lnTo>
                  <a:pt x="7093" y="0"/>
                </a:lnTo>
                <a:lnTo>
                  <a:pt x="6393" y="22"/>
                </a:lnTo>
                <a:lnTo>
                  <a:pt x="5742" y="85"/>
                </a:lnTo>
                <a:lnTo>
                  <a:pt x="5138" y="185"/>
                </a:lnTo>
                <a:lnTo>
                  <a:pt x="4579" y="323"/>
                </a:lnTo>
                <a:lnTo>
                  <a:pt x="4063" y="493"/>
                </a:lnTo>
                <a:lnTo>
                  <a:pt x="3591" y="694"/>
                </a:lnTo>
                <a:lnTo>
                  <a:pt x="3157" y="922"/>
                </a:lnTo>
                <a:lnTo>
                  <a:pt x="2762" y="1175"/>
                </a:lnTo>
                <a:lnTo>
                  <a:pt x="2404" y="1451"/>
                </a:lnTo>
                <a:lnTo>
                  <a:pt x="2082" y="1745"/>
                </a:lnTo>
                <a:lnTo>
                  <a:pt x="1792" y="2056"/>
                </a:lnTo>
                <a:lnTo>
                  <a:pt x="1534" y="2382"/>
                </a:lnTo>
                <a:lnTo>
                  <a:pt x="1306" y="2719"/>
                </a:lnTo>
                <a:lnTo>
                  <a:pt x="1107" y="3063"/>
                </a:lnTo>
                <a:lnTo>
                  <a:pt x="934" y="3414"/>
                </a:lnTo>
                <a:lnTo>
                  <a:pt x="786" y="3768"/>
                </a:lnTo>
                <a:lnTo>
                  <a:pt x="662" y="4122"/>
                </a:lnTo>
                <a:lnTo>
                  <a:pt x="559" y="4474"/>
                </a:lnTo>
                <a:lnTo>
                  <a:pt x="476" y="4820"/>
                </a:lnTo>
                <a:lnTo>
                  <a:pt x="410" y="5159"/>
                </a:lnTo>
                <a:lnTo>
                  <a:pt x="362" y="5488"/>
                </a:lnTo>
                <a:lnTo>
                  <a:pt x="328" y="5802"/>
                </a:lnTo>
                <a:lnTo>
                  <a:pt x="307" y="6100"/>
                </a:lnTo>
                <a:lnTo>
                  <a:pt x="298" y="6381"/>
                </a:lnTo>
                <a:lnTo>
                  <a:pt x="298" y="6639"/>
                </a:lnTo>
                <a:lnTo>
                  <a:pt x="306" y="6874"/>
                </a:lnTo>
                <a:lnTo>
                  <a:pt x="321" y="7080"/>
                </a:lnTo>
                <a:lnTo>
                  <a:pt x="340" y="7258"/>
                </a:lnTo>
                <a:lnTo>
                  <a:pt x="363" y="7403"/>
                </a:lnTo>
                <a:lnTo>
                  <a:pt x="386" y="7513"/>
                </a:lnTo>
                <a:lnTo>
                  <a:pt x="408" y="7584"/>
                </a:lnTo>
                <a:lnTo>
                  <a:pt x="429" y="7615"/>
                </a:lnTo>
                <a:lnTo>
                  <a:pt x="448" y="7626"/>
                </a:lnTo>
                <a:lnTo>
                  <a:pt x="468" y="7635"/>
                </a:lnTo>
                <a:lnTo>
                  <a:pt x="488" y="7644"/>
                </a:lnTo>
                <a:lnTo>
                  <a:pt x="507" y="7652"/>
                </a:lnTo>
                <a:lnTo>
                  <a:pt x="527" y="7660"/>
                </a:lnTo>
                <a:lnTo>
                  <a:pt x="547" y="7666"/>
                </a:lnTo>
                <a:lnTo>
                  <a:pt x="568" y="7673"/>
                </a:lnTo>
                <a:lnTo>
                  <a:pt x="588" y="7678"/>
                </a:lnTo>
                <a:lnTo>
                  <a:pt x="608" y="7683"/>
                </a:lnTo>
                <a:lnTo>
                  <a:pt x="628" y="7688"/>
                </a:lnTo>
                <a:lnTo>
                  <a:pt x="648" y="7691"/>
                </a:lnTo>
                <a:lnTo>
                  <a:pt x="669" y="7694"/>
                </a:lnTo>
                <a:lnTo>
                  <a:pt x="689" y="7697"/>
                </a:lnTo>
                <a:lnTo>
                  <a:pt x="709" y="7699"/>
                </a:lnTo>
                <a:lnTo>
                  <a:pt x="729" y="7700"/>
                </a:lnTo>
                <a:lnTo>
                  <a:pt x="749" y="7700"/>
                </a:lnTo>
                <a:lnTo>
                  <a:pt x="770" y="7700"/>
                </a:lnTo>
                <a:lnTo>
                  <a:pt x="789" y="7699"/>
                </a:lnTo>
                <a:lnTo>
                  <a:pt x="809" y="7698"/>
                </a:lnTo>
                <a:lnTo>
                  <a:pt x="828" y="7695"/>
                </a:lnTo>
                <a:lnTo>
                  <a:pt x="847" y="7692"/>
                </a:lnTo>
                <a:lnTo>
                  <a:pt x="867" y="7689"/>
                </a:lnTo>
                <a:lnTo>
                  <a:pt x="886" y="7685"/>
                </a:lnTo>
                <a:lnTo>
                  <a:pt x="904" y="7680"/>
                </a:lnTo>
                <a:lnTo>
                  <a:pt x="922" y="7674"/>
                </a:lnTo>
                <a:lnTo>
                  <a:pt x="940" y="7668"/>
                </a:lnTo>
                <a:lnTo>
                  <a:pt x="957" y="7661"/>
                </a:lnTo>
                <a:lnTo>
                  <a:pt x="976" y="7653"/>
                </a:lnTo>
                <a:lnTo>
                  <a:pt x="992" y="7645"/>
                </a:lnTo>
                <a:lnTo>
                  <a:pt x="1009" y="7636"/>
                </a:lnTo>
                <a:lnTo>
                  <a:pt x="1024" y="7626"/>
                </a:lnTo>
                <a:lnTo>
                  <a:pt x="1040" y="7615"/>
                </a:lnTo>
                <a:lnTo>
                  <a:pt x="1052" y="7585"/>
                </a:lnTo>
                <a:lnTo>
                  <a:pt x="1062" y="7521"/>
                </a:lnTo>
                <a:lnTo>
                  <a:pt x="1067" y="7422"/>
                </a:lnTo>
                <a:lnTo>
                  <a:pt x="1071" y="7292"/>
                </a:lnTo>
                <a:lnTo>
                  <a:pt x="1075" y="7135"/>
                </a:lnTo>
                <a:lnTo>
                  <a:pt x="1081" y="6950"/>
                </a:lnTo>
                <a:lnTo>
                  <a:pt x="1091" y="6743"/>
                </a:lnTo>
                <a:lnTo>
                  <a:pt x="1105" y="6514"/>
                </a:lnTo>
                <a:lnTo>
                  <a:pt x="1125" y="6266"/>
                </a:lnTo>
                <a:lnTo>
                  <a:pt x="1153" y="6002"/>
                </a:lnTo>
                <a:lnTo>
                  <a:pt x="1191" y="5723"/>
                </a:lnTo>
                <a:lnTo>
                  <a:pt x="1240" y="5433"/>
                </a:lnTo>
                <a:lnTo>
                  <a:pt x="1301" y="5134"/>
                </a:lnTo>
                <a:lnTo>
                  <a:pt x="1377" y="4828"/>
                </a:lnTo>
                <a:lnTo>
                  <a:pt x="1467" y="4518"/>
                </a:lnTo>
                <a:lnTo>
                  <a:pt x="1575" y="4205"/>
                </a:lnTo>
                <a:lnTo>
                  <a:pt x="1701" y="3893"/>
                </a:lnTo>
                <a:lnTo>
                  <a:pt x="1847" y="3583"/>
                </a:lnTo>
                <a:lnTo>
                  <a:pt x="2015" y="3280"/>
                </a:lnTo>
                <a:lnTo>
                  <a:pt x="2207" y="2984"/>
                </a:lnTo>
                <a:lnTo>
                  <a:pt x="2422" y="2697"/>
                </a:lnTo>
                <a:lnTo>
                  <a:pt x="2664" y="2423"/>
                </a:lnTo>
                <a:lnTo>
                  <a:pt x="2934" y="2164"/>
                </a:lnTo>
                <a:lnTo>
                  <a:pt x="3234" y="1922"/>
                </a:lnTo>
                <a:lnTo>
                  <a:pt x="3563" y="1699"/>
                </a:lnTo>
                <a:lnTo>
                  <a:pt x="3926" y="1500"/>
                </a:lnTo>
                <a:lnTo>
                  <a:pt x="4322" y="1325"/>
                </a:lnTo>
                <a:lnTo>
                  <a:pt x="4754" y="1175"/>
                </a:lnTo>
                <a:lnTo>
                  <a:pt x="5223" y="1055"/>
                </a:lnTo>
                <a:lnTo>
                  <a:pt x="5730" y="968"/>
                </a:lnTo>
                <a:lnTo>
                  <a:pt x="6276" y="914"/>
                </a:lnTo>
                <a:lnTo>
                  <a:pt x="6865" y="897"/>
                </a:lnTo>
                <a:lnTo>
                  <a:pt x="7574" y="921"/>
                </a:lnTo>
                <a:lnTo>
                  <a:pt x="8226" y="988"/>
                </a:lnTo>
                <a:lnTo>
                  <a:pt x="8826" y="1094"/>
                </a:lnTo>
                <a:lnTo>
                  <a:pt x="9374" y="1236"/>
                </a:lnTo>
                <a:lnTo>
                  <a:pt x="9873" y="1412"/>
                </a:lnTo>
                <a:lnTo>
                  <a:pt x="10324" y="1620"/>
                </a:lnTo>
                <a:lnTo>
                  <a:pt x="10731" y="1855"/>
                </a:lnTo>
                <a:lnTo>
                  <a:pt x="11096" y="2116"/>
                </a:lnTo>
                <a:lnTo>
                  <a:pt x="11420" y="2399"/>
                </a:lnTo>
                <a:lnTo>
                  <a:pt x="11706" y="2702"/>
                </a:lnTo>
                <a:lnTo>
                  <a:pt x="11955" y="3023"/>
                </a:lnTo>
                <a:lnTo>
                  <a:pt x="12171" y="3358"/>
                </a:lnTo>
                <a:lnTo>
                  <a:pt x="12356" y="3704"/>
                </a:lnTo>
                <a:lnTo>
                  <a:pt x="12511" y="4059"/>
                </a:lnTo>
                <a:lnTo>
                  <a:pt x="12639" y="4420"/>
                </a:lnTo>
                <a:lnTo>
                  <a:pt x="12742" y="4785"/>
                </a:lnTo>
                <a:lnTo>
                  <a:pt x="12822" y="5149"/>
                </a:lnTo>
                <a:lnTo>
                  <a:pt x="12882" y="5512"/>
                </a:lnTo>
                <a:lnTo>
                  <a:pt x="12924" y="5869"/>
                </a:lnTo>
                <a:lnTo>
                  <a:pt x="12949" y="6217"/>
                </a:lnTo>
                <a:lnTo>
                  <a:pt x="12960" y="6556"/>
                </a:lnTo>
                <a:lnTo>
                  <a:pt x="12960" y="6881"/>
                </a:lnTo>
                <a:lnTo>
                  <a:pt x="12950" y="7190"/>
                </a:lnTo>
                <a:lnTo>
                  <a:pt x="12933" y="7479"/>
                </a:lnTo>
                <a:lnTo>
                  <a:pt x="12912" y="7746"/>
                </a:lnTo>
                <a:lnTo>
                  <a:pt x="12886" y="7989"/>
                </a:lnTo>
                <a:lnTo>
                  <a:pt x="12861" y="8205"/>
                </a:lnTo>
                <a:lnTo>
                  <a:pt x="12837" y="8391"/>
                </a:lnTo>
                <a:lnTo>
                  <a:pt x="12817" y="8543"/>
                </a:lnTo>
                <a:lnTo>
                  <a:pt x="12802" y="8660"/>
                </a:lnTo>
                <a:lnTo>
                  <a:pt x="12795" y="8737"/>
                </a:lnTo>
                <a:lnTo>
                  <a:pt x="12800" y="8775"/>
                </a:lnTo>
                <a:close/>
                <a:moveTo>
                  <a:pt x="12445" y="9238"/>
                </a:moveTo>
                <a:lnTo>
                  <a:pt x="12429" y="9230"/>
                </a:lnTo>
                <a:lnTo>
                  <a:pt x="12413" y="9223"/>
                </a:lnTo>
                <a:lnTo>
                  <a:pt x="12397" y="9217"/>
                </a:lnTo>
                <a:lnTo>
                  <a:pt x="12379" y="9211"/>
                </a:lnTo>
                <a:lnTo>
                  <a:pt x="12363" y="9207"/>
                </a:lnTo>
                <a:lnTo>
                  <a:pt x="12346" y="9203"/>
                </a:lnTo>
                <a:lnTo>
                  <a:pt x="12330" y="9200"/>
                </a:lnTo>
                <a:lnTo>
                  <a:pt x="12313" y="9198"/>
                </a:lnTo>
                <a:lnTo>
                  <a:pt x="12297" y="9196"/>
                </a:lnTo>
                <a:lnTo>
                  <a:pt x="12279" y="9195"/>
                </a:lnTo>
                <a:lnTo>
                  <a:pt x="12262" y="9195"/>
                </a:lnTo>
                <a:lnTo>
                  <a:pt x="12246" y="9196"/>
                </a:lnTo>
                <a:lnTo>
                  <a:pt x="12229" y="9197"/>
                </a:lnTo>
                <a:lnTo>
                  <a:pt x="12213" y="9198"/>
                </a:lnTo>
                <a:lnTo>
                  <a:pt x="12196" y="9200"/>
                </a:lnTo>
                <a:lnTo>
                  <a:pt x="12179" y="9203"/>
                </a:lnTo>
                <a:lnTo>
                  <a:pt x="12134" y="9103"/>
                </a:lnTo>
                <a:lnTo>
                  <a:pt x="12086" y="9004"/>
                </a:lnTo>
                <a:lnTo>
                  <a:pt x="12038" y="8907"/>
                </a:lnTo>
                <a:lnTo>
                  <a:pt x="11989" y="8811"/>
                </a:lnTo>
                <a:lnTo>
                  <a:pt x="11937" y="8715"/>
                </a:lnTo>
                <a:lnTo>
                  <a:pt x="11884" y="8621"/>
                </a:lnTo>
                <a:lnTo>
                  <a:pt x="11857" y="8575"/>
                </a:lnTo>
                <a:lnTo>
                  <a:pt x="11830" y="8529"/>
                </a:lnTo>
                <a:lnTo>
                  <a:pt x="11803" y="8483"/>
                </a:lnTo>
                <a:lnTo>
                  <a:pt x="11774" y="8438"/>
                </a:lnTo>
                <a:lnTo>
                  <a:pt x="11746" y="8393"/>
                </a:lnTo>
                <a:lnTo>
                  <a:pt x="11718" y="8348"/>
                </a:lnTo>
                <a:lnTo>
                  <a:pt x="11689" y="8304"/>
                </a:lnTo>
                <a:lnTo>
                  <a:pt x="11659" y="8261"/>
                </a:lnTo>
                <a:lnTo>
                  <a:pt x="11629" y="8217"/>
                </a:lnTo>
                <a:lnTo>
                  <a:pt x="11599" y="8175"/>
                </a:lnTo>
                <a:lnTo>
                  <a:pt x="11568" y="8133"/>
                </a:lnTo>
                <a:lnTo>
                  <a:pt x="11537" y="8090"/>
                </a:lnTo>
                <a:lnTo>
                  <a:pt x="11506" y="8049"/>
                </a:lnTo>
                <a:lnTo>
                  <a:pt x="11474" y="8008"/>
                </a:lnTo>
                <a:lnTo>
                  <a:pt x="11442" y="7967"/>
                </a:lnTo>
                <a:lnTo>
                  <a:pt x="11409" y="7927"/>
                </a:lnTo>
                <a:lnTo>
                  <a:pt x="11376" y="7888"/>
                </a:lnTo>
                <a:lnTo>
                  <a:pt x="11343" y="7848"/>
                </a:lnTo>
                <a:lnTo>
                  <a:pt x="11309" y="7810"/>
                </a:lnTo>
                <a:lnTo>
                  <a:pt x="11274" y="7772"/>
                </a:lnTo>
                <a:lnTo>
                  <a:pt x="11231" y="7730"/>
                </a:lnTo>
                <a:lnTo>
                  <a:pt x="11182" y="7696"/>
                </a:lnTo>
                <a:lnTo>
                  <a:pt x="11126" y="7668"/>
                </a:lnTo>
                <a:lnTo>
                  <a:pt x="11065" y="7647"/>
                </a:lnTo>
                <a:lnTo>
                  <a:pt x="11001" y="7632"/>
                </a:lnTo>
                <a:lnTo>
                  <a:pt x="10932" y="7621"/>
                </a:lnTo>
                <a:lnTo>
                  <a:pt x="10858" y="7617"/>
                </a:lnTo>
                <a:lnTo>
                  <a:pt x="10783" y="7618"/>
                </a:lnTo>
                <a:lnTo>
                  <a:pt x="10703" y="7625"/>
                </a:lnTo>
                <a:lnTo>
                  <a:pt x="10621" y="7636"/>
                </a:lnTo>
                <a:lnTo>
                  <a:pt x="10537" y="7651"/>
                </a:lnTo>
                <a:lnTo>
                  <a:pt x="10451" y="7670"/>
                </a:lnTo>
                <a:lnTo>
                  <a:pt x="10363" y="7693"/>
                </a:lnTo>
                <a:lnTo>
                  <a:pt x="10276" y="7719"/>
                </a:lnTo>
                <a:lnTo>
                  <a:pt x="10187" y="7750"/>
                </a:lnTo>
                <a:lnTo>
                  <a:pt x="10097" y="7782"/>
                </a:lnTo>
                <a:lnTo>
                  <a:pt x="10008" y="7817"/>
                </a:lnTo>
                <a:lnTo>
                  <a:pt x="9919" y="7855"/>
                </a:lnTo>
                <a:lnTo>
                  <a:pt x="9832" y="7896"/>
                </a:lnTo>
                <a:lnTo>
                  <a:pt x="9745" y="7937"/>
                </a:lnTo>
                <a:lnTo>
                  <a:pt x="9660" y="7980"/>
                </a:lnTo>
                <a:lnTo>
                  <a:pt x="9579" y="8025"/>
                </a:lnTo>
                <a:lnTo>
                  <a:pt x="9499" y="8070"/>
                </a:lnTo>
                <a:lnTo>
                  <a:pt x="9422" y="8116"/>
                </a:lnTo>
                <a:lnTo>
                  <a:pt x="9348" y="8163"/>
                </a:lnTo>
                <a:lnTo>
                  <a:pt x="9279" y="8210"/>
                </a:lnTo>
                <a:lnTo>
                  <a:pt x="9213" y="8257"/>
                </a:lnTo>
                <a:lnTo>
                  <a:pt x="9152" y="8303"/>
                </a:lnTo>
                <a:lnTo>
                  <a:pt x="9096" y="8348"/>
                </a:lnTo>
                <a:lnTo>
                  <a:pt x="9045" y="8393"/>
                </a:lnTo>
                <a:lnTo>
                  <a:pt x="9000" y="8436"/>
                </a:lnTo>
                <a:lnTo>
                  <a:pt x="8962" y="8477"/>
                </a:lnTo>
                <a:lnTo>
                  <a:pt x="8926" y="8534"/>
                </a:lnTo>
                <a:lnTo>
                  <a:pt x="8891" y="8622"/>
                </a:lnTo>
                <a:lnTo>
                  <a:pt x="8856" y="8740"/>
                </a:lnTo>
                <a:lnTo>
                  <a:pt x="8822" y="8885"/>
                </a:lnTo>
                <a:lnTo>
                  <a:pt x="8789" y="9055"/>
                </a:lnTo>
                <a:lnTo>
                  <a:pt x="8758" y="9247"/>
                </a:lnTo>
                <a:lnTo>
                  <a:pt x="8728" y="9462"/>
                </a:lnTo>
                <a:lnTo>
                  <a:pt x="8701" y="9695"/>
                </a:lnTo>
                <a:lnTo>
                  <a:pt x="8676" y="9945"/>
                </a:lnTo>
                <a:lnTo>
                  <a:pt x="8653" y="10210"/>
                </a:lnTo>
                <a:lnTo>
                  <a:pt x="8632" y="10488"/>
                </a:lnTo>
                <a:lnTo>
                  <a:pt x="8616" y="10778"/>
                </a:lnTo>
                <a:lnTo>
                  <a:pt x="8602" y="11075"/>
                </a:lnTo>
                <a:lnTo>
                  <a:pt x="8592" y="11379"/>
                </a:lnTo>
                <a:lnTo>
                  <a:pt x="8586" y="11688"/>
                </a:lnTo>
                <a:lnTo>
                  <a:pt x="8584" y="12000"/>
                </a:lnTo>
                <a:lnTo>
                  <a:pt x="8587" y="12312"/>
                </a:lnTo>
                <a:lnTo>
                  <a:pt x="8594" y="12623"/>
                </a:lnTo>
                <a:lnTo>
                  <a:pt x="8606" y="12931"/>
                </a:lnTo>
                <a:lnTo>
                  <a:pt x="8624" y="13232"/>
                </a:lnTo>
                <a:lnTo>
                  <a:pt x="8646" y="13526"/>
                </a:lnTo>
                <a:lnTo>
                  <a:pt x="8676" y="13811"/>
                </a:lnTo>
                <a:lnTo>
                  <a:pt x="8710" y="14084"/>
                </a:lnTo>
                <a:lnTo>
                  <a:pt x="8752" y="14343"/>
                </a:lnTo>
                <a:lnTo>
                  <a:pt x="8799" y="14586"/>
                </a:lnTo>
                <a:lnTo>
                  <a:pt x="8854" y="14812"/>
                </a:lnTo>
                <a:lnTo>
                  <a:pt x="8916" y="15017"/>
                </a:lnTo>
                <a:lnTo>
                  <a:pt x="8985" y="15201"/>
                </a:lnTo>
                <a:lnTo>
                  <a:pt x="9063" y="15360"/>
                </a:lnTo>
                <a:lnTo>
                  <a:pt x="9147" y="15493"/>
                </a:lnTo>
                <a:lnTo>
                  <a:pt x="9240" y="15599"/>
                </a:lnTo>
                <a:lnTo>
                  <a:pt x="9342" y="15674"/>
                </a:lnTo>
                <a:lnTo>
                  <a:pt x="9561" y="15789"/>
                </a:lnTo>
                <a:lnTo>
                  <a:pt x="9773" y="15886"/>
                </a:lnTo>
                <a:lnTo>
                  <a:pt x="9977" y="15966"/>
                </a:lnTo>
                <a:lnTo>
                  <a:pt x="10175" y="16028"/>
                </a:lnTo>
                <a:lnTo>
                  <a:pt x="10365" y="16075"/>
                </a:lnTo>
                <a:lnTo>
                  <a:pt x="10549" y="16106"/>
                </a:lnTo>
                <a:lnTo>
                  <a:pt x="10726" y="16124"/>
                </a:lnTo>
                <a:lnTo>
                  <a:pt x="10897" y="16128"/>
                </a:lnTo>
                <a:lnTo>
                  <a:pt x="11060" y="16119"/>
                </a:lnTo>
                <a:lnTo>
                  <a:pt x="11217" y="16100"/>
                </a:lnTo>
                <a:lnTo>
                  <a:pt x="11367" y="16069"/>
                </a:lnTo>
                <a:lnTo>
                  <a:pt x="11511" y="16028"/>
                </a:lnTo>
                <a:lnTo>
                  <a:pt x="11648" y="15978"/>
                </a:lnTo>
                <a:lnTo>
                  <a:pt x="11778" y="15920"/>
                </a:lnTo>
                <a:lnTo>
                  <a:pt x="11903" y="15855"/>
                </a:lnTo>
                <a:lnTo>
                  <a:pt x="12020" y="15782"/>
                </a:lnTo>
                <a:lnTo>
                  <a:pt x="12131" y="15705"/>
                </a:lnTo>
                <a:lnTo>
                  <a:pt x="12235" y="15622"/>
                </a:lnTo>
                <a:lnTo>
                  <a:pt x="12333" y="15535"/>
                </a:lnTo>
                <a:lnTo>
                  <a:pt x="12425" y="15445"/>
                </a:lnTo>
                <a:lnTo>
                  <a:pt x="12511" y="15353"/>
                </a:lnTo>
                <a:lnTo>
                  <a:pt x="12589" y="15259"/>
                </a:lnTo>
                <a:lnTo>
                  <a:pt x="12663" y="15164"/>
                </a:lnTo>
                <a:lnTo>
                  <a:pt x="12730" y="15071"/>
                </a:lnTo>
                <a:lnTo>
                  <a:pt x="12790" y="14977"/>
                </a:lnTo>
                <a:lnTo>
                  <a:pt x="12844" y="14885"/>
                </a:lnTo>
                <a:lnTo>
                  <a:pt x="12892" y="14796"/>
                </a:lnTo>
                <a:lnTo>
                  <a:pt x="12935" y="14712"/>
                </a:lnTo>
                <a:lnTo>
                  <a:pt x="12971" y="14631"/>
                </a:lnTo>
                <a:lnTo>
                  <a:pt x="13002" y="14556"/>
                </a:lnTo>
                <a:lnTo>
                  <a:pt x="13026" y="14486"/>
                </a:lnTo>
                <a:lnTo>
                  <a:pt x="13044" y="14424"/>
                </a:lnTo>
                <a:lnTo>
                  <a:pt x="13051" y="14393"/>
                </a:lnTo>
                <a:lnTo>
                  <a:pt x="13057" y="14358"/>
                </a:lnTo>
                <a:lnTo>
                  <a:pt x="13063" y="14319"/>
                </a:lnTo>
                <a:lnTo>
                  <a:pt x="13069" y="14275"/>
                </a:lnTo>
                <a:lnTo>
                  <a:pt x="13074" y="14227"/>
                </a:lnTo>
                <a:lnTo>
                  <a:pt x="13079" y="14176"/>
                </a:lnTo>
                <a:lnTo>
                  <a:pt x="13083" y="14119"/>
                </a:lnTo>
                <a:lnTo>
                  <a:pt x="13086" y="14060"/>
                </a:lnTo>
                <a:lnTo>
                  <a:pt x="13089" y="13996"/>
                </a:lnTo>
                <a:lnTo>
                  <a:pt x="13091" y="13929"/>
                </a:lnTo>
                <a:lnTo>
                  <a:pt x="13092" y="13858"/>
                </a:lnTo>
                <a:lnTo>
                  <a:pt x="13093" y="13784"/>
                </a:lnTo>
                <a:lnTo>
                  <a:pt x="13093" y="13707"/>
                </a:lnTo>
                <a:lnTo>
                  <a:pt x="13092" y="13626"/>
                </a:lnTo>
                <a:lnTo>
                  <a:pt x="13090" y="13542"/>
                </a:lnTo>
                <a:lnTo>
                  <a:pt x="13088" y="13457"/>
                </a:lnTo>
                <a:lnTo>
                  <a:pt x="13150" y="13442"/>
                </a:lnTo>
                <a:lnTo>
                  <a:pt x="13212" y="13426"/>
                </a:lnTo>
                <a:lnTo>
                  <a:pt x="13271" y="13407"/>
                </a:lnTo>
                <a:lnTo>
                  <a:pt x="13331" y="13388"/>
                </a:lnTo>
                <a:lnTo>
                  <a:pt x="13360" y="13377"/>
                </a:lnTo>
                <a:lnTo>
                  <a:pt x="13388" y="13367"/>
                </a:lnTo>
                <a:lnTo>
                  <a:pt x="13416" y="13356"/>
                </a:lnTo>
                <a:lnTo>
                  <a:pt x="13444" y="13344"/>
                </a:lnTo>
                <a:lnTo>
                  <a:pt x="13470" y="13332"/>
                </a:lnTo>
                <a:lnTo>
                  <a:pt x="13496" y="13320"/>
                </a:lnTo>
                <a:lnTo>
                  <a:pt x="13522" y="13307"/>
                </a:lnTo>
                <a:lnTo>
                  <a:pt x="13546" y="13294"/>
                </a:lnTo>
                <a:lnTo>
                  <a:pt x="13570" y="13279"/>
                </a:lnTo>
                <a:lnTo>
                  <a:pt x="13592" y="13265"/>
                </a:lnTo>
                <a:lnTo>
                  <a:pt x="13614" y="13250"/>
                </a:lnTo>
                <a:lnTo>
                  <a:pt x="13635" y="13235"/>
                </a:lnTo>
                <a:lnTo>
                  <a:pt x="13654" y="13220"/>
                </a:lnTo>
                <a:lnTo>
                  <a:pt x="13672" y="13204"/>
                </a:lnTo>
                <a:lnTo>
                  <a:pt x="13689" y="13187"/>
                </a:lnTo>
                <a:lnTo>
                  <a:pt x="13705" y="13170"/>
                </a:lnTo>
                <a:lnTo>
                  <a:pt x="13720" y="13151"/>
                </a:lnTo>
                <a:lnTo>
                  <a:pt x="13733" y="13133"/>
                </a:lnTo>
                <a:lnTo>
                  <a:pt x="13744" y="13115"/>
                </a:lnTo>
                <a:lnTo>
                  <a:pt x="13754" y="13096"/>
                </a:lnTo>
                <a:lnTo>
                  <a:pt x="13763" y="13076"/>
                </a:lnTo>
                <a:lnTo>
                  <a:pt x="13770" y="13056"/>
                </a:lnTo>
                <a:lnTo>
                  <a:pt x="13775" y="13034"/>
                </a:lnTo>
                <a:lnTo>
                  <a:pt x="13778" y="13013"/>
                </a:lnTo>
                <a:lnTo>
                  <a:pt x="13780" y="12962"/>
                </a:lnTo>
                <a:lnTo>
                  <a:pt x="13776" y="12896"/>
                </a:lnTo>
                <a:lnTo>
                  <a:pt x="13766" y="12817"/>
                </a:lnTo>
                <a:lnTo>
                  <a:pt x="13751" y="12725"/>
                </a:lnTo>
                <a:lnTo>
                  <a:pt x="13731" y="12622"/>
                </a:lnTo>
                <a:lnTo>
                  <a:pt x="13706" y="12508"/>
                </a:lnTo>
                <a:lnTo>
                  <a:pt x="13676" y="12385"/>
                </a:lnTo>
                <a:lnTo>
                  <a:pt x="13643" y="12253"/>
                </a:lnTo>
                <a:lnTo>
                  <a:pt x="13605" y="12115"/>
                </a:lnTo>
                <a:lnTo>
                  <a:pt x="13565" y="11969"/>
                </a:lnTo>
                <a:lnTo>
                  <a:pt x="13521" y="11819"/>
                </a:lnTo>
                <a:lnTo>
                  <a:pt x="13474" y="11664"/>
                </a:lnTo>
                <a:lnTo>
                  <a:pt x="13425" y="11505"/>
                </a:lnTo>
                <a:lnTo>
                  <a:pt x="13373" y="11345"/>
                </a:lnTo>
                <a:lnTo>
                  <a:pt x="13320" y="11184"/>
                </a:lnTo>
                <a:lnTo>
                  <a:pt x="13265" y="11021"/>
                </a:lnTo>
                <a:lnTo>
                  <a:pt x="13210" y="10860"/>
                </a:lnTo>
                <a:lnTo>
                  <a:pt x="13152" y="10701"/>
                </a:lnTo>
                <a:lnTo>
                  <a:pt x="13094" y="10545"/>
                </a:lnTo>
                <a:lnTo>
                  <a:pt x="13037" y="10392"/>
                </a:lnTo>
                <a:lnTo>
                  <a:pt x="12979" y="10244"/>
                </a:lnTo>
                <a:lnTo>
                  <a:pt x="12923" y="10103"/>
                </a:lnTo>
                <a:lnTo>
                  <a:pt x="12866" y="9968"/>
                </a:lnTo>
                <a:lnTo>
                  <a:pt x="12811" y="9841"/>
                </a:lnTo>
                <a:lnTo>
                  <a:pt x="12757" y="9724"/>
                </a:lnTo>
                <a:lnTo>
                  <a:pt x="12705" y="9616"/>
                </a:lnTo>
                <a:lnTo>
                  <a:pt x="12654" y="9520"/>
                </a:lnTo>
                <a:lnTo>
                  <a:pt x="12607" y="9435"/>
                </a:lnTo>
                <a:lnTo>
                  <a:pt x="12561" y="9363"/>
                </a:lnTo>
                <a:lnTo>
                  <a:pt x="12519" y="9306"/>
                </a:lnTo>
                <a:lnTo>
                  <a:pt x="12480" y="9264"/>
                </a:lnTo>
                <a:lnTo>
                  <a:pt x="12445" y="9238"/>
                </a:lnTo>
                <a:close/>
              </a:path>
            </a:pathLst>
          </a:custGeom>
          <a:solidFill>
            <a:schemeClr val="bg1">
              <a:lumMod val="65000"/>
            </a:schemeClr>
          </a:solidFill>
          <a:ln>
            <a:noFill/>
          </a:ln>
          <a:extLst/>
        </p:spPr>
        <p:txBody>
          <a:bodyPr anchor="ctr"/>
          <a:lstStyle/>
          <a:p>
            <a:pPr algn="ctr"/>
            <a:endParaRPr/>
          </a:p>
        </p:txBody>
      </p:sp>
      <p:sp>
        <p:nvSpPr>
          <p:cNvPr id="16" name="任意多边形: 形状 15"/>
          <p:cNvSpPr>
            <a:spLocks/>
          </p:cNvSpPr>
          <p:nvPr/>
        </p:nvSpPr>
        <p:spPr bwMode="auto">
          <a:xfrm>
            <a:off x="3560078" y="2653862"/>
            <a:ext cx="543022" cy="443328"/>
          </a:xfrm>
          <a:custGeom>
            <a:avLst/>
            <a:gdLst>
              <a:gd name="T0" fmla="*/ 15282 w 16126"/>
              <a:gd name="T1" fmla="*/ 195 h 13163"/>
              <a:gd name="T2" fmla="*/ 12797 w 16126"/>
              <a:gd name="T3" fmla="*/ 1052 h 13163"/>
              <a:gd name="T4" fmla="*/ 9349 w 16126"/>
              <a:gd name="T5" fmla="*/ 2340 h 13163"/>
              <a:gd name="T6" fmla="*/ 5653 w 16126"/>
              <a:gd name="T7" fmla="*/ 3784 h 13163"/>
              <a:gd name="T8" fmla="*/ 2421 w 16126"/>
              <a:gd name="T9" fmla="*/ 5114 h 13163"/>
              <a:gd name="T10" fmla="*/ 369 w 16126"/>
              <a:gd name="T11" fmla="*/ 6058 h 13163"/>
              <a:gd name="T12" fmla="*/ 25 w 16126"/>
              <a:gd name="T13" fmla="*/ 6365 h 13163"/>
              <a:gd name="T14" fmla="*/ 240 w 16126"/>
              <a:gd name="T15" fmla="*/ 6528 h 13163"/>
              <a:gd name="T16" fmla="*/ 653 w 16126"/>
              <a:gd name="T17" fmla="*/ 6773 h 13163"/>
              <a:gd name="T18" fmla="*/ 1239 w 16126"/>
              <a:gd name="T19" fmla="*/ 7087 h 13163"/>
              <a:gd name="T20" fmla="*/ 2293 w 16126"/>
              <a:gd name="T21" fmla="*/ 7620 h 13163"/>
              <a:gd name="T22" fmla="*/ 3868 w 16126"/>
              <a:gd name="T23" fmla="*/ 8244 h 13163"/>
              <a:gd name="T24" fmla="*/ 7143 w 16126"/>
              <a:gd name="T25" fmla="*/ 6096 h 13163"/>
              <a:gd name="T26" fmla="*/ 9630 w 16126"/>
              <a:gd name="T27" fmla="*/ 4485 h 13163"/>
              <a:gd name="T28" fmla="*/ 12044 w 16126"/>
              <a:gd name="T29" fmla="*/ 2951 h 13163"/>
              <a:gd name="T30" fmla="*/ 13900 w 16126"/>
              <a:gd name="T31" fmla="*/ 1822 h 13163"/>
              <a:gd name="T32" fmla="*/ 14718 w 16126"/>
              <a:gd name="T33" fmla="*/ 1424 h 13163"/>
              <a:gd name="T34" fmla="*/ 14283 w 16126"/>
              <a:gd name="T35" fmla="*/ 2000 h 13163"/>
              <a:gd name="T36" fmla="*/ 12966 w 16126"/>
              <a:gd name="T37" fmla="*/ 3344 h 13163"/>
              <a:gd name="T38" fmla="*/ 11154 w 16126"/>
              <a:gd name="T39" fmla="*/ 5108 h 13163"/>
              <a:gd name="T40" fmla="*/ 7883 w 16126"/>
              <a:gd name="T41" fmla="*/ 8242 h 13163"/>
              <a:gd name="T42" fmla="*/ 6749 w 16126"/>
              <a:gd name="T43" fmla="*/ 9347 h 13163"/>
              <a:gd name="T44" fmla="*/ 6454 w 16126"/>
              <a:gd name="T45" fmla="*/ 9766 h 13163"/>
              <a:gd name="T46" fmla="*/ 6186 w 16126"/>
              <a:gd name="T47" fmla="*/ 10525 h 13163"/>
              <a:gd name="T48" fmla="*/ 5994 w 16126"/>
              <a:gd name="T49" fmla="*/ 11036 h 13163"/>
              <a:gd name="T50" fmla="*/ 5843 w 16126"/>
              <a:gd name="T51" fmla="*/ 11384 h 13163"/>
              <a:gd name="T52" fmla="*/ 5722 w 16126"/>
              <a:gd name="T53" fmla="*/ 11579 h 13163"/>
              <a:gd name="T54" fmla="*/ 5612 w 16126"/>
              <a:gd name="T55" fmla="*/ 11545 h 13163"/>
              <a:gd name="T56" fmla="*/ 5383 w 16126"/>
              <a:gd name="T57" fmla="*/ 11261 h 13163"/>
              <a:gd name="T58" fmla="*/ 5005 w 16126"/>
              <a:gd name="T59" fmla="*/ 10720 h 13163"/>
              <a:gd name="T60" fmla="*/ 4472 w 16126"/>
              <a:gd name="T61" fmla="*/ 9948 h 13163"/>
              <a:gd name="T62" fmla="*/ 4211 w 16126"/>
              <a:gd name="T63" fmla="*/ 9601 h 13163"/>
              <a:gd name="T64" fmla="*/ 4069 w 16126"/>
              <a:gd name="T65" fmla="*/ 9479 h 13163"/>
              <a:gd name="T66" fmla="*/ 4103 w 16126"/>
              <a:gd name="T67" fmla="*/ 9732 h 13163"/>
              <a:gd name="T68" fmla="*/ 4294 w 16126"/>
              <a:gd name="T69" fmla="*/ 10343 h 13163"/>
              <a:gd name="T70" fmla="*/ 4583 w 16126"/>
              <a:gd name="T71" fmla="*/ 11148 h 13163"/>
              <a:gd name="T72" fmla="*/ 4914 w 16126"/>
              <a:gd name="T73" fmla="*/ 11987 h 13163"/>
              <a:gd name="T74" fmla="*/ 5225 w 16126"/>
              <a:gd name="T75" fmla="*/ 12696 h 13163"/>
              <a:gd name="T76" fmla="*/ 5460 w 16126"/>
              <a:gd name="T77" fmla="*/ 13114 h 13163"/>
              <a:gd name="T78" fmla="*/ 5767 w 16126"/>
              <a:gd name="T79" fmla="*/ 12916 h 13163"/>
              <a:gd name="T80" fmla="*/ 6878 w 16126"/>
              <a:gd name="T81" fmla="*/ 11818 h 13163"/>
              <a:gd name="T82" fmla="*/ 7946 w 16126"/>
              <a:gd name="T83" fmla="*/ 10787 h 13163"/>
              <a:gd name="T84" fmla="*/ 8303 w 16126"/>
              <a:gd name="T85" fmla="*/ 10468 h 13163"/>
              <a:gd name="T86" fmla="*/ 8494 w 16126"/>
              <a:gd name="T87" fmla="*/ 10451 h 13163"/>
              <a:gd name="T88" fmla="*/ 9028 w 16126"/>
              <a:gd name="T89" fmla="*/ 10642 h 13163"/>
              <a:gd name="T90" fmla="*/ 9979 w 16126"/>
              <a:gd name="T91" fmla="*/ 11030 h 13163"/>
              <a:gd name="T92" fmla="*/ 11596 w 16126"/>
              <a:gd name="T93" fmla="*/ 11726 h 13163"/>
              <a:gd name="T94" fmla="*/ 12216 w 16126"/>
              <a:gd name="T95" fmla="*/ 11936 h 13163"/>
              <a:gd name="T96" fmla="*/ 12721 w 16126"/>
              <a:gd name="T97" fmla="*/ 10858 h 13163"/>
              <a:gd name="T98" fmla="*/ 13523 w 16126"/>
              <a:gd name="T99" fmla="*/ 8716 h 13163"/>
              <a:gd name="T100" fmla="*/ 14446 w 16126"/>
              <a:gd name="T101" fmla="*/ 6037 h 13163"/>
              <a:gd name="T102" fmla="*/ 15305 w 16126"/>
              <a:gd name="T103" fmla="*/ 3348 h 13163"/>
              <a:gd name="T104" fmla="*/ 15925 w 16126"/>
              <a:gd name="T105" fmla="*/ 1178 h 13163"/>
              <a:gd name="T106" fmla="*/ 16124 w 16126"/>
              <a:gd name="T107" fmla="*/ 55 h 13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126" h="13163">
                <a:moveTo>
                  <a:pt x="16097" y="1"/>
                </a:moveTo>
                <a:lnTo>
                  <a:pt x="16014" y="0"/>
                </a:lnTo>
                <a:lnTo>
                  <a:pt x="15847" y="33"/>
                </a:lnTo>
                <a:lnTo>
                  <a:pt x="15601" y="99"/>
                </a:lnTo>
                <a:lnTo>
                  <a:pt x="15282" y="195"/>
                </a:lnTo>
                <a:lnTo>
                  <a:pt x="14896" y="319"/>
                </a:lnTo>
                <a:lnTo>
                  <a:pt x="14449" y="468"/>
                </a:lnTo>
                <a:lnTo>
                  <a:pt x="13947" y="642"/>
                </a:lnTo>
                <a:lnTo>
                  <a:pt x="13394" y="838"/>
                </a:lnTo>
                <a:lnTo>
                  <a:pt x="12797" y="1052"/>
                </a:lnTo>
                <a:lnTo>
                  <a:pt x="12162" y="1284"/>
                </a:lnTo>
                <a:lnTo>
                  <a:pt x="11493" y="1530"/>
                </a:lnTo>
                <a:lnTo>
                  <a:pt x="10799" y="1790"/>
                </a:lnTo>
                <a:lnTo>
                  <a:pt x="10082" y="2060"/>
                </a:lnTo>
                <a:lnTo>
                  <a:pt x="9349" y="2340"/>
                </a:lnTo>
                <a:lnTo>
                  <a:pt x="8607" y="2624"/>
                </a:lnTo>
                <a:lnTo>
                  <a:pt x="7860" y="2913"/>
                </a:lnTo>
                <a:lnTo>
                  <a:pt x="7115" y="3204"/>
                </a:lnTo>
                <a:lnTo>
                  <a:pt x="6378" y="3495"/>
                </a:lnTo>
                <a:lnTo>
                  <a:pt x="5653" y="3784"/>
                </a:lnTo>
                <a:lnTo>
                  <a:pt x="4946" y="4067"/>
                </a:lnTo>
                <a:lnTo>
                  <a:pt x="4265" y="4345"/>
                </a:lnTo>
                <a:lnTo>
                  <a:pt x="3613" y="4613"/>
                </a:lnTo>
                <a:lnTo>
                  <a:pt x="2997" y="4870"/>
                </a:lnTo>
                <a:lnTo>
                  <a:pt x="2421" y="5114"/>
                </a:lnTo>
                <a:lnTo>
                  <a:pt x="1894" y="5342"/>
                </a:lnTo>
                <a:lnTo>
                  <a:pt x="1419" y="5553"/>
                </a:lnTo>
                <a:lnTo>
                  <a:pt x="1003" y="5744"/>
                </a:lnTo>
                <a:lnTo>
                  <a:pt x="651" y="5912"/>
                </a:lnTo>
                <a:lnTo>
                  <a:pt x="369" y="6058"/>
                </a:lnTo>
                <a:lnTo>
                  <a:pt x="163" y="6176"/>
                </a:lnTo>
                <a:lnTo>
                  <a:pt x="38" y="6266"/>
                </a:lnTo>
                <a:lnTo>
                  <a:pt x="0" y="6325"/>
                </a:lnTo>
                <a:lnTo>
                  <a:pt x="8" y="6342"/>
                </a:lnTo>
                <a:lnTo>
                  <a:pt x="25" y="6365"/>
                </a:lnTo>
                <a:lnTo>
                  <a:pt x="50" y="6391"/>
                </a:lnTo>
                <a:lnTo>
                  <a:pt x="86" y="6419"/>
                </a:lnTo>
                <a:lnTo>
                  <a:pt x="129" y="6452"/>
                </a:lnTo>
                <a:lnTo>
                  <a:pt x="180" y="6489"/>
                </a:lnTo>
                <a:lnTo>
                  <a:pt x="240" y="6528"/>
                </a:lnTo>
                <a:lnTo>
                  <a:pt x="307" y="6571"/>
                </a:lnTo>
                <a:lnTo>
                  <a:pt x="383" y="6617"/>
                </a:lnTo>
                <a:lnTo>
                  <a:pt x="466" y="6666"/>
                </a:lnTo>
                <a:lnTo>
                  <a:pt x="556" y="6718"/>
                </a:lnTo>
                <a:lnTo>
                  <a:pt x="653" y="6773"/>
                </a:lnTo>
                <a:lnTo>
                  <a:pt x="758" y="6831"/>
                </a:lnTo>
                <a:lnTo>
                  <a:pt x="869" y="6891"/>
                </a:lnTo>
                <a:lnTo>
                  <a:pt x="986" y="6954"/>
                </a:lnTo>
                <a:lnTo>
                  <a:pt x="1109" y="7020"/>
                </a:lnTo>
                <a:lnTo>
                  <a:pt x="1239" y="7087"/>
                </a:lnTo>
                <a:lnTo>
                  <a:pt x="1374" y="7157"/>
                </a:lnTo>
                <a:lnTo>
                  <a:pt x="1514" y="7229"/>
                </a:lnTo>
                <a:lnTo>
                  <a:pt x="1660" y="7304"/>
                </a:lnTo>
                <a:lnTo>
                  <a:pt x="1968" y="7459"/>
                </a:lnTo>
                <a:lnTo>
                  <a:pt x="2293" y="7620"/>
                </a:lnTo>
                <a:lnTo>
                  <a:pt x="2636" y="7788"/>
                </a:lnTo>
                <a:lnTo>
                  <a:pt x="2994" y="7962"/>
                </a:lnTo>
                <a:lnTo>
                  <a:pt x="3365" y="8141"/>
                </a:lnTo>
                <a:lnTo>
                  <a:pt x="3748" y="8324"/>
                </a:lnTo>
                <a:lnTo>
                  <a:pt x="3868" y="8244"/>
                </a:lnTo>
                <a:lnTo>
                  <a:pt x="4207" y="8020"/>
                </a:lnTo>
                <a:lnTo>
                  <a:pt x="4736" y="7673"/>
                </a:lnTo>
                <a:lnTo>
                  <a:pt x="5421" y="7221"/>
                </a:lnTo>
                <a:lnTo>
                  <a:pt x="6233" y="6690"/>
                </a:lnTo>
                <a:lnTo>
                  <a:pt x="7143" y="6096"/>
                </a:lnTo>
                <a:lnTo>
                  <a:pt x="7622" y="5783"/>
                </a:lnTo>
                <a:lnTo>
                  <a:pt x="8115" y="5463"/>
                </a:lnTo>
                <a:lnTo>
                  <a:pt x="8617" y="5138"/>
                </a:lnTo>
                <a:lnTo>
                  <a:pt x="9123" y="4811"/>
                </a:lnTo>
                <a:lnTo>
                  <a:pt x="9630" y="4485"/>
                </a:lnTo>
                <a:lnTo>
                  <a:pt x="10134" y="4161"/>
                </a:lnTo>
                <a:lnTo>
                  <a:pt x="10632" y="3843"/>
                </a:lnTo>
                <a:lnTo>
                  <a:pt x="11118" y="3535"/>
                </a:lnTo>
                <a:lnTo>
                  <a:pt x="11590" y="3236"/>
                </a:lnTo>
                <a:lnTo>
                  <a:pt x="12044" y="2951"/>
                </a:lnTo>
                <a:lnTo>
                  <a:pt x="12475" y="2682"/>
                </a:lnTo>
                <a:lnTo>
                  <a:pt x="12880" y="2432"/>
                </a:lnTo>
                <a:lnTo>
                  <a:pt x="13255" y="2203"/>
                </a:lnTo>
                <a:lnTo>
                  <a:pt x="13596" y="1999"/>
                </a:lnTo>
                <a:lnTo>
                  <a:pt x="13900" y="1822"/>
                </a:lnTo>
                <a:lnTo>
                  <a:pt x="14162" y="1673"/>
                </a:lnTo>
                <a:lnTo>
                  <a:pt x="14378" y="1556"/>
                </a:lnTo>
                <a:lnTo>
                  <a:pt x="14545" y="1475"/>
                </a:lnTo>
                <a:lnTo>
                  <a:pt x="14660" y="1429"/>
                </a:lnTo>
                <a:lnTo>
                  <a:pt x="14718" y="1424"/>
                </a:lnTo>
                <a:lnTo>
                  <a:pt x="14720" y="1461"/>
                </a:lnTo>
                <a:lnTo>
                  <a:pt x="14674" y="1541"/>
                </a:lnTo>
                <a:lnTo>
                  <a:pt x="14585" y="1659"/>
                </a:lnTo>
                <a:lnTo>
                  <a:pt x="14454" y="1814"/>
                </a:lnTo>
                <a:lnTo>
                  <a:pt x="14283" y="2000"/>
                </a:lnTo>
                <a:lnTo>
                  <a:pt x="14079" y="2219"/>
                </a:lnTo>
                <a:lnTo>
                  <a:pt x="13841" y="2466"/>
                </a:lnTo>
                <a:lnTo>
                  <a:pt x="13575" y="2737"/>
                </a:lnTo>
                <a:lnTo>
                  <a:pt x="13281" y="3031"/>
                </a:lnTo>
                <a:lnTo>
                  <a:pt x="12966" y="3344"/>
                </a:lnTo>
                <a:lnTo>
                  <a:pt x="12631" y="3674"/>
                </a:lnTo>
                <a:lnTo>
                  <a:pt x="12279" y="4018"/>
                </a:lnTo>
                <a:lnTo>
                  <a:pt x="11914" y="4373"/>
                </a:lnTo>
                <a:lnTo>
                  <a:pt x="11538" y="4738"/>
                </a:lnTo>
                <a:lnTo>
                  <a:pt x="11154" y="5108"/>
                </a:lnTo>
                <a:lnTo>
                  <a:pt x="10766" y="5480"/>
                </a:lnTo>
                <a:lnTo>
                  <a:pt x="9990" y="6224"/>
                </a:lnTo>
                <a:lnTo>
                  <a:pt x="9234" y="6948"/>
                </a:lnTo>
                <a:lnTo>
                  <a:pt x="8524" y="7627"/>
                </a:lnTo>
                <a:lnTo>
                  <a:pt x="7883" y="8242"/>
                </a:lnTo>
                <a:lnTo>
                  <a:pt x="7596" y="8517"/>
                </a:lnTo>
                <a:lnTo>
                  <a:pt x="7336" y="8769"/>
                </a:lnTo>
                <a:lnTo>
                  <a:pt x="7106" y="8993"/>
                </a:lnTo>
                <a:lnTo>
                  <a:pt x="6910" y="9186"/>
                </a:lnTo>
                <a:lnTo>
                  <a:pt x="6749" y="9347"/>
                </a:lnTo>
                <a:lnTo>
                  <a:pt x="6627" y="9472"/>
                </a:lnTo>
                <a:lnTo>
                  <a:pt x="6548" y="9559"/>
                </a:lnTo>
                <a:lnTo>
                  <a:pt x="6514" y="9605"/>
                </a:lnTo>
                <a:lnTo>
                  <a:pt x="6488" y="9671"/>
                </a:lnTo>
                <a:lnTo>
                  <a:pt x="6454" y="9766"/>
                </a:lnTo>
                <a:lnTo>
                  <a:pt x="6412" y="9886"/>
                </a:lnTo>
                <a:lnTo>
                  <a:pt x="6362" y="10027"/>
                </a:lnTo>
                <a:lnTo>
                  <a:pt x="6308" y="10184"/>
                </a:lnTo>
                <a:lnTo>
                  <a:pt x="6249" y="10351"/>
                </a:lnTo>
                <a:lnTo>
                  <a:pt x="6186" y="10525"/>
                </a:lnTo>
                <a:lnTo>
                  <a:pt x="6123" y="10700"/>
                </a:lnTo>
                <a:lnTo>
                  <a:pt x="6090" y="10787"/>
                </a:lnTo>
                <a:lnTo>
                  <a:pt x="6057" y="10872"/>
                </a:lnTo>
                <a:lnTo>
                  <a:pt x="6025" y="10956"/>
                </a:lnTo>
                <a:lnTo>
                  <a:pt x="5994" y="11036"/>
                </a:lnTo>
                <a:lnTo>
                  <a:pt x="5961" y="11115"/>
                </a:lnTo>
                <a:lnTo>
                  <a:pt x="5931" y="11189"/>
                </a:lnTo>
                <a:lnTo>
                  <a:pt x="5901" y="11258"/>
                </a:lnTo>
                <a:lnTo>
                  <a:pt x="5872" y="11324"/>
                </a:lnTo>
                <a:lnTo>
                  <a:pt x="5843" y="11384"/>
                </a:lnTo>
                <a:lnTo>
                  <a:pt x="5816" y="11437"/>
                </a:lnTo>
                <a:lnTo>
                  <a:pt x="5790" y="11484"/>
                </a:lnTo>
                <a:lnTo>
                  <a:pt x="5766" y="11524"/>
                </a:lnTo>
                <a:lnTo>
                  <a:pt x="5744" y="11555"/>
                </a:lnTo>
                <a:lnTo>
                  <a:pt x="5722" y="11579"/>
                </a:lnTo>
                <a:lnTo>
                  <a:pt x="5703" y="11594"/>
                </a:lnTo>
                <a:lnTo>
                  <a:pt x="5687" y="11599"/>
                </a:lnTo>
                <a:lnTo>
                  <a:pt x="5668" y="11593"/>
                </a:lnTo>
                <a:lnTo>
                  <a:pt x="5643" y="11574"/>
                </a:lnTo>
                <a:lnTo>
                  <a:pt x="5612" y="11545"/>
                </a:lnTo>
                <a:lnTo>
                  <a:pt x="5575" y="11506"/>
                </a:lnTo>
                <a:lnTo>
                  <a:pt x="5533" y="11456"/>
                </a:lnTo>
                <a:lnTo>
                  <a:pt x="5488" y="11399"/>
                </a:lnTo>
                <a:lnTo>
                  <a:pt x="5437" y="11333"/>
                </a:lnTo>
                <a:lnTo>
                  <a:pt x="5383" y="11261"/>
                </a:lnTo>
                <a:lnTo>
                  <a:pt x="5325" y="11181"/>
                </a:lnTo>
                <a:lnTo>
                  <a:pt x="5266" y="11097"/>
                </a:lnTo>
                <a:lnTo>
                  <a:pt x="5203" y="11007"/>
                </a:lnTo>
                <a:lnTo>
                  <a:pt x="5138" y="10914"/>
                </a:lnTo>
                <a:lnTo>
                  <a:pt x="5005" y="10720"/>
                </a:lnTo>
                <a:lnTo>
                  <a:pt x="4868" y="10520"/>
                </a:lnTo>
                <a:lnTo>
                  <a:pt x="4732" y="10320"/>
                </a:lnTo>
                <a:lnTo>
                  <a:pt x="4598" y="10127"/>
                </a:lnTo>
                <a:lnTo>
                  <a:pt x="4534" y="10035"/>
                </a:lnTo>
                <a:lnTo>
                  <a:pt x="4472" y="9948"/>
                </a:lnTo>
                <a:lnTo>
                  <a:pt x="4414" y="9866"/>
                </a:lnTo>
                <a:lnTo>
                  <a:pt x="4358" y="9789"/>
                </a:lnTo>
                <a:lnTo>
                  <a:pt x="4305" y="9718"/>
                </a:lnTo>
                <a:lnTo>
                  <a:pt x="4257" y="9656"/>
                </a:lnTo>
                <a:lnTo>
                  <a:pt x="4211" y="9601"/>
                </a:lnTo>
                <a:lnTo>
                  <a:pt x="4172" y="9556"/>
                </a:lnTo>
                <a:lnTo>
                  <a:pt x="4138" y="9520"/>
                </a:lnTo>
                <a:lnTo>
                  <a:pt x="4109" y="9494"/>
                </a:lnTo>
                <a:lnTo>
                  <a:pt x="4086" y="9480"/>
                </a:lnTo>
                <a:lnTo>
                  <a:pt x="4069" y="9479"/>
                </a:lnTo>
                <a:lnTo>
                  <a:pt x="4061" y="9493"/>
                </a:lnTo>
                <a:lnTo>
                  <a:pt x="4060" y="9528"/>
                </a:lnTo>
                <a:lnTo>
                  <a:pt x="4067" y="9579"/>
                </a:lnTo>
                <a:lnTo>
                  <a:pt x="4081" y="9648"/>
                </a:lnTo>
                <a:lnTo>
                  <a:pt x="4103" y="9732"/>
                </a:lnTo>
                <a:lnTo>
                  <a:pt x="4131" y="9831"/>
                </a:lnTo>
                <a:lnTo>
                  <a:pt x="4164" y="9943"/>
                </a:lnTo>
                <a:lnTo>
                  <a:pt x="4202" y="10067"/>
                </a:lnTo>
                <a:lnTo>
                  <a:pt x="4246" y="10201"/>
                </a:lnTo>
                <a:lnTo>
                  <a:pt x="4294" y="10343"/>
                </a:lnTo>
                <a:lnTo>
                  <a:pt x="4345" y="10494"/>
                </a:lnTo>
                <a:lnTo>
                  <a:pt x="4401" y="10651"/>
                </a:lnTo>
                <a:lnTo>
                  <a:pt x="4459" y="10813"/>
                </a:lnTo>
                <a:lnTo>
                  <a:pt x="4521" y="10980"/>
                </a:lnTo>
                <a:lnTo>
                  <a:pt x="4583" y="11148"/>
                </a:lnTo>
                <a:lnTo>
                  <a:pt x="4649" y="11319"/>
                </a:lnTo>
                <a:lnTo>
                  <a:pt x="4714" y="11490"/>
                </a:lnTo>
                <a:lnTo>
                  <a:pt x="4781" y="11658"/>
                </a:lnTo>
                <a:lnTo>
                  <a:pt x="4847" y="11825"/>
                </a:lnTo>
                <a:lnTo>
                  <a:pt x="4914" y="11987"/>
                </a:lnTo>
                <a:lnTo>
                  <a:pt x="4980" y="12145"/>
                </a:lnTo>
                <a:lnTo>
                  <a:pt x="5044" y="12295"/>
                </a:lnTo>
                <a:lnTo>
                  <a:pt x="5107" y="12438"/>
                </a:lnTo>
                <a:lnTo>
                  <a:pt x="5167" y="12573"/>
                </a:lnTo>
                <a:lnTo>
                  <a:pt x="5225" y="12696"/>
                </a:lnTo>
                <a:lnTo>
                  <a:pt x="5281" y="12808"/>
                </a:lnTo>
                <a:lnTo>
                  <a:pt x="5332" y="12908"/>
                </a:lnTo>
                <a:lnTo>
                  <a:pt x="5380" y="12992"/>
                </a:lnTo>
                <a:lnTo>
                  <a:pt x="5422" y="13061"/>
                </a:lnTo>
                <a:lnTo>
                  <a:pt x="5460" y="13114"/>
                </a:lnTo>
                <a:lnTo>
                  <a:pt x="5493" y="13148"/>
                </a:lnTo>
                <a:lnTo>
                  <a:pt x="5519" y="13163"/>
                </a:lnTo>
                <a:lnTo>
                  <a:pt x="5549" y="13133"/>
                </a:lnTo>
                <a:lnTo>
                  <a:pt x="5635" y="13048"/>
                </a:lnTo>
                <a:lnTo>
                  <a:pt x="5767" y="12916"/>
                </a:lnTo>
                <a:lnTo>
                  <a:pt x="5940" y="12744"/>
                </a:lnTo>
                <a:lnTo>
                  <a:pt x="6145" y="12540"/>
                </a:lnTo>
                <a:lnTo>
                  <a:pt x="6375" y="12313"/>
                </a:lnTo>
                <a:lnTo>
                  <a:pt x="6622" y="12070"/>
                </a:lnTo>
                <a:lnTo>
                  <a:pt x="6878" y="11818"/>
                </a:lnTo>
                <a:lnTo>
                  <a:pt x="7137" y="11565"/>
                </a:lnTo>
                <a:lnTo>
                  <a:pt x="7389" y="11320"/>
                </a:lnTo>
                <a:lnTo>
                  <a:pt x="7629" y="11089"/>
                </a:lnTo>
                <a:lnTo>
                  <a:pt x="7847" y="10881"/>
                </a:lnTo>
                <a:lnTo>
                  <a:pt x="7946" y="10787"/>
                </a:lnTo>
                <a:lnTo>
                  <a:pt x="8038" y="10702"/>
                </a:lnTo>
                <a:lnTo>
                  <a:pt x="8119" y="10628"/>
                </a:lnTo>
                <a:lnTo>
                  <a:pt x="8192" y="10562"/>
                </a:lnTo>
                <a:lnTo>
                  <a:pt x="8254" y="10510"/>
                </a:lnTo>
                <a:lnTo>
                  <a:pt x="8303" y="10468"/>
                </a:lnTo>
                <a:lnTo>
                  <a:pt x="8339" y="10441"/>
                </a:lnTo>
                <a:lnTo>
                  <a:pt x="8362" y="10428"/>
                </a:lnTo>
                <a:lnTo>
                  <a:pt x="8388" y="10427"/>
                </a:lnTo>
                <a:lnTo>
                  <a:pt x="8432" y="10434"/>
                </a:lnTo>
                <a:lnTo>
                  <a:pt x="8494" y="10451"/>
                </a:lnTo>
                <a:lnTo>
                  <a:pt x="8574" y="10475"/>
                </a:lnTo>
                <a:lnTo>
                  <a:pt x="8668" y="10508"/>
                </a:lnTo>
                <a:lnTo>
                  <a:pt x="8776" y="10546"/>
                </a:lnTo>
                <a:lnTo>
                  <a:pt x="8896" y="10591"/>
                </a:lnTo>
                <a:lnTo>
                  <a:pt x="9028" y="10642"/>
                </a:lnTo>
                <a:lnTo>
                  <a:pt x="9169" y="10697"/>
                </a:lnTo>
                <a:lnTo>
                  <a:pt x="9319" y="10758"/>
                </a:lnTo>
                <a:lnTo>
                  <a:pt x="9476" y="10821"/>
                </a:lnTo>
                <a:lnTo>
                  <a:pt x="9640" y="10889"/>
                </a:lnTo>
                <a:lnTo>
                  <a:pt x="9979" y="11030"/>
                </a:lnTo>
                <a:lnTo>
                  <a:pt x="10327" y="11178"/>
                </a:lnTo>
                <a:lnTo>
                  <a:pt x="10674" y="11326"/>
                </a:lnTo>
                <a:lnTo>
                  <a:pt x="11007" y="11469"/>
                </a:lnTo>
                <a:lnTo>
                  <a:pt x="11318" y="11605"/>
                </a:lnTo>
                <a:lnTo>
                  <a:pt x="11596" y="11726"/>
                </a:lnTo>
                <a:lnTo>
                  <a:pt x="11830" y="11829"/>
                </a:lnTo>
                <a:lnTo>
                  <a:pt x="12010" y="11907"/>
                </a:lnTo>
                <a:lnTo>
                  <a:pt x="12125" y="11959"/>
                </a:lnTo>
                <a:lnTo>
                  <a:pt x="12167" y="11977"/>
                </a:lnTo>
                <a:lnTo>
                  <a:pt x="12216" y="11936"/>
                </a:lnTo>
                <a:lnTo>
                  <a:pt x="12284" y="11831"/>
                </a:lnTo>
                <a:lnTo>
                  <a:pt x="12370" y="11666"/>
                </a:lnTo>
                <a:lnTo>
                  <a:pt x="12473" y="11446"/>
                </a:lnTo>
                <a:lnTo>
                  <a:pt x="12590" y="11176"/>
                </a:lnTo>
                <a:lnTo>
                  <a:pt x="12721" y="10858"/>
                </a:lnTo>
                <a:lnTo>
                  <a:pt x="12863" y="10498"/>
                </a:lnTo>
                <a:lnTo>
                  <a:pt x="13016" y="10100"/>
                </a:lnTo>
                <a:lnTo>
                  <a:pt x="13178" y="9667"/>
                </a:lnTo>
                <a:lnTo>
                  <a:pt x="13348" y="9204"/>
                </a:lnTo>
                <a:lnTo>
                  <a:pt x="13523" y="8716"/>
                </a:lnTo>
                <a:lnTo>
                  <a:pt x="13704" y="8205"/>
                </a:lnTo>
                <a:lnTo>
                  <a:pt x="13888" y="7679"/>
                </a:lnTo>
                <a:lnTo>
                  <a:pt x="14074" y="7139"/>
                </a:lnTo>
                <a:lnTo>
                  <a:pt x="14260" y="6590"/>
                </a:lnTo>
                <a:lnTo>
                  <a:pt x="14446" y="6037"/>
                </a:lnTo>
                <a:lnTo>
                  <a:pt x="14628" y="5482"/>
                </a:lnTo>
                <a:lnTo>
                  <a:pt x="14807" y="4932"/>
                </a:lnTo>
                <a:lnTo>
                  <a:pt x="14981" y="4390"/>
                </a:lnTo>
                <a:lnTo>
                  <a:pt x="15147" y="3861"/>
                </a:lnTo>
                <a:lnTo>
                  <a:pt x="15305" y="3348"/>
                </a:lnTo>
                <a:lnTo>
                  <a:pt x="15455" y="2855"/>
                </a:lnTo>
                <a:lnTo>
                  <a:pt x="15593" y="2388"/>
                </a:lnTo>
                <a:lnTo>
                  <a:pt x="15718" y="1950"/>
                </a:lnTo>
                <a:lnTo>
                  <a:pt x="15829" y="1545"/>
                </a:lnTo>
                <a:lnTo>
                  <a:pt x="15925" y="1178"/>
                </a:lnTo>
                <a:lnTo>
                  <a:pt x="16004" y="853"/>
                </a:lnTo>
                <a:lnTo>
                  <a:pt x="16066" y="573"/>
                </a:lnTo>
                <a:lnTo>
                  <a:pt x="16106" y="344"/>
                </a:lnTo>
                <a:lnTo>
                  <a:pt x="16126" y="170"/>
                </a:lnTo>
                <a:lnTo>
                  <a:pt x="16124" y="55"/>
                </a:lnTo>
                <a:lnTo>
                  <a:pt x="16097" y="1"/>
                </a:lnTo>
                <a:close/>
              </a:path>
            </a:pathLst>
          </a:custGeom>
          <a:solidFill>
            <a:schemeClr val="bg1">
              <a:lumMod val="65000"/>
            </a:schemeClr>
          </a:solidFill>
          <a:ln>
            <a:noFill/>
          </a:ln>
          <a:extLst/>
        </p:spPr>
        <p:txBody>
          <a:bodyPr anchor="ctr"/>
          <a:lstStyle/>
          <a:p>
            <a:pPr algn="ctr"/>
            <a:endParaRPr/>
          </a:p>
        </p:txBody>
      </p:sp>
      <p:sp>
        <p:nvSpPr>
          <p:cNvPr id="17" name="任意多边形: 形状 16"/>
          <p:cNvSpPr>
            <a:spLocks/>
          </p:cNvSpPr>
          <p:nvPr/>
        </p:nvSpPr>
        <p:spPr bwMode="auto">
          <a:xfrm>
            <a:off x="2636075" y="4594883"/>
            <a:ext cx="363587" cy="376888"/>
          </a:xfrm>
          <a:custGeom>
            <a:avLst/>
            <a:gdLst>
              <a:gd name="T0" fmla="*/ 2882 w 15497"/>
              <a:gd name="T1" fmla="*/ 11270 h 16065"/>
              <a:gd name="T2" fmla="*/ 2995 w 15497"/>
              <a:gd name="T3" fmla="*/ 13061 h 16065"/>
              <a:gd name="T4" fmla="*/ 3267 w 15497"/>
              <a:gd name="T5" fmla="*/ 16054 h 16065"/>
              <a:gd name="T6" fmla="*/ 5282 w 15497"/>
              <a:gd name="T7" fmla="*/ 16040 h 16065"/>
              <a:gd name="T8" fmla="*/ 7631 w 15497"/>
              <a:gd name="T9" fmla="*/ 15891 h 16065"/>
              <a:gd name="T10" fmla="*/ 9978 w 15497"/>
              <a:gd name="T11" fmla="*/ 15609 h 16065"/>
              <a:gd name="T12" fmla="*/ 11322 w 15497"/>
              <a:gd name="T13" fmla="*/ 13653 h 16065"/>
              <a:gd name="T14" fmla="*/ 11548 w 15497"/>
              <a:gd name="T15" fmla="*/ 10731 h 16065"/>
              <a:gd name="T16" fmla="*/ 11591 w 15497"/>
              <a:gd name="T17" fmla="*/ 9014 h 16065"/>
              <a:gd name="T18" fmla="*/ 10885 w 15497"/>
              <a:gd name="T19" fmla="*/ 8710 h 16065"/>
              <a:gd name="T20" fmla="*/ 7970 w 15497"/>
              <a:gd name="T21" fmla="*/ 9189 h 16065"/>
              <a:gd name="T22" fmla="*/ 4607 w 15497"/>
              <a:gd name="T23" fmla="*/ 9929 h 16065"/>
              <a:gd name="T24" fmla="*/ 2911 w 15497"/>
              <a:gd name="T25" fmla="*/ 10476 h 16065"/>
              <a:gd name="T26" fmla="*/ 6566 w 15497"/>
              <a:gd name="T27" fmla="*/ 4972 h 16065"/>
              <a:gd name="T28" fmla="*/ 6733 w 15497"/>
              <a:gd name="T29" fmla="*/ 3174 h 16065"/>
              <a:gd name="T30" fmla="*/ 6643 w 15497"/>
              <a:gd name="T31" fmla="*/ 588 h 16065"/>
              <a:gd name="T32" fmla="*/ 5424 w 15497"/>
              <a:gd name="T33" fmla="*/ 869 h 16065"/>
              <a:gd name="T34" fmla="*/ 4689 w 15497"/>
              <a:gd name="T35" fmla="*/ 2399 h 16065"/>
              <a:gd name="T36" fmla="*/ 4579 w 15497"/>
              <a:gd name="T37" fmla="*/ 4921 h 16065"/>
              <a:gd name="T38" fmla="*/ 4601 w 15497"/>
              <a:gd name="T39" fmla="*/ 5949 h 16065"/>
              <a:gd name="T40" fmla="*/ 4902 w 15497"/>
              <a:gd name="T41" fmla="*/ 6070 h 16065"/>
              <a:gd name="T42" fmla="*/ 5535 w 15497"/>
              <a:gd name="T43" fmla="*/ 5992 h 16065"/>
              <a:gd name="T44" fmla="*/ 6168 w 15497"/>
              <a:gd name="T45" fmla="*/ 5811 h 16065"/>
              <a:gd name="T46" fmla="*/ 15292 w 15497"/>
              <a:gd name="T47" fmla="*/ 834 h 16065"/>
              <a:gd name="T48" fmla="*/ 14533 w 15497"/>
              <a:gd name="T49" fmla="*/ 404 h 16065"/>
              <a:gd name="T50" fmla="*/ 13510 w 15497"/>
              <a:gd name="T51" fmla="*/ 135 h 16065"/>
              <a:gd name="T52" fmla="*/ 12276 w 15497"/>
              <a:gd name="T53" fmla="*/ 12 h 16065"/>
              <a:gd name="T54" fmla="*/ 11499 w 15497"/>
              <a:gd name="T55" fmla="*/ 1983 h 16065"/>
              <a:gd name="T56" fmla="*/ 11228 w 15497"/>
              <a:gd name="T57" fmla="*/ 4447 h 16065"/>
              <a:gd name="T58" fmla="*/ 10904 w 15497"/>
              <a:gd name="T59" fmla="*/ 6370 h 16065"/>
              <a:gd name="T60" fmla="*/ 10266 w 15497"/>
              <a:gd name="T61" fmla="*/ 7011 h 16065"/>
              <a:gd name="T62" fmla="*/ 7874 w 15497"/>
              <a:gd name="T63" fmla="*/ 7552 h 16065"/>
              <a:gd name="T64" fmla="*/ 4960 w 15497"/>
              <a:gd name="T65" fmla="*/ 8008 h 16065"/>
              <a:gd name="T66" fmla="*/ 3224 w 15497"/>
              <a:gd name="T67" fmla="*/ 8065 h 16065"/>
              <a:gd name="T68" fmla="*/ 3059 w 15497"/>
              <a:gd name="T69" fmla="*/ 7065 h 16065"/>
              <a:gd name="T70" fmla="*/ 3057 w 15497"/>
              <a:gd name="T71" fmla="*/ 4893 h 16065"/>
              <a:gd name="T72" fmla="*/ 3162 w 15497"/>
              <a:gd name="T73" fmla="*/ 1531 h 16065"/>
              <a:gd name="T74" fmla="*/ 2011 w 15497"/>
              <a:gd name="T75" fmla="*/ 1974 h 16065"/>
              <a:gd name="T76" fmla="*/ 1083 w 15497"/>
              <a:gd name="T77" fmla="*/ 2427 h 16065"/>
              <a:gd name="T78" fmla="*/ 431 w 15497"/>
              <a:gd name="T79" fmla="*/ 2876 h 16065"/>
              <a:gd name="T80" fmla="*/ 17 w 15497"/>
              <a:gd name="T81" fmla="*/ 3979 h 16065"/>
              <a:gd name="T82" fmla="*/ 250 w 15497"/>
              <a:gd name="T83" fmla="*/ 8128 h 16065"/>
              <a:gd name="T84" fmla="*/ 960 w 15497"/>
              <a:gd name="T85" fmla="*/ 13015 h 16065"/>
              <a:gd name="T86" fmla="*/ 1609 w 15497"/>
              <a:gd name="T87" fmla="*/ 15789 h 16065"/>
              <a:gd name="T88" fmla="*/ 1921 w 15497"/>
              <a:gd name="T89" fmla="*/ 15928 h 16065"/>
              <a:gd name="T90" fmla="*/ 2599 w 15497"/>
              <a:gd name="T91" fmla="*/ 16021 h 16065"/>
              <a:gd name="T92" fmla="*/ 2391 w 15497"/>
              <a:gd name="T93" fmla="*/ 13163 h 16065"/>
              <a:gd name="T94" fmla="*/ 2226 w 15497"/>
              <a:gd name="T95" fmla="*/ 11102 h 16065"/>
              <a:gd name="T96" fmla="*/ 2249 w 15497"/>
              <a:gd name="T97" fmla="*/ 10020 h 16065"/>
              <a:gd name="T98" fmla="*/ 4243 w 15497"/>
              <a:gd name="T99" fmla="*/ 9449 h 16065"/>
              <a:gd name="T100" fmla="*/ 8196 w 15497"/>
              <a:gd name="T101" fmla="*/ 8679 h 16065"/>
              <a:gd name="T102" fmla="*/ 11624 w 15497"/>
              <a:gd name="T103" fmla="*/ 8182 h 16065"/>
              <a:gd name="T104" fmla="*/ 12455 w 15497"/>
              <a:gd name="T105" fmla="*/ 8505 h 16065"/>
              <a:gd name="T106" fmla="*/ 12399 w 15497"/>
              <a:gd name="T107" fmla="*/ 10336 h 16065"/>
              <a:gd name="T108" fmla="*/ 12181 w 15497"/>
              <a:gd name="T109" fmla="*/ 12869 h 16065"/>
              <a:gd name="T110" fmla="*/ 12268 w 15497"/>
              <a:gd name="T111" fmla="*/ 15114 h 16065"/>
              <a:gd name="T112" fmla="*/ 12793 w 15497"/>
              <a:gd name="T113" fmla="*/ 14927 h 16065"/>
              <a:gd name="T114" fmla="*/ 13210 w 15497"/>
              <a:gd name="T115" fmla="*/ 14725 h 16065"/>
              <a:gd name="T116" fmla="*/ 13501 w 15497"/>
              <a:gd name="T117" fmla="*/ 14508 h 16065"/>
              <a:gd name="T118" fmla="*/ 14238 w 15497"/>
              <a:gd name="T119" fmla="*/ 11720 h 16065"/>
              <a:gd name="T120" fmla="*/ 15077 w 15497"/>
              <a:gd name="T121" fmla="*/ 6492 h 16065"/>
              <a:gd name="T122" fmla="*/ 15497 w 15497"/>
              <a:gd name="T123" fmla="*/ 1958 h 16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497" h="16065">
                <a:moveTo>
                  <a:pt x="2911" y="10476"/>
                </a:moveTo>
                <a:lnTo>
                  <a:pt x="2898" y="10515"/>
                </a:lnTo>
                <a:lnTo>
                  <a:pt x="2888" y="10572"/>
                </a:lnTo>
                <a:lnTo>
                  <a:pt x="2880" y="10647"/>
                </a:lnTo>
                <a:lnTo>
                  <a:pt x="2875" y="10741"/>
                </a:lnTo>
                <a:lnTo>
                  <a:pt x="2873" y="10851"/>
                </a:lnTo>
                <a:lnTo>
                  <a:pt x="2874" y="10976"/>
                </a:lnTo>
                <a:lnTo>
                  <a:pt x="2876" y="11117"/>
                </a:lnTo>
                <a:lnTo>
                  <a:pt x="2882" y="11270"/>
                </a:lnTo>
                <a:lnTo>
                  <a:pt x="2888" y="11435"/>
                </a:lnTo>
                <a:lnTo>
                  <a:pt x="2897" y="11611"/>
                </a:lnTo>
                <a:lnTo>
                  <a:pt x="2907" y="11797"/>
                </a:lnTo>
                <a:lnTo>
                  <a:pt x="2918" y="11992"/>
                </a:lnTo>
                <a:lnTo>
                  <a:pt x="2931" y="12194"/>
                </a:lnTo>
                <a:lnTo>
                  <a:pt x="2946" y="12404"/>
                </a:lnTo>
                <a:lnTo>
                  <a:pt x="2961" y="12619"/>
                </a:lnTo>
                <a:lnTo>
                  <a:pt x="2978" y="12838"/>
                </a:lnTo>
                <a:lnTo>
                  <a:pt x="2995" y="13061"/>
                </a:lnTo>
                <a:lnTo>
                  <a:pt x="3013" y="13286"/>
                </a:lnTo>
                <a:lnTo>
                  <a:pt x="3032" y="13512"/>
                </a:lnTo>
                <a:lnTo>
                  <a:pt x="3051" y="13738"/>
                </a:lnTo>
                <a:lnTo>
                  <a:pt x="3091" y="14185"/>
                </a:lnTo>
                <a:lnTo>
                  <a:pt x="3130" y="14620"/>
                </a:lnTo>
                <a:lnTo>
                  <a:pt x="3168" y="15033"/>
                </a:lnTo>
                <a:lnTo>
                  <a:pt x="3205" y="15415"/>
                </a:lnTo>
                <a:lnTo>
                  <a:pt x="3238" y="15759"/>
                </a:lnTo>
                <a:lnTo>
                  <a:pt x="3267" y="16054"/>
                </a:lnTo>
                <a:lnTo>
                  <a:pt x="3464" y="16059"/>
                </a:lnTo>
                <a:lnTo>
                  <a:pt x="3668" y="16063"/>
                </a:lnTo>
                <a:lnTo>
                  <a:pt x="3881" y="16065"/>
                </a:lnTo>
                <a:lnTo>
                  <a:pt x="4100" y="16065"/>
                </a:lnTo>
                <a:lnTo>
                  <a:pt x="4325" y="16063"/>
                </a:lnTo>
                <a:lnTo>
                  <a:pt x="4557" y="16060"/>
                </a:lnTo>
                <a:lnTo>
                  <a:pt x="4793" y="16055"/>
                </a:lnTo>
                <a:lnTo>
                  <a:pt x="5035" y="16049"/>
                </a:lnTo>
                <a:lnTo>
                  <a:pt x="5282" y="16040"/>
                </a:lnTo>
                <a:lnTo>
                  <a:pt x="5533" y="16031"/>
                </a:lnTo>
                <a:lnTo>
                  <a:pt x="5787" y="16019"/>
                </a:lnTo>
                <a:lnTo>
                  <a:pt x="6044" y="16006"/>
                </a:lnTo>
                <a:lnTo>
                  <a:pt x="6305" y="15991"/>
                </a:lnTo>
                <a:lnTo>
                  <a:pt x="6567" y="15974"/>
                </a:lnTo>
                <a:lnTo>
                  <a:pt x="6831" y="15956"/>
                </a:lnTo>
                <a:lnTo>
                  <a:pt x="7098" y="15935"/>
                </a:lnTo>
                <a:lnTo>
                  <a:pt x="7364" y="15914"/>
                </a:lnTo>
                <a:lnTo>
                  <a:pt x="7631" y="15891"/>
                </a:lnTo>
                <a:lnTo>
                  <a:pt x="7898" y="15866"/>
                </a:lnTo>
                <a:lnTo>
                  <a:pt x="8165" y="15840"/>
                </a:lnTo>
                <a:lnTo>
                  <a:pt x="8430" y="15812"/>
                </a:lnTo>
                <a:lnTo>
                  <a:pt x="8695" y="15782"/>
                </a:lnTo>
                <a:lnTo>
                  <a:pt x="8957" y="15751"/>
                </a:lnTo>
                <a:lnTo>
                  <a:pt x="9217" y="15718"/>
                </a:lnTo>
                <a:lnTo>
                  <a:pt x="9474" y="15683"/>
                </a:lnTo>
                <a:lnTo>
                  <a:pt x="9728" y="15647"/>
                </a:lnTo>
                <a:lnTo>
                  <a:pt x="9978" y="15609"/>
                </a:lnTo>
                <a:lnTo>
                  <a:pt x="10224" y="15570"/>
                </a:lnTo>
                <a:lnTo>
                  <a:pt x="10466" y="15529"/>
                </a:lnTo>
                <a:lnTo>
                  <a:pt x="10702" y="15487"/>
                </a:lnTo>
                <a:lnTo>
                  <a:pt x="10933" y="15442"/>
                </a:lnTo>
                <a:lnTo>
                  <a:pt x="11157" y="15396"/>
                </a:lnTo>
                <a:lnTo>
                  <a:pt x="11192" y="15036"/>
                </a:lnTo>
                <a:lnTo>
                  <a:pt x="11233" y="14619"/>
                </a:lnTo>
                <a:lnTo>
                  <a:pt x="11276" y="14154"/>
                </a:lnTo>
                <a:lnTo>
                  <a:pt x="11322" y="13653"/>
                </a:lnTo>
                <a:lnTo>
                  <a:pt x="11367" y="13127"/>
                </a:lnTo>
                <a:lnTo>
                  <a:pt x="11413" y="12587"/>
                </a:lnTo>
                <a:lnTo>
                  <a:pt x="11436" y="12314"/>
                </a:lnTo>
                <a:lnTo>
                  <a:pt x="11457" y="12042"/>
                </a:lnTo>
                <a:lnTo>
                  <a:pt x="11478" y="11771"/>
                </a:lnTo>
                <a:lnTo>
                  <a:pt x="11497" y="11504"/>
                </a:lnTo>
                <a:lnTo>
                  <a:pt x="11515" y="11240"/>
                </a:lnTo>
                <a:lnTo>
                  <a:pt x="11532" y="10982"/>
                </a:lnTo>
                <a:lnTo>
                  <a:pt x="11548" y="10731"/>
                </a:lnTo>
                <a:lnTo>
                  <a:pt x="11562" y="10489"/>
                </a:lnTo>
                <a:lnTo>
                  <a:pt x="11574" y="10258"/>
                </a:lnTo>
                <a:lnTo>
                  <a:pt x="11583" y="10036"/>
                </a:lnTo>
                <a:lnTo>
                  <a:pt x="11591" y="9827"/>
                </a:lnTo>
                <a:lnTo>
                  <a:pt x="11596" y="9632"/>
                </a:lnTo>
                <a:lnTo>
                  <a:pt x="11599" y="9451"/>
                </a:lnTo>
                <a:lnTo>
                  <a:pt x="11599" y="9288"/>
                </a:lnTo>
                <a:lnTo>
                  <a:pt x="11597" y="9142"/>
                </a:lnTo>
                <a:lnTo>
                  <a:pt x="11591" y="9014"/>
                </a:lnTo>
                <a:lnTo>
                  <a:pt x="11582" y="8908"/>
                </a:lnTo>
                <a:lnTo>
                  <a:pt x="11570" y="8824"/>
                </a:lnTo>
                <a:lnTo>
                  <a:pt x="11554" y="8761"/>
                </a:lnTo>
                <a:lnTo>
                  <a:pt x="11534" y="8724"/>
                </a:lnTo>
                <a:lnTo>
                  <a:pt x="11485" y="8700"/>
                </a:lnTo>
                <a:lnTo>
                  <a:pt x="11392" y="8687"/>
                </a:lnTo>
                <a:lnTo>
                  <a:pt x="11260" y="8685"/>
                </a:lnTo>
                <a:lnTo>
                  <a:pt x="11090" y="8693"/>
                </a:lnTo>
                <a:lnTo>
                  <a:pt x="10885" y="8710"/>
                </a:lnTo>
                <a:lnTo>
                  <a:pt x="10649" y="8736"/>
                </a:lnTo>
                <a:lnTo>
                  <a:pt x="10384" y="8770"/>
                </a:lnTo>
                <a:lnTo>
                  <a:pt x="10094" y="8813"/>
                </a:lnTo>
                <a:lnTo>
                  <a:pt x="9780" y="8862"/>
                </a:lnTo>
                <a:lnTo>
                  <a:pt x="9447" y="8917"/>
                </a:lnTo>
                <a:lnTo>
                  <a:pt x="9096" y="8978"/>
                </a:lnTo>
                <a:lnTo>
                  <a:pt x="8731" y="9044"/>
                </a:lnTo>
                <a:lnTo>
                  <a:pt x="8354" y="9115"/>
                </a:lnTo>
                <a:lnTo>
                  <a:pt x="7970" y="9189"/>
                </a:lnTo>
                <a:lnTo>
                  <a:pt x="7579" y="9266"/>
                </a:lnTo>
                <a:lnTo>
                  <a:pt x="7187" y="9347"/>
                </a:lnTo>
                <a:lnTo>
                  <a:pt x="6794" y="9429"/>
                </a:lnTo>
                <a:lnTo>
                  <a:pt x="6405" y="9512"/>
                </a:lnTo>
                <a:lnTo>
                  <a:pt x="6021" y="9597"/>
                </a:lnTo>
                <a:lnTo>
                  <a:pt x="5647" y="9681"/>
                </a:lnTo>
                <a:lnTo>
                  <a:pt x="5285" y="9765"/>
                </a:lnTo>
                <a:lnTo>
                  <a:pt x="4938" y="9848"/>
                </a:lnTo>
                <a:lnTo>
                  <a:pt x="4607" y="9929"/>
                </a:lnTo>
                <a:lnTo>
                  <a:pt x="4298" y="10007"/>
                </a:lnTo>
                <a:lnTo>
                  <a:pt x="4012" y="10083"/>
                </a:lnTo>
                <a:lnTo>
                  <a:pt x="3753" y="10155"/>
                </a:lnTo>
                <a:lnTo>
                  <a:pt x="3522" y="10223"/>
                </a:lnTo>
                <a:lnTo>
                  <a:pt x="3324" y="10286"/>
                </a:lnTo>
                <a:lnTo>
                  <a:pt x="3161" y="10343"/>
                </a:lnTo>
                <a:lnTo>
                  <a:pt x="3035" y="10395"/>
                </a:lnTo>
                <a:lnTo>
                  <a:pt x="2951" y="10439"/>
                </a:lnTo>
                <a:lnTo>
                  <a:pt x="2911" y="10476"/>
                </a:lnTo>
                <a:close/>
                <a:moveTo>
                  <a:pt x="6444" y="5643"/>
                </a:moveTo>
                <a:lnTo>
                  <a:pt x="6459" y="5615"/>
                </a:lnTo>
                <a:lnTo>
                  <a:pt x="6473" y="5569"/>
                </a:lnTo>
                <a:lnTo>
                  <a:pt x="6488" y="5506"/>
                </a:lnTo>
                <a:lnTo>
                  <a:pt x="6503" y="5427"/>
                </a:lnTo>
                <a:lnTo>
                  <a:pt x="6518" y="5334"/>
                </a:lnTo>
                <a:lnTo>
                  <a:pt x="6534" y="5226"/>
                </a:lnTo>
                <a:lnTo>
                  <a:pt x="6550" y="5105"/>
                </a:lnTo>
                <a:lnTo>
                  <a:pt x="6566" y="4972"/>
                </a:lnTo>
                <a:lnTo>
                  <a:pt x="6583" y="4828"/>
                </a:lnTo>
                <a:lnTo>
                  <a:pt x="6599" y="4673"/>
                </a:lnTo>
                <a:lnTo>
                  <a:pt x="6616" y="4508"/>
                </a:lnTo>
                <a:lnTo>
                  <a:pt x="6633" y="4336"/>
                </a:lnTo>
                <a:lnTo>
                  <a:pt x="6649" y="4156"/>
                </a:lnTo>
                <a:lnTo>
                  <a:pt x="6667" y="3969"/>
                </a:lnTo>
                <a:lnTo>
                  <a:pt x="6684" y="3776"/>
                </a:lnTo>
                <a:lnTo>
                  <a:pt x="6700" y="3578"/>
                </a:lnTo>
                <a:lnTo>
                  <a:pt x="6733" y="3174"/>
                </a:lnTo>
                <a:lnTo>
                  <a:pt x="6765" y="2760"/>
                </a:lnTo>
                <a:lnTo>
                  <a:pt x="6795" y="2346"/>
                </a:lnTo>
                <a:lnTo>
                  <a:pt x="6824" y="1940"/>
                </a:lnTo>
                <a:lnTo>
                  <a:pt x="6852" y="1547"/>
                </a:lnTo>
                <a:lnTo>
                  <a:pt x="6878" y="1178"/>
                </a:lnTo>
                <a:lnTo>
                  <a:pt x="6900" y="836"/>
                </a:lnTo>
                <a:lnTo>
                  <a:pt x="6920" y="532"/>
                </a:lnTo>
                <a:lnTo>
                  <a:pt x="6782" y="560"/>
                </a:lnTo>
                <a:lnTo>
                  <a:pt x="6643" y="588"/>
                </a:lnTo>
                <a:lnTo>
                  <a:pt x="6507" y="617"/>
                </a:lnTo>
                <a:lnTo>
                  <a:pt x="6369" y="647"/>
                </a:lnTo>
                <a:lnTo>
                  <a:pt x="6232" y="677"/>
                </a:lnTo>
                <a:lnTo>
                  <a:pt x="6097" y="708"/>
                </a:lnTo>
                <a:lnTo>
                  <a:pt x="5961" y="739"/>
                </a:lnTo>
                <a:lnTo>
                  <a:pt x="5825" y="770"/>
                </a:lnTo>
                <a:lnTo>
                  <a:pt x="5692" y="803"/>
                </a:lnTo>
                <a:lnTo>
                  <a:pt x="5557" y="835"/>
                </a:lnTo>
                <a:lnTo>
                  <a:pt x="5424" y="869"/>
                </a:lnTo>
                <a:lnTo>
                  <a:pt x="5292" y="902"/>
                </a:lnTo>
                <a:lnTo>
                  <a:pt x="5160" y="936"/>
                </a:lnTo>
                <a:lnTo>
                  <a:pt x="5029" y="970"/>
                </a:lnTo>
                <a:lnTo>
                  <a:pt x="4899" y="1004"/>
                </a:lnTo>
                <a:lnTo>
                  <a:pt x="4770" y="1039"/>
                </a:lnTo>
                <a:lnTo>
                  <a:pt x="4752" y="1329"/>
                </a:lnTo>
                <a:lnTo>
                  <a:pt x="4732" y="1658"/>
                </a:lnTo>
                <a:lnTo>
                  <a:pt x="4710" y="2017"/>
                </a:lnTo>
                <a:lnTo>
                  <a:pt x="4689" y="2399"/>
                </a:lnTo>
                <a:lnTo>
                  <a:pt x="4666" y="2796"/>
                </a:lnTo>
                <a:lnTo>
                  <a:pt x="4645" y="3202"/>
                </a:lnTo>
                <a:lnTo>
                  <a:pt x="4626" y="3609"/>
                </a:lnTo>
                <a:lnTo>
                  <a:pt x="4608" y="4007"/>
                </a:lnTo>
                <a:lnTo>
                  <a:pt x="4601" y="4201"/>
                </a:lnTo>
                <a:lnTo>
                  <a:pt x="4594" y="4390"/>
                </a:lnTo>
                <a:lnTo>
                  <a:pt x="4588" y="4574"/>
                </a:lnTo>
                <a:lnTo>
                  <a:pt x="4583" y="4751"/>
                </a:lnTo>
                <a:lnTo>
                  <a:pt x="4579" y="4921"/>
                </a:lnTo>
                <a:lnTo>
                  <a:pt x="4576" y="5082"/>
                </a:lnTo>
                <a:lnTo>
                  <a:pt x="4574" y="5233"/>
                </a:lnTo>
                <a:lnTo>
                  <a:pt x="4573" y="5375"/>
                </a:lnTo>
                <a:lnTo>
                  <a:pt x="4574" y="5504"/>
                </a:lnTo>
                <a:lnTo>
                  <a:pt x="4576" y="5622"/>
                </a:lnTo>
                <a:lnTo>
                  <a:pt x="4580" y="5726"/>
                </a:lnTo>
                <a:lnTo>
                  <a:pt x="4585" y="5816"/>
                </a:lnTo>
                <a:lnTo>
                  <a:pt x="4593" y="5891"/>
                </a:lnTo>
                <a:lnTo>
                  <a:pt x="4601" y="5949"/>
                </a:lnTo>
                <a:lnTo>
                  <a:pt x="4612" y="5990"/>
                </a:lnTo>
                <a:lnTo>
                  <a:pt x="4625" y="6014"/>
                </a:lnTo>
                <a:lnTo>
                  <a:pt x="4646" y="6029"/>
                </a:lnTo>
                <a:lnTo>
                  <a:pt x="4675" y="6042"/>
                </a:lnTo>
                <a:lnTo>
                  <a:pt x="4709" y="6052"/>
                </a:lnTo>
                <a:lnTo>
                  <a:pt x="4749" y="6061"/>
                </a:lnTo>
                <a:lnTo>
                  <a:pt x="4795" y="6066"/>
                </a:lnTo>
                <a:lnTo>
                  <a:pt x="4846" y="6069"/>
                </a:lnTo>
                <a:lnTo>
                  <a:pt x="4902" y="6070"/>
                </a:lnTo>
                <a:lnTo>
                  <a:pt x="4962" y="6069"/>
                </a:lnTo>
                <a:lnTo>
                  <a:pt x="5025" y="6065"/>
                </a:lnTo>
                <a:lnTo>
                  <a:pt x="5092" y="6060"/>
                </a:lnTo>
                <a:lnTo>
                  <a:pt x="5162" y="6052"/>
                </a:lnTo>
                <a:lnTo>
                  <a:pt x="5233" y="6043"/>
                </a:lnTo>
                <a:lnTo>
                  <a:pt x="5307" y="6032"/>
                </a:lnTo>
                <a:lnTo>
                  <a:pt x="5382" y="6020"/>
                </a:lnTo>
                <a:lnTo>
                  <a:pt x="5458" y="6007"/>
                </a:lnTo>
                <a:lnTo>
                  <a:pt x="5535" y="5992"/>
                </a:lnTo>
                <a:lnTo>
                  <a:pt x="5611" y="5976"/>
                </a:lnTo>
                <a:lnTo>
                  <a:pt x="5688" y="5958"/>
                </a:lnTo>
                <a:lnTo>
                  <a:pt x="5763" y="5940"/>
                </a:lnTo>
                <a:lnTo>
                  <a:pt x="5836" y="5920"/>
                </a:lnTo>
                <a:lnTo>
                  <a:pt x="5908" y="5900"/>
                </a:lnTo>
                <a:lnTo>
                  <a:pt x="5978" y="5879"/>
                </a:lnTo>
                <a:lnTo>
                  <a:pt x="6044" y="5857"/>
                </a:lnTo>
                <a:lnTo>
                  <a:pt x="6108" y="5834"/>
                </a:lnTo>
                <a:lnTo>
                  <a:pt x="6168" y="5811"/>
                </a:lnTo>
                <a:lnTo>
                  <a:pt x="6223" y="5787"/>
                </a:lnTo>
                <a:lnTo>
                  <a:pt x="6275" y="5763"/>
                </a:lnTo>
                <a:lnTo>
                  <a:pt x="6321" y="5739"/>
                </a:lnTo>
                <a:lnTo>
                  <a:pt x="6361" y="5715"/>
                </a:lnTo>
                <a:lnTo>
                  <a:pt x="6395" y="5691"/>
                </a:lnTo>
                <a:lnTo>
                  <a:pt x="6423" y="5667"/>
                </a:lnTo>
                <a:lnTo>
                  <a:pt x="6444" y="5643"/>
                </a:lnTo>
                <a:close/>
                <a:moveTo>
                  <a:pt x="15357" y="894"/>
                </a:moveTo>
                <a:lnTo>
                  <a:pt x="15292" y="834"/>
                </a:lnTo>
                <a:lnTo>
                  <a:pt x="15222" y="778"/>
                </a:lnTo>
                <a:lnTo>
                  <a:pt x="15148" y="724"/>
                </a:lnTo>
                <a:lnTo>
                  <a:pt x="15072" y="672"/>
                </a:lnTo>
                <a:lnTo>
                  <a:pt x="14990" y="622"/>
                </a:lnTo>
                <a:lnTo>
                  <a:pt x="14906" y="574"/>
                </a:lnTo>
                <a:lnTo>
                  <a:pt x="14818" y="528"/>
                </a:lnTo>
                <a:lnTo>
                  <a:pt x="14726" y="485"/>
                </a:lnTo>
                <a:lnTo>
                  <a:pt x="14632" y="443"/>
                </a:lnTo>
                <a:lnTo>
                  <a:pt x="14533" y="404"/>
                </a:lnTo>
                <a:lnTo>
                  <a:pt x="14432" y="366"/>
                </a:lnTo>
                <a:lnTo>
                  <a:pt x="14327" y="330"/>
                </a:lnTo>
                <a:lnTo>
                  <a:pt x="14219" y="297"/>
                </a:lnTo>
                <a:lnTo>
                  <a:pt x="14108" y="265"/>
                </a:lnTo>
                <a:lnTo>
                  <a:pt x="13993" y="236"/>
                </a:lnTo>
                <a:lnTo>
                  <a:pt x="13877" y="208"/>
                </a:lnTo>
                <a:lnTo>
                  <a:pt x="13757" y="182"/>
                </a:lnTo>
                <a:lnTo>
                  <a:pt x="13635" y="158"/>
                </a:lnTo>
                <a:lnTo>
                  <a:pt x="13510" y="135"/>
                </a:lnTo>
                <a:lnTo>
                  <a:pt x="13382" y="114"/>
                </a:lnTo>
                <a:lnTo>
                  <a:pt x="13252" y="95"/>
                </a:lnTo>
                <a:lnTo>
                  <a:pt x="13119" y="79"/>
                </a:lnTo>
                <a:lnTo>
                  <a:pt x="12984" y="63"/>
                </a:lnTo>
                <a:lnTo>
                  <a:pt x="12847" y="50"/>
                </a:lnTo>
                <a:lnTo>
                  <a:pt x="12707" y="38"/>
                </a:lnTo>
                <a:lnTo>
                  <a:pt x="12565" y="28"/>
                </a:lnTo>
                <a:lnTo>
                  <a:pt x="12422" y="19"/>
                </a:lnTo>
                <a:lnTo>
                  <a:pt x="12276" y="12"/>
                </a:lnTo>
                <a:lnTo>
                  <a:pt x="12128" y="7"/>
                </a:lnTo>
                <a:lnTo>
                  <a:pt x="11978" y="3"/>
                </a:lnTo>
                <a:lnTo>
                  <a:pt x="11827" y="1"/>
                </a:lnTo>
                <a:lnTo>
                  <a:pt x="11674" y="0"/>
                </a:lnTo>
                <a:lnTo>
                  <a:pt x="11646" y="346"/>
                </a:lnTo>
                <a:lnTo>
                  <a:pt x="11610" y="757"/>
                </a:lnTo>
                <a:lnTo>
                  <a:pt x="11569" y="1218"/>
                </a:lnTo>
                <a:lnTo>
                  <a:pt x="11523" y="1720"/>
                </a:lnTo>
                <a:lnTo>
                  <a:pt x="11499" y="1983"/>
                </a:lnTo>
                <a:lnTo>
                  <a:pt x="11473" y="2252"/>
                </a:lnTo>
                <a:lnTo>
                  <a:pt x="11446" y="2525"/>
                </a:lnTo>
                <a:lnTo>
                  <a:pt x="11416" y="2801"/>
                </a:lnTo>
                <a:lnTo>
                  <a:pt x="11387" y="3079"/>
                </a:lnTo>
                <a:lnTo>
                  <a:pt x="11357" y="3359"/>
                </a:lnTo>
                <a:lnTo>
                  <a:pt x="11326" y="3636"/>
                </a:lnTo>
                <a:lnTo>
                  <a:pt x="11294" y="3911"/>
                </a:lnTo>
                <a:lnTo>
                  <a:pt x="11261" y="4182"/>
                </a:lnTo>
                <a:lnTo>
                  <a:pt x="11228" y="4447"/>
                </a:lnTo>
                <a:lnTo>
                  <a:pt x="11193" y="4706"/>
                </a:lnTo>
                <a:lnTo>
                  <a:pt x="11159" y="4957"/>
                </a:lnTo>
                <a:lnTo>
                  <a:pt x="11123" y="5199"/>
                </a:lnTo>
                <a:lnTo>
                  <a:pt x="11088" y="5429"/>
                </a:lnTo>
                <a:lnTo>
                  <a:pt x="11052" y="5648"/>
                </a:lnTo>
                <a:lnTo>
                  <a:pt x="11014" y="5853"/>
                </a:lnTo>
                <a:lnTo>
                  <a:pt x="10978" y="6041"/>
                </a:lnTo>
                <a:lnTo>
                  <a:pt x="10941" y="6214"/>
                </a:lnTo>
                <a:lnTo>
                  <a:pt x="10904" y="6370"/>
                </a:lnTo>
                <a:lnTo>
                  <a:pt x="10866" y="6505"/>
                </a:lnTo>
                <a:lnTo>
                  <a:pt x="10828" y="6621"/>
                </a:lnTo>
                <a:lnTo>
                  <a:pt x="10790" y="6713"/>
                </a:lnTo>
                <a:lnTo>
                  <a:pt x="10753" y="6782"/>
                </a:lnTo>
                <a:lnTo>
                  <a:pt x="10716" y="6828"/>
                </a:lnTo>
                <a:lnTo>
                  <a:pt x="10653" y="6868"/>
                </a:lnTo>
                <a:lnTo>
                  <a:pt x="10555" y="6912"/>
                </a:lnTo>
                <a:lnTo>
                  <a:pt x="10424" y="6960"/>
                </a:lnTo>
                <a:lnTo>
                  <a:pt x="10266" y="7011"/>
                </a:lnTo>
                <a:lnTo>
                  <a:pt x="10079" y="7067"/>
                </a:lnTo>
                <a:lnTo>
                  <a:pt x="9866" y="7123"/>
                </a:lnTo>
                <a:lnTo>
                  <a:pt x="9631" y="7182"/>
                </a:lnTo>
                <a:lnTo>
                  <a:pt x="9376" y="7242"/>
                </a:lnTo>
                <a:lnTo>
                  <a:pt x="9103" y="7304"/>
                </a:lnTo>
                <a:lnTo>
                  <a:pt x="8813" y="7366"/>
                </a:lnTo>
                <a:lnTo>
                  <a:pt x="8511" y="7428"/>
                </a:lnTo>
                <a:lnTo>
                  <a:pt x="8196" y="7490"/>
                </a:lnTo>
                <a:lnTo>
                  <a:pt x="7874" y="7552"/>
                </a:lnTo>
                <a:lnTo>
                  <a:pt x="7545" y="7613"/>
                </a:lnTo>
                <a:lnTo>
                  <a:pt x="7211" y="7672"/>
                </a:lnTo>
                <a:lnTo>
                  <a:pt x="6877" y="7729"/>
                </a:lnTo>
                <a:lnTo>
                  <a:pt x="6542" y="7783"/>
                </a:lnTo>
                <a:lnTo>
                  <a:pt x="6210" y="7836"/>
                </a:lnTo>
                <a:lnTo>
                  <a:pt x="5885" y="7885"/>
                </a:lnTo>
                <a:lnTo>
                  <a:pt x="5566" y="7930"/>
                </a:lnTo>
                <a:lnTo>
                  <a:pt x="5256" y="7971"/>
                </a:lnTo>
                <a:lnTo>
                  <a:pt x="4960" y="8008"/>
                </a:lnTo>
                <a:lnTo>
                  <a:pt x="4678" y="8040"/>
                </a:lnTo>
                <a:lnTo>
                  <a:pt x="4412" y="8066"/>
                </a:lnTo>
                <a:lnTo>
                  <a:pt x="4166" y="8087"/>
                </a:lnTo>
                <a:lnTo>
                  <a:pt x="3942" y="8101"/>
                </a:lnTo>
                <a:lnTo>
                  <a:pt x="3741" y="8109"/>
                </a:lnTo>
                <a:lnTo>
                  <a:pt x="3567" y="8110"/>
                </a:lnTo>
                <a:lnTo>
                  <a:pt x="3421" y="8103"/>
                </a:lnTo>
                <a:lnTo>
                  <a:pt x="3306" y="8088"/>
                </a:lnTo>
                <a:lnTo>
                  <a:pt x="3224" y="8065"/>
                </a:lnTo>
                <a:lnTo>
                  <a:pt x="3177" y="8033"/>
                </a:lnTo>
                <a:lnTo>
                  <a:pt x="3155" y="7988"/>
                </a:lnTo>
                <a:lnTo>
                  <a:pt x="3135" y="7919"/>
                </a:lnTo>
                <a:lnTo>
                  <a:pt x="3117" y="7827"/>
                </a:lnTo>
                <a:lnTo>
                  <a:pt x="3102" y="7712"/>
                </a:lnTo>
                <a:lnTo>
                  <a:pt x="3088" y="7578"/>
                </a:lnTo>
                <a:lnTo>
                  <a:pt x="3076" y="7424"/>
                </a:lnTo>
                <a:lnTo>
                  <a:pt x="3066" y="7252"/>
                </a:lnTo>
                <a:lnTo>
                  <a:pt x="3059" y="7065"/>
                </a:lnTo>
                <a:lnTo>
                  <a:pt x="3053" y="6863"/>
                </a:lnTo>
                <a:lnTo>
                  <a:pt x="3049" y="6647"/>
                </a:lnTo>
                <a:lnTo>
                  <a:pt x="3046" y="6420"/>
                </a:lnTo>
                <a:lnTo>
                  <a:pt x="3045" y="6183"/>
                </a:lnTo>
                <a:lnTo>
                  <a:pt x="3045" y="5937"/>
                </a:lnTo>
                <a:lnTo>
                  <a:pt x="3047" y="5683"/>
                </a:lnTo>
                <a:lnTo>
                  <a:pt x="3049" y="5424"/>
                </a:lnTo>
                <a:lnTo>
                  <a:pt x="3052" y="5160"/>
                </a:lnTo>
                <a:lnTo>
                  <a:pt x="3057" y="4893"/>
                </a:lnTo>
                <a:lnTo>
                  <a:pt x="3062" y="4625"/>
                </a:lnTo>
                <a:lnTo>
                  <a:pt x="3068" y="4357"/>
                </a:lnTo>
                <a:lnTo>
                  <a:pt x="3074" y="4090"/>
                </a:lnTo>
                <a:lnTo>
                  <a:pt x="3090" y="3566"/>
                </a:lnTo>
                <a:lnTo>
                  <a:pt x="3105" y="3065"/>
                </a:lnTo>
                <a:lnTo>
                  <a:pt x="3121" y="2601"/>
                </a:lnTo>
                <a:lnTo>
                  <a:pt x="3136" y="2182"/>
                </a:lnTo>
                <a:lnTo>
                  <a:pt x="3150" y="1821"/>
                </a:lnTo>
                <a:lnTo>
                  <a:pt x="3162" y="1531"/>
                </a:lnTo>
                <a:lnTo>
                  <a:pt x="3024" y="1579"/>
                </a:lnTo>
                <a:lnTo>
                  <a:pt x="2890" y="1628"/>
                </a:lnTo>
                <a:lnTo>
                  <a:pt x="2757" y="1677"/>
                </a:lnTo>
                <a:lnTo>
                  <a:pt x="2626" y="1726"/>
                </a:lnTo>
                <a:lnTo>
                  <a:pt x="2498" y="1775"/>
                </a:lnTo>
                <a:lnTo>
                  <a:pt x="2372" y="1824"/>
                </a:lnTo>
                <a:lnTo>
                  <a:pt x="2249" y="1874"/>
                </a:lnTo>
                <a:lnTo>
                  <a:pt x="2129" y="1924"/>
                </a:lnTo>
                <a:lnTo>
                  <a:pt x="2011" y="1974"/>
                </a:lnTo>
                <a:lnTo>
                  <a:pt x="1897" y="2024"/>
                </a:lnTo>
                <a:lnTo>
                  <a:pt x="1784" y="2074"/>
                </a:lnTo>
                <a:lnTo>
                  <a:pt x="1674" y="2125"/>
                </a:lnTo>
                <a:lnTo>
                  <a:pt x="1568" y="2175"/>
                </a:lnTo>
                <a:lnTo>
                  <a:pt x="1465" y="2225"/>
                </a:lnTo>
                <a:lnTo>
                  <a:pt x="1365" y="2275"/>
                </a:lnTo>
                <a:lnTo>
                  <a:pt x="1267" y="2326"/>
                </a:lnTo>
                <a:lnTo>
                  <a:pt x="1174" y="2377"/>
                </a:lnTo>
                <a:lnTo>
                  <a:pt x="1083" y="2427"/>
                </a:lnTo>
                <a:lnTo>
                  <a:pt x="996" y="2477"/>
                </a:lnTo>
                <a:lnTo>
                  <a:pt x="913" y="2527"/>
                </a:lnTo>
                <a:lnTo>
                  <a:pt x="833" y="2577"/>
                </a:lnTo>
                <a:lnTo>
                  <a:pt x="757" y="2628"/>
                </a:lnTo>
                <a:lnTo>
                  <a:pt x="683" y="2678"/>
                </a:lnTo>
                <a:lnTo>
                  <a:pt x="615" y="2728"/>
                </a:lnTo>
                <a:lnTo>
                  <a:pt x="550" y="2777"/>
                </a:lnTo>
                <a:lnTo>
                  <a:pt x="488" y="2826"/>
                </a:lnTo>
                <a:lnTo>
                  <a:pt x="431" y="2876"/>
                </a:lnTo>
                <a:lnTo>
                  <a:pt x="378" y="2925"/>
                </a:lnTo>
                <a:lnTo>
                  <a:pt x="329" y="2973"/>
                </a:lnTo>
                <a:lnTo>
                  <a:pt x="283" y="3021"/>
                </a:lnTo>
                <a:lnTo>
                  <a:pt x="242" y="3069"/>
                </a:lnTo>
                <a:lnTo>
                  <a:pt x="206" y="3118"/>
                </a:lnTo>
                <a:lnTo>
                  <a:pt x="138" y="3253"/>
                </a:lnTo>
                <a:lnTo>
                  <a:pt x="83" y="3444"/>
                </a:lnTo>
                <a:lnTo>
                  <a:pt x="44" y="3687"/>
                </a:lnTo>
                <a:lnTo>
                  <a:pt x="17" y="3979"/>
                </a:lnTo>
                <a:lnTo>
                  <a:pt x="3" y="4314"/>
                </a:lnTo>
                <a:lnTo>
                  <a:pt x="0" y="4691"/>
                </a:lnTo>
                <a:lnTo>
                  <a:pt x="9" y="5104"/>
                </a:lnTo>
                <a:lnTo>
                  <a:pt x="28" y="5549"/>
                </a:lnTo>
                <a:lnTo>
                  <a:pt x="56" y="6023"/>
                </a:lnTo>
                <a:lnTo>
                  <a:pt x="93" y="6522"/>
                </a:lnTo>
                <a:lnTo>
                  <a:pt x="139" y="7041"/>
                </a:lnTo>
                <a:lnTo>
                  <a:pt x="191" y="7578"/>
                </a:lnTo>
                <a:lnTo>
                  <a:pt x="250" y="8128"/>
                </a:lnTo>
                <a:lnTo>
                  <a:pt x="316" y="8686"/>
                </a:lnTo>
                <a:lnTo>
                  <a:pt x="386" y="9250"/>
                </a:lnTo>
                <a:lnTo>
                  <a:pt x="460" y="9816"/>
                </a:lnTo>
                <a:lnTo>
                  <a:pt x="539" y="10378"/>
                </a:lnTo>
                <a:lnTo>
                  <a:pt x="620" y="10934"/>
                </a:lnTo>
                <a:lnTo>
                  <a:pt x="704" y="11479"/>
                </a:lnTo>
                <a:lnTo>
                  <a:pt x="789" y="12011"/>
                </a:lnTo>
                <a:lnTo>
                  <a:pt x="874" y="12524"/>
                </a:lnTo>
                <a:lnTo>
                  <a:pt x="960" y="13015"/>
                </a:lnTo>
                <a:lnTo>
                  <a:pt x="1045" y="13480"/>
                </a:lnTo>
                <a:lnTo>
                  <a:pt x="1129" y="13914"/>
                </a:lnTo>
                <a:lnTo>
                  <a:pt x="1209" y="14315"/>
                </a:lnTo>
                <a:lnTo>
                  <a:pt x="1287" y="14678"/>
                </a:lnTo>
                <a:lnTo>
                  <a:pt x="1362" y="15000"/>
                </a:lnTo>
                <a:lnTo>
                  <a:pt x="1432" y="15275"/>
                </a:lnTo>
                <a:lnTo>
                  <a:pt x="1498" y="15501"/>
                </a:lnTo>
                <a:lnTo>
                  <a:pt x="1557" y="15673"/>
                </a:lnTo>
                <a:lnTo>
                  <a:pt x="1609" y="15789"/>
                </a:lnTo>
                <a:lnTo>
                  <a:pt x="1654" y="15843"/>
                </a:lnTo>
                <a:lnTo>
                  <a:pt x="1670" y="15851"/>
                </a:lnTo>
                <a:lnTo>
                  <a:pt x="1687" y="15859"/>
                </a:lnTo>
                <a:lnTo>
                  <a:pt x="1706" y="15866"/>
                </a:lnTo>
                <a:lnTo>
                  <a:pt x="1725" y="15874"/>
                </a:lnTo>
                <a:lnTo>
                  <a:pt x="1767" y="15888"/>
                </a:lnTo>
                <a:lnTo>
                  <a:pt x="1814" y="15902"/>
                </a:lnTo>
                <a:lnTo>
                  <a:pt x="1864" y="15915"/>
                </a:lnTo>
                <a:lnTo>
                  <a:pt x="1921" y="15928"/>
                </a:lnTo>
                <a:lnTo>
                  <a:pt x="1980" y="15942"/>
                </a:lnTo>
                <a:lnTo>
                  <a:pt x="2044" y="15953"/>
                </a:lnTo>
                <a:lnTo>
                  <a:pt x="2112" y="15965"/>
                </a:lnTo>
                <a:lnTo>
                  <a:pt x="2184" y="15975"/>
                </a:lnTo>
                <a:lnTo>
                  <a:pt x="2259" y="15985"/>
                </a:lnTo>
                <a:lnTo>
                  <a:pt x="2339" y="15995"/>
                </a:lnTo>
                <a:lnTo>
                  <a:pt x="2422" y="16004"/>
                </a:lnTo>
                <a:lnTo>
                  <a:pt x="2509" y="16013"/>
                </a:lnTo>
                <a:lnTo>
                  <a:pt x="2599" y="16021"/>
                </a:lnTo>
                <a:lnTo>
                  <a:pt x="2693" y="16029"/>
                </a:lnTo>
                <a:lnTo>
                  <a:pt x="2662" y="15757"/>
                </a:lnTo>
                <a:lnTo>
                  <a:pt x="2624" y="15421"/>
                </a:lnTo>
                <a:lnTo>
                  <a:pt x="2582" y="15034"/>
                </a:lnTo>
                <a:lnTo>
                  <a:pt x="2536" y="14603"/>
                </a:lnTo>
                <a:lnTo>
                  <a:pt x="2488" y="14140"/>
                </a:lnTo>
                <a:lnTo>
                  <a:pt x="2439" y="13657"/>
                </a:lnTo>
                <a:lnTo>
                  <a:pt x="2414" y="13411"/>
                </a:lnTo>
                <a:lnTo>
                  <a:pt x="2391" y="13163"/>
                </a:lnTo>
                <a:lnTo>
                  <a:pt x="2368" y="12916"/>
                </a:lnTo>
                <a:lnTo>
                  <a:pt x="2346" y="12670"/>
                </a:lnTo>
                <a:lnTo>
                  <a:pt x="2324" y="12427"/>
                </a:lnTo>
                <a:lnTo>
                  <a:pt x="2304" y="12188"/>
                </a:lnTo>
                <a:lnTo>
                  <a:pt x="2284" y="11954"/>
                </a:lnTo>
                <a:lnTo>
                  <a:pt x="2267" y="11728"/>
                </a:lnTo>
                <a:lnTo>
                  <a:pt x="2252" y="11510"/>
                </a:lnTo>
                <a:lnTo>
                  <a:pt x="2238" y="11300"/>
                </a:lnTo>
                <a:lnTo>
                  <a:pt x="2226" y="11102"/>
                </a:lnTo>
                <a:lnTo>
                  <a:pt x="2217" y="10915"/>
                </a:lnTo>
                <a:lnTo>
                  <a:pt x="2211" y="10742"/>
                </a:lnTo>
                <a:lnTo>
                  <a:pt x="2207" y="10584"/>
                </a:lnTo>
                <a:lnTo>
                  <a:pt x="2205" y="10442"/>
                </a:lnTo>
                <a:lnTo>
                  <a:pt x="2207" y="10318"/>
                </a:lnTo>
                <a:lnTo>
                  <a:pt x="2212" y="10211"/>
                </a:lnTo>
                <a:lnTo>
                  <a:pt x="2221" y="10126"/>
                </a:lnTo>
                <a:lnTo>
                  <a:pt x="2233" y="10062"/>
                </a:lnTo>
                <a:lnTo>
                  <a:pt x="2249" y="10020"/>
                </a:lnTo>
                <a:lnTo>
                  <a:pt x="2297" y="9981"/>
                </a:lnTo>
                <a:lnTo>
                  <a:pt x="2396" y="9934"/>
                </a:lnTo>
                <a:lnTo>
                  <a:pt x="2543" y="9881"/>
                </a:lnTo>
                <a:lnTo>
                  <a:pt x="2735" y="9821"/>
                </a:lnTo>
                <a:lnTo>
                  <a:pt x="2968" y="9755"/>
                </a:lnTo>
                <a:lnTo>
                  <a:pt x="3238" y="9685"/>
                </a:lnTo>
                <a:lnTo>
                  <a:pt x="3544" y="9610"/>
                </a:lnTo>
                <a:lnTo>
                  <a:pt x="3880" y="9532"/>
                </a:lnTo>
                <a:lnTo>
                  <a:pt x="4243" y="9449"/>
                </a:lnTo>
                <a:lnTo>
                  <a:pt x="4631" y="9365"/>
                </a:lnTo>
                <a:lnTo>
                  <a:pt x="5040" y="9279"/>
                </a:lnTo>
                <a:lnTo>
                  <a:pt x="5467" y="9191"/>
                </a:lnTo>
                <a:lnTo>
                  <a:pt x="5907" y="9104"/>
                </a:lnTo>
                <a:lnTo>
                  <a:pt x="6357" y="9015"/>
                </a:lnTo>
                <a:lnTo>
                  <a:pt x="6814" y="8929"/>
                </a:lnTo>
                <a:lnTo>
                  <a:pt x="7276" y="8844"/>
                </a:lnTo>
                <a:lnTo>
                  <a:pt x="7738" y="8759"/>
                </a:lnTo>
                <a:lnTo>
                  <a:pt x="8196" y="8679"/>
                </a:lnTo>
                <a:lnTo>
                  <a:pt x="8649" y="8602"/>
                </a:lnTo>
                <a:lnTo>
                  <a:pt x="9091" y="8529"/>
                </a:lnTo>
                <a:lnTo>
                  <a:pt x="9520" y="8460"/>
                </a:lnTo>
                <a:lnTo>
                  <a:pt x="9932" y="8397"/>
                </a:lnTo>
                <a:lnTo>
                  <a:pt x="10324" y="8339"/>
                </a:lnTo>
                <a:lnTo>
                  <a:pt x="10693" y="8289"/>
                </a:lnTo>
                <a:lnTo>
                  <a:pt x="11035" y="8244"/>
                </a:lnTo>
                <a:lnTo>
                  <a:pt x="11346" y="8209"/>
                </a:lnTo>
                <a:lnTo>
                  <a:pt x="11624" y="8182"/>
                </a:lnTo>
                <a:lnTo>
                  <a:pt x="11864" y="8164"/>
                </a:lnTo>
                <a:lnTo>
                  <a:pt x="12064" y="8156"/>
                </a:lnTo>
                <a:lnTo>
                  <a:pt x="12219" y="8159"/>
                </a:lnTo>
                <a:lnTo>
                  <a:pt x="12329" y="8172"/>
                </a:lnTo>
                <a:lnTo>
                  <a:pt x="12386" y="8198"/>
                </a:lnTo>
                <a:lnTo>
                  <a:pt x="12410" y="8236"/>
                </a:lnTo>
                <a:lnTo>
                  <a:pt x="12429" y="8302"/>
                </a:lnTo>
                <a:lnTo>
                  <a:pt x="12444" y="8392"/>
                </a:lnTo>
                <a:lnTo>
                  <a:pt x="12455" y="8505"/>
                </a:lnTo>
                <a:lnTo>
                  <a:pt x="12461" y="8641"/>
                </a:lnTo>
                <a:lnTo>
                  <a:pt x="12464" y="8797"/>
                </a:lnTo>
                <a:lnTo>
                  <a:pt x="12464" y="8971"/>
                </a:lnTo>
                <a:lnTo>
                  <a:pt x="12460" y="9163"/>
                </a:lnTo>
                <a:lnTo>
                  <a:pt x="12453" y="9372"/>
                </a:lnTo>
                <a:lnTo>
                  <a:pt x="12443" y="9595"/>
                </a:lnTo>
                <a:lnTo>
                  <a:pt x="12431" y="9831"/>
                </a:lnTo>
                <a:lnTo>
                  <a:pt x="12415" y="10078"/>
                </a:lnTo>
                <a:lnTo>
                  <a:pt x="12399" y="10336"/>
                </a:lnTo>
                <a:lnTo>
                  <a:pt x="12380" y="10602"/>
                </a:lnTo>
                <a:lnTo>
                  <a:pt x="12359" y="10875"/>
                </a:lnTo>
                <a:lnTo>
                  <a:pt x="12337" y="11154"/>
                </a:lnTo>
                <a:lnTo>
                  <a:pt x="12313" y="11438"/>
                </a:lnTo>
                <a:lnTo>
                  <a:pt x="12288" y="11724"/>
                </a:lnTo>
                <a:lnTo>
                  <a:pt x="12263" y="12013"/>
                </a:lnTo>
                <a:lnTo>
                  <a:pt x="12236" y="12300"/>
                </a:lnTo>
                <a:lnTo>
                  <a:pt x="12208" y="12586"/>
                </a:lnTo>
                <a:lnTo>
                  <a:pt x="12181" y="12869"/>
                </a:lnTo>
                <a:lnTo>
                  <a:pt x="12153" y="13147"/>
                </a:lnTo>
                <a:lnTo>
                  <a:pt x="12126" y="13420"/>
                </a:lnTo>
                <a:lnTo>
                  <a:pt x="12072" y="13941"/>
                </a:lnTo>
                <a:lnTo>
                  <a:pt x="12022" y="14421"/>
                </a:lnTo>
                <a:lnTo>
                  <a:pt x="11974" y="14849"/>
                </a:lnTo>
                <a:lnTo>
                  <a:pt x="11934" y="15211"/>
                </a:lnTo>
                <a:lnTo>
                  <a:pt x="12071" y="15172"/>
                </a:lnTo>
                <a:lnTo>
                  <a:pt x="12203" y="15133"/>
                </a:lnTo>
                <a:lnTo>
                  <a:pt x="12268" y="15114"/>
                </a:lnTo>
                <a:lnTo>
                  <a:pt x="12331" y="15094"/>
                </a:lnTo>
                <a:lnTo>
                  <a:pt x="12393" y="15074"/>
                </a:lnTo>
                <a:lnTo>
                  <a:pt x="12455" y="15053"/>
                </a:lnTo>
                <a:lnTo>
                  <a:pt x="12514" y="15033"/>
                </a:lnTo>
                <a:lnTo>
                  <a:pt x="12572" y="15012"/>
                </a:lnTo>
                <a:lnTo>
                  <a:pt x="12630" y="14992"/>
                </a:lnTo>
                <a:lnTo>
                  <a:pt x="12686" y="14970"/>
                </a:lnTo>
                <a:lnTo>
                  <a:pt x="12740" y="14948"/>
                </a:lnTo>
                <a:lnTo>
                  <a:pt x="12793" y="14927"/>
                </a:lnTo>
                <a:lnTo>
                  <a:pt x="12846" y="14905"/>
                </a:lnTo>
                <a:lnTo>
                  <a:pt x="12897" y="14883"/>
                </a:lnTo>
                <a:lnTo>
                  <a:pt x="12945" y="14861"/>
                </a:lnTo>
                <a:lnTo>
                  <a:pt x="12993" y="14839"/>
                </a:lnTo>
                <a:lnTo>
                  <a:pt x="13040" y="14817"/>
                </a:lnTo>
                <a:lnTo>
                  <a:pt x="13085" y="14794"/>
                </a:lnTo>
                <a:lnTo>
                  <a:pt x="13128" y="14771"/>
                </a:lnTo>
                <a:lnTo>
                  <a:pt x="13169" y="14749"/>
                </a:lnTo>
                <a:lnTo>
                  <a:pt x="13210" y="14725"/>
                </a:lnTo>
                <a:lnTo>
                  <a:pt x="13249" y="14701"/>
                </a:lnTo>
                <a:lnTo>
                  <a:pt x="13286" y="14678"/>
                </a:lnTo>
                <a:lnTo>
                  <a:pt x="13322" y="14654"/>
                </a:lnTo>
                <a:lnTo>
                  <a:pt x="13355" y="14630"/>
                </a:lnTo>
                <a:lnTo>
                  <a:pt x="13388" y="14606"/>
                </a:lnTo>
                <a:lnTo>
                  <a:pt x="13419" y="14582"/>
                </a:lnTo>
                <a:lnTo>
                  <a:pt x="13448" y="14557"/>
                </a:lnTo>
                <a:lnTo>
                  <a:pt x="13475" y="14533"/>
                </a:lnTo>
                <a:lnTo>
                  <a:pt x="13501" y="14508"/>
                </a:lnTo>
                <a:lnTo>
                  <a:pt x="13561" y="14416"/>
                </a:lnTo>
                <a:lnTo>
                  <a:pt x="13629" y="14260"/>
                </a:lnTo>
                <a:lnTo>
                  <a:pt x="13703" y="14044"/>
                </a:lnTo>
                <a:lnTo>
                  <a:pt x="13782" y="13772"/>
                </a:lnTo>
                <a:lnTo>
                  <a:pt x="13867" y="13447"/>
                </a:lnTo>
                <a:lnTo>
                  <a:pt x="13955" y="13076"/>
                </a:lnTo>
                <a:lnTo>
                  <a:pt x="14047" y="12661"/>
                </a:lnTo>
                <a:lnTo>
                  <a:pt x="14141" y="12208"/>
                </a:lnTo>
                <a:lnTo>
                  <a:pt x="14238" y="11720"/>
                </a:lnTo>
                <a:lnTo>
                  <a:pt x="14335" y="11203"/>
                </a:lnTo>
                <a:lnTo>
                  <a:pt x="14434" y="10659"/>
                </a:lnTo>
                <a:lnTo>
                  <a:pt x="14532" y="10094"/>
                </a:lnTo>
                <a:lnTo>
                  <a:pt x="14630" y="9511"/>
                </a:lnTo>
                <a:lnTo>
                  <a:pt x="14725" y="8917"/>
                </a:lnTo>
                <a:lnTo>
                  <a:pt x="14819" y="8313"/>
                </a:lnTo>
                <a:lnTo>
                  <a:pt x="14908" y="7704"/>
                </a:lnTo>
                <a:lnTo>
                  <a:pt x="14995" y="7096"/>
                </a:lnTo>
                <a:lnTo>
                  <a:pt x="15077" y="6492"/>
                </a:lnTo>
                <a:lnTo>
                  <a:pt x="15154" y="5897"/>
                </a:lnTo>
                <a:lnTo>
                  <a:pt x="15225" y="5315"/>
                </a:lnTo>
                <a:lnTo>
                  <a:pt x="15290" y="4748"/>
                </a:lnTo>
                <a:lnTo>
                  <a:pt x="15346" y="4205"/>
                </a:lnTo>
                <a:lnTo>
                  <a:pt x="15395" y="3687"/>
                </a:lnTo>
                <a:lnTo>
                  <a:pt x="15436" y="3199"/>
                </a:lnTo>
                <a:lnTo>
                  <a:pt x="15467" y="2745"/>
                </a:lnTo>
                <a:lnTo>
                  <a:pt x="15488" y="2329"/>
                </a:lnTo>
                <a:lnTo>
                  <a:pt x="15497" y="1958"/>
                </a:lnTo>
                <a:lnTo>
                  <a:pt x="15495" y="1634"/>
                </a:lnTo>
                <a:lnTo>
                  <a:pt x="15481" y="1361"/>
                </a:lnTo>
                <a:lnTo>
                  <a:pt x="15454" y="1143"/>
                </a:lnTo>
                <a:lnTo>
                  <a:pt x="15413" y="986"/>
                </a:lnTo>
                <a:lnTo>
                  <a:pt x="15357" y="894"/>
                </a:lnTo>
                <a:close/>
              </a:path>
            </a:pathLst>
          </a:custGeom>
          <a:solidFill>
            <a:schemeClr val="bg1">
              <a:lumMod val="65000"/>
            </a:schemeClr>
          </a:solidFill>
          <a:ln>
            <a:noFill/>
          </a:ln>
          <a:extLst/>
        </p:spPr>
        <p:txBody>
          <a:bodyPr anchor="ctr"/>
          <a:lstStyle/>
          <a:p>
            <a:pPr algn="ctr"/>
            <a:endParaRPr/>
          </a:p>
        </p:txBody>
      </p:sp>
      <p:sp>
        <p:nvSpPr>
          <p:cNvPr id="18" name="任意多边形: 形状 17"/>
          <p:cNvSpPr>
            <a:spLocks/>
          </p:cNvSpPr>
          <p:nvPr/>
        </p:nvSpPr>
        <p:spPr bwMode="auto">
          <a:xfrm>
            <a:off x="11047922" y="4524515"/>
            <a:ext cx="415381" cy="629216"/>
          </a:xfrm>
          <a:custGeom>
            <a:avLst/>
            <a:gdLst>
              <a:gd name="T0" fmla="*/ 1922 w 10647"/>
              <a:gd name="T1" fmla="*/ 2895 h 16128"/>
              <a:gd name="T2" fmla="*/ 2285 w 10647"/>
              <a:gd name="T3" fmla="*/ 2237 h 16128"/>
              <a:gd name="T4" fmla="*/ 2764 w 10647"/>
              <a:gd name="T5" fmla="*/ 1698 h 16128"/>
              <a:gd name="T6" fmla="*/ 3334 w 10647"/>
              <a:gd name="T7" fmla="*/ 1299 h 16128"/>
              <a:gd name="T8" fmla="*/ 3966 w 10647"/>
              <a:gd name="T9" fmla="*/ 1057 h 16128"/>
              <a:gd name="T10" fmla="*/ 4637 w 10647"/>
              <a:gd name="T11" fmla="*/ 994 h 16128"/>
              <a:gd name="T12" fmla="*/ 5314 w 10647"/>
              <a:gd name="T13" fmla="*/ 1125 h 16128"/>
              <a:gd name="T14" fmla="*/ 5914 w 10647"/>
              <a:gd name="T15" fmla="*/ 1434 h 16128"/>
              <a:gd name="T16" fmla="*/ 6409 w 10647"/>
              <a:gd name="T17" fmla="*/ 1893 h 16128"/>
              <a:gd name="T18" fmla="*/ 6781 w 10647"/>
              <a:gd name="T19" fmla="*/ 2475 h 16128"/>
              <a:gd name="T20" fmla="*/ 7017 w 10647"/>
              <a:gd name="T21" fmla="*/ 3148 h 16128"/>
              <a:gd name="T22" fmla="*/ 7100 w 10647"/>
              <a:gd name="T23" fmla="*/ 3888 h 16128"/>
              <a:gd name="T24" fmla="*/ 7015 w 10647"/>
              <a:gd name="T25" fmla="*/ 4663 h 16128"/>
              <a:gd name="T26" fmla="*/ 6763 w 10647"/>
              <a:gd name="T27" fmla="*/ 5404 h 16128"/>
              <a:gd name="T28" fmla="*/ 6375 w 10647"/>
              <a:gd name="T29" fmla="*/ 6040 h 16128"/>
              <a:gd name="T30" fmla="*/ 5876 w 10647"/>
              <a:gd name="T31" fmla="*/ 6552 h 16128"/>
              <a:gd name="T32" fmla="*/ 5292 w 10647"/>
              <a:gd name="T33" fmla="*/ 6921 h 16128"/>
              <a:gd name="T34" fmla="*/ 4649 w 10647"/>
              <a:gd name="T35" fmla="*/ 7129 h 16128"/>
              <a:gd name="T36" fmla="*/ 3974 w 10647"/>
              <a:gd name="T37" fmla="*/ 7156 h 16128"/>
              <a:gd name="T38" fmla="*/ 3306 w 10647"/>
              <a:gd name="T39" fmla="*/ 6988 h 16128"/>
              <a:gd name="T40" fmla="*/ 2726 w 10647"/>
              <a:gd name="T41" fmla="*/ 6646 h 16128"/>
              <a:gd name="T42" fmla="*/ 2255 w 10647"/>
              <a:gd name="T43" fmla="*/ 6159 h 16128"/>
              <a:gd name="T44" fmla="*/ 1908 w 10647"/>
              <a:gd name="T45" fmla="*/ 5556 h 16128"/>
              <a:gd name="T46" fmla="*/ 1701 w 10647"/>
              <a:gd name="T47" fmla="*/ 4866 h 16128"/>
              <a:gd name="T48" fmla="*/ 1651 w 10647"/>
              <a:gd name="T49" fmla="*/ 4116 h 16128"/>
              <a:gd name="T50" fmla="*/ 7129 w 10647"/>
              <a:gd name="T51" fmla="*/ 6825 h 16128"/>
              <a:gd name="T52" fmla="*/ 7304 w 10647"/>
              <a:gd name="T53" fmla="*/ 6574 h 16128"/>
              <a:gd name="T54" fmla="*/ 7465 w 10647"/>
              <a:gd name="T55" fmla="*/ 6311 h 16128"/>
              <a:gd name="T56" fmla="*/ 7609 w 10647"/>
              <a:gd name="T57" fmla="*/ 6034 h 16128"/>
              <a:gd name="T58" fmla="*/ 7736 w 10647"/>
              <a:gd name="T59" fmla="*/ 5745 h 16128"/>
              <a:gd name="T60" fmla="*/ 7845 w 10647"/>
              <a:gd name="T61" fmla="*/ 5442 h 16128"/>
              <a:gd name="T62" fmla="*/ 7936 w 10647"/>
              <a:gd name="T63" fmla="*/ 5129 h 16128"/>
              <a:gd name="T64" fmla="*/ 8064 w 10647"/>
              <a:gd name="T65" fmla="*/ 4364 h 16128"/>
              <a:gd name="T66" fmla="*/ 8040 w 10647"/>
              <a:gd name="T67" fmla="*/ 3332 h 16128"/>
              <a:gd name="T68" fmla="*/ 7800 w 10647"/>
              <a:gd name="T69" fmla="*/ 2375 h 16128"/>
              <a:gd name="T70" fmla="*/ 7366 w 10647"/>
              <a:gd name="T71" fmla="*/ 1528 h 16128"/>
              <a:gd name="T72" fmla="*/ 6757 w 10647"/>
              <a:gd name="T73" fmla="*/ 831 h 16128"/>
              <a:gd name="T74" fmla="*/ 5995 w 10647"/>
              <a:gd name="T75" fmla="*/ 323 h 16128"/>
              <a:gd name="T76" fmla="*/ 5103 w 10647"/>
              <a:gd name="T77" fmla="*/ 41 h 16128"/>
              <a:gd name="T78" fmla="*/ 4180 w 10647"/>
              <a:gd name="T79" fmla="*/ 25 h 16128"/>
              <a:gd name="T80" fmla="*/ 3293 w 10647"/>
              <a:gd name="T81" fmla="*/ 261 h 16128"/>
              <a:gd name="T82" fmla="*/ 2481 w 10647"/>
              <a:gd name="T83" fmla="*/ 721 h 16128"/>
              <a:gd name="T84" fmla="*/ 1776 w 10647"/>
              <a:gd name="T85" fmla="*/ 1380 h 16128"/>
              <a:gd name="T86" fmla="*/ 1215 w 10647"/>
              <a:gd name="T87" fmla="*/ 2213 h 16128"/>
              <a:gd name="T88" fmla="*/ 833 w 10647"/>
              <a:gd name="T89" fmla="*/ 3191 h 16128"/>
              <a:gd name="T90" fmla="*/ 680 w 10647"/>
              <a:gd name="T91" fmla="*/ 4088 h 16128"/>
              <a:gd name="T92" fmla="*/ 690 w 10647"/>
              <a:gd name="T93" fmla="*/ 4923 h 16128"/>
              <a:gd name="T94" fmla="*/ 843 w 10647"/>
              <a:gd name="T95" fmla="*/ 5714 h 16128"/>
              <a:gd name="T96" fmla="*/ 1128 w 10647"/>
              <a:gd name="T97" fmla="*/ 6441 h 16128"/>
              <a:gd name="T98" fmla="*/ 1534 w 10647"/>
              <a:gd name="T99" fmla="*/ 7084 h 16128"/>
              <a:gd name="T100" fmla="*/ 2048 w 10647"/>
              <a:gd name="T101" fmla="*/ 7624 h 16128"/>
              <a:gd name="T102" fmla="*/ 2623 w 10647"/>
              <a:gd name="T103" fmla="*/ 14414 h 16128"/>
              <a:gd name="T104" fmla="*/ 4927 w 10647"/>
              <a:gd name="T105" fmla="*/ 8308 h 16128"/>
              <a:gd name="T106" fmla="*/ 5135 w 10647"/>
              <a:gd name="T107" fmla="*/ 8251 h 16128"/>
              <a:gd name="T108" fmla="*/ 5341 w 10647"/>
              <a:gd name="T109" fmla="*/ 8181 h 16128"/>
              <a:gd name="T110" fmla="*/ 7129 w 10647"/>
              <a:gd name="T111" fmla="*/ 682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647" h="16128">
                <a:moveTo>
                  <a:pt x="1733" y="3494"/>
                </a:moveTo>
                <a:lnTo>
                  <a:pt x="1771" y="3338"/>
                </a:lnTo>
                <a:lnTo>
                  <a:pt x="1815" y="3187"/>
                </a:lnTo>
                <a:lnTo>
                  <a:pt x="1866" y="3039"/>
                </a:lnTo>
                <a:lnTo>
                  <a:pt x="1922" y="2895"/>
                </a:lnTo>
                <a:lnTo>
                  <a:pt x="1984" y="2755"/>
                </a:lnTo>
                <a:lnTo>
                  <a:pt x="2052" y="2619"/>
                </a:lnTo>
                <a:lnTo>
                  <a:pt x="2125" y="2487"/>
                </a:lnTo>
                <a:lnTo>
                  <a:pt x="2202" y="2360"/>
                </a:lnTo>
                <a:lnTo>
                  <a:pt x="2285" y="2237"/>
                </a:lnTo>
                <a:lnTo>
                  <a:pt x="2373" y="2119"/>
                </a:lnTo>
                <a:lnTo>
                  <a:pt x="2464" y="2006"/>
                </a:lnTo>
                <a:lnTo>
                  <a:pt x="2560" y="1898"/>
                </a:lnTo>
                <a:lnTo>
                  <a:pt x="2661" y="1796"/>
                </a:lnTo>
                <a:lnTo>
                  <a:pt x="2764" y="1698"/>
                </a:lnTo>
                <a:lnTo>
                  <a:pt x="2872" y="1607"/>
                </a:lnTo>
                <a:lnTo>
                  <a:pt x="2983" y="1521"/>
                </a:lnTo>
                <a:lnTo>
                  <a:pt x="3097" y="1441"/>
                </a:lnTo>
                <a:lnTo>
                  <a:pt x="3214" y="1367"/>
                </a:lnTo>
                <a:lnTo>
                  <a:pt x="3334" y="1299"/>
                </a:lnTo>
                <a:lnTo>
                  <a:pt x="3456" y="1238"/>
                </a:lnTo>
                <a:lnTo>
                  <a:pt x="3581" y="1182"/>
                </a:lnTo>
                <a:lnTo>
                  <a:pt x="3707" y="1134"/>
                </a:lnTo>
                <a:lnTo>
                  <a:pt x="3836" y="1093"/>
                </a:lnTo>
                <a:lnTo>
                  <a:pt x="3966" y="1057"/>
                </a:lnTo>
                <a:lnTo>
                  <a:pt x="4098" y="1030"/>
                </a:lnTo>
                <a:lnTo>
                  <a:pt x="4232" y="1010"/>
                </a:lnTo>
                <a:lnTo>
                  <a:pt x="4366" y="997"/>
                </a:lnTo>
                <a:lnTo>
                  <a:pt x="4501" y="992"/>
                </a:lnTo>
                <a:lnTo>
                  <a:pt x="4637" y="994"/>
                </a:lnTo>
                <a:lnTo>
                  <a:pt x="4773" y="1005"/>
                </a:lnTo>
                <a:lnTo>
                  <a:pt x="4911" y="1023"/>
                </a:lnTo>
                <a:lnTo>
                  <a:pt x="5047" y="1049"/>
                </a:lnTo>
                <a:lnTo>
                  <a:pt x="5182" y="1084"/>
                </a:lnTo>
                <a:lnTo>
                  <a:pt x="5314" y="1125"/>
                </a:lnTo>
                <a:lnTo>
                  <a:pt x="5441" y="1173"/>
                </a:lnTo>
                <a:lnTo>
                  <a:pt x="5566" y="1229"/>
                </a:lnTo>
                <a:lnTo>
                  <a:pt x="5686" y="1290"/>
                </a:lnTo>
                <a:lnTo>
                  <a:pt x="5802" y="1359"/>
                </a:lnTo>
                <a:lnTo>
                  <a:pt x="5914" y="1434"/>
                </a:lnTo>
                <a:lnTo>
                  <a:pt x="6022" y="1515"/>
                </a:lnTo>
                <a:lnTo>
                  <a:pt x="6126" y="1602"/>
                </a:lnTo>
                <a:lnTo>
                  <a:pt x="6224" y="1693"/>
                </a:lnTo>
                <a:lnTo>
                  <a:pt x="6319" y="1791"/>
                </a:lnTo>
                <a:lnTo>
                  <a:pt x="6409" y="1893"/>
                </a:lnTo>
                <a:lnTo>
                  <a:pt x="6494" y="2001"/>
                </a:lnTo>
                <a:lnTo>
                  <a:pt x="6573" y="2113"/>
                </a:lnTo>
                <a:lnTo>
                  <a:pt x="6648" y="2229"/>
                </a:lnTo>
                <a:lnTo>
                  <a:pt x="6718" y="2350"/>
                </a:lnTo>
                <a:lnTo>
                  <a:pt x="6781" y="2475"/>
                </a:lnTo>
                <a:lnTo>
                  <a:pt x="6840" y="2603"/>
                </a:lnTo>
                <a:lnTo>
                  <a:pt x="6893" y="2735"/>
                </a:lnTo>
                <a:lnTo>
                  <a:pt x="6940" y="2869"/>
                </a:lnTo>
                <a:lnTo>
                  <a:pt x="6982" y="3008"/>
                </a:lnTo>
                <a:lnTo>
                  <a:pt x="7017" y="3148"/>
                </a:lnTo>
                <a:lnTo>
                  <a:pt x="7046" y="3292"/>
                </a:lnTo>
                <a:lnTo>
                  <a:pt x="7069" y="3437"/>
                </a:lnTo>
                <a:lnTo>
                  <a:pt x="7086" y="3585"/>
                </a:lnTo>
                <a:lnTo>
                  <a:pt x="7096" y="3736"/>
                </a:lnTo>
                <a:lnTo>
                  <a:pt x="7100" y="3888"/>
                </a:lnTo>
                <a:lnTo>
                  <a:pt x="7097" y="4040"/>
                </a:lnTo>
                <a:lnTo>
                  <a:pt x="7087" y="4194"/>
                </a:lnTo>
                <a:lnTo>
                  <a:pt x="7069" y="4351"/>
                </a:lnTo>
                <a:lnTo>
                  <a:pt x="7046" y="4506"/>
                </a:lnTo>
                <a:lnTo>
                  <a:pt x="7015" y="4663"/>
                </a:lnTo>
                <a:lnTo>
                  <a:pt x="6977" y="4818"/>
                </a:lnTo>
                <a:lnTo>
                  <a:pt x="6932" y="4970"/>
                </a:lnTo>
                <a:lnTo>
                  <a:pt x="6882" y="5119"/>
                </a:lnTo>
                <a:lnTo>
                  <a:pt x="6825" y="5263"/>
                </a:lnTo>
                <a:lnTo>
                  <a:pt x="6763" y="5404"/>
                </a:lnTo>
                <a:lnTo>
                  <a:pt x="6695" y="5540"/>
                </a:lnTo>
                <a:lnTo>
                  <a:pt x="6623" y="5672"/>
                </a:lnTo>
                <a:lnTo>
                  <a:pt x="6545" y="5799"/>
                </a:lnTo>
                <a:lnTo>
                  <a:pt x="6462" y="5922"/>
                </a:lnTo>
                <a:lnTo>
                  <a:pt x="6375" y="6040"/>
                </a:lnTo>
                <a:lnTo>
                  <a:pt x="6283" y="6153"/>
                </a:lnTo>
                <a:lnTo>
                  <a:pt x="6187" y="6261"/>
                </a:lnTo>
                <a:lnTo>
                  <a:pt x="6087" y="6362"/>
                </a:lnTo>
                <a:lnTo>
                  <a:pt x="5983" y="6460"/>
                </a:lnTo>
                <a:lnTo>
                  <a:pt x="5876" y="6552"/>
                </a:lnTo>
                <a:lnTo>
                  <a:pt x="5765" y="6638"/>
                </a:lnTo>
                <a:lnTo>
                  <a:pt x="5651" y="6717"/>
                </a:lnTo>
                <a:lnTo>
                  <a:pt x="5534" y="6792"/>
                </a:lnTo>
                <a:lnTo>
                  <a:pt x="5414" y="6859"/>
                </a:lnTo>
                <a:lnTo>
                  <a:pt x="5292" y="6921"/>
                </a:lnTo>
                <a:lnTo>
                  <a:pt x="5168" y="6976"/>
                </a:lnTo>
                <a:lnTo>
                  <a:pt x="5041" y="7025"/>
                </a:lnTo>
                <a:lnTo>
                  <a:pt x="4912" y="7067"/>
                </a:lnTo>
                <a:lnTo>
                  <a:pt x="4782" y="7101"/>
                </a:lnTo>
                <a:lnTo>
                  <a:pt x="4649" y="7129"/>
                </a:lnTo>
                <a:lnTo>
                  <a:pt x="4516" y="7150"/>
                </a:lnTo>
                <a:lnTo>
                  <a:pt x="4381" y="7163"/>
                </a:lnTo>
                <a:lnTo>
                  <a:pt x="4246" y="7168"/>
                </a:lnTo>
                <a:lnTo>
                  <a:pt x="4110" y="7166"/>
                </a:lnTo>
                <a:lnTo>
                  <a:pt x="3974" y="7156"/>
                </a:lnTo>
                <a:lnTo>
                  <a:pt x="3837" y="7139"/>
                </a:lnTo>
                <a:lnTo>
                  <a:pt x="3701" y="7112"/>
                </a:lnTo>
                <a:lnTo>
                  <a:pt x="3565" y="7078"/>
                </a:lnTo>
                <a:lnTo>
                  <a:pt x="3434" y="7037"/>
                </a:lnTo>
                <a:lnTo>
                  <a:pt x="3306" y="6988"/>
                </a:lnTo>
                <a:lnTo>
                  <a:pt x="3182" y="6933"/>
                </a:lnTo>
                <a:lnTo>
                  <a:pt x="3062" y="6871"/>
                </a:lnTo>
                <a:lnTo>
                  <a:pt x="2945" y="6802"/>
                </a:lnTo>
                <a:lnTo>
                  <a:pt x="2833" y="6726"/>
                </a:lnTo>
                <a:lnTo>
                  <a:pt x="2726" y="6646"/>
                </a:lnTo>
                <a:lnTo>
                  <a:pt x="2623" y="6559"/>
                </a:lnTo>
                <a:lnTo>
                  <a:pt x="2523" y="6467"/>
                </a:lnTo>
                <a:lnTo>
                  <a:pt x="2429" y="6370"/>
                </a:lnTo>
                <a:lnTo>
                  <a:pt x="2339" y="6267"/>
                </a:lnTo>
                <a:lnTo>
                  <a:pt x="2255" y="6159"/>
                </a:lnTo>
                <a:lnTo>
                  <a:pt x="2175" y="6047"/>
                </a:lnTo>
                <a:lnTo>
                  <a:pt x="2100" y="5930"/>
                </a:lnTo>
                <a:lnTo>
                  <a:pt x="2031" y="5809"/>
                </a:lnTo>
                <a:lnTo>
                  <a:pt x="1966" y="5684"/>
                </a:lnTo>
                <a:lnTo>
                  <a:pt x="1908" y="5556"/>
                </a:lnTo>
                <a:lnTo>
                  <a:pt x="1854" y="5424"/>
                </a:lnTo>
                <a:lnTo>
                  <a:pt x="1808" y="5289"/>
                </a:lnTo>
                <a:lnTo>
                  <a:pt x="1767" y="5151"/>
                </a:lnTo>
                <a:lnTo>
                  <a:pt x="1730" y="5009"/>
                </a:lnTo>
                <a:lnTo>
                  <a:pt x="1701" y="4866"/>
                </a:lnTo>
                <a:lnTo>
                  <a:pt x="1678" y="4719"/>
                </a:lnTo>
                <a:lnTo>
                  <a:pt x="1662" y="4571"/>
                </a:lnTo>
                <a:lnTo>
                  <a:pt x="1652" y="4421"/>
                </a:lnTo>
                <a:lnTo>
                  <a:pt x="1648" y="4270"/>
                </a:lnTo>
                <a:lnTo>
                  <a:pt x="1651" y="4116"/>
                </a:lnTo>
                <a:lnTo>
                  <a:pt x="1661" y="3961"/>
                </a:lnTo>
                <a:lnTo>
                  <a:pt x="1678" y="3806"/>
                </a:lnTo>
                <a:lnTo>
                  <a:pt x="1702" y="3650"/>
                </a:lnTo>
                <a:lnTo>
                  <a:pt x="1733" y="3494"/>
                </a:lnTo>
                <a:close/>
                <a:moveTo>
                  <a:pt x="7129" y="6825"/>
                </a:moveTo>
                <a:lnTo>
                  <a:pt x="7165" y="6776"/>
                </a:lnTo>
                <a:lnTo>
                  <a:pt x="7201" y="6726"/>
                </a:lnTo>
                <a:lnTo>
                  <a:pt x="7236" y="6676"/>
                </a:lnTo>
                <a:lnTo>
                  <a:pt x="7270" y="6626"/>
                </a:lnTo>
                <a:lnTo>
                  <a:pt x="7304" y="6574"/>
                </a:lnTo>
                <a:lnTo>
                  <a:pt x="7338" y="6523"/>
                </a:lnTo>
                <a:lnTo>
                  <a:pt x="7370" y="6470"/>
                </a:lnTo>
                <a:lnTo>
                  <a:pt x="7402" y="6418"/>
                </a:lnTo>
                <a:lnTo>
                  <a:pt x="7433" y="6365"/>
                </a:lnTo>
                <a:lnTo>
                  <a:pt x="7465" y="6311"/>
                </a:lnTo>
                <a:lnTo>
                  <a:pt x="7495" y="6257"/>
                </a:lnTo>
                <a:lnTo>
                  <a:pt x="7524" y="6201"/>
                </a:lnTo>
                <a:lnTo>
                  <a:pt x="7553" y="6146"/>
                </a:lnTo>
                <a:lnTo>
                  <a:pt x="7582" y="6090"/>
                </a:lnTo>
                <a:lnTo>
                  <a:pt x="7609" y="6034"/>
                </a:lnTo>
                <a:lnTo>
                  <a:pt x="7636" y="5977"/>
                </a:lnTo>
                <a:lnTo>
                  <a:pt x="7661" y="5920"/>
                </a:lnTo>
                <a:lnTo>
                  <a:pt x="7688" y="5862"/>
                </a:lnTo>
                <a:lnTo>
                  <a:pt x="7712" y="5803"/>
                </a:lnTo>
                <a:lnTo>
                  <a:pt x="7736" y="5745"/>
                </a:lnTo>
                <a:lnTo>
                  <a:pt x="7759" y="5685"/>
                </a:lnTo>
                <a:lnTo>
                  <a:pt x="7782" y="5625"/>
                </a:lnTo>
                <a:lnTo>
                  <a:pt x="7803" y="5565"/>
                </a:lnTo>
                <a:lnTo>
                  <a:pt x="7825" y="5504"/>
                </a:lnTo>
                <a:lnTo>
                  <a:pt x="7845" y="5442"/>
                </a:lnTo>
                <a:lnTo>
                  <a:pt x="7865" y="5381"/>
                </a:lnTo>
                <a:lnTo>
                  <a:pt x="7884" y="5318"/>
                </a:lnTo>
                <a:lnTo>
                  <a:pt x="7901" y="5256"/>
                </a:lnTo>
                <a:lnTo>
                  <a:pt x="7919" y="5192"/>
                </a:lnTo>
                <a:lnTo>
                  <a:pt x="7936" y="5129"/>
                </a:lnTo>
                <a:lnTo>
                  <a:pt x="7951" y="5065"/>
                </a:lnTo>
                <a:lnTo>
                  <a:pt x="7966" y="5001"/>
                </a:lnTo>
                <a:lnTo>
                  <a:pt x="8008" y="4787"/>
                </a:lnTo>
                <a:lnTo>
                  <a:pt x="8040" y="4574"/>
                </a:lnTo>
                <a:lnTo>
                  <a:pt x="8064" y="4364"/>
                </a:lnTo>
                <a:lnTo>
                  <a:pt x="8078" y="4153"/>
                </a:lnTo>
                <a:lnTo>
                  <a:pt x="8082" y="3944"/>
                </a:lnTo>
                <a:lnTo>
                  <a:pt x="8077" y="3739"/>
                </a:lnTo>
                <a:lnTo>
                  <a:pt x="8063" y="3534"/>
                </a:lnTo>
                <a:lnTo>
                  <a:pt x="8040" y="3332"/>
                </a:lnTo>
                <a:lnTo>
                  <a:pt x="8009" y="3134"/>
                </a:lnTo>
                <a:lnTo>
                  <a:pt x="7969" y="2938"/>
                </a:lnTo>
                <a:lnTo>
                  <a:pt x="7920" y="2747"/>
                </a:lnTo>
                <a:lnTo>
                  <a:pt x="7865" y="2558"/>
                </a:lnTo>
                <a:lnTo>
                  <a:pt x="7800" y="2375"/>
                </a:lnTo>
                <a:lnTo>
                  <a:pt x="7728" y="2195"/>
                </a:lnTo>
                <a:lnTo>
                  <a:pt x="7648" y="2020"/>
                </a:lnTo>
                <a:lnTo>
                  <a:pt x="7561" y="1851"/>
                </a:lnTo>
                <a:lnTo>
                  <a:pt x="7467" y="1686"/>
                </a:lnTo>
                <a:lnTo>
                  <a:pt x="7366" y="1528"/>
                </a:lnTo>
                <a:lnTo>
                  <a:pt x="7257" y="1375"/>
                </a:lnTo>
                <a:lnTo>
                  <a:pt x="7142" y="1229"/>
                </a:lnTo>
                <a:lnTo>
                  <a:pt x="7020" y="1090"/>
                </a:lnTo>
                <a:lnTo>
                  <a:pt x="6891" y="957"/>
                </a:lnTo>
                <a:lnTo>
                  <a:pt x="6757" y="831"/>
                </a:lnTo>
                <a:lnTo>
                  <a:pt x="6616" y="713"/>
                </a:lnTo>
                <a:lnTo>
                  <a:pt x="6469" y="603"/>
                </a:lnTo>
                <a:lnTo>
                  <a:pt x="6317" y="501"/>
                </a:lnTo>
                <a:lnTo>
                  <a:pt x="6159" y="407"/>
                </a:lnTo>
                <a:lnTo>
                  <a:pt x="5995" y="323"/>
                </a:lnTo>
                <a:lnTo>
                  <a:pt x="5826" y="246"/>
                </a:lnTo>
                <a:lnTo>
                  <a:pt x="5652" y="180"/>
                </a:lnTo>
                <a:lnTo>
                  <a:pt x="5473" y="123"/>
                </a:lnTo>
                <a:lnTo>
                  <a:pt x="5290" y="77"/>
                </a:lnTo>
                <a:lnTo>
                  <a:pt x="5103" y="41"/>
                </a:lnTo>
                <a:lnTo>
                  <a:pt x="4918" y="17"/>
                </a:lnTo>
                <a:lnTo>
                  <a:pt x="4732" y="3"/>
                </a:lnTo>
                <a:lnTo>
                  <a:pt x="4547" y="0"/>
                </a:lnTo>
                <a:lnTo>
                  <a:pt x="4363" y="8"/>
                </a:lnTo>
                <a:lnTo>
                  <a:pt x="4180" y="25"/>
                </a:lnTo>
                <a:lnTo>
                  <a:pt x="3998" y="53"/>
                </a:lnTo>
                <a:lnTo>
                  <a:pt x="3819" y="91"/>
                </a:lnTo>
                <a:lnTo>
                  <a:pt x="3641" y="138"/>
                </a:lnTo>
                <a:lnTo>
                  <a:pt x="3467" y="195"/>
                </a:lnTo>
                <a:lnTo>
                  <a:pt x="3293" y="261"/>
                </a:lnTo>
                <a:lnTo>
                  <a:pt x="3124" y="336"/>
                </a:lnTo>
                <a:lnTo>
                  <a:pt x="2957" y="419"/>
                </a:lnTo>
                <a:lnTo>
                  <a:pt x="2795" y="512"/>
                </a:lnTo>
                <a:lnTo>
                  <a:pt x="2636" y="612"/>
                </a:lnTo>
                <a:lnTo>
                  <a:pt x="2481" y="721"/>
                </a:lnTo>
                <a:lnTo>
                  <a:pt x="2330" y="838"/>
                </a:lnTo>
                <a:lnTo>
                  <a:pt x="2184" y="963"/>
                </a:lnTo>
                <a:lnTo>
                  <a:pt x="2043" y="1095"/>
                </a:lnTo>
                <a:lnTo>
                  <a:pt x="1907" y="1234"/>
                </a:lnTo>
                <a:lnTo>
                  <a:pt x="1776" y="1380"/>
                </a:lnTo>
                <a:lnTo>
                  <a:pt x="1652" y="1534"/>
                </a:lnTo>
                <a:lnTo>
                  <a:pt x="1533" y="1693"/>
                </a:lnTo>
                <a:lnTo>
                  <a:pt x="1420" y="1861"/>
                </a:lnTo>
                <a:lnTo>
                  <a:pt x="1314" y="2033"/>
                </a:lnTo>
                <a:lnTo>
                  <a:pt x="1215" y="2213"/>
                </a:lnTo>
                <a:lnTo>
                  <a:pt x="1123" y="2397"/>
                </a:lnTo>
                <a:lnTo>
                  <a:pt x="1039" y="2588"/>
                </a:lnTo>
                <a:lnTo>
                  <a:pt x="962" y="2784"/>
                </a:lnTo>
                <a:lnTo>
                  <a:pt x="893" y="2986"/>
                </a:lnTo>
                <a:lnTo>
                  <a:pt x="833" y="3191"/>
                </a:lnTo>
                <a:lnTo>
                  <a:pt x="781" y="3403"/>
                </a:lnTo>
                <a:lnTo>
                  <a:pt x="746" y="3575"/>
                </a:lnTo>
                <a:lnTo>
                  <a:pt x="718" y="3747"/>
                </a:lnTo>
                <a:lnTo>
                  <a:pt x="696" y="3918"/>
                </a:lnTo>
                <a:lnTo>
                  <a:pt x="680" y="4088"/>
                </a:lnTo>
                <a:lnTo>
                  <a:pt x="670" y="4258"/>
                </a:lnTo>
                <a:lnTo>
                  <a:pt x="666" y="4426"/>
                </a:lnTo>
                <a:lnTo>
                  <a:pt x="669" y="4593"/>
                </a:lnTo>
                <a:lnTo>
                  <a:pt x="677" y="4759"/>
                </a:lnTo>
                <a:lnTo>
                  <a:pt x="690" y="4923"/>
                </a:lnTo>
                <a:lnTo>
                  <a:pt x="710" y="5085"/>
                </a:lnTo>
                <a:lnTo>
                  <a:pt x="735" y="5246"/>
                </a:lnTo>
                <a:lnTo>
                  <a:pt x="765" y="5405"/>
                </a:lnTo>
                <a:lnTo>
                  <a:pt x="802" y="5561"/>
                </a:lnTo>
                <a:lnTo>
                  <a:pt x="843" y="5714"/>
                </a:lnTo>
                <a:lnTo>
                  <a:pt x="890" y="5866"/>
                </a:lnTo>
                <a:lnTo>
                  <a:pt x="942" y="6014"/>
                </a:lnTo>
                <a:lnTo>
                  <a:pt x="999" y="6160"/>
                </a:lnTo>
                <a:lnTo>
                  <a:pt x="1061" y="6302"/>
                </a:lnTo>
                <a:lnTo>
                  <a:pt x="1128" y="6441"/>
                </a:lnTo>
                <a:lnTo>
                  <a:pt x="1200" y="6577"/>
                </a:lnTo>
                <a:lnTo>
                  <a:pt x="1277" y="6710"/>
                </a:lnTo>
                <a:lnTo>
                  <a:pt x="1357" y="6839"/>
                </a:lnTo>
                <a:lnTo>
                  <a:pt x="1443" y="6963"/>
                </a:lnTo>
                <a:lnTo>
                  <a:pt x="1534" y="7084"/>
                </a:lnTo>
                <a:lnTo>
                  <a:pt x="1628" y="7201"/>
                </a:lnTo>
                <a:lnTo>
                  <a:pt x="1726" y="7314"/>
                </a:lnTo>
                <a:lnTo>
                  <a:pt x="1830" y="7422"/>
                </a:lnTo>
                <a:lnTo>
                  <a:pt x="1937" y="7525"/>
                </a:lnTo>
                <a:lnTo>
                  <a:pt x="2048" y="7624"/>
                </a:lnTo>
                <a:lnTo>
                  <a:pt x="2163" y="7717"/>
                </a:lnTo>
                <a:lnTo>
                  <a:pt x="2282" y="7805"/>
                </a:lnTo>
                <a:lnTo>
                  <a:pt x="2405" y="7889"/>
                </a:lnTo>
                <a:lnTo>
                  <a:pt x="0" y="15614"/>
                </a:lnTo>
                <a:lnTo>
                  <a:pt x="2623" y="14414"/>
                </a:lnTo>
                <a:lnTo>
                  <a:pt x="4373" y="16128"/>
                </a:lnTo>
                <a:lnTo>
                  <a:pt x="4714" y="8351"/>
                </a:lnTo>
                <a:lnTo>
                  <a:pt x="4800" y="8336"/>
                </a:lnTo>
                <a:lnTo>
                  <a:pt x="4884" y="8318"/>
                </a:lnTo>
                <a:lnTo>
                  <a:pt x="4927" y="8308"/>
                </a:lnTo>
                <a:lnTo>
                  <a:pt x="4968" y="8298"/>
                </a:lnTo>
                <a:lnTo>
                  <a:pt x="5010" y="8287"/>
                </a:lnTo>
                <a:lnTo>
                  <a:pt x="5053" y="8276"/>
                </a:lnTo>
                <a:lnTo>
                  <a:pt x="5094" y="8264"/>
                </a:lnTo>
                <a:lnTo>
                  <a:pt x="5135" y="8251"/>
                </a:lnTo>
                <a:lnTo>
                  <a:pt x="5177" y="8238"/>
                </a:lnTo>
                <a:lnTo>
                  <a:pt x="5218" y="8225"/>
                </a:lnTo>
                <a:lnTo>
                  <a:pt x="5259" y="8211"/>
                </a:lnTo>
                <a:lnTo>
                  <a:pt x="5301" y="8196"/>
                </a:lnTo>
                <a:lnTo>
                  <a:pt x="5341" y="8181"/>
                </a:lnTo>
                <a:lnTo>
                  <a:pt x="5382" y="8166"/>
                </a:lnTo>
                <a:lnTo>
                  <a:pt x="6801" y="14414"/>
                </a:lnTo>
                <a:lnTo>
                  <a:pt x="8575" y="12439"/>
                </a:lnTo>
                <a:lnTo>
                  <a:pt x="10647" y="12439"/>
                </a:lnTo>
                <a:lnTo>
                  <a:pt x="7129" y="6825"/>
                </a:lnTo>
                <a:close/>
              </a:path>
            </a:pathLst>
          </a:custGeom>
          <a:solidFill>
            <a:schemeClr val="bg1">
              <a:lumMod val="65000"/>
            </a:schemeClr>
          </a:solidFill>
          <a:ln>
            <a:noFill/>
          </a:ln>
          <a:extLst/>
        </p:spPr>
        <p:txBody>
          <a:bodyPr anchor="ctr"/>
          <a:lstStyle/>
          <a:p>
            <a:pPr algn="ctr"/>
            <a:endParaRPr/>
          </a:p>
        </p:txBody>
      </p:sp>
      <p:sp>
        <p:nvSpPr>
          <p:cNvPr id="19" name="任意多边形: 形状 18"/>
          <p:cNvSpPr>
            <a:spLocks/>
          </p:cNvSpPr>
          <p:nvPr/>
        </p:nvSpPr>
        <p:spPr bwMode="auto">
          <a:xfrm>
            <a:off x="1030017" y="4090546"/>
            <a:ext cx="378367" cy="363587"/>
          </a:xfrm>
          <a:custGeom>
            <a:avLst/>
            <a:gdLst>
              <a:gd name="T0" fmla="*/ 10436 w 16128"/>
              <a:gd name="T1" fmla="*/ 14409 h 15498"/>
              <a:gd name="T2" fmla="*/ 4471 w 16128"/>
              <a:gd name="T3" fmla="*/ 6693 h 15498"/>
              <a:gd name="T4" fmla="*/ 4962 w 16128"/>
              <a:gd name="T5" fmla="*/ 6700 h 15498"/>
              <a:gd name="T6" fmla="*/ 6672 w 16128"/>
              <a:gd name="T7" fmla="*/ 8238 h 15498"/>
              <a:gd name="T8" fmla="*/ 7772 w 16128"/>
              <a:gd name="T9" fmla="*/ 9500 h 15498"/>
              <a:gd name="T10" fmla="*/ 7427 w 16128"/>
              <a:gd name="T11" fmla="*/ 9842 h 15498"/>
              <a:gd name="T12" fmla="*/ 10256 w 16128"/>
              <a:gd name="T13" fmla="*/ 15498 h 15498"/>
              <a:gd name="T14" fmla="*/ 11950 w 16128"/>
              <a:gd name="T15" fmla="*/ 6375 h 15498"/>
              <a:gd name="T16" fmla="*/ 11598 w 16128"/>
              <a:gd name="T17" fmla="*/ 6385 h 15498"/>
              <a:gd name="T18" fmla="*/ 9881 w 16128"/>
              <a:gd name="T19" fmla="*/ 4947 h 15498"/>
              <a:gd name="T20" fmla="*/ 8591 w 16128"/>
              <a:gd name="T21" fmla="*/ 3598 h 15498"/>
              <a:gd name="T22" fmla="*/ 8863 w 16128"/>
              <a:gd name="T23" fmla="*/ 3311 h 15498"/>
              <a:gd name="T24" fmla="*/ 8675 w 16128"/>
              <a:gd name="T25" fmla="*/ 2061 h 15498"/>
              <a:gd name="T26" fmla="*/ 9481 w 16128"/>
              <a:gd name="T27" fmla="*/ 1522 h 15498"/>
              <a:gd name="T28" fmla="*/ 10291 w 16128"/>
              <a:gd name="T29" fmla="*/ 1361 h 15498"/>
              <a:gd name="T30" fmla="*/ 11586 w 16128"/>
              <a:gd name="T31" fmla="*/ 2585 h 15498"/>
              <a:gd name="T32" fmla="*/ 12929 w 16128"/>
              <a:gd name="T33" fmla="*/ 4322 h 15498"/>
              <a:gd name="T34" fmla="*/ 14214 w 16128"/>
              <a:gd name="T35" fmla="*/ 4508 h 15498"/>
              <a:gd name="T36" fmla="*/ 15113 w 16128"/>
              <a:gd name="T37" fmla="*/ 4057 h 15498"/>
              <a:gd name="T38" fmla="*/ 14372 w 16128"/>
              <a:gd name="T39" fmla="*/ 3506 h 15498"/>
              <a:gd name="T40" fmla="*/ 13625 w 16128"/>
              <a:gd name="T41" fmla="*/ 3661 h 15498"/>
              <a:gd name="T42" fmla="*/ 12712 w 16128"/>
              <a:gd name="T43" fmla="*/ 2713 h 15498"/>
              <a:gd name="T44" fmla="*/ 11371 w 16128"/>
              <a:gd name="T45" fmla="*/ 962 h 15498"/>
              <a:gd name="T46" fmla="*/ 9673 w 16128"/>
              <a:gd name="T47" fmla="*/ 464 h 15498"/>
              <a:gd name="T48" fmla="*/ 8467 w 16128"/>
              <a:gd name="T49" fmla="*/ 1020 h 15498"/>
              <a:gd name="T50" fmla="*/ 7996 w 16128"/>
              <a:gd name="T51" fmla="*/ 5867 h 15498"/>
              <a:gd name="T52" fmla="*/ 7692 w 16128"/>
              <a:gd name="T53" fmla="*/ 6151 h 15498"/>
              <a:gd name="T54" fmla="*/ 7440 w 16128"/>
              <a:gd name="T55" fmla="*/ 6248 h 15498"/>
              <a:gd name="T56" fmla="*/ 6989 w 16128"/>
              <a:gd name="T57" fmla="*/ 5926 h 15498"/>
              <a:gd name="T58" fmla="*/ 6621 w 16128"/>
              <a:gd name="T59" fmla="*/ 5529 h 15498"/>
              <a:gd name="T60" fmla="*/ 6766 w 16128"/>
              <a:gd name="T61" fmla="*/ 5321 h 15498"/>
              <a:gd name="T62" fmla="*/ 7140 w 16128"/>
              <a:gd name="T63" fmla="*/ 5116 h 15498"/>
              <a:gd name="T64" fmla="*/ 7484 w 16128"/>
              <a:gd name="T65" fmla="*/ 5314 h 15498"/>
              <a:gd name="T66" fmla="*/ 7989 w 16128"/>
              <a:gd name="T67" fmla="*/ 5822 h 15498"/>
              <a:gd name="T68" fmla="*/ 9152 w 16128"/>
              <a:gd name="T69" fmla="*/ 7146 h 15498"/>
              <a:gd name="T70" fmla="*/ 8775 w 16128"/>
              <a:gd name="T71" fmla="*/ 7396 h 15498"/>
              <a:gd name="T72" fmla="*/ 8443 w 16128"/>
              <a:gd name="T73" fmla="*/ 7226 h 15498"/>
              <a:gd name="T74" fmla="*/ 7963 w 16128"/>
              <a:gd name="T75" fmla="*/ 6789 h 15498"/>
              <a:gd name="T76" fmla="*/ 7942 w 16128"/>
              <a:gd name="T77" fmla="*/ 6546 h 15498"/>
              <a:gd name="T78" fmla="*/ 8353 w 16128"/>
              <a:gd name="T79" fmla="*/ 6276 h 15498"/>
              <a:gd name="T80" fmla="*/ 8647 w 16128"/>
              <a:gd name="T81" fmla="*/ 6376 h 15498"/>
              <a:gd name="T82" fmla="*/ 9213 w 16128"/>
              <a:gd name="T83" fmla="*/ 6910 h 15498"/>
              <a:gd name="T84" fmla="*/ 11287 w 16128"/>
              <a:gd name="T85" fmla="*/ 8453 h 15498"/>
              <a:gd name="T86" fmla="*/ 10832 w 16128"/>
              <a:gd name="T87" fmla="*/ 9064 h 15498"/>
              <a:gd name="T88" fmla="*/ 9976 w 16128"/>
              <a:gd name="T89" fmla="*/ 9396 h 15498"/>
              <a:gd name="T90" fmla="*/ 9150 w 16128"/>
              <a:gd name="T91" fmla="*/ 9276 h 15498"/>
              <a:gd name="T92" fmla="*/ 8693 w 16128"/>
              <a:gd name="T93" fmla="*/ 8765 h 15498"/>
              <a:gd name="T94" fmla="*/ 8830 w 16128"/>
              <a:gd name="T95" fmla="*/ 8094 h 15498"/>
              <a:gd name="T96" fmla="*/ 9484 w 16128"/>
              <a:gd name="T97" fmla="*/ 7575 h 15498"/>
              <a:gd name="T98" fmla="*/ 10390 w 16128"/>
              <a:gd name="T99" fmla="*/ 7431 h 15498"/>
              <a:gd name="T100" fmla="*/ 11092 w 16128"/>
              <a:gd name="T101" fmla="*/ 7729 h 15498"/>
              <a:gd name="T102" fmla="*/ 13118 w 16128"/>
              <a:gd name="T103" fmla="*/ 10024 h 15498"/>
              <a:gd name="T104" fmla="*/ 12815 w 16128"/>
              <a:gd name="T105" fmla="*/ 10592 h 15498"/>
              <a:gd name="T106" fmla="*/ 12111 w 16128"/>
              <a:gd name="T107" fmla="*/ 10957 h 15498"/>
              <a:gd name="T108" fmla="*/ 11339 w 16128"/>
              <a:gd name="T109" fmla="*/ 10936 h 15498"/>
              <a:gd name="T110" fmla="*/ 10844 w 16128"/>
              <a:gd name="T111" fmla="*/ 10550 h 15498"/>
              <a:gd name="T112" fmla="*/ 10848 w 16128"/>
              <a:gd name="T113" fmla="*/ 9956 h 15498"/>
              <a:gd name="T114" fmla="*/ 11344 w 16128"/>
              <a:gd name="T115" fmla="*/ 9451 h 15498"/>
              <a:gd name="T116" fmla="*/ 12135 w 16128"/>
              <a:gd name="T117" fmla="*/ 9237 h 15498"/>
              <a:gd name="T118" fmla="*/ 12817 w 16128"/>
              <a:gd name="T119" fmla="*/ 9426 h 15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128" h="15498">
                <a:moveTo>
                  <a:pt x="3485" y="2722"/>
                </a:moveTo>
                <a:lnTo>
                  <a:pt x="4381" y="2097"/>
                </a:lnTo>
                <a:lnTo>
                  <a:pt x="5117" y="2782"/>
                </a:lnTo>
                <a:lnTo>
                  <a:pt x="6050" y="2152"/>
                </a:lnTo>
                <a:lnTo>
                  <a:pt x="6935" y="2989"/>
                </a:lnTo>
                <a:lnTo>
                  <a:pt x="6006" y="3609"/>
                </a:lnTo>
                <a:lnTo>
                  <a:pt x="6793" y="4339"/>
                </a:lnTo>
                <a:lnTo>
                  <a:pt x="5829" y="5000"/>
                </a:lnTo>
                <a:lnTo>
                  <a:pt x="5053" y="4244"/>
                </a:lnTo>
                <a:lnTo>
                  <a:pt x="4130" y="4864"/>
                </a:lnTo>
                <a:lnTo>
                  <a:pt x="3281" y="4022"/>
                </a:lnTo>
                <a:lnTo>
                  <a:pt x="4191" y="3407"/>
                </a:lnTo>
                <a:lnTo>
                  <a:pt x="3485" y="2722"/>
                </a:lnTo>
                <a:close/>
                <a:moveTo>
                  <a:pt x="10436" y="14409"/>
                </a:moveTo>
                <a:lnTo>
                  <a:pt x="0" y="3765"/>
                </a:lnTo>
                <a:lnTo>
                  <a:pt x="3766" y="7197"/>
                </a:lnTo>
                <a:lnTo>
                  <a:pt x="3808" y="7165"/>
                </a:lnTo>
                <a:lnTo>
                  <a:pt x="3858" y="7126"/>
                </a:lnTo>
                <a:lnTo>
                  <a:pt x="3914" y="7082"/>
                </a:lnTo>
                <a:lnTo>
                  <a:pt x="3977" y="7035"/>
                </a:lnTo>
                <a:lnTo>
                  <a:pt x="4043" y="6985"/>
                </a:lnTo>
                <a:lnTo>
                  <a:pt x="4113" y="6934"/>
                </a:lnTo>
                <a:lnTo>
                  <a:pt x="4185" y="6883"/>
                </a:lnTo>
                <a:lnTo>
                  <a:pt x="4258" y="6831"/>
                </a:lnTo>
                <a:lnTo>
                  <a:pt x="4331" y="6782"/>
                </a:lnTo>
                <a:lnTo>
                  <a:pt x="4403" y="6735"/>
                </a:lnTo>
                <a:lnTo>
                  <a:pt x="4437" y="6714"/>
                </a:lnTo>
                <a:lnTo>
                  <a:pt x="4471" y="6693"/>
                </a:lnTo>
                <a:lnTo>
                  <a:pt x="4505" y="6674"/>
                </a:lnTo>
                <a:lnTo>
                  <a:pt x="4537" y="6657"/>
                </a:lnTo>
                <a:lnTo>
                  <a:pt x="4568" y="6640"/>
                </a:lnTo>
                <a:lnTo>
                  <a:pt x="4598" y="6626"/>
                </a:lnTo>
                <a:lnTo>
                  <a:pt x="4626" y="6613"/>
                </a:lnTo>
                <a:lnTo>
                  <a:pt x="4653" y="6602"/>
                </a:lnTo>
                <a:lnTo>
                  <a:pt x="4677" y="6593"/>
                </a:lnTo>
                <a:lnTo>
                  <a:pt x="4700" y="6587"/>
                </a:lnTo>
                <a:lnTo>
                  <a:pt x="4721" y="6583"/>
                </a:lnTo>
                <a:lnTo>
                  <a:pt x="4741" y="6582"/>
                </a:lnTo>
                <a:lnTo>
                  <a:pt x="4776" y="6590"/>
                </a:lnTo>
                <a:lnTo>
                  <a:pt x="4826" y="6613"/>
                </a:lnTo>
                <a:lnTo>
                  <a:pt x="4888" y="6650"/>
                </a:lnTo>
                <a:lnTo>
                  <a:pt x="4962" y="6700"/>
                </a:lnTo>
                <a:lnTo>
                  <a:pt x="5047" y="6763"/>
                </a:lnTo>
                <a:lnTo>
                  <a:pt x="5141" y="6836"/>
                </a:lnTo>
                <a:lnTo>
                  <a:pt x="5245" y="6920"/>
                </a:lnTo>
                <a:lnTo>
                  <a:pt x="5356" y="7013"/>
                </a:lnTo>
                <a:lnTo>
                  <a:pt x="5472" y="7114"/>
                </a:lnTo>
                <a:lnTo>
                  <a:pt x="5596" y="7222"/>
                </a:lnTo>
                <a:lnTo>
                  <a:pt x="5724" y="7337"/>
                </a:lnTo>
                <a:lnTo>
                  <a:pt x="5856" y="7458"/>
                </a:lnTo>
                <a:lnTo>
                  <a:pt x="5991" y="7582"/>
                </a:lnTo>
                <a:lnTo>
                  <a:pt x="6128" y="7710"/>
                </a:lnTo>
                <a:lnTo>
                  <a:pt x="6265" y="7841"/>
                </a:lnTo>
                <a:lnTo>
                  <a:pt x="6402" y="7973"/>
                </a:lnTo>
                <a:lnTo>
                  <a:pt x="6538" y="8106"/>
                </a:lnTo>
                <a:lnTo>
                  <a:pt x="6672" y="8238"/>
                </a:lnTo>
                <a:lnTo>
                  <a:pt x="6803" y="8369"/>
                </a:lnTo>
                <a:lnTo>
                  <a:pt x="6930" y="8497"/>
                </a:lnTo>
                <a:lnTo>
                  <a:pt x="7051" y="8622"/>
                </a:lnTo>
                <a:lnTo>
                  <a:pt x="7167" y="8743"/>
                </a:lnTo>
                <a:lnTo>
                  <a:pt x="7276" y="8858"/>
                </a:lnTo>
                <a:lnTo>
                  <a:pt x="7376" y="8968"/>
                </a:lnTo>
                <a:lnTo>
                  <a:pt x="7467" y="9070"/>
                </a:lnTo>
                <a:lnTo>
                  <a:pt x="7549" y="9164"/>
                </a:lnTo>
                <a:lnTo>
                  <a:pt x="7619" y="9248"/>
                </a:lnTo>
                <a:lnTo>
                  <a:pt x="7678" y="9323"/>
                </a:lnTo>
                <a:lnTo>
                  <a:pt x="7723" y="9386"/>
                </a:lnTo>
                <a:lnTo>
                  <a:pt x="7755" y="9438"/>
                </a:lnTo>
                <a:lnTo>
                  <a:pt x="7772" y="9476"/>
                </a:lnTo>
                <a:lnTo>
                  <a:pt x="7772" y="9500"/>
                </a:lnTo>
                <a:lnTo>
                  <a:pt x="7764" y="9518"/>
                </a:lnTo>
                <a:lnTo>
                  <a:pt x="7753" y="9536"/>
                </a:lnTo>
                <a:lnTo>
                  <a:pt x="7738" y="9554"/>
                </a:lnTo>
                <a:lnTo>
                  <a:pt x="7723" y="9574"/>
                </a:lnTo>
                <a:lnTo>
                  <a:pt x="7706" y="9594"/>
                </a:lnTo>
                <a:lnTo>
                  <a:pt x="7687" y="9614"/>
                </a:lnTo>
                <a:lnTo>
                  <a:pt x="7666" y="9636"/>
                </a:lnTo>
                <a:lnTo>
                  <a:pt x="7644" y="9658"/>
                </a:lnTo>
                <a:lnTo>
                  <a:pt x="7620" y="9680"/>
                </a:lnTo>
                <a:lnTo>
                  <a:pt x="7595" y="9703"/>
                </a:lnTo>
                <a:lnTo>
                  <a:pt x="7569" y="9726"/>
                </a:lnTo>
                <a:lnTo>
                  <a:pt x="7543" y="9749"/>
                </a:lnTo>
                <a:lnTo>
                  <a:pt x="7486" y="9796"/>
                </a:lnTo>
                <a:lnTo>
                  <a:pt x="7427" y="9842"/>
                </a:lnTo>
                <a:lnTo>
                  <a:pt x="7367" y="9887"/>
                </a:lnTo>
                <a:lnTo>
                  <a:pt x="7307" y="9933"/>
                </a:lnTo>
                <a:lnTo>
                  <a:pt x="7248" y="9975"/>
                </a:lnTo>
                <a:lnTo>
                  <a:pt x="7189" y="10016"/>
                </a:lnTo>
                <a:lnTo>
                  <a:pt x="7135" y="10055"/>
                </a:lnTo>
                <a:lnTo>
                  <a:pt x="7084" y="10089"/>
                </a:lnTo>
                <a:lnTo>
                  <a:pt x="7039" y="10119"/>
                </a:lnTo>
                <a:lnTo>
                  <a:pt x="6999" y="10146"/>
                </a:lnTo>
                <a:lnTo>
                  <a:pt x="10593" y="13422"/>
                </a:lnTo>
                <a:lnTo>
                  <a:pt x="16128" y="9702"/>
                </a:lnTo>
                <a:lnTo>
                  <a:pt x="10436" y="14409"/>
                </a:lnTo>
                <a:close/>
                <a:moveTo>
                  <a:pt x="0" y="3765"/>
                </a:moveTo>
                <a:lnTo>
                  <a:pt x="216" y="5413"/>
                </a:lnTo>
                <a:lnTo>
                  <a:pt x="10256" y="15498"/>
                </a:lnTo>
                <a:lnTo>
                  <a:pt x="15610" y="11259"/>
                </a:lnTo>
                <a:lnTo>
                  <a:pt x="16128" y="9702"/>
                </a:lnTo>
                <a:lnTo>
                  <a:pt x="12438" y="6013"/>
                </a:lnTo>
                <a:lnTo>
                  <a:pt x="12395" y="6048"/>
                </a:lnTo>
                <a:lnTo>
                  <a:pt x="12351" y="6085"/>
                </a:lnTo>
                <a:lnTo>
                  <a:pt x="12305" y="6123"/>
                </a:lnTo>
                <a:lnTo>
                  <a:pt x="12257" y="6160"/>
                </a:lnTo>
                <a:lnTo>
                  <a:pt x="12209" y="6197"/>
                </a:lnTo>
                <a:lnTo>
                  <a:pt x="12161" y="6233"/>
                </a:lnTo>
                <a:lnTo>
                  <a:pt x="12112" y="6269"/>
                </a:lnTo>
                <a:lnTo>
                  <a:pt x="12064" y="6302"/>
                </a:lnTo>
                <a:lnTo>
                  <a:pt x="12017" y="6333"/>
                </a:lnTo>
                <a:lnTo>
                  <a:pt x="11972" y="6361"/>
                </a:lnTo>
                <a:lnTo>
                  <a:pt x="11950" y="6375"/>
                </a:lnTo>
                <a:lnTo>
                  <a:pt x="11928" y="6387"/>
                </a:lnTo>
                <a:lnTo>
                  <a:pt x="11906" y="6399"/>
                </a:lnTo>
                <a:lnTo>
                  <a:pt x="11886" y="6409"/>
                </a:lnTo>
                <a:lnTo>
                  <a:pt x="11866" y="6418"/>
                </a:lnTo>
                <a:lnTo>
                  <a:pt x="11847" y="6427"/>
                </a:lnTo>
                <a:lnTo>
                  <a:pt x="11829" y="6434"/>
                </a:lnTo>
                <a:lnTo>
                  <a:pt x="11811" y="6440"/>
                </a:lnTo>
                <a:lnTo>
                  <a:pt x="11794" y="6445"/>
                </a:lnTo>
                <a:lnTo>
                  <a:pt x="11778" y="6448"/>
                </a:lnTo>
                <a:lnTo>
                  <a:pt x="11763" y="6450"/>
                </a:lnTo>
                <a:lnTo>
                  <a:pt x="11749" y="6451"/>
                </a:lnTo>
                <a:lnTo>
                  <a:pt x="11713" y="6443"/>
                </a:lnTo>
                <a:lnTo>
                  <a:pt x="11662" y="6421"/>
                </a:lnTo>
                <a:lnTo>
                  <a:pt x="11598" y="6385"/>
                </a:lnTo>
                <a:lnTo>
                  <a:pt x="11521" y="6335"/>
                </a:lnTo>
                <a:lnTo>
                  <a:pt x="11434" y="6274"/>
                </a:lnTo>
                <a:lnTo>
                  <a:pt x="11336" y="6201"/>
                </a:lnTo>
                <a:lnTo>
                  <a:pt x="11229" y="6119"/>
                </a:lnTo>
                <a:lnTo>
                  <a:pt x="11114" y="6027"/>
                </a:lnTo>
                <a:lnTo>
                  <a:pt x="10992" y="5926"/>
                </a:lnTo>
                <a:lnTo>
                  <a:pt x="10863" y="5819"/>
                </a:lnTo>
                <a:lnTo>
                  <a:pt x="10730" y="5706"/>
                </a:lnTo>
                <a:lnTo>
                  <a:pt x="10593" y="5587"/>
                </a:lnTo>
                <a:lnTo>
                  <a:pt x="10452" y="5464"/>
                </a:lnTo>
                <a:lnTo>
                  <a:pt x="10310" y="5337"/>
                </a:lnTo>
                <a:lnTo>
                  <a:pt x="10167" y="5208"/>
                </a:lnTo>
                <a:lnTo>
                  <a:pt x="10024" y="5078"/>
                </a:lnTo>
                <a:lnTo>
                  <a:pt x="9881" y="4947"/>
                </a:lnTo>
                <a:lnTo>
                  <a:pt x="9741" y="4817"/>
                </a:lnTo>
                <a:lnTo>
                  <a:pt x="9605" y="4688"/>
                </a:lnTo>
                <a:lnTo>
                  <a:pt x="9472" y="4561"/>
                </a:lnTo>
                <a:lnTo>
                  <a:pt x="9345" y="4438"/>
                </a:lnTo>
                <a:lnTo>
                  <a:pt x="9224" y="4319"/>
                </a:lnTo>
                <a:lnTo>
                  <a:pt x="9111" y="4205"/>
                </a:lnTo>
                <a:lnTo>
                  <a:pt x="9006" y="4098"/>
                </a:lnTo>
                <a:lnTo>
                  <a:pt x="8911" y="3997"/>
                </a:lnTo>
                <a:lnTo>
                  <a:pt x="8825" y="3904"/>
                </a:lnTo>
                <a:lnTo>
                  <a:pt x="8751" y="3821"/>
                </a:lnTo>
                <a:lnTo>
                  <a:pt x="8690" y="3748"/>
                </a:lnTo>
                <a:lnTo>
                  <a:pt x="8642" y="3685"/>
                </a:lnTo>
                <a:lnTo>
                  <a:pt x="8608" y="3635"/>
                </a:lnTo>
                <a:lnTo>
                  <a:pt x="8591" y="3598"/>
                </a:lnTo>
                <a:lnTo>
                  <a:pt x="8590" y="3573"/>
                </a:lnTo>
                <a:lnTo>
                  <a:pt x="8598" y="3558"/>
                </a:lnTo>
                <a:lnTo>
                  <a:pt x="8608" y="3542"/>
                </a:lnTo>
                <a:lnTo>
                  <a:pt x="8620" y="3525"/>
                </a:lnTo>
                <a:lnTo>
                  <a:pt x="8635" y="3508"/>
                </a:lnTo>
                <a:lnTo>
                  <a:pt x="8651" y="3490"/>
                </a:lnTo>
                <a:lnTo>
                  <a:pt x="8669" y="3472"/>
                </a:lnTo>
                <a:lnTo>
                  <a:pt x="8688" y="3452"/>
                </a:lnTo>
                <a:lnTo>
                  <a:pt x="8709" y="3433"/>
                </a:lnTo>
                <a:lnTo>
                  <a:pt x="8732" y="3413"/>
                </a:lnTo>
                <a:lnTo>
                  <a:pt x="8756" y="3393"/>
                </a:lnTo>
                <a:lnTo>
                  <a:pt x="8782" y="3373"/>
                </a:lnTo>
                <a:lnTo>
                  <a:pt x="8808" y="3353"/>
                </a:lnTo>
                <a:lnTo>
                  <a:pt x="8863" y="3311"/>
                </a:lnTo>
                <a:lnTo>
                  <a:pt x="8923" y="3270"/>
                </a:lnTo>
                <a:lnTo>
                  <a:pt x="8983" y="3229"/>
                </a:lnTo>
                <a:lnTo>
                  <a:pt x="9046" y="3187"/>
                </a:lnTo>
                <a:lnTo>
                  <a:pt x="9109" y="3147"/>
                </a:lnTo>
                <a:lnTo>
                  <a:pt x="9171" y="3109"/>
                </a:lnTo>
                <a:lnTo>
                  <a:pt x="9232" y="3071"/>
                </a:lnTo>
                <a:lnTo>
                  <a:pt x="9292" y="3036"/>
                </a:lnTo>
                <a:lnTo>
                  <a:pt x="9347" y="3004"/>
                </a:lnTo>
                <a:lnTo>
                  <a:pt x="9399" y="2974"/>
                </a:lnTo>
                <a:lnTo>
                  <a:pt x="8501" y="2213"/>
                </a:lnTo>
                <a:lnTo>
                  <a:pt x="8541" y="2176"/>
                </a:lnTo>
                <a:lnTo>
                  <a:pt x="8583" y="2139"/>
                </a:lnTo>
                <a:lnTo>
                  <a:pt x="8628" y="2101"/>
                </a:lnTo>
                <a:lnTo>
                  <a:pt x="8675" y="2061"/>
                </a:lnTo>
                <a:lnTo>
                  <a:pt x="8724" y="2021"/>
                </a:lnTo>
                <a:lnTo>
                  <a:pt x="8775" y="1981"/>
                </a:lnTo>
                <a:lnTo>
                  <a:pt x="8828" y="1939"/>
                </a:lnTo>
                <a:lnTo>
                  <a:pt x="8881" y="1899"/>
                </a:lnTo>
                <a:lnTo>
                  <a:pt x="8938" y="1858"/>
                </a:lnTo>
                <a:lnTo>
                  <a:pt x="8994" y="1817"/>
                </a:lnTo>
                <a:lnTo>
                  <a:pt x="9053" y="1777"/>
                </a:lnTo>
                <a:lnTo>
                  <a:pt x="9112" y="1737"/>
                </a:lnTo>
                <a:lnTo>
                  <a:pt x="9173" y="1698"/>
                </a:lnTo>
                <a:lnTo>
                  <a:pt x="9233" y="1660"/>
                </a:lnTo>
                <a:lnTo>
                  <a:pt x="9295" y="1624"/>
                </a:lnTo>
                <a:lnTo>
                  <a:pt x="9357" y="1589"/>
                </a:lnTo>
                <a:lnTo>
                  <a:pt x="9419" y="1554"/>
                </a:lnTo>
                <a:lnTo>
                  <a:pt x="9481" y="1522"/>
                </a:lnTo>
                <a:lnTo>
                  <a:pt x="9544" y="1492"/>
                </a:lnTo>
                <a:lnTo>
                  <a:pt x="9606" y="1464"/>
                </a:lnTo>
                <a:lnTo>
                  <a:pt x="9669" y="1438"/>
                </a:lnTo>
                <a:lnTo>
                  <a:pt x="9730" y="1415"/>
                </a:lnTo>
                <a:lnTo>
                  <a:pt x="9791" y="1395"/>
                </a:lnTo>
                <a:lnTo>
                  <a:pt x="9851" y="1377"/>
                </a:lnTo>
                <a:lnTo>
                  <a:pt x="9911" y="1362"/>
                </a:lnTo>
                <a:lnTo>
                  <a:pt x="9969" y="1351"/>
                </a:lnTo>
                <a:lnTo>
                  <a:pt x="10027" y="1343"/>
                </a:lnTo>
                <a:lnTo>
                  <a:pt x="10083" y="1339"/>
                </a:lnTo>
                <a:lnTo>
                  <a:pt x="10137" y="1338"/>
                </a:lnTo>
                <a:lnTo>
                  <a:pt x="10190" y="1342"/>
                </a:lnTo>
                <a:lnTo>
                  <a:pt x="10241" y="1349"/>
                </a:lnTo>
                <a:lnTo>
                  <a:pt x="10291" y="1361"/>
                </a:lnTo>
                <a:lnTo>
                  <a:pt x="10396" y="1396"/>
                </a:lnTo>
                <a:lnTo>
                  <a:pt x="10497" y="1442"/>
                </a:lnTo>
                <a:lnTo>
                  <a:pt x="10597" y="1499"/>
                </a:lnTo>
                <a:lnTo>
                  <a:pt x="10695" y="1565"/>
                </a:lnTo>
                <a:lnTo>
                  <a:pt x="10791" y="1639"/>
                </a:lnTo>
                <a:lnTo>
                  <a:pt x="10885" y="1722"/>
                </a:lnTo>
                <a:lnTo>
                  <a:pt x="10977" y="1811"/>
                </a:lnTo>
                <a:lnTo>
                  <a:pt x="11068" y="1907"/>
                </a:lnTo>
                <a:lnTo>
                  <a:pt x="11158" y="2009"/>
                </a:lnTo>
                <a:lnTo>
                  <a:pt x="11245" y="2116"/>
                </a:lnTo>
                <a:lnTo>
                  <a:pt x="11332" y="2228"/>
                </a:lnTo>
                <a:lnTo>
                  <a:pt x="11418" y="2344"/>
                </a:lnTo>
                <a:lnTo>
                  <a:pt x="11502" y="2463"/>
                </a:lnTo>
                <a:lnTo>
                  <a:pt x="11586" y="2585"/>
                </a:lnTo>
                <a:lnTo>
                  <a:pt x="11670" y="2707"/>
                </a:lnTo>
                <a:lnTo>
                  <a:pt x="11752" y="2831"/>
                </a:lnTo>
                <a:lnTo>
                  <a:pt x="11917" y="3081"/>
                </a:lnTo>
                <a:lnTo>
                  <a:pt x="12081" y="3328"/>
                </a:lnTo>
                <a:lnTo>
                  <a:pt x="12163" y="3448"/>
                </a:lnTo>
                <a:lnTo>
                  <a:pt x="12245" y="3566"/>
                </a:lnTo>
                <a:lnTo>
                  <a:pt x="12328" y="3680"/>
                </a:lnTo>
                <a:lnTo>
                  <a:pt x="12412" y="3790"/>
                </a:lnTo>
                <a:lnTo>
                  <a:pt x="12495" y="3895"/>
                </a:lnTo>
                <a:lnTo>
                  <a:pt x="12580" y="3994"/>
                </a:lnTo>
                <a:lnTo>
                  <a:pt x="12666" y="4087"/>
                </a:lnTo>
                <a:lnTo>
                  <a:pt x="12751" y="4173"/>
                </a:lnTo>
                <a:lnTo>
                  <a:pt x="12839" y="4252"/>
                </a:lnTo>
                <a:lnTo>
                  <a:pt x="12929" y="4322"/>
                </a:lnTo>
                <a:lnTo>
                  <a:pt x="13019" y="4384"/>
                </a:lnTo>
                <a:lnTo>
                  <a:pt x="13111" y="4435"/>
                </a:lnTo>
                <a:lnTo>
                  <a:pt x="13204" y="4478"/>
                </a:lnTo>
                <a:lnTo>
                  <a:pt x="13298" y="4512"/>
                </a:lnTo>
                <a:lnTo>
                  <a:pt x="13392" y="4539"/>
                </a:lnTo>
                <a:lnTo>
                  <a:pt x="13486" y="4558"/>
                </a:lnTo>
                <a:lnTo>
                  <a:pt x="13580" y="4571"/>
                </a:lnTo>
                <a:lnTo>
                  <a:pt x="13674" y="4577"/>
                </a:lnTo>
                <a:lnTo>
                  <a:pt x="13766" y="4578"/>
                </a:lnTo>
                <a:lnTo>
                  <a:pt x="13859" y="4573"/>
                </a:lnTo>
                <a:lnTo>
                  <a:pt x="13950" y="4563"/>
                </a:lnTo>
                <a:lnTo>
                  <a:pt x="14039" y="4549"/>
                </a:lnTo>
                <a:lnTo>
                  <a:pt x="14128" y="4530"/>
                </a:lnTo>
                <a:lnTo>
                  <a:pt x="14214" y="4508"/>
                </a:lnTo>
                <a:lnTo>
                  <a:pt x="14298" y="4483"/>
                </a:lnTo>
                <a:lnTo>
                  <a:pt x="14381" y="4454"/>
                </a:lnTo>
                <a:lnTo>
                  <a:pt x="14461" y="4423"/>
                </a:lnTo>
                <a:lnTo>
                  <a:pt x="14538" y="4391"/>
                </a:lnTo>
                <a:lnTo>
                  <a:pt x="14613" y="4357"/>
                </a:lnTo>
                <a:lnTo>
                  <a:pt x="14684" y="4321"/>
                </a:lnTo>
                <a:lnTo>
                  <a:pt x="14752" y="4286"/>
                </a:lnTo>
                <a:lnTo>
                  <a:pt x="14816" y="4250"/>
                </a:lnTo>
                <a:lnTo>
                  <a:pt x="14876" y="4214"/>
                </a:lnTo>
                <a:lnTo>
                  <a:pt x="14933" y="4179"/>
                </a:lnTo>
                <a:lnTo>
                  <a:pt x="14985" y="4146"/>
                </a:lnTo>
                <a:lnTo>
                  <a:pt x="15032" y="4114"/>
                </a:lnTo>
                <a:lnTo>
                  <a:pt x="15076" y="4084"/>
                </a:lnTo>
                <a:lnTo>
                  <a:pt x="15113" y="4057"/>
                </a:lnTo>
                <a:lnTo>
                  <a:pt x="15146" y="4033"/>
                </a:lnTo>
                <a:lnTo>
                  <a:pt x="15173" y="4012"/>
                </a:lnTo>
                <a:lnTo>
                  <a:pt x="15211" y="3983"/>
                </a:lnTo>
                <a:lnTo>
                  <a:pt x="15223" y="3972"/>
                </a:lnTo>
                <a:lnTo>
                  <a:pt x="14821" y="3291"/>
                </a:lnTo>
                <a:lnTo>
                  <a:pt x="14811" y="3297"/>
                </a:lnTo>
                <a:lnTo>
                  <a:pt x="14781" y="3312"/>
                </a:lnTo>
                <a:lnTo>
                  <a:pt x="14736" y="3337"/>
                </a:lnTo>
                <a:lnTo>
                  <a:pt x="14674" y="3369"/>
                </a:lnTo>
                <a:lnTo>
                  <a:pt x="14601" y="3405"/>
                </a:lnTo>
                <a:lnTo>
                  <a:pt x="14516" y="3444"/>
                </a:lnTo>
                <a:lnTo>
                  <a:pt x="14470" y="3464"/>
                </a:lnTo>
                <a:lnTo>
                  <a:pt x="14422" y="3486"/>
                </a:lnTo>
                <a:lnTo>
                  <a:pt x="14372" y="3506"/>
                </a:lnTo>
                <a:lnTo>
                  <a:pt x="14321" y="3526"/>
                </a:lnTo>
                <a:lnTo>
                  <a:pt x="14268" y="3546"/>
                </a:lnTo>
                <a:lnTo>
                  <a:pt x="14215" y="3564"/>
                </a:lnTo>
                <a:lnTo>
                  <a:pt x="14160" y="3582"/>
                </a:lnTo>
                <a:lnTo>
                  <a:pt x="14105" y="3600"/>
                </a:lnTo>
                <a:lnTo>
                  <a:pt x="14050" y="3615"/>
                </a:lnTo>
                <a:lnTo>
                  <a:pt x="13994" y="3629"/>
                </a:lnTo>
                <a:lnTo>
                  <a:pt x="13940" y="3641"/>
                </a:lnTo>
                <a:lnTo>
                  <a:pt x="13884" y="3651"/>
                </a:lnTo>
                <a:lnTo>
                  <a:pt x="13831" y="3658"/>
                </a:lnTo>
                <a:lnTo>
                  <a:pt x="13777" y="3663"/>
                </a:lnTo>
                <a:lnTo>
                  <a:pt x="13725" y="3665"/>
                </a:lnTo>
                <a:lnTo>
                  <a:pt x="13675" y="3665"/>
                </a:lnTo>
                <a:lnTo>
                  <a:pt x="13625" y="3661"/>
                </a:lnTo>
                <a:lnTo>
                  <a:pt x="13578" y="3654"/>
                </a:lnTo>
                <a:lnTo>
                  <a:pt x="13533" y="3643"/>
                </a:lnTo>
                <a:lnTo>
                  <a:pt x="13490" y="3629"/>
                </a:lnTo>
                <a:lnTo>
                  <a:pt x="13420" y="3595"/>
                </a:lnTo>
                <a:lnTo>
                  <a:pt x="13350" y="3547"/>
                </a:lnTo>
                <a:lnTo>
                  <a:pt x="13280" y="3490"/>
                </a:lnTo>
                <a:lnTo>
                  <a:pt x="13211" y="3421"/>
                </a:lnTo>
                <a:lnTo>
                  <a:pt x="13141" y="3343"/>
                </a:lnTo>
                <a:lnTo>
                  <a:pt x="13072" y="3255"/>
                </a:lnTo>
                <a:lnTo>
                  <a:pt x="13002" y="3160"/>
                </a:lnTo>
                <a:lnTo>
                  <a:pt x="12932" y="3057"/>
                </a:lnTo>
                <a:lnTo>
                  <a:pt x="12859" y="2947"/>
                </a:lnTo>
                <a:lnTo>
                  <a:pt x="12786" y="2832"/>
                </a:lnTo>
                <a:lnTo>
                  <a:pt x="12712" y="2713"/>
                </a:lnTo>
                <a:lnTo>
                  <a:pt x="12635" y="2589"/>
                </a:lnTo>
                <a:lnTo>
                  <a:pt x="12558" y="2462"/>
                </a:lnTo>
                <a:lnTo>
                  <a:pt x="12477" y="2332"/>
                </a:lnTo>
                <a:lnTo>
                  <a:pt x="12394" y="2199"/>
                </a:lnTo>
                <a:lnTo>
                  <a:pt x="12309" y="2067"/>
                </a:lnTo>
                <a:lnTo>
                  <a:pt x="12220" y="1934"/>
                </a:lnTo>
                <a:lnTo>
                  <a:pt x="12127" y="1802"/>
                </a:lnTo>
                <a:lnTo>
                  <a:pt x="12032" y="1671"/>
                </a:lnTo>
                <a:lnTo>
                  <a:pt x="11933" y="1542"/>
                </a:lnTo>
                <a:lnTo>
                  <a:pt x="11830" y="1417"/>
                </a:lnTo>
                <a:lnTo>
                  <a:pt x="11722" y="1295"/>
                </a:lnTo>
                <a:lnTo>
                  <a:pt x="11610" y="1178"/>
                </a:lnTo>
                <a:lnTo>
                  <a:pt x="11493" y="1066"/>
                </a:lnTo>
                <a:lnTo>
                  <a:pt x="11371" y="962"/>
                </a:lnTo>
                <a:lnTo>
                  <a:pt x="11244" y="863"/>
                </a:lnTo>
                <a:lnTo>
                  <a:pt x="11112" y="772"/>
                </a:lnTo>
                <a:lnTo>
                  <a:pt x="10973" y="690"/>
                </a:lnTo>
                <a:lnTo>
                  <a:pt x="10829" y="617"/>
                </a:lnTo>
                <a:lnTo>
                  <a:pt x="10678" y="554"/>
                </a:lnTo>
                <a:lnTo>
                  <a:pt x="10522" y="503"/>
                </a:lnTo>
                <a:lnTo>
                  <a:pt x="10357" y="464"/>
                </a:lnTo>
                <a:lnTo>
                  <a:pt x="10256" y="447"/>
                </a:lnTo>
                <a:lnTo>
                  <a:pt x="10157" y="435"/>
                </a:lnTo>
                <a:lnTo>
                  <a:pt x="10059" y="430"/>
                </a:lnTo>
                <a:lnTo>
                  <a:pt x="9960" y="431"/>
                </a:lnTo>
                <a:lnTo>
                  <a:pt x="9863" y="436"/>
                </a:lnTo>
                <a:lnTo>
                  <a:pt x="9768" y="448"/>
                </a:lnTo>
                <a:lnTo>
                  <a:pt x="9673" y="464"/>
                </a:lnTo>
                <a:lnTo>
                  <a:pt x="9578" y="484"/>
                </a:lnTo>
                <a:lnTo>
                  <a:pt x="9485" y="508"/>
                </a:lnTo>
                <a:lnTo>
                  <a:pt x="9394" y="536"/>
                </a:lnTo>
                <a:lnTo>
                  <a:pt x="9303" y="568"/>
                </a:lnTo>
                <a:lnTo>
                  <a:pt x="9213" y="603"/>
                </a:lnTo>
                <a:lnTo>
                  <a:pt x="9124" y="641"/>
                </a:lnTo>
                <a:lnTo>
                  <a:pt x="9038" y="681"/>
                </a:lnTo>
                <a:lnTo>
                  <a:pt x="8952" y="725"/>
                </a:lnTo>
                <a:lnTo>
                  <a:pt x="8867" y="770"/>
                </a:lnTo>
                <a:lnTo>
                  <a:pt x="8785" y="817"/>
                </a:lnTo>
                <a:lnTo>
                  <a:pt x="8703" y="867"/>
                </a:lnTo>
                <a:lnTo>
                  <a:pt x="8622" y="917"/>
                </a:lnTo>
                <a:lnTo>
                  <a:pt x="8544" y="968"/>
                </a:lnTo>
                <a:lnTo>
                  <a:pt x="8467" y="1020"/>
                </a:lnTo>
                <a:lnTo>
                  <a:pt x="8392" y="1073"/>
                </a:lnTo>
                <a:lnTo>
                  <a:pt x="8318" y="1125"/>
                </a:lnTo>
                <a:lnTo>
                  <a:pt x="8245" y="1177"/>
                </a:lnTo>
                <a:lnTo>
                  <a:pt x="8106" y="1280"/>
                </a:lnTo>
                <a:lnTo>
                  <a:pt x="7975" y="1380"/>
                </a:lnTo>
                <a:lnTo>
                  <a:pt x="7912" y="1427"/>
                </a:lnTo>
                <a:lnTo>
                  <a:pt x="7850" y="1473"/>
                </a:lnTo>
                <a:lnTo>
                  <a:pt x="7792" y="1516"/>
                </a:lnTo>
                <a:lnTo>
                  <a:pt x="7734" y="1557"/>
                </a:lnTo>
                <a:lnTo>
                  <a:pt x="5906" y="0"/>
                </a:lnTo>
                <a:lnTo>
                  <a:pt x="0" y="3765"/>
                </a:lnTo>
                <a:close/>
                <a:moveTo>
                  <a:pt x="7998" y="5846"/>
                </a:moveTo>
                <a:lnTo>
                  <a:pt x="7998" y="5855"/>
                </a:lnTo>
                <a:lnTo>
                  <a:pt x="7996" y="5867"/>
                </a:lnTo>
                <a:lnTo>
                  <a:pt x="7991" y="5879"/>
                </a:lnTo>
                <a:lnTo>
                  <a:pt x="7984" y="5892"/>
                </a:lnTo>
                <a:lnTo>
                  <a:pt x="7975" y="5905"/>
                </a:lnTo>
                <a:lnTo>
                  <a:pt x="7964" y="5920"/>
                </a:lnTo>
                <a:lnTo>
                  <a:pt x="7952" y="5935"/>
                </a:lnTo>
                <a:lnTo>
                  <a:pt x="7938" y="5950"/>
                </a:lnTo>
                <a:lnTo>
                  <a:pt x="7922" y="5966"/>
                </a:lnTo>
                <a:lnTo>
                  <a:pt x="7905" y="5983"/>
                </a:lnTo>
                <a:lnTo>
                  <a:pt x="7887" y="6001"/>
                </a:lnTo>
                <a:lnTo>
                  <a:pt x="7867" y="6018"/>
                </a:lnTo>
                <a:lnTo>
                  <a:pt x="7826" y="6052"/>
                </a:lnTo>
                <a:lnTo>
                  <a:pt x="7783" y="6086"/>
                </a:lnTo>
                <a:lnTo>
                  <a:pt x="7737" y="6120"/>
                </a:lnTo>
                <a:lnTo>
                  <a:pt x="7692" y="6151"/>
                </a:lnTo>
                <a:lnTo>
                  <a:pt x="7669" y="6165"/>
                </a:lnTo>
                <a:lnTo>
                  <a:pt x="7647" y="6179"/>
                </a:lnTo>
                <a:lnTo>
                  <a:pt x="7626" y="6192"/>
                </a:lnTo>
                <a:lnTo>
                  <a:pt x="7603" y="6204"/>
                </a:lnTo>
                <a:lnTo>
                  <a:pt x="7583" y="6215"/>
                </a:lnTo>
                <a:lnTo>
                  <a:pt x="7563" y="6225"/>
                </a:lnTo>
                <a:lnTo>
                  <a:pt x="7544" y="6233"/>
                </a:lnTo>
                <a:lnTo>
                  <a:pt x="7527" y="6241"/>
                </a:lnTo>
                <a:lnTo>
                  <a:pt x="7510" y="6247"/>
                </a:lnTo>
                <a:lnTo>
                  <a:pt x="7494" y="6251"/>
                </a:lnTo>
                <a:lnTo>
                  <a:pt x="7481" y="6254"/>
                </a:lnTo>
                <a:lnTo>
                  <a:pt x="7469" y="6255"/>
                </a:lnTo>
                <a:lnTo>
                  <a:pt x="7456" y="6253"/>
                </a:lnTo>
                <a:lnTo>
                  <a:pt x="7440" y="6248"/>
                </a:lnTo>
                <a:lnTo>
                  <a:pt x="7420" y="6239"/>
                </a:lnTo>
                <a:lnTo>
                  <a:pt x="7398" y="6227"/>
                </a:lnTo>
                <a:lnTo>
                  <a:pt x="7373" y="6213"/>
                </a:lnTo>
                <a:lnTo>
                  <a:pt x="7344" y="6196"/>
                </a:lnTo>
                <a:lnTo>
                  <a:pt x="7314" y="6177"/>
                </a:lnTo>
                <a:lnTo>
                  <a:pt x="7283" y="6155"/>
                </a:lnTo>
                <a:lnTo>
                  <a:pt x="7249" y="6131"/>
                </a:lnTo>
                <a:lnTo>
                  <a:pt x="7214" y="6105"/>
                </a:lnTo>
                <a:lnTo>
                  <a:pt x="7178" y="6078"/>
                </a:lnTo>
                <a:lnTo>
                  <a:pt x="7141" y="6050"/>
                </a:lnTo>
                <a:lnTo>
                  <a:pt x="7103" y="6020"/>
                </a:lnTo>
                <a:lnTo>
                  <a:pt x="7066" y="5990"/>
                </a:lnTo>
                <a:lnTo>
                  <a:pt x="7028" y="5958"/>
                </a:lnTo>
                <a:lnTo>
                  <a:pt x="6989" y="5926"/>
                </a:lnTo>
                <a:lnTo>
                  <a:pt x="6952" y="5893"/>
                </a:lnTo>
                <a:lnTo>
                  <a:pt x="6915" y="5861"/>
                </a:lnTo>
                <a:lnTo>
                  <a:pt x="6880" y="5828"/>
                </a:lnTo>
                <a:lnTo>
                  <a:pt x="6844" y="5795"/>
                </a:lnTo>
                <a:lnTo>
                  <a:pt x="6811" y="5764"/>
                </a:lnTo>
                <a:lnTo>
                  <a:pt x="6780" y="5731"/>
                </a:lnTo>
                <a:lnTo>
                  <a:pt x="6751" y="5701"/>
                </a:lnTo>
                <a:lnTo>
                  <a:pt x="6723" y="5672"/>
                </a:lnTo>
                <a:lnTo>
                  <a:pt x="6698" y="5644"/>
                </a:lnTo>
                <a:lnTo>
                  <a:pt x="6676" y="5617"/>
                </a:lnTo>
                <a:lnTo>
                  <a:pt x="6657" y="5592"/>
                </a:lnTo>
                <a:lnTo>
                  <a:pt x="6641" y="5569"/>
                </a:lnTo>
                <a:lnTo>
                  <a:pt x="6629" y="5548"/>
                </a:lnTo>
                <a:lnTo>
                  <a:pt x="6621" y="5529"/>
                </a:lnTo>
                <a:lnTo>
                  <a:pt x="6616" y="5513"/>
                </a:lnTo>
                <a:lnTo>
                  <a:pt x="6616" y="5499"/>
                </a:lnTo>
                <a:lnTo>
                  <a:pt x="6619" y="5487"/>
                </a:lnTo>
                <a:lnTo>
                  <a:pt x="6624" y="5472"/>
                </a:lnTo>
                <a:lnTo>
                  <a:pt x="6631" y="5459"/>
                </a:lnTo>
                <a:lnTo>
                  <a:pt x="6640" y="5445"/>
                </a:lnTo>
                <a:lnTo>
                  <a:pt x="6651" y="5430"/>
                </a:lnTo>
                <a:lnTo>
                  <a:pt x="6663" y="5415"/>
                </a:lnTo>
                <a:lnTo>
                  <a:pt x="6677" y="5400"/>
                </a:lnTo>
                <a:lnTo>
                  <a:pt x="6692" y="5384"/>
                </a:lnTo>
                <a:lnTo>
                  <a:pt x="6709" y="5369"/>
                </a:lnTo>
                <a:lnTo>
                  <a:pt x="6726" y="5352"/>
                </a:lnTo>
                <a:lnTo>
                  <a:pt x="6746" y="5336"/>
                </a:lnTo>
                <a:lnTo>
                  <a:pt x="6766" y="5321"/>
                </a:lnTo>
                <a:lnTo>
                  <a:pt x="6786" y="5305"/>
                </a:lnTo>
                <a:lnTo>
                  <a:pt x="6807" y="5290"/>
                </a:lnTo>
                <a:lnTo>
                  <a:pt x="6828" y="5274"/>
                </a:lnTo>
                <a:lnTo>
                  <a:pt x="6850" y="5259"/>
                </a:lnTo>
                <a:lnTo>
                  <a:pt x="6896" y="5231"/>
                </a:lnTo>
                <a:lnTo>
                  <a:pt x="6941" y="5203"/>
                </a:lnTo>
                <a:lnTo>
                  <a:pt x="6985" y="5179"/>
                </a:lnTo>
                <a:lnTo>
                  <a:pt x="7029" y="5157"/>
                </a:lnTo>
                <a:lnTo>
                  <a:pt x="7050" y="5148"/>
                </a:lnTo>
                <a:lnTo>
                  <a:pt x="7070" y="5139"/>
                </a:lnTo>
                <a:lnTo>
                  <a:pt x="7088" y="5132"/>
                </a:lnTo>
                <a:lnTo>
                  <a:pt x="7106" y="5125"/>
                </a:lnTo>
                <a:lnTo>
                  <a:pt x="7124" y="5120"/>
                </a:lnTo>
                <a:lnTo>
                  <a:pt x="7140" y="5116"/>
                </a:lnTo>
                <a:lnTo>
                  <a:pt x="7154" y="5113"/>
                </a:lnTo>
                <a:lnTo>
                  <a:pt x="7167" y="5111"/>
                </a:lnTo>
                <a:lnTo>
                  <a:pt x="7181" y="5112"/>
                </a:lnTo>
                <a:lnTo>
                  <a:pt x="7197" y="5117"/>
                </a:lnTo>
                <a:lnTo>
                  <a:pt x="7217" y="5125"/>
                </a:lnTo>
                <a:lnTo>
                  <a:pt x="7239" y="5136"/>
                </a:lnTo>
                <a:lnTo>
                  <a:pt x="7264" y="5150"/>
                </a:lnTo>
                <a:lnTo>
                  <a:pt x="7291" y="5166"/>
                </a:lnTo>
                <a:lnTo>
                  <a:pt x="7320" y="5186"/>
                </a:lnTo>
                <a:lnTo>
                  <a:pt x="7350" y="5208"/>
                </a:lnTo>
                <a:lnTo>
                  <a:pt x="7382" y="5232"/>
                </a:lnTo>
                <a:lnTo>
                  <a:pt x="7415" y="5258"/>
                </a:lnTo>
                <a:lnTo>
                  <a:pt x="7449" y="5285"/>
                </a:lnTo>
                <a:lnTo>
                  <a:pt x="7484" y="5314"/>
                </a:lnTo>
                <a:lnTo>
                  <a:pt x="7556" y="5375"/>
                </a:lnTo>
                <a:lnTo>
                  <a:pt x="7628" y="5439"/>
                </a:lnTo>
                <a:lnTo>
                  <a:pt x="7698" y="5504"/>
                </a:lnTo>
                <a:lnTo>
                  <a:pt x="7766" y="5569"/>
                </a:lnTo>
                <a:lnTo>
                  <a:pt x="7797" y="5600"/>
                </a:lnTo>
                <a:lnTo>
                  <a:pt x="7827" y="5632"/>
                </a:lnTo>
                <a:lnTo>
                  <a:pt x="7856" y="5661"/>
                </a:lnTo>
                <a:lnTo>
                  <a:pt x="7883" y="5689"/>
                </a:lnTo>
                <a:lnTo>
                  <a:pt x="7907" y="5716"/>
                </a:lnTo>
                <a:lnTo>
                  <a:pt x="7929" y="5743"/>
                </a:lnTo>
                <a:lnTo>
                  <a:pt x="7949" y="5766"/>
                </a:lnTo>
                <a:lnTo>
                  <a:pt x="7965" y="5787"/>
                </a:lnTo>
                <a:lnTo>
                  <a:pt x="7979" y="5806"/>
                </a:lnTo>
                <a:lnTo>
                  <a:pt x="7989" y="5822"/>
                </a:lnTo>
                <a:lnTo>
                  <a:pt x="7995" y="5835"/>
                </a:lnTo>
                <a:lnTo>
                  <a:pt x="7998" y="5846"/>
                </a:lnTo>
                <a:close/>
                <a:moveTo>
                  <a:pt x="9264" y="6990"/>
                </a:moveTo>
                <a:lnTo>
                  <a:pt x="9264" y="7000"/>
                </a:lnTo>
                <a:lnTo>
                  <a:pt x="9260" y="7011"/>
                </a:lnTo>
                <a:lnTo>
                  <a:pt x="9255" y="7023"/>
                </a:lnTo>
                <a:lnTo>
                  <a:pt x="9248" y="7036"/>
                </a:lnTo>
                <a:lnTo>
                  <a:pt x="9239" y="7050"/>
                </a:lnTo>
                <a:lnTo>
                  <a:pt x="9229" y="7064"/>
                </a:lnTo>
                <a:lnTo>
                  <a:pt x="9216" y="7079"/>
                </a:lnTo>
                <a:lnTo>
                  <a:pt x="9202" y="7095"/>
                </a:lnTo>
                <a:lnTo>
                  <a:pt x="9187" y="7111"/>
                </a:lnTo>
                <a:lnTo>
                  <a:pt x="9170" y="7129"/>
                </a:lnTo>
                <a:lnTo>
                  <a:pt x="9152" y="7146"/>
                </a:lnTo>
                <a:lnTo>
                  <a:pt x="9132" y="7163"/>
                </a:lnTo>
                <a:lnTo>
                  <a:pt x="9091" y="7198"/>
                </a:lnTo>
                <a:lnTo>
                  <a:pt x="9048" y="7233"/>
                </a:lnTo>
                <a:lnTo>
                  <a:pt x="9002" y="7267"/>
                </a:lnTo>
                <a:lnTo>
                  <a:pt x="8956" y="7298"/>
                </a:lnTo>
                <a:lnTo>
                  <a:pt x="8934" y="7313"/>
                </a:lnTo>
                <a:lnTo>
                  <a:pt x="8912" y="7327"/>
                </a:lnTo>
                <a:lnTo>
                  <a:pt x="8890" y="7340"/>
                </a:lnTo>
                <a:lnTo>
                  <a:pt x="8868" y="7352"/>
                </a:lnTo>
                <a:lnTo>
                  <a:pt x="8847" y="7363"/>
                </a:lnTo>
                <a:lnTo>
                  <a:pt x="8828" y="7374"/>
                </a:lnTo>
                <a:lnTo>
                  <a:pt x="8809" y="7383"/>
                </a:lnTo>
                <a:lnTo>
                  <a:pt x="8791" y="7390"/>
                </a:lnTo>
                <a:lnTo>
                  <a:pt x="8775" y="7396"/>
                </a:lnTo>
                <a:lnTo>
                  <a:pt x="8760" y="7400"/>
                </a:lnTo>
                <a:lnTo>
                  <a:pt x="8745" y="7403"/>
                </a:lnTo>
                <a:lnTo>
                  <a:pt x="8733" y="7404"/>
                </a:lnTo>
                <a:lnTo>
                  <a:pt x="8721" y="7402"/>
                </a:lnTo>
                <a:lnTo>
                  <a:pt x="8704" y="7397"/>
                </a:lnTo>
                <a:lnTo>
                  <a:pt x="8685" y="7388"/>
                </a:lnTo>
                <a:lnTo>
                  <a:pt x="8662" y="7377"/>
                </a:lnTo>
                <a:lnTo>
                  <a:pt x="8637" y="7361"/>
                </a:lnTo>
                <a:lnTo>
                  <a:pt x="8609" y="7344"/>
                </a:lnTo>
                <a:lnTo>
                  <a:pt x="8579" y="7325"/>
                </a:lnTo>
                <a:lnTo>
                  <a:pt x="8548" y="7303"/>
                </a:lnTo>
                <a:lnTo>
                  <a:pt x="8514" y="7280"/>
                </a:lnTo>
                <a:lnTo>
                  <a:pt x="8479" y="7254"/>
                </a:lnTo>
                <a:lnTo>
                  <a:pt x="8443" y="7226"/>
                </a:lnTo>
                <a:lnTo>
                  <a:pt x="8406" y="7197"/>
                </a:lnTo>
                <a:lnTo>
                  <a:pt x="8368" y="7168"/>
                </a:lnTo>
                <a:lnTo>
                  <a:pt x="8330" y="7137"/>
                </a:lnTo>
                <a:lnTo>
                  <a:pt x="8293" y="7104"/>
                </a:lnTo>
                <a:lnTo>
                  <a:pt x="8255" y="7072"/>
                </a:lnTo>
                <a:lnTo>
                  <a:pt x="8217" y="7040"/>
                </a:lnTo>
                <a:lnTo>
                  <a:pt x="8180" y="7007"/>
                </a:lnTo>
                <a:lnTo>
                  <a:pt x="8145" y="6973"/>
                </a:lnTo>
                <a:lnTo>
                  <a:pt x="8109" y="6941"/>
                </a:lnTo>
                <a:lnTo>
                  <a:pt x="8076" y="6909"/>
                </a:lnTo>
                <a:lnTo>
                  <a:pt x="8045" y="6878"/>
                </a:lnTo>
                <a:lnTo>
                  <a:pt x="8015" y="6846"/>
                </a:lnTo>
                <a:lnTo>
                  <a:pt x="7987" y="6817"/>
                </a:lnTo>
                <a:lnTo>
                  <a:pt x="7963" y="6789"/>
                </a:lnTo>
                <a:lnTo>
                  <a:pt x="7941" y="6762"/>
                </a:lnTo>
                <a:lnTo>
                  <a:pt x="7922" y="6736"/>
                </a:lnTo>
                <a:lnTo>
                  <a:pt x="7906" y="6713"/>
                </a:lnTo>
                <a:lnTo>
                  <a:pt x="7894" y="6692"/>
                </a:lnTo>
                <a:lnTo>
                  <a:pt x="7885" y="6673"/>
                </a:lnTo>
                <a:lnTo>
                  <a:pt x="7881" y="6657"/>
                </a:lnTo>
                <a:lnTo>
                  <a:pt x="7880" y="6643"/>
                </a:lnTo>
                <a:lnTo>
                  <a:pt x="7883" y="6631"/>
                </a:lnTo>
                <a:lnTo>
                  <a:pt x="7889" y="6618"/>
                </a:lnTo>
                <a:lnTo>
                  <a:pt x="7896" y="6604"/>
                </a:lnTo>
                <a:lnTo>
                  <a:pt x="7905" y="6590"/>
                </a:lnTo>
                <a:lnTo>
                  <a:pt x="7916" y="6576"/>
                </a:lnTo>
                <a:lnTo>
                  <a:pt x="7928" y="6561"/>
                </a:lnTo>
                <a:lnTo>
                  <a:pt x="7942" y="6546"/>
                </a:lnTo>
                <a:lnTo>
                  <a:pt x="7957" y="6530"/>
                </a:lnTo>
                <a:lnTo>
                  <a:pt x="7973" y="6515"/>
                </a:lnTo>
                <a:lnTo>
                  <a:pt x="7991" y="6499"/>
                </a:lnTo>
                <a:lnTo>
                  <a:pt x="8010" y="6483"/>
                </a:lnTo>
                <a:lnTo>
                  <a:pt x="8030" y="6467"/>
                </a:lnTo>
                <a:lnTo>
                  <a:pt x="8071" y="6436"/>
                </a:lnTo>
                <a:lnTo>
                  <a:pt x="8115" y="6405"/>
                </a:lnTo>
                <a:lnTo>
                  <a:pt x="8160" y="6376"/>
                </a:lnTo>
                <a:lnTo>
                  <a:pt x="8206" y="6348"/>
                </a:lnTo>
                <a:lnTo>
                  <a:pt x="8250" y="6324"/>
                </a:lnTo>
                <a:lnTo>
                  <a:pt x="8294" y="6302"/>
                </a:lnTo>
                <a:lnTo>
                  <a:pt x="8314" y="6292"/>
                </a:lnTo>
                <a:lnTo>
                  <a:pt x="8334" y="6284"/>
                </a:lnTo>
                <a:lnTo>
                  <a:pt x="8353" y="6276"/>
                </a:lnTo>
                <a:lnTo>
                  <a:pt x="8371" y="6269"/>
                </a:lnTo>
                <a:lnTo>
                  <a:pt x="8389" y="6264"/>
                </a:lnTo>
                <a:lnTo>
                  <a:pt x="8404" y="6260"/>
                </a:lnTo>
                <a:lnTo>
                  <a:pt x="8419" y="6257"/>
                </a:lnTo>
                <a:lnTo>
                  <a:pt x="8431" y="6255"/>
                </a:lnTo>
                <a:lnTo>
                  <a:pt x="8445" y="6256"/>
                </a:lnTo>
                <a:lnTo>
                  <a:pt x="8462" y="6260"/>
                </a:lnTo>
                <a:lnTo>
                  <a:pt x="8481" y="6268"/>
                </a:lnTo>
                <a:lnTo>
                  <a:pt x="8503" y="6280"/>
                </a:lnTo>
                <a:lnTo>
                  <a:pt x="8529" y="6294"/>
                </a:lnTo>
                <a:lnTo>
                  <a:pt x="8556" y="6310"/>
                </a:lnTo>
                <a:lnTo>
                  <a:pt x="8584" y="6330"/>
                </a:lnTo>
                <a:lnTo>
                  <a:pt x="8614" y="6351"/>
                </a:lnTo>
                <a:lnTo>
                  <a:pt x="8647" y="6376"/>
                </a:lnTo>
                <a:lnTo>
                  <a:pt x="8680" y="6402"/>
                </a:lnTo>
                <a:lnTo>
                  <a:pt x="8714" y="6429"/>
                </a:lnTo>
                <a:lnTo>
                  <a:pt x="8749" y="6457"/>
                </a:lnTo>
                <a:lnTo>
                  <a:pt x="8820" y="6519"/>
                </a:lnTo>
                <a:lnTo>
                  <a:pt x="8893" y="6583"/>
                </a:lnTo>
                <a:lnTo>
                  <a:pt x="8962" y="6648"/>
                </a:lnTo>
                <a:lnTo>
                  <a:pt x="9030" y="6713"/>
                </a:lnTo>
                <a:lnTo>
                  <a:pt x="9062" y="6745"/>
                </a:lnTo>
                <a:lnTo>
                  <a:pt x="9092" y="6776"/>
                </a:lnTo>
                <a:lnTo>
                  <a:pt x="9120" y="6805"/>
                </a:lnTo>
                <a:lnTo>
                  <a:pt x="9148" y="6833"/>
                </a:lnTo>
                <a:lnTo>
                  <a:pt x="9172" y="6860"/>
                </a:lnTo>
                <a:lnTo>
                  <a:pt x="9194" y="6887"/>
                </a:lnTo>
                <a:lnTo>
                  <a:pt x="9213" y="6910"/>
                </a:lnTo>
                <a:lnTo>
                  <a:pt x="9230" y="6931"/>
                </a:lnTo>
                <a:lnTo>
                  <a:pt x="9243" y="6950"/>
                </a:lnTo>
                <a:lnTo>
                  <a:pt x="9253" y="6966"/>
                </a:lnTo>
                <a:lnTo>
                  <a:pt x="9260" y="6979"/>
                </a:lnTo>
                <a:lnTo>
                  <a:pt x="9264" y="6990"/>
                </a:lnTo>
                <a:close/>
                <a:moveTo>
                  <a:pt x="11292" y="8064"/>
                </a:moveTo>
                <a:lnTo>
                  <a:pt x="11303" y="8112"/>
                </a:lnTo>
                <a:lnTo>
                  <a:pt x="11311" y="8161"/>
                </a:lnTo>
                <a:lnTo>
                  <a:pt x="11315" y="8210"/>
                </a:lnTo>
                <a:lnTo>
                  <a:pt x="11316" y="8259"/>
                </a:lnTo>
                <a:lnTo>
                  <a:pt x="11313" y="8307"/>
                </a:lnTo>
                <a:lnTo>
                  <a:pt x="11308" y="8356"/>
                </a:lnTo>
                <a:lnTo>
                  <a:pt x="11299" y="8405"/>
                </a:lnTo>
                <a:lnTo>
                  <a:pt x="11287" y="8453"/>
                </a:lnTo>
                <a:lnTo>
                  <a:pt x="11272" y="8501"/>
                </a:lnTo>
                <a:lnTo>
                  <a:pt x="11254" y="8549"/>
                </a:lnTo>
                <a:lnTo>
                  <a:pt x="11233" y="8596"/>
                </a:lnTo>
                <a:lnTo>
                  <a:pt x="11210" y="8644"/>
                </a:lnTo>
                <a:lnTo>
                  <a:pt x="11184" y="8689"/>
                </a:lnTo>
                <a:lnTo>
                  <a:pt x="11155" y="8734"/>
                </a:lnTo>
                <a:lnTo>
                  <a:pt x="11122" y="8780"/>
                </a:lnTo>
                <a:lnTo>
                  <a:pt x="11088" y="8823"/>
                </a:lnTo>
                <a:lnTo>
                  <a:pt x="11052" y="8866"/>
                </a:lnTo>
                <a:lnTo>
                  <a:pt x="11012" y="8908"/>
                </a:lnTo>
                <a:lnTo>
                  <a:pt x="10970" y="8949"/>
                </a:lnTo>
                <a:lnTo>
                  <a:pt x="10927" y="8988"/>
                </a:lnTo>
                <a:lnTo>
                  <a:pt x="10880" y="9027"/>
                </a:lnTo>
                <a:lnTo>
                  <a:pt x="10832" y="9064"/>
                </a:lnTo>
                <a:lnTo>
                  <a:pt x="10782" y="9099"/>
                </a:lnTo>
                <a:lnTo>
                  <a:pt x="10729" y="9133"/>
                </a:lnTo>
                <a:lnTo>
                  <a:pt x="10675" y="9166"/>
                </a:lnTo>
                <a:lnTo>
                  <a:pt x="10618" y="9197"/>
                </a:lnTo>
                <a:lnTo>
                  <a:pt x="10560" y="9226"/>
                </a:lnTo>
                <a:lnTo>
                  <a:pt x="10499" y="9253"/>
                </a:lnTo>
                <a:lnTo>
                  <a:pt x="10438" y="9280"/>
                </a:lnTo>
                <a:lnTo>
                  <a:pt x="10374" y="9303"/>
                </a:lnTo>
                <a:lnTo>
                  <a:pt x="10310" y="9325"/>
                </a:lnTo>
                <a:lnTo>
                  <a:pt x="10243" y="9344"/>
                </a:lnTo>
                <a:lnTo>
                  <a:pt x="10176" y="9360"/>
                </a:lnTo>
                <a:lnTo>
                  <a:pt x="10109" y="9374"/>
                </a:lnTo>
                <a:lnTo>
                  <a:pt x="10043" y="9386"/>
                </a:lnTo>
                <a:lnTo>
                  <a:pt x="9976" y="9396"/>
                </a:lnTo>
                <a:lnTo>
                  <a:pt x="9911" y="9402"/>
                </a:lnTo>
                <a:lnTo>
                  <a:pt x="9845" y="9406"/>
                </a:lnTo>
                <a:lnTo>
                  <a:pt x="9782" y="9408"/>
                </a:lnTo>
                <a:lnTo>
                  <a:pt x="9717" y="9407"/>
                </a:lnTo>
                <a:lnTo>
                  <a:pt x="9655" y="9404"/>
                </a:lnTo>
                <a:lnTo>
                  <a:pt x="9593" y="9399"/>
                </a:lnTo>
                <a:lnTo>
                  <a:pt x="9533" y="9391"/>
                </a:lnTo>
                <a:lnTo>
                  <a:pt x="9474" y="9380"/>
                </a:lnTo>
                <a:lnTo>
                  <a:pt x="9416" y="9368"/>
                </a:lnTo>
                <a:lnTo>
                  <a:pt x="9359" y="9354"/>
                </a:lnTo>
                <a:lnTo>
                  <a:pt x="9304" y="9337"/>
                </a:lnTo>
                <a:lnTo>
                  <a:pt x="9250" y="9319"/>
                </a:lnTo>
                <a:lnTo>
                  <a:pt x="9199" y="9299"/>
                </a:lnTo>
                <a:lnTo>
                  <a:pt x="9150" y="9276"/>
                </a:lnTo>
                <a:lnTo>
                  <a:pt x="9101" y="9251"/>
                </a:lnTo>
                <a:lnTo>
                  <a:pt x="9055" y="9224"/>
                </a:lnTo>
                <a:lnTo>
                  <a:pt x="9012" y="9196"/>
                </a:lnTo>
                <a:lnTo>
                  <a:pt x="8969" y="9166"/>
                </a:lnTo>
                <a:lnTo>
                  <a:pt x="8930" y="9133"/>
                </a:lnTo>
                <a:lnTo>
                  <a:pt x="8893" y="9099"/>
                </a:lnTo>
                <a:lnTo>
                  <a:pt x="8858" y="9063"/>
                </a:lnTo>
                <a:lnTo>
                  <a:pt x="8826" y="9026"/>
                </a:lnTo>
                <a:lnTo>
                  <a:pt x="8797" y="8986"/>
                </a:lnTo>
                <a:lnTo>
                  <a:pt x="8770" y="8945"/>
                </a:lnTo>
                <a:lnTo>
                  <a:pt x="8746" y="8903"/>
                </a:lnTo>
                <a:lnTo>
                  <a:pt x="8725" y="8858"/>
                </a:lnTo>
                <a:lnTo>
                  <a:pt x="8707" y="8812"/>
                </a:lnTo>
                <a:lnTo>
                  <a:pt x="8693" y="8765"/>
                </a:lnTo>
                <a:lnTo>
                  <a:pt x="8682" y="8716"/>
                </a:lnTo>
                <a:lnTo>
                  <a:pt x="8674" y="8668"/>
                </a:lnTo>
                <a:lnTo>
                  <a:pt x="8670" y="8619"/>
                </a:lnTo>
                <a:lnTo>
                  <a:pt x="8669" y="8570"/>
                </a:lnTo>
                <a:lnTo>
                  <a:pt x="8671" y="8522"/>
                </a:lnTo>
                <a:lnTo>
                  <a:pt x="8677" y="8472"/>
                </a:lnTo>
                <a:lnTo>
                  <a:pt x="8685" y="8424"/>
                </a:lnTo>
                <a:lnTo>
                  <a:pt x="8697" y="8375"/>
                </a:lnTo>
                <a:lnTo>
                  <a:pt x="8712" y="8327"/>
                </a:lnTo>
                <a:lnTo>
                  <a:pt x="8730" y="8280"/>
                </a:lnTo>
                <a:lnTo>
                  <a:pt x="8750" y="8232"/>
                </a:lnTo>
                <a:lnTo>
                  <a:pt x="8775" y="8186"/>
                </a:lnTo>
                <a:lnTo>
                  <a:pt x="8801" y="8140"/>
                </a:lnTo>
                <a:lnTo>
                  <a:pt x="8830" y="8094"/>
                </a:lnTo>
                <a:lnTo>
                  <a:pt x="8861" y="8049"/>
                </a:lnTo>
                <a:lnTo>
                  <a:pt x="8896" y="8006"/>
                </a:lnTo>
                <a:lnTo>
                  <a:pt x="8933" y="7962"/>
                </a:lnTo>
                <a:lnTo>
                  <a:pt x="8972" y="7921"/>
                </a:lnTo>
                <a:lnTo>
                  <a:pt x="9014" y="7880"/>
                </a:lnTo>
                <a:lnTo>
                  <a:pt x="9058" y="7840"/>
                </a:lnTo>
                <a:lnTo>
                  <a:pt x="9103" y="7802"/>
                </a:lnTo>
                <a:lnTo>
                  <a:pt x="9152" y="7765"/>
                </a:lnTo>
                <a:lnTo>
                  <a:pt x="9203" y="7729"/>
                </a:lnTo>
                <a:lnTo>
                  <a:pt x="9255" y="7695"/>
                </a:lnTo>
                <a:lnTo>
                  <a:pt x="9310" y="7663"/>
                </a:lnTo>
                <a:lnTo>
                  <a:pt x="9366" y="7632"/>
                </a:lnTo>
                <a:lnTo>
                  <a:pt x="9425" y="7602"/>
                </a:lnTo>
                <a:lnTo>
                  <a:pt x="9484" y="7575"/>
                </a:lnTo>
                <a:lnTo>
                  <a:pt x="9546" y="7549"/>
                </a:lnTo>
                <a:lnTo>
                  <a:pt x="9609" y="7526"/>
                </a:lnTo>
                <a:lnTo>
                  <a:pt x="9675" y="7504"/>
                </a:lnTo>
                <a:lnTo>
                  <a:pt x="9741" y="7484"/>
                </a:lnTo>
                <a:lnTo>
                  <a:pt x="9808" y="7467"/>
                </a:lnTo>
                <a:lnTo>
                  <a:pt x="9875" y="7454"/>
                </a:lnTo>
                <a:lnTo>
                  <a:pt x="9942" y="7442"/>
                </a:lnTo>
                <a:lnTo>
                  <a:pt x="10008" y="7433"/>
                </a:lnTo>
                <a:lnTo>
                  <a:pt x="10074" y="7427"/>
                </a:lnTo>
                <a:lnTo>
                  <a:pt x="10138" y="7423"/>
                </a:lnTo>
                <a:lnTo>
                  <a:pt x="10203" y="7421"/>
                </a:lnTo>
                <a:lnTo>
                  <a:pt x="10266" y="7422"/>
                </a:lnTo>
                <a:lnTo>
                  <a:pt x="10329" y="7425"/>
                </a:lnTo>
                <a:lnTo>
                  <a:pt x="10390" y="7431"/>
                </a:lnTo>
                <a:lnTo>
                  <a:pt x="10451" y="7438"/>
                </a:lnTo>
                <a:lnTo>
                  <a:pt x="10510" y="7448"/>
                </a:lnTo>
                <a:lnTo>
                  <a:pt x="10568" y="7460"/>
                </a:lnTo>
                <a:lnTo>
                  <a:pt x="10624" y="7474"/>
                </a:lnTo>
                <a:lnTo>
                  <a:pt x="10680" y="7491"/>
                </a:lnTo>
                <a:lnTo>
                  <a:pt x="10733" y="7510"/>
                </a:lnTo>
                <a:lnTo>
                  <a:pt x="10785" y="7530"/>
                </a:lnTo>
                <a:lnTo>
                  <a:pt x="10835" y="7553"/>
                </a:lnTo>
                <a:lnTo>
                  <a:pt x="10883" y="7577"/>
                </a:lnTo>
                <a:lnTo>
                  <a:pt x="10929" y="7604"/>
                </a:lnTo>
                <a:lnTo>
                  <a:pt x="10973" y="7633"/>
                </a:lnTo>
                <a:lnTo>
                  <a:pt x="11014" y="7663"/>
                </a:lnTo>
                <a:lnTo>
                  <a:pt x="11055" y="7695"/>
                </a:lnTo>
                <a:lnTo>
                  <a:pt x="11092" y="7729"/>
                </a:lnTo>
                <a:lnTo>
                  <a:pt x="11126" y="7766"/>
                </a:lnTo>
                <a:lnTo>
                  <a:pt x="11159" y="7803"/>
                </a:lnTo>
                <a:lnTo>
                  <a:pt x="11188" y="7842"/>
                </a:lnTo>
                <a:lnTo>
                  <a:pt x="11214" y="7884"/>
                </a:lnTo>
                <a:lnTo>
                  <a:pt x="11238" y="7926"/>
                </a:lnTo>
                <a:lnTo>
                  <a:pt x="11259" y="7970"/>
                </a:lnTo>
                <a:lnTo>
                  <a:pt x="11276" y="8017"/>
                </a:lnTo>
                <a:lnTo>
                  <a:pt x="11292" y="8064"/>
                </a:lnTo>
                <a:close/>
                <a:moveTo>
                  <a:pt x="13099" y="9808"/>
                </a:moveTo>
                <a:lnTo>
                  <a:pt x="13109" y="9850"/>
                </a:lnTo>
                <a:lnTo>
                  <a:pt x="13116" y="9894"/>
                </a:lnTo>
                <a:lnTo>
                  <a:pt x="13120" y="9937"/>
                </a:lnTo>
                <a:lnTo>
                  <a:pt x="13121" y="9980"/>
                </a:lnTo>
                <a:lnTo>
                  <a:pt x="13118" y="10024"/>
                </a:lnTo>
                <a:lnTo>
                  <a:pt x="13113" y="10066"/>
                </a:lnTo>
                <a:lnTo>
                  <a:pt x="13106" y="10109"/>
                </a:lnTo>
                <a:lnTo>
                  <a:pt x="13095" y="10153"/>
                </a:lnTo>
                <a:lnTo>
                  <a:pt x="13082" y="10195"/>
                </a:lnTo>
                <a:lnTo>
                  <a:pt x="13067" y="10237"/>
                </a:lnTo>
                <a:lnTo>
                  <a:pt x="13048" y="10280"/>
                </a:lnTo>
                <a:lnTo>
                  <a:pt x="13026" y="10321"/>
                </a:lnTo>
                <a:lnTo>
                  <a:pt x="13003" y="10362"/>
                </a:lnTo>
                <a:lnTo>
                  <a:pt x="12978" y="10403"/>
                </a:lnTo>
                <a:lnTo>
                  <a:pt x="12950" y="10442"/>
                </a:lnTo>
                <a:lnTo>
                  <a:pt x="12920" y="10480"/>
                </a:lnTo>
                <a:lnTo>
                  <a:pt x="12886" y="10518"/>
                </a:lnTo>
                <a:lnTo>
                  <a:pt x="12852" y="10556"/>
                </a:lnTo>
                <a:lnTo>
                  <a:pt x="12815" y="10592"/>
                </a:lnTo>
                <a:lnTo>
                  <a:pt x="12776" y="10627"/>
                </a:lnTo>
                <a:lnTo>
                  <a:pt x="12735" y="10662"/>
                </a:lnTo>
                <a:lnTo>
                  <a:pt x="12692" y="10694"/>
                </a:lnTo>
                <a:lnTo>
                  <a:pt x="12647" y="10726"/>
                </a:lnTo>
                <a:lnTo>
                  <a:pt x="12601" y="10756"/>
                </a:lnTo>
                <a:lnTo>
                  <a:pt x="12553" y="10786"/>
                </a:lnTo>
                <a:lnTo>
                  <a:pt x="12503" y="10813"/>
                </a:lnTo>
                <a:lnTo>
                  <a:pt x="12451" y="10838"/>
                </a:lnTo>
                <a:lnTo>
                  <a:pt x="12398" y="10862"/>
                </a:lnTo>
                <a:lnTo>
                  <a:pt x="12343" y="10885"/>
                </a:lnTo>
                <a:lnTo>
                  <a:pt x="12288" y="10906"/>
                </a:lnTo>
                <a:lnTo>
                  <a:pt x="12229" y="10925"/>
                </a:lnTo>
                <a:lnTo>
                  <a:pt x="12171" y="10942"/>
                </a:lnTo>
                <a:lnTo>
                  <a:pt x="12111" y="10957"/>
                </a:lnTo>
                <a:lnTo>
                  <a:pt x="12052" y="10969"/>
                </a:lnTo>
                <a:lnTo>
                  <a:pt x="11992" y="10979"/>
                </a:lnTo>
                <a:lnTo>
                  <a:pt x="11934" y="10987"/>
                </a:lnTo>
                <a:lnTo>
                  <a:pt x="11876" y="10993"/>
                </a:lnTo>
                <a:lnTo>
                  <a:pt x="11819" y="10997"/>
                </a:lnTo>
                <a:lnTo>
                  <a:pt x="11761" y="10998"/>
                </a:lnTo>
                <a:lnTo>
                  <a:pt x="11705" y="10997"/>
                </a:lnTo>
                <a:lnTo>
                  <a:pt x="11649" y="10995"/>
                </a:lnTo>
                <a:lnTo>
                  <a:pt x="11595" y="10990"/>
                </a:lnTo>
                <a:lnTo>
                  <a:pt x="11542" y="10983"/>
                </a:lnTo>
                <a:lnTo>
                  <a:pt x="11489" y="10974"/>
                </a:lnTo>
                <a:lnTo>
                  <a:pt x="11438" y="10963"/>
                </a:lnTo>
                <a:lnTo>
                  <a:pt x="11387" y="10951"/>
                </a:lnTo>
                <a:lnTo>
                  <a:pt x="11339" y="10936"/>
                </a:lnTo>
                <a:lnTo>
                  <a:pt x="11292" y="10920"/>
                </a:lnTo>
                <a:lnTo>
                  <a:pt x="11245" y="10901"/>
                </a:lnTo>
                <a:lnTo>
                  <a:pt x="11201" y="10880"/>
                </a:lnTo>
                <a:lnTo>
                  <a:pt x="11159" y="10859"/>
                </a:lnTo>
                <a:lnTo>
                  <a:pt x="11118" y="10835"/>
                </a:lnTo>
                <a:lnTo>
                  <a:pt x="11079" y="10810"/>
                </a:lnTo>
                <a:lnTo>
                  <a:pt x="11042" y="10783"/>
                </a:lnTo>
                <a:lnTo>
                  <a:pt x="11006" y="10753"/>
                </a:lnTo>
                <a:lnTo>
                  <a:pt x="10974" y="10723"/>
                </a:lnTo>
                <a:lnTo>
                  <a:pt x="10943" y="10692"/>
                </a:lnTo>
                <a:lnTo>
                  <a:pt x="10915" y="10659"/>
                </a:lnTo>
                <a:lnTo>
                  <a:pt x="10888" y="10623"/>
                </a:lnTo>
                <a:lnTo>
                  <a:pt x="10865" y="10587"/>
                </a:lnTo>
                <a:lnTo>
                  <a:pt x="10844" y="10550"/>
                </a:lnTo>
                <a:lnTo>
                  <a:pt x="10826" y="10510"/>
                </a:lnTo>
                <a:lnTo>
                  <a:pt x="10810" y="10470"/>
                </a:lnTo>
                <a:lnTo>
                  <a:pt x="10797" y="10428"/>
                </a:lnTo>
                <a:lnTo>
                  <a:pt x="10788" y="10385"/>
                </a:lnTo>
                <a:lnTo>
                  <a:pt x="10781" y="10342"/>
                </a:lnTo>
                <a:lnTo>
                  <a:pt x="10777" y="10299"/>
                </a:lnTo>
                <a:lnTo>
                  <a:pt x="10776" y="10256"/>
                </a:lnTo>
                <a:lnTo>
                  <a:pt x="10778" y="10213"/>
                </a:lnTo>
                <a:lnTo>
                  <a:pt x="10783" y="10170"/>
                </a:lnTo>
                <a:lnTo>
                  <a:pt x="10791" y="10126"/>
                </a:lnTo>
                <a:lnTo>
                  <a:pt x="10801" y="10083"/>
                </a:lnTo>
                <a:lnTo>
                  <a:pt x="10815" y="10041"/>
                </a:lnTo>
                <a:lnTo>
                  <a:pt x="10830" y="9998"/>
                </a:lnTo>
                <a:lnTo>
                  <a:pt x="10848" y="9956"/>
                </a:lnTo>
                <a:lnTo>
                  <a:pt x="10869" y="9915"/>
                </a:lnTo>
                <a:lnTo>
                  <a:pt x="10892" y="9874"/>
                </a:lnTo>
                <a:lnTo>
                  <a:pt x="10919" y="9833"/>
                </a:lnTo>
                <a:lnTo>
                  <a:pt x="10947" y="9794"/>
                </a:lnTo>
                <a:lnTo>
                  <a:pt x="10977" y="9754"/>
                </a:lnTo>
                <a:lnTo>
                  <a:pt x="11009" y="9717"/>
                </a:lnTo>
                <a:lnTo>
                  <a:pt x="11045" y="9680"/>
                </a:lnTo>
                <a:lnTo>
                  <a:pt x="11081" y="9644"/>
                </a:lnTo>
                <a:lnTo>
                  <a:pt x="11120" y="9608"/>
                </a:lnTo>
                <a:lnTo>
                  <a:pt x="11162" y="9574"/>
                </a:lnTo>
                <a:lnTo>
                  <a:pt x="11204" y="9542"/>
                </a:lnTo>
                <a:lnTo>
                  <a:pt x="11249" y="9509"/>
                </a:lnTo>
                <a:lnTo>
                  <a:pt x="11296" y="9479"/>
                </a:lnTo>
                <a:lnTo>
                  <a:pt x="11344" y="9451"/>
                </a:lnTo>
                <a:lnTo>
                  <a:pt x="11393" y="9423"/>
                </a:lnTo>
                <a:lnTo>
                  <a:pt x="11445" y="9398"/>
                </a:lnTo>
                <a:lnTo>
                  <a:pt x="11498" y="9373"/>
                </a:lnTo>
                <a:lnTo>
                  <a:pt x="11553" y="9350"/>
                </a:lnTo>
                <a:lnTo>
                  <a:pt x="11609" y="9330"/>
                </a:lnTo>
                <a:lnTo>
                  <a:pt x="11667" y="9311"/>
                </a:lnTo>
                <a:lnTo>
                  <a:pt x="11726" y="9294"/>
                </a:lnTo>
                <a:lnTo>
                  <a:pt x="11786" y="9279"/>
                </a:lnTo>
                <a:lnTo>
                  <a:pt x="11845" y="9267"/>
                </a:lnTo>
                <a:lnTo>
                  <a:pt x="11903" y="9256"/>
                </a:lnTo>
                <a:lnTo>
                  <a:pt x="11963" y="9248"/>
                </a:lnTo>
                <a:lnTo>
                  <a:pt x="12020" y="9242"/>
                </a:lnTo>
                <a:lnTo>
                  <a:pt x="12078" y="9238"/>
                </a:lnTo>
                <a:lnTo>
                  <a:pt x="12135" y="9237"/>
                </a:lnTo>
                <a:lnTo>
                  <a:pt x="12192" y="9238"/>
                </a:lnTo>
                <a:lnTo>
                  <a:pt x="12247" y="9241"/>
                </a:lnTo>
                <a:lnTo>
                  <a:pt x="12302" y="9245"/>
                </a:lnTo>
                <a:lnTo>
                  <a:pt x="12355" y="9252"/>
                </a:lnTo>
                <a:lnTo>
                  <a:pt x="12407" y="9262"/>
                </a:lnTo>
                <a:lnTo>
                  <a:pt x="12459" y="9273"/>
                </a:lnTo>
                <a:lnTo>
                  <a:pt x="12509" y="9285"/>
                </a:lnTo>
                <a:lnTo>
                  <a:pt x="12558" y="9300"/>
                </a:lnTo>
                <a:lnTo>
                  <a:pt x="12605" y="9317"/>
                </a:lnTo>
                <a:lnTo>
                  <a:pt x="12650" y="9335"/>
                </a:lnTo>
                <a:lnTo>
                  <a:pt x="12695" y="9355"/>
                </a:lnTo>
                <a:lnTo>
                  <a:pt x="12737" y="9377"/>
                </a:lnTo>
                <a:lnTo>
                  <a:pt x="12778" y="9401"/>
                </a:lnTo>
                <a:lnTo>
                  <a:pt x="12817" y="9426"/>
                </a:lnTo>
                <a:lnTo>
                  <a:pt x="12854" y="9453"/>
                </a:lnTo>
                <a:lnTo>
                  <a:pt x="12889" y="9482"/>
                </a:lnTo>
                <a:lnTo>
                  <a:pt x="12923" y="9512"/>
                </a:lnTo>
                <a:lnTo>
                  <a:pt x="12953" y="9544"/>
                </a:lnTo>
                <a:lnTo>
                  <a:pt x="12981" y="9577"/>
                </a:lnTo>
                <a:lnTo>
                  <a:pt x="13007" y="9612"/>
                </a:lnTo>
                <a:lnTo>
                  <a:pt x="13031" y="9649"/>
                </a:lnTo>
                <a:lnTo>
                  <a:pt x="13053" y="9686"/>
                </a:lnTo>
                <a:lnTo>
                  <a:pt x="13071" y="9725"/>
                </a:lnTo>
                <a:lnTo>
                  <a:pt x="13087" y="9766"/>
                </a:lnTo>
                <a:lnTo>
                  <a:pt x="13099" y="9808"/>
                </a:lnTo>
                <a:close/>
              </a:path>
            </a:pathLst>
          </a:custGeom>
          <a:solidFill>
            <a:schemeClr val="bg1">
              <a:lumMod val="65000"/>
            </a:schemeClr>
          </a:solidFill>
          <a:ln>
            <a:noFill/>
          </a:ln>
          <a:extLst/>
        </p:spPr>
        <p:txBody>
          <a:bodyPr anchor="ctr"/>
          <a:lstStyle/>
          <a:p>
            <a:pPr algn="ctr"/>
            <a:endParaRPr/>
          </a:p>
        </p:txBody>
      </p:sp>
      <p:sp>
        <p:nvSpPr>
          <p:cNvPr id="20" name="任意多边形: 形状 19"/>
          <p:cNvSpPr>
            <a:spLocks/>
          </p:cNvSpPr>
          <p:nvPr/>
        </p:nvSpPr>
        <p:spPr bwMode="auto">
          <a:xfrm>
            <a:off x="5477188" y="3937264"/>
            <a:ext cx="440738" cy="539851"/>
          </a:xfrm>
          <a:custGeom>
            <a:avLst/>
            <a:gdLst>
              <a:gd name="T0" fmla="*/ 9441 w 13167"/>
              <a:gd name="T1" fmla="*/ 218 h 16127"/>
              <a:gd name="T2" fmla="*/ 9270 w 13167"/>
              <a:gd name="T3" fmla="*/ 658 h 16127"/>
              <a:gd name="T4" fmla="*/ 8990 w 13167"/>
              <a:gd name="T5" fmla="*/ 1233 h 16127"/>
              <a:gd name="T6" fmla="*/ 8594 w 13167"/>
              <a:gd name="T7" fmla="*/ 1850 h 16127"/>
              <a:gd name="T8" fmla="*/ 8079 w 13167"/>
              <a:gd name="T9" fmla="*/ 2414 h 16127"/>
              <a:gd name="T10" fmla="*/ 7436 w 13167"/>
              <a:gd name="T11" fmla="*/ 2834 h 16127"/>
              <a:gd name="T12" fmla="*/ 6910 w 13167"/>
              <a:gd name="T13" fmla="*/ 2929 h 16127"/>
              <a:gd name="T14" fmla="*/ 6296 w 13167"/>
              <a:gd name="T15" fmla="*/ 2792 h 16127"/>
              <a:gd name="T16" fmla="*/ 5273 w 13167"/>
              <a:gd name="T17" fmla="*/ 2432 h 16127"/>
              <a:gd name="T18" fmla="*/ 4494 w 13167"/>
              <a:gd name="T19" fmla="*/ 2183 h 16127"/>
              <a:gd name="T20" fmla="*/ 3736 w 13167"/>
              <a:gd name="T21" fmla="*/ 2048 h 16127"/>
              <a:gd name="T22" fmla="*/ 3048 w 13167"/>
              <a:gd name="T23" fmla="*/ 2124 h 16127"/>
              <a:gd name="T24" fmla="*/ 2122 w 13167"/>
              <a:gd name="T25" fmla="*/ 2651 h 16127"/>
              <a:gd name="T26" fmla="*/ 1334 w 13167"/>
              <a:gd name="T27" fmla="*/ 3426 h 16127"/>
              <a:gd name="T28" fmla="*/ 758 w 13167"/>
              <a:gd name="T29" fmla="*/ 4286 h 16127"/>
              <a:gd name="T30" fmla="*/ 364 w 13167"/>
              <a:gd name="T31" fmla="*/ 5116 h 16127"/>
              <a:gd name="T32" fmla="*/ 126 w 13167"/>
              <a:gd name="T33" fmla="*/ 5798 h 16127"/>
              <a:gd name="T34" fmla="*/ 7 w 13167"/>
              <a:gd name="T35" fmla="*/ 6260 h 16127"/>
              <a:gd name="T36" fmla="*/ 3509 w 13167"/>
              <a:gd name="T37" fmla="*/ 11292 h 16127"/>
              <a:gd name="T38" fmla="*/ 3760 w 13167"/>
              <a:gd name="T39" fmla="*/ 10792 h 16127"/>
              <a:gd name="T40" fmla="*/ 4150 w 13167"/>
              <a:gd name="T41" fmla="*/ 10109 h 16127"/>
              <a:gd name="T42" fmla="*/ 4660 w 13167"/>
              <a:gd name="T43" fmla="*/ 9366 h 16127"/>
              <a:gd name="T44" fmla="*/ 5266 w 13167"/>
              <a:gd name="T45" fmla="*/ 8685 h 16127"/>
              <a:gd name="T46" fmla="*/ 5948 w 13167"/>
              <a:gd name="T47" fmla="*/ 8188 h 16127"/>
              <a:gd name="T48" fmla="*/ 6603 w 13167"/>
              <a:gd name="T49" fmla="*/ 7994 h 16127"/>
              <a:gd name="T50" fmla="*/ 7196 w 13167"/>
              <a:gd name="T51" fmla="*/ 8039 h 16127"/>
              <a:gd name="T52" fmla="*/ 7787 w 13167"/>
              <a:gd name="T53" fmla="*/ 8221 h 16127"/>
              <a:gd name="T54" fmla="*/ 8399 w 13167"/>
              <a:gd name="T55" fmla="*/ 8459 h 16127"/>
              <a:gd name="T56" fmla="*/ 9056 w 13167"/>
              <a:gd name="T57" fmla="*/ 8672 h 16127"/>
              <a:gd name="T58" fmla="*/ 9780 w 13167"/>
              <a:gd name="T59" fmla="*/ 8777 h 16127"/>
              <a:gd name="T60" fmla="*/ 10592 w 13167"/>
              <a:gd name="T61" fmla="*/ 8689 h 16127"/>
              <a:gd name="T62" fmla="*/ 11349 w 13167"/>
              <a:gd name="T63" fmla="*/ 8278 h 16127"/>
              <a:gd name="T64" fmla="*/ 11977 w 13167"/>
              <a:gd name="T65" fmla="*/ 7611 h 16127"/>
              <a:gd name="T66" fmla="*/ 12474 w 13167"/>
              <a:gd name="T67" fmla="*/ 6830 h 16127"/>
              <a:gd name="T68" fmla="*/ 12838 w 13167"/>
              <a:gd name="T69" fmla="*/ 6073 h 16127"/>
              <a:gd name="T70" fmla="*/ 13069 w 13167"/>
              <a:gd name="T71" fmla="*/ 5479 h 16127"/>
              <a:gd name="T72" fmla="*/ 9512 w 13167"/>
              <a:gd name="T73" fmla="*/ 0 h 16127"/>
              <a:gd name="T74" fmla="*/ 4346 w 13167"/>
              <a:gd name="T75" fmla="*/ 11009 h 16127"/>
              <a:gd name="T76" fmla="*/ 4071 w 13167"/>
              <a:gd name="T77" fmla="*/ 11442 h 16127"/>
              <a:gd name="T78" fmla="*/ 3839 w 13167"/>
              <a:gd name="T79" fmla="*/ 11846 h 16127"/>
              <a:gd name="T80" fmla="*/ 6240 w 13167"/>
              <a:gd name="T81" fmla="*/ 15752 h 16127"/>
              <a:gd name="T82" fmla="*/ 6379 w 13167"/>
              <a:gd name="T83" fmla="*/ 15895 h 16127"/>
              <a:gd name="T84" fmla="*/ 6546 w 13167"/>
              <a:gd name="T85" fmla="*/ 16016 h 16127"/>
              <a:gd name="T86" fmla="*/ 6760 w 13167"/>
              <a:gd name="T87" fmla="*/ 16106 h 16127"/>
              <a:gd name="T88" fmla="*/ 7011 w 13167"/>
              <a:gd name="T89" fmla="*/ 16123 h 16127"/>
              <a:gd name="T90" fmla="*/ 7293 w 13167"/>
              <a:gd name="T91" fmla="*/ 16027 h 16127"/>
              <a:gd name="T92" fmla="*/ 7559 w 13167"/>
              <a:gd name="T93" fmla="*/ 15806 h 16127"/>
              <a:gd name="T94" fmla="*/ 7686 w 13167"/>
              <a:gd name="T95" fmla="*/ 15565 h 16127"/>
              <a:gd name="T96" fmla="*/ 7704 w 13167"/>
              <a:gd name="T97" fmla="*/ 15329 h 16127"/>
              <a:gd name="T98" fmla="*/ 7653 w 13167"/>
              <a:gd name="T99" fmla="*/ 15119 h 16127"/>
              <a:gd name="T100" fmla="*/ 7577 w 13167"/>
              <a:gd name="T101" fmla="*/ 14955 h 16127"/>
              <a:gd name="T102" fmla="*/ 7508 w 13167"/>
              <a:gd name="T103" fmla="*/ 14849 h 16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167" h="16127">
                <a:moveTo>
                  <a:pt x="9512" y="0"/>
                </a:moveTo>
                <a:lnTo>
                  <a:pt x="9504" y="26"/>
                </a:lnTo>
                <a:lnTo>
                  <a:pt x="9481" y="101"/>
                </a:lnTo>
                <a:lnTo>
                  <a:pt x="9463" y="154"/>
                </a:lnTo>
                <a:lnTo>
                  <a:pt x="9441" y="218"/>
                </a:lnTo>
                <a:lnTo>
                  <a:pt x="9416" y="291"/>
                </a:lnTo>
                <a:lnTo>
                  <a:pt x="9386" y="372"/>
                </a:lnTo>
                <a:lnTo>
                  <a:pt x="9351" y="461"/>
                </a:lnTo>
                <a:lnTo>
                  <a:pt x="9313" y="556"/>
                </a:lnTo>
                <a:lnTo>
                  <a:pt x="9270" y="658"/>
                </a:lnTo>
                <a:lnTo>
                  <a:pt x="9222" y="765"/>
                </a:lnTo>
                <a:lnTo>
                  <a:pt x="9171" y="877"/>
                </a:lnTo>
                <a:lnTo>
                  <a:pt x="9115" y="993"/>
                </a:lnTo>
                <a:lnTo>
                  <a:pt x="9055" y="1112"/>
                </a:lnTo>
                <a:lnTo>
                  <a:pt x="8990" y="1233"/>
                </a:lnTo>
                <a:lnTo>
                  <a:pt x="8919" y="1356"/>
                </a:lnTo>
                <a:lnTo>
                  <a:pt x="8845" y="1480"/>
                </a:lnTo>
                <a:lnTo>
                  <a:pt x="8767" y="1604"/>
                </a:lnTo>
                <a:lnTo>
                  <a:pt x="8683" y="1727"/>
                </a:lnTo>
                <a:lnTo>
                  <a:pt x="8594" y="1850"/>
                </a:lnTo>
                <a:lnTo>
                  <a:pt x="8501" y="1970"/>
                </a:lnTo>
                <a:lnTo>
                  <a:pt x="8403" y="2087"/>
                </a:lnTo>
                <a:lnTo>
                  <a:pt x="8299" y="2200"/>
                </a:lnTo>
                <a:lnTo>
                  <a:pt x="8191" y="2310"/>
                </a:lnTo>
                <a:lnTo>
                  <a:pt x="8079" y="2414"/>
                </a:lnTo>
                <a:lnTo>
                  <a:pt x="7960" y="2513"/>
                </a:lnTo>
                <a:lnTo>
                  <a:pt x="7837" y="2605"/>
                </a:lnTo>
                <a:lnTo>
                  <a:pt x="7709" y="2689"/>
                </a:lnTo>
                <a:lnTo>
                  <a:pt x="7575" y="2766"/>
                </a:lnTo>
                <a:lnTo>
                  <a:pt x="7436" y="2834"/>
                </a:lnTo>
                <a:lnTo>
                  <a:pt x="7291" y="2893"/>
                </a:lnTo>
                <a:lnTo>
                  <a:pt x="7207" y="2917"/>
                </a:lnTo>
                <a:lnTo>
                  <a:pt x="7115" y="2930"/>
                </a:lnTo>
                <a:lnTo>
                  <a:pt x="7015" y="2934"/>
                </a:lnTo>
                <a:lnTo>
                  <a:pt x="6910" y="2929"/>
                </a:lnTo>
                <a:lnTo>
                  <a:pt x="6798" y="2915"/>
                </a:lnTo>
                <a:lnTo>
                  <a:pt x="6680" y="2894"/>
                </a:lnTo>
                <a:lnTo>
                  <a:pt x="6557" y="2866"/>
                </a:lnTo>
                <a:lnTo>
                  <a:pt x="6429" y="2831"/>
                </a:lnTo>
                <a:lnTo>
                  <a:pt x="6296" y="2792"/>
                </a:lnTo>
                <a:lnTo>
                  <a:pt x="6159" y="2749"/>
                </a:lnTo>
                <a:lnTo>
                  <a:pt x="6018" y="2700"/>
                </a:lnTo>
                <a:lnTo>
                  <a:pt x="5874" y="2650"/>
                </a:lnTo>
                <a:lnTo>
                  <a:pt x="5578" y="2542"/>
                </a:lnTo>
                <a:lnTo>
                  <a:pt x="5273" y="2432"/>
                </a:lnTo>
                <a:lnTo>
                  <a:pt x="5118" y="2378"/>
                </a:lnTo>
                <a:lnTo>
                  <a:pt x="4963" y="2324"/>
                </a:lnTo>
                <a:lnTo>
                  <a:pt x="4806" y="2274"/>
                </a:lnTo>
                <a:lnTo>
                  <a:pt x="4651" y="2227"/>
                </a:lnTo>
                <a:lnTo>
                  <a:pt x="4494" y="2183"/>
                </a:lnTo>
                <a:lnTo>
                  <a:pt x="4340" y="2144"/>
                </a:lnTo>
                <a:lnTo>
                  <a:pt x="4186" y="2111"/>
                </a:lnTo>
                <a:lnTo>
                  <a:pt x="4034" y="2083"/>
                </a:lnTo>
                <a:lnTo>
                  <a:pt x="3883" y="2061"/>
                </a:lnTo>
                <a:lnTo>
                  <a:pt x="3736" y="2048"/>
                </a:lnTo>
                <a:lnTo>
                  <a:pt x="3591" y="2044"/>
                </a:lnTo>
                <a:lnTo>
                  <a:pt x="3449" y="2048"/>
                </a:lnTo>
                <a:lnTo>
                  <a:pt x="3312" y="2062"/>
                </a:lnTo>
                <a:lnTo>
                  <a:pt x="3177" y="2088"/>
                </a:lnTo>
                <a:lnTo>
                  <a:pt x="3048" y="2124"/>
                </a:lnTo>
                <a:lnTo>
                  <a:pt x="2922" y="2172"/>
                </a:lnTo>
                <a:lnTo>
                  <a:pt x="2708" y="2276"/>
                </a:lnTo>
                <a:lnTo>
                  <a:pt x="2503" y="2392"/>
                </a:lnTo>
                <a:lnTo>
                  <a:pt x="2307" y="2517"/>
                </a:lnTo>
                <a:lnTo>
                  <a:pt x="2122" y="2651"/>
                </a:lnTo>
                <a:lnTo>
                  <a:pt x="1946" y="2794"/>
                </a:lnTo>
                <a:lnTo>
                  <a:pt x="1780" y="2943"/>
                </a:lnTo>
                <a:lnTo>
                  <a:pt x="1623" y="3100"/>
                </a:lnTo>
                <a:lnTo>
                  <a:pt x="1475" y="3261"/>
                </a:lnTo>
                <a:lnTo>
                  <a:pt x="1334" y="3426"/>
                </a:lnTo>
                <a:lnTo>
                  <a:pt x="1204" y="3595"/>
                </a:lnTo>
                <a:lnTo>
                  <a:pt x="1080" y="3766"/>
                </a:lnTo>
                <a:lnTo>
                  <a:pt x="965" y="3939"/>
                </a:lnTo>
                <a:lnTo>
                  <a:pt x="858" y="4113"/>
                </a:lnTo>
                <a:lnTo>
                  <a:pt x="758" y="4286"/>
                </a:lnTo>
                <a:lnTo>
                  <a:pt x="665" y="4458"/>
                </a:lnTo>
                <a:lnTo>
                  <a:pt x="580" y="4628"/>
                </a:lnTo>
                <a:lnTo>
                  <a:pt x="502" y="4795"/>
                </a:lnTo>
                <a:lnTo>
                  <a:pt x="429" y="4958"/>
                </a:lnTo>
                <a:lnTo>
                  <a:pt x="364" y="5116"/>
                </a:lnTo>
                <a:lnTo>
                  <a:pt x="305" y="5268"/>
                </a:lnTo>
                <a:lnTo>
                  <a:pt x="252" y="5413"/>
                </a:lnTo>
                <a:lnTo>
                  <a:pt x="205" y="5550"/>
                </a:lnTo>
                <a:lnTo>
                  <a:pt x="163" y="5679"/>
                </a:lnTo>
                <a:lnTo>
                  <a:pt x="126" y="5798"/>
                </a:lnTo>
                <a:lnTo>
                  <a:pt x="95" y="5907"/>
                </a:lnTo>
                <a:lnTo>
                  <a:pt x="68" y="6005"/>
                </a:lnTo>
                <a:lnTo>
                  <a:pt x="46" y="6089"/>
                </a:lnTo>
                <a:lnTo>
                  <a:pt x="29" y="6161"/>
                </a:lnTo>
                <a:lnTo>
                  <a:pt x="7" y="6260"/>
                </a:lnTo>
                <a:lnTo>
                  <a:pt x="0" y="6295"/>
                </a:lnTo>
                <a:lnTo>
                  <a:pt x="3421" y="11485"/>
                </a:lnTo>
                <a:lnTo>
                  <a:pt x="3436" y="11452"/>
                </a:lnTo>
                <a:lnTo>
                  <a:pt x="3478" y="11358"/>
                </a:lnTo>
                <a:lnTo>
                  <a:pt x="3509" y="11292"/>
                </a:lnTo>
                <a:lnTo>
                  <a:pt x="3547" y="11212"/>
                </a:lnTo>
                <a:lnTo>
                  <a:pt x="3591" y="11121"/>
                </a:lnTo>
                <a:lnTo>
                  <a:pt x="3642" y="11020"/>
                </a:lnTo>
                <a:lnTo>
                  <a:pt x="3698" y="10911"/>
                </a:lnTo>
                <a:lnTo>
                  <a:pt x="3760" y="10792"/>
                </a:lnTo>
                <a:lnTo>
                  <a:pt x="3827" y="10667"/>
                </a:lnTo>
                <a:lnTo>
                  <a:pt x="3900" y="10535"/>
                </a:lnTo>
                <a:lnTo>
                  <a:pt x="3979" y="10397"/>
                </a:lnTo>
                <a:lnTo>
                  <a:pt x="4062" y="10255"/>
                </a:lnTo>
                <a:lnTo>
                  <a:pt x="4150" y="10109"/>
                </a:lnTo>
                <a:lnTo>
                  <a:pt x="4244" y="9962"/>
                </a:lnTo>
                <a:lnTo>
                  <a:pt x="4341" y="9813"/>
                </a:lnTo>
                <a:lnTo>
                  <a:pt x="4443" y="9664"/>
                </a:lnTo>
                <a:lnTo>
                  <a:pt x="4550" y="9515"/>
                </a:lnTo>
                <a:lnTo>
                  <a:pt x="4660" y="9366"/>
                </a:lnTo>
                <a:lnTo>
                  <a:pt x="4774" y="9221"/>
                </a:lnTo>
                <a:lnTo>
                  <a:pt x="4892" y="9080"/>
                </a:lnTo>
                <a:lnTo>
                  <a:pt x="5013" y="8942"/>
                </a:lnTo>
                <a:lnTo>
                  <a:pt x="5138" y="8811"/>
                </a:lnTo>
                <a:lnTo>
                  <a:pt x="5266" y="8685"/>
                </a:lnTo>
                <a:lnTo>
                  <a:pt x="5397" y="8567"/>
                </a:lnTo>
                <a:lnTo>
                  <a:pt x="5531" y="8457"/>
                </a:lnTo>
                <a:lnTo>
                  <a:pt x="5667" y="8357"/>
                </a:lnTo>
                <a:lnTo>
                  <a:pt x="5807" y="8267"/>
                </a:lnTo>
                <a:lnTo>
                  <a:pt x="5948" y="8188"/>
                </a:lnTo>
                <a:lnTo>
                  <a:pt x="6091" y="8121"/>
                </a:lnTo>
                <a:lnTo>
                  <a:pt x="6237" y="8068"/>
                </a:lnTo>
                <a:lnTo>
                  <a:pt x="6360" y="8034"/>
                </a:lnTo>
                <a:lnTo>
                  <a:pt x="6483" y="8010"/>
                </a:lnTo>
                <a:lnTo>
                  <a:pt x="6603" y="7994"/>
                </a:lnTo>
                <a:lnTo>
                  <a:pt x="6723" y="7988"/>
                </a:lnTo>
                <a:lnTo>
                  <a:pt x="6843" y="7990"/>
                </a:lnTo>
                <a:lnTo>
                  <a:pt x="6960" y="8000"/>
                </a:lnTo>
                <a:lnTo>
                  <a:pt x="7079" y="8017"/>
                </a:lnTo>
                <a:lnTo>
                  <a:pt x="7196" y="8039"/>
                </a:lnTo>
                <a:lnTo>
                  <a:pt x="7314" y="8067"/>
                </a:lnTo>
                <a:lnTo>
                  <a:pt x="7432" y="8100"/>
                </a:lnTo>
                <a:lnTo>
                  <a:pt x="7549" y="8137"/>
                </a:lnTo>
                <a:lnTo>
                  <a:pt x="7668" y="8178"/>
                </a:lnTo>
                <a:lnTo>
                  <a:pt x="7787" y="8221"/>
                </a:lnTo>
                <a:lnTo>
                  <a:pt x="7907" y="8267"/>
                </a:lnTo>
                <a:lnTo>
                  <a:pt x="8028" y="8314"/>
                </a:lnTo>
                <a:lnTo>
                  <a:pt x="8150" y="8362"/>
                </a:lnTo>
                <a:lnTo>
                  <a:pt x="8273" y="8411"/>
                </a:lnTo>
                <a:lnTo>
                  <a:pt x="8399" y="8459"/>
                </a:lnTo>
                <a:lnTo>
                  <a:pt x="8526" y="8507"/>
                </a:lnTo>
                <a:lnTo>
                  <a:pt x="8655" y="8552"/>
                </a:lnTo>
                <a:lnTo>
                  <a:pt x="8786" y="8595"/>
                </a:lnTo>
                <a:lnTo>
                  <a:pt x="8919" y="8636"/>
                </a:lnTo>
                <a:lnTo>
                  <a:pt x="9056" y="8672"/>
                </a:lnTo>
                <a:lnTo>
                  <a:pt x="9194" y="8704"/>
                </a:lnTo>
                <a:lnTo>
                  <a:pt x="9336" y="8731"/>
                </a:lnTo>
                <a:lnTo>
                  <a:pt x="9480" y="8752"/>
                </a:lnTo>
                <a:lnTo>
                  <a:pt x="9629" y="8769"/>
                </a:lnTo>
                <a:lnTo>
                  <a:pt x="9780" y="8777"/>
                </a:lnTo>
                <a:lnTo>
                  <a:pt x="9936" y="8778"/>
                </a:lnTo>
                <a:lnTo>
                  <a:pt x="10094" y="8771"/>
                </a:lnTo>
                <a:lnTo>
                  <a:pt x="10258" y="8754"/>
                </a:lnTo>
                <a:lnTo>
                  <a:pt x="10425" y="8728"/>
                </a:lnTo>
                <a:lnTo>
                  <a:pt x="10592" y="8689"/>
                </a:lnTo>
                <a:lnTo>
                  <a:pt x="10753" y="8634"/>
                </a:lnTo>
                <a:lnTo>
                  <a:pt x="10910" y="8564"/>
                </a:lnTo>
                <a:lnTo>
                  <a:pt x="11062" y="8480"/>
                </a:lnTo>
                <a:lnTo>
                  <a:pt x="11209" y="8385"/>
                </a:lnTo>
                <a:lnTo>
                  <a:pt x="11349" y="8278"/>
                </a:lnTo>
                <a:lnTo>
                  <a:pt x="11486" y="8160"/>
                </a:lnTo>
                <a:lnTo>
                  <a:pt x="11616" y="8034"/>
                </a:lnTo>
                <a:lnTo>
                  <a:pt x="11741" y="7900"/>
                </a:lnTo>
                <a:lnTo>
                  <a:pt x="11862" y="7759"/>
                </a:lnTo>
                <a:lnTo>
                  <a:pt x="11977" y="7611"/>
                </a:lnTo>
                <a:lnTo>
                  <a:pt x="12087" y="7460"/>
                </a:lnTo>
                <a:lnTo>
                  <a:pt x="12192" y="7305"/>
                </a:lnTo>
                <a:lnTo>
                  <a:pt x="12291" y="7148"/>
                </a:lnTo>
                <a:lnTo>
                  <a:pt x="12386" y="6988"/>
                </a:lnTo>
                <a:lnTo>
                  <a:pt x="12474" y="6830"/>
                </a:lnTo>
                <a:lnTo>
                  <a:pt x="12557" y="6672"/>
                </a:lnTo>
                <a:lnTo>
                  <a:pt x="12635" y="6516"/>
                </a:lnTo>
                <a:lnTo>
                  <a:pt x="12709" y="6364"/>
                </a:lnTo>
                <a:lnTo>
                  <a:pt x="12776" y="6215"/>
                </a:lnTo>
                <a:lnTo>
                  <a:pt x="12838" y="6073"/>
                </a:lnTo>
                <a:lnTo>
                  <a:pt x="12895" y="5936"/>
                </a:lnTo>
                <a:lnTo>
                  <a:pt x="12946" y="5808"/>
                </a:lnTo>
                <a:lnTo>
                  <a:pt x="12992" y="5688"/>
                </a:lnTo>
                <a:lnTo>
                  <a:pt x="13034" y="5578"/>
                </a:lnTo>
                <a:lnTo>
                  <a:pt x="13069" y="5479"/>
                </a:lnTo>
                <a:lnTo>
                  <a:pt x="13099" y="5393"/>
                </a:lnTo>
                <a:lnTo>
                  <a:pt x="13123" y="5319"/>
                </a:lnTo>
                <a:lnTo>
                  <a:pt x="13156" y="5216"/>
                </a:lnTo>
                <a:lnTo>
                  <a:pt x="13167" y="5181"/>
                </a:lnTo>
                <a:lnTo>
                  <a:pt x="9512" y="0"/>
                </a:lnTo>
                <a:close/>
                <a:moveTo>
                  <a:pt x="4593" y="10659"/>
                </a:moveTo>
                <a:lnTo>
                  <a:pt x="4529" y="10746"/>
                </a:lnTo>
                <a:lnTo>
                  <a:pt x="4466" y="10833"/>
                </a:lnTo>
                <a:lnTo>
                  <a:pt x="4405" y="10922"/>
                </a:lnTo>
                <a:lnTo>
                  <a:pt x="4346" y="11009"/>
                </a:lnTo>
                <a:lnTo>
                  <a:pt x="4288" y="11097"/>
                </a:lnTo>
                <a:lnTo>
                  <a:pt x="4231" y="11184"/>
                </a:lnTo>
                <a:lnTo>
                  <a:pt x="4176" y="11270"/>
                </a:lnTo>
                <a:lnTo>
                  <a:pt x="4123" y="11357"/>
                </a:lnTo>
                <a:lnTo>
                  <a:pt x="4071" y="11442"/>
                </a:lnTo>
                <a:lnTo>
                  <a:pt x="4021" y="11525"/>
                </a:lnTo>
                <a:lnTo>
                  <a:pt x="3973" y="11608"/>
                </a:lnTo>
                <a:lnTo>
                  <a:pt x="3927" y="11689"/>
                </a:lnTo>
                <a:lnTo>
                  <a:pt x="3881" y="11768"/>
                </a:lnTo>
                <a:lnTo>
                  <a:pt x="3839" y="11846"/>
                </a:lnTo>
                <a:lnTo>
                  <a:pt x="3798" y="11921"/>
                </a:lnTo>
                <a:lnTo>
                  <a:pt x="3759" y="11994"/>
                </a:lnTo>
                <a:lnTo>
                  <a:pt x="6217" y="15724"/>
                </a:lnTo>
                <a:lnTo>
                  <a:pt x="6223" y="15731"/>
                </a:lnTo>
                <a:lnTo>
                  <a:pt x="6240" y="15752"/>
                </a:lnTo>
                <a:lnTo>
                  <a:pt x="6267" y="15784"/>
                </a:lnTo>
                <a:lnTo>
                  <a:pt x="6305" y="15825"/>
                </a:lnTo>
                <a:lnTo>
                  <a:pt x="6327" y="15847"/>
                </a:lnTo>
                <a:lnTo>
                  <a:pt x="6352" y="15871"/>
                </a:lnTo>
                <a:lnTo>
                  <a:pt x="6379" y="15895"/>
                </a:lnTo>
                <a:lnTo>
                  <a:pt x="6408" y="15919"/>
                </a:lnTo>
                <a:lnTo>
                  <a:pt x="6440" y="15945"/>
                </a:lnTo>
                <a:lnTo>
                  <a:pt x="6474" y="15969"/>
                </a:lnTo>
                <a:lnTo>
                  <a:pt x="6509" y="15993"/>
                </a:lnTo>
                <a:lnTo>
                  <a:pt x="6546" y="16016"/>
                </a:lnTo>
                <a:lnTo>
                  <a:pt x="6585" y="16037"/>
                </a:lnTo>
                <a:lnTo>
                  <a:pt x="6626" y="16057"/>
                </a:lnTo>
                <a:lnTo>
                  <a:pt x="6669" y="16076"/>
                </a:lnTo>
                <a:lnTo>
                  <a:pt x="6713" y="16092"/>
                </a:lnTo>
                <a:lnTo>
                  <a:pt x="6760" y="16106"/>
                </a:lnTo>
                <a:lnTo>
                  <a:pt x="6807" y="16116"/>
                </a:lnTo>
                <a:lnTo>
                  <a:pt x="6856" y="16124"/>
                </a:lnTo>
                <a:lnTo>
                  <a:pt x="6906" y="16127"/>
                </a:lnTo>
                <a:lnTo>
                  <a:pt x="6958" y="16127"/>
                </a:lnTo>
                <a:lnTo>
                  <a:pt x="7011" y="16123"/>
                </a:lnTo>
                <a:lnTo>
                  <a:pt x="7066" y="16114"/>
                </a:lnTo>
                <a:lnTo>
                  <a:pt x="7121" y="16101"/>
                </a:lnTo>
                <a:lnTo>
                  <a:pt x="7177" y="16082"/>
                </a:lnTo>
                <a:lnTo>
                  <a:pt x="7234" y="16057"/>
                </a:lnTo>
                <a:lnTo>
                  <a:pt x="7293" y="16027"/>
                </a:lnTo>
                <a:lnTo>
                  <a:pt x="7351" y="15991"/>
                </a:lnTo>
                <a:lnTo>
                  <a:pt x="7414" y="15946"/>
                </a:lnTo>
                <a:lnTo>
                  <a:pt x="7469" y="15900"/>
                </a:lnTo>
                <a:lnTo>
                  <a:pt x="7517" y="15854"/>
                </a:lnTo>
                <a:lnTo>
                  <a:pt x="7559" y="15806"/>
                </a:lnTo>
                <a:lnTo>
                  <a:pt x="7595" y="15759"/>
                </a:lnTo>
                <a:lnTo>
                  <a:pt x="7625" y="15711"/>
                </a:lnTo>
                <a:lnTo>
                  <a:pt x="7650" y="15662"/>
                </a:lnTo>
                <a:lnTo>
                  <a:pt x="7670" y="15613"/>
                </a:lnTo>
                <a:lnTo>
                  <a:pt x="7686" y="15565"/>
                </a:lnTo>
                <a:lnTo>
                  <a:pt x="7697" y="15516"/>
                </a:lnTo>
                <a:lnTo>
                  <a:pt x="7704" y="15469"/>
                </a:lnTo>
                <a:lnTo>
                  <a:pt x="7707" y="15421"/>
                </a:lnTo>
                <a:lnTo>
                  <a:pt x="7707" y="15374"/>
                </a:lnTo>
                <a:lnTo>
                  <a:pt x="7704" y="15329"/>
                </a:lnTo>
                <a:lnTo>
                  <a:pt x="7698" y="15284"/>
                </a:lnTo>
                <a:lnTo>
                  <a:pt x="7690" y="15240"/>
                </a:lnTo>
                <a:lnTo>
                  <a:pt x="7679" y="15199"/>
                </a:lnTo>
                <a:lnTo>
                  <a:pt x="7667" y="15157"/>
                </a:lnTo>
                <a:lnTo>
                  <a:pt x="7653" y="15119"/>
                </a:lnTo>
                <a:lnTo>
                  <a:pt x="7639" y="15082"/>
                </a:lnTo>
                <a:lnTo>
                  <a:pt x="7624" y="15046"/>
                </a:lnTo>
                <a:lnTo>
                  <a:pt x="7608" y="15014"/>
                </a:lnTo>
                <a:lnTo>
                  <a:pt x="7592" y="14983"/>
                </a:lnTo>
                <a:lnTo>
                  <a:pt x="7577" y="14955"/>
                </a:lnTo>
                <a:lnTo>
                  <a:pt x="7562" y="14929"/>
                </a:lnTo>
                <a:lnTo>
                  <a:pt x="7548" y="14907"/>
                </a:lnTo>
                <a:lnTo>
                  <a:pt x="7536" y="14888"/>
                </a:lnTo>
                <a:lnTo>
                  <a:pt x="7525" y="14872"/>
                </a:lnTo>
                <a:lnTo>
                  <a:pt x="7508" y="14849"/>
                </a:lnTo>
                <a:lnTo>
                  <a:pt x="7502" y="14842"/>
                </a:lnTo>
                <a:lnTo>
                  <a:pt x="4593" y="10659"/>
                </a:lnTo>
                <a:close/>
              </a:path>
            </a:pathLst>
          </a:custGeom>
          <a:solidFill>
            <a:schemeClr val="bg1">
              <a:lumMod val="65000"/>
            </a:schemeClr>
          </a:solidFill>
          <a:ln>
            <a:noFill/>
          </a:ln>
          <a:extLst/>
        </p:spPr>
        <p:txBody>
          <a:bodyPr anchor="ctr"/>
          <a:lstStyle/>
          <a:p>
            <a:pPr algn="ctr"/>
            <a:endParaRPr/>
          </a:p>
        </p:txBody>
      </p:sp>
      <p:grpSp>
        <p:nvGrpSpPr>
          <p:cNvPr id="35" name="组合 34"/>
          <p:cNvGrpSpPr/>
          <p:nvPr/>
        </p:nvGrpSpPr>
        <p:grpSpPr>
          <a:xfrm>
            <a:off x="574288" y="484276"/>
            <a:ext cx="4150927" cy="780402"/>
            <a:chOff x="574288" y="484276"/>
            <a:chExt cx="4150927" cy="780402"/>
          </a:xfrm>
        </p:grpSpPr>
        <p:sp>
          <p:nvSpPr>
            <p:cNvPr id="36" name="椭圆 35"/>
            <p:cNvSpPr/>
            <p:nvPr/>
          </p:nvSpPr>
          <p:spPr>
            <a:xfrm>
              <a:off x="709696" y="798044"/>
              <a:ext cx="4015519" cy="466634"/>
            </a:xfrm>
            <a:prstGeom prst="ellipse">
              <a:avLst/>
            </a:prstGeom>
            <a:gradFill flip="none" rotWithShape="1">
              <a:gsLst>
                <a:gs pos="100000">
                  <a:srgbClr val="C9C9C9">
                    <a:alpha val="0"/>
                  </a:srgbClr>
                </a:gs>
                <a:gs pos="20000">
                  <a:schemeClr val="bg1">
                    <a:lumMod val="5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p:cNvGrpSpPr/>
            <p:nvPr/>
          </p:nvGrpSpPr>
          <p:grpSpPr>
            <a:xfrm>
              <a:off x="640284" y="484276"/>
              <a:ext cx="4021131" cy="613991"/>
              <a:chOff x="3418293" y="305852"/>
              <a:chExt cx="4844075" cy="872774"/>
            </a:xfrm>
          </p:grpSpPr>
          <p:sp>
            <p:nvSpPr>
              <p:cNvPr id="42" name="椭圆 41"/>
              <p:cNvSpPr/>
              <p:nvPr/>
            </p:nvSpPr>
            <p:spPr>
              <a:xfrm>
                <a:off x="3418293" y="305852"/>
                <a:ext cx="4844075" cy="466634"/>
              </a:xfrm>
              <a:prstGeom prst="ellipse">
                <a:avLst/>
              </a:prstGeom>
              <a:gradFill flip="none" rotWithShape="1">
                <a:gsLst>
                  <a:gs pos="100000">
                    <a:srgbClr val="C9C9C9">
                      <a:alpha val="0"/>
                    </a:srgbClr>
                  </a:gs>
                  <a:gs pos="20000">
                    <a:schemeClr val="bg1">
                      <a:lumMod val="5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502027" y="470122"/>
                <a:ext cx="4499303" cy="708504"/>
              </a:xfrm>
              <a:prstGeom prst="rect">
                <a:avLst/>
              </a:prstGeom>
              <a:gradFill>
                <a:gsLst>
                  <a:gs pos="0">
                    <a:schemeClr val="bg1"/>
                  </a:gs>
                  <a:gs pos="100000">
                    <a:schemeClr val="bg1">
                      <a:lumMod val="95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AutoShape 11"/>
            <p:cNvSpPr>
              <a:spLocks noChangeAspect="1" noChangeArrowheads="1" noTextEdit="1"/>
            </p:cNvSpPr>
            <p:nvPr/>
          </p:nvSpPr>
          <p:spPr bwMode="auto">
            <a:xfrm>
              <a:off x="581349" y="485837"/>
              <a:ext cx="826744" cy="601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3"/>
            <p:cNvSpPr>
              <a:spLocks/>
            </p:cNvSpPr>
            <p:nvPr/>
          </p:nvSpPr>
          <p:spPr bwMode="auto">
            <a:xfrm>
              <a:off x="574288" y="503565"/>
              <a:ext cx="890384" cy="551924"/>
            </a:xfrm>
            <a:custGeom>
              <a:avLst/>
              <a:gdLst>
                <a:gd name="T0" fmla="*/ 264 w 306"/>
                <a:gd name="T1" fmla="*/ 91 h 210"/>
                <a:gd name="T2" fmla="*/ 266 w 306"/>
                <a:gd name="T3" fmla="*/ 73 h 210"/>
                <a:gd name="T4" fmla="*/ 194 w 306"/>
                <a:gd name="T5" fmla="*/ 0 h 210"/>
                <a:gd name="T6" fmla="*/ 127 w 306"/>
                <a:gd name="T7" fmla="*/ 43 h 210"/>
                <a:gd name="T8" fmla="*/ 90 w 306"/>
                <a:gd name="T9" fmla="*/ 27 h 210"/>
                <a:gd name="T10" fmla="*/ 37 w 306"/>
                <a:gd name="T11" fmla="*/ 80 h 210"/>
                <a:gd name="T12" fmla="*/ 39 w 306"/>
                <a:gd name="T13" fmla="*/ 92 h 210"/>
                <a:gd name="T14" fmla="*/ 0 w 306"/>
                <a:gd name="T15" fmla="*/ 149 h 210"/>
                <a:gd name="T16" fmla="*/ 61 w 306"/>
                <a:gd name="T17" fmla="*/ 210 h 210"/>
                <a:gd name="T18" fmla="*/ 245 w 306"/>
                <a:gd name="T19" fmla="*/ 210 h 210"/>
                <a:gd name="T20" fmla="*/ 306 w 306"/>
                <a:gd name="T21" fmla="*/ 149 h 210"/>
                <a:gd name="T22" fmla="*/ 264 w 306"/>
                <a:gd name="T23" fmla="*/ 9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6" h="210">
                  <a:moveTo>
                    <a:pt x="264" y="91"/>
                  </a:moveTo>
                  <a:cubicBezTo>
                    <a:pt x="265" y="85"/>
                    <a:pt x="266" y="79"/>
                    <a:pt x="266" y="73"/>
                  </a:cubicBezTo>
                  <a:cubicBezTo>
                    <a:pt x="266" y="33"/>
                    <a:pt x="234" y="0"/>
                    <a:pt x="194" y="0"/>
                  </a:cubicBezTo>
                  <a:cubicBezTo>
                    <a:pt x="164" y="0"/>
                    <a:pt x="139" y="18"/>
                    <a:pt x="127" y="43"/>
                  </a:cubicBezTo>
                  <a:cubicBezTo>
                    <a:pt x="118" y="33"/>
                    <a:pt x="104" y="27"/>
                    <a:pt x="90" y="27"/>
                  </a:cubicBezTo>
                  <a:cubicBezTo>
                    <a:pt x="61" y="27"/>
                    <a:pt x="37" y="50"/>
                    <a:pt x="37" y="80"/>
                  </a:cubicBezTo>
                  <a:cubicBezTo>
                    <a:pt x="37" y="84"/>
                    <a:pt x="38" y="88"/>
                    <a:pt x="39" y="92"/>
                  </a:cubicBezTo>
                  <a:cubicBezTo>
                    <a:pt x="16" y="101"/>
                    <a:pt x="0" y="123"/>
                    <a:pt x="0" y="149"/>
                  </a:cubicBezTo>
                  <a:cubicBezTo>
                    <a:pt x="0" y="183"/>
                    <a:pt x="28" y="210"/>
                    <a:pt x="61" y="210"/>
                  </a:cubicBezTo>
                  <a:cubicBezTo>
                    <a:pt x="245" y="210"/>
                    <a:pt x="245" y="210"/>
                    <a:pt x="245" y="210"/>
                  </a:cubicBezTo>
                  <a:cubicBezTo>
                    <a:pt x="278" y="210"/>
                    <a:pt x="306" y="183"/>
                    <a:pt x="306" y="149"/>
                  </a:cubicBezTo>
                  <a:cubicBezTo>
                    <a:pt x="306" y="122"/>
                    <a:pt x="288" y="99"/>
                    <a:pt x="264" y="91"/>
                  </a:cubicBezTo>
                  <a:close/>
                </a:path>
              </a:pathLst>
            </a:custGeom>
            <a:solidFill>
              <a:schemeClr val="accent2">
                <a:lumMod val="20000"/>
                <a:lumOff val="80000"/>
              </a:schemeClr>
            </a:solidFill>
            <a:ln w="101600">
              <a:solidFill>
                <a:schemeClr val="accent2"/>
              </a:solidFill>
            </a:ln>
            <a:effectLst>
              <a:outerShdw blurRad="127000" dist="63500" dir="8100000" algn="tr"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CN" altLang="en-US" dirty="0"/>
            </a:p>
          </p:txBody>
        </p:sp>
        <p:sp>
          <p:nvSpPr>
            <p:cNvPr id="40" name="Freeform 13"/>
            <p:cNvSpPr>
              <a:spLocks/>
            </p:cNvSpPr>
            <p:nvPr/>
          </p:nvSpPr>
          <p:spPr bwMode="auto">
            <a:xfrm>
              <a:off x="692343" y="581546"/>
              <a:ext cx="715750" cy="500315"/>
            </a:xfrm>
            <a:custGeom>
              <a:avLst/>
              <a:gdLst>
                <a:gd name="T0" fmla="*/ 264 w 306"/>
                <a:gd name="T1" fmla="*/ 91 h 210"/>
                <a:gd name="T2" fmla="*/ 266 w 306"/>
                <a:gd name="T3" fmla="*/ 73 h 210"/>
                <a:gd name="T4" fmla="*/ 194 w 306"/>
                <a:gd name="T5" fmla="*/ 0 h 210"/>
                <a:gd name="T6" fmla="*/ 127 w 306"/>
                <a:gd name="T7" fmla="*/ 43 h 210"/>
                <a:gd name="T8" fmla="*/ 90 w 306"/>
                <a:gd name="T9" fmla="*/ 27 h 210"/>
                <a:gd name="T10" fmla="*/ 37 w 306"/>
                <a:gd name="T11" fmla="*/ 80 h 210"/>
                <a:gd name="T12" fmla="*/ 39 w 306"/>
                <a:gd name="T13" fmla="*/ 92 h 210"/>
                <a:gd name="T14" fmla="*/ 0 w 306"/>
                <a:gd name="T15" fmla="*/ 149 h 210"/>
                <a:gd name="T16" fmla="*/ 61 w 306"/>
                <a:gd name="T17" fmla="*/ 210 h 210"/>
                <a:gd name="T18" fmla="*/ 245 w 306"/>
                <a:gd name="T19" fmla="*/ 210 h 210"/>
                <a:gd name="T20" fmla="*/ 306 w 306"/>
                <a:gd name="T21" fmla="*/ 149 h 210"/>
                <a:gd name="T22" fmla="*/ 264 w 306"/>
                <a:gd name="T23" fmla="*/ 9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6" h="210">
                  <a:moveTo>
                    <a:pt x="264" y="91"/>
                  </a:moveTo>
                  <a:cubicBezTo>
                    <a:pt x="265" y="85"/>
                    <a:pt x="266" y="79"/>
                    <a:pt x="266" y="73"/>
                  </a:cubicBezTo>
                  <a:cubicBezTo>
                    <a:pt x="266" y="33"/>
                    <a:pt x="234" y="0"/>
                    <a:pt x="194" y="0"/>
                  </a:cubicBezTo>
                  <a:cubicBezTo>
                    <a:pt x="164" y="0"/>
                    <a:pt x="139" y="18"/>
                    <a:pt x="127" y="43"/>
                  </a:cubicBezTo>
                  <a:cubicBezTo>
                    <a:pt x="118" y="33"/>
                    <a:pt x="104" y="27"/>
                    <a:pt x="90" y="27"/>
                  </a:cubicBezTo>
                  <a:cubicBezTo>
                    <a:pt x="61" y="27"/>
                    <a:pt x="37" y="50"/>
                    <a:pt x="37" y="80"/>
                  </a:cubicBezTo>
                  <a:cubicBezTo>
                    <a:pt x="37" y="84"/>
                    <a:pt x="38" y="88"/>
                    <a:pt x="39" y="92"/>
                  </a:cubicBezTo>
                  <a:cubicBezTo>
                    <a:pt x="16" y="101"/>
                    <a:pt x="0" y="123"/>
                    <a:pt x="0" y="149"/>
                  </a:cubicBezTo>
                  <a:cubicBezTo>
                    <a:pt x="0" y="183"/>
                    <a:pt x="28" y="210"/>
                    <a:pt x="61" y="210"/>
                  </a:cubicBezTo>
                  <a:cubicBezTo>
                    <a:pt x="245" y="210"/>
                    <a:pt x="245" y="210"/>
                    <a:pt x="245" y="210"/>
                  </a:cubicBezTo>
                  <a:cubicBezTo>
                    <a:pt x="278" y="210"/>
                    <a:pt x="306" y="183"/>
                    <a:pt x="306" y="149"/>
                  </a:cubicBezTo>
                  <a:cubicBezTo>
                    <a:pt x="306" y="122"/>
                    <a:pt x="288" y="99"/>
                    <a:pt x="264" y="91"/>
                  </a:cubicBezTo>
                  <a:close/>
                </a:path>
              </a:pathLst>
            </a:custGeom>
            <a:gradFill flip="none" rotWithShape="1">
              <a:gsLst>
                <a:gs pos="0">
                  <a:schemeClr val="bg1"/>
                </a:gs>
                <a:gs pos="87000">
                  <a:schemeClr val="bg1">
                    <a:lumMod val="85000"/>
                  </a:schemeClr>
                </a:gs>
              </a:gsLst>
              <a:lin ang="0" scaled="0"/>
              <a:tileRect/>
            </a:gradFill>
            <a:ln w="63500">
              <a:gradFill>
                <a:gsLst>
                  <a:gs pos="0">
                    <a:schemeClr val="bg1">
                      <a:lumMod val="85000"/>
                    </a:schemeClr>
                  </a:gs>
                  <a:gs pos="100000">
                    <a:schemeClr val="bg1"/>
                  </a:gs>
                </a:gsLst>
                <a:lin ang="5400000" scaled="1"/>
              </a:gradFill>
            </a:ln>
            <a:effectLst>
              <a:outerShdw blurRad="127000" dist="63500" dir="8100000" algn="tr"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41" name="文本框 40"/>
            <p:cNvSpPr txBox="1"/>
            <p:nvPr/>
          </p:nvSpPr>
          <p:spPr>
            <a:xfrm>
              <a:off x="1626133" y="618751"/>
              <a:ext cx="2645285" cy="461665"/>
            </a:xfrm>
            <a:prstGeom prst="rect">
              <a:avLst/>
            </a:prstGeom>
            <a:noFill/>
          </p:spPr>
          <p:txBody>
            <a:bodyPr wrap="square" rtlCol="0">
              <a:spAutoFit/>
              <a:scene3d>
                <a:camera prst="orthographicFront"/>
                <a:lightRig rig="threePt" dir="t"/>
              </a:scene3d>
              <a:sp3d contourW="19050"/>
            </a:bodyPr>
            <a:lstStyle/>
            <a:p>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标题文字添加此处</a:t>
              </a:r>
            </a:p>
          </p:txBody>
        </p:sp>
      </p:grpSp>
      <p:grpSp>
        <p:nvGrpSpPr>
          <p:cNvPr id="44" name="组合 43"/>
          <p:cNvGrpSpPr/>
          <p:nvPr/>
        </p:nvGrpSpPr>
        <p:grpSpPr>
          <a:xfrm>
            <a:off x="1443172" y="4375704"/>
            <a:ext cx="989722" cy="989718"/>
            <a:chOff x="1805940" y="1198245"/>
            <a:chExt cx="2011680" cy="2011680"/>
          </a:xfrm>
        </p:grpSpPr>
        <p:sp>
          <p:nvSpPr>
            <p:cNvPr id="45" name="圆角矩形 2"/>
            <p:cNvSpPr/>
            <p:nvPr/>
          </p:nvSpPr>
          <p:spPr>
            <a:xfrm>
              <a:off x="1805940" y="1198245"/>
              <a:ext cx="2011680" cy="2011680"/>
            </a:xfrm>
            <a:prstGeom prst="ellipse">
              <a:avLst/>
            </a:prstGeom>
            <a:solidFill>
              <a:schemeClr val="tx1">
                <a:lumMod val="50000"/>
                <a:lumOff val="50000"/>
              </a:schemeClr>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46" name="圆角矩形 3"/>
            <p:cNvSpPr/>
            <p:nvPr/>
          </p:nvSpPr>
          <p:spPr>
            <a:xfrm>
              <a:off x="1971639" y="1363944"/>
              <a:ext cx="1680278" cy="1680278"/>
            </a:xfrm>
            <a:prstGeom prst="ellipse">
              <a:avLst/>
            </a:prstGeom>
            <a:gradFill>
              <a:gsLst>
                <a:gs pos="100000">
                  <a:srgbClr val="E0E0E0"/>
                </a:gs>
                <a:gs pos="0">
                  <a:schemeClr val="bg1"/>
                </a:gs>
              </a:gsLst>
              <a:lin ang="2700000" scaled="1"/>
            </a:gradFill>
            <a:ln w="101600">
              <a:noFill/>
            </a:ln>
            <a:effectLst>
              <a:outerShdw blurRad="127000" dist="76200" dir="2700000" algn="tl" rotWithShape="0">
                <a:schemeClr val="accent1">
                  <a:lumMod val="50000"/>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47" name="圆角矩形 4"/>
            <p:cNvSpPr/>
            <p:nvPr/>
          </p:nvSpPr>
          <p:spPr>
            <a:xfrm>
              <a:off x="2077721" y="1470026"/>
              <a:ext cx="1468114" cy="1468114"/>
            </a:xfrm>
            <a:prstGeom prst="ellipse">
              <a:avLst/>
            </a:prstGeom>
            <a:gradFill>
              <a:gsLst>
                <a:gs pos="0">
                  <a:srgbClr val="E2E2E2"/>
                </a:gs>
                <a:gs pos="100000">
                  <a:schemeClr val="bg1"/>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grpSp>
        <p:nvGrpSpPr>
          <p:cNvPr id="48" name="组合 47"/>
          <p:cNvGrpSpPr/>
          <p:nvPr/>
        </p:nvGrpSpPr>
        <p:grpSpPr>
          <a:xfrm>
            <a:off x="2527610" y="3089127"/>
            <a:ext cx="1408612" cy="1408607"/>
            <a:chOff x="1805940" y="1198245"/>
            <a:chExt cx="2011680" cy="2011680"/>
          </a:xfrm>
        </p:grpSpPr>
        <p:sp>
          <p:nvSpPr>
            <p:cNvPr id="49" name="圆角矩形 2"/>
            <p:cNvSpPr/>
            <p:nvPr/>
          </p:nvSpPr>
          <p:spPr>
            <a:xfrm>
              <a:off x="1805940" y="1198245"/>
              <a:ext cx="2011680" cy="2011680"/>
            </a:xfrm>
            <a:prstGeom prst="ellipse">
              <a:avLst/>
            </a:prstGeom>
            <a:solidFill>
              <a:schemeClr val="accent4"/>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50" name="圆角矩形 3"/>
            <p:cNvSpPr/>
            <p:nvPr/>
          </p:nvSpPr>
          <p:spPr>
            <a:xfrm>
              <a:off x="1971639" y="1363944"/>
              <a:ext cx="1680278" cy="1680278"/>
            </a:xfrm>
            <a:prstGeom prst="ellipse">
              <a:avLst/>
            </a:prstGeom>
            <a:gradFill>
              <a:gsLst>
                <a:gs pos="100000">
                  <a:srgbClr val="E0E0E0"/>
                </a:gs>
                <a:gs pos="0">
                  <a:schemeClr val="bg1"/>
                </a:gs>
              </a:gsLst>
              <a:lin ang="2700000" scaled="1"/>
            </a:gradFill>
            <a:ln w="101600">
              <a:noFill/>
            </a:ln>
            <a:effectLst>
              <a:outerShdw blurRad="127000" dist="76200" dir="2700000" algn="tl" rotWithShape="0">
                <a:schemeClr val="accent1">
                  <a:lumMod val="50000"/>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51" name="圆角矩形 4"/>
            <p:cNvSpPr/>
            <p:nvPr/>
          </p:nvSpPr>
          <p:spPr>
            <a:xfrm>
              <a:off x="2077721" y="1470026"/>
              <a:ext cx="1468114" cy="1468114"/>
            </a:xfrm>
            <a:prstGeom prst="ellipse">
              <a:avLst/>
            </a:prstGeom>
            <a:gradFill>
              <a:gsLst>
                <a:gs pos="0">
                  <a:srgbClr val="E2E2E2"/>
                </a:gs>
                <a:gs pos="100000">
                  <a:schemeClr val="bg1"/>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grpSp>
        <p:nvGrpSpPr>
          <p:cNvPr id="52" name="组合 51"/>
          <p:cNvGrpSpPr/>
          <p:nvPr/>
        </p:nvGrpSpPr>
        <p:grpSpPr>
          <a:xfrm>
            <a:off x="4168567" y="2107553"/>
            <a:ext cx="1853557" cy="1853550"/>
            <a:chOff x="1805940" y="1198245"/>
            <a:chExt cx="2011680" cy="2011680"/>
          </a:xfrm>
        </p:grpSpPr>
        <p:sp>
          <p:nvSpPr>
            <p:cNvPr id="53" name="圆角矩形 2"/>
            <p:cNvSpPr/>
            <p:nvPr/>
          </p:nvSpPr>
          <p:spPr>
            <a:xfrm>
              <a:off x="1805940" y="1198245"/>
              <a:ext cx="2011680" cy="2011680"/>
            </a:xfrm>
            <a:prstGeom prst="ellipse">
              <a:avLst/>
            </a:prstGeom>
            <a:solidFill>
              <a:schemeClr val="accent2"/>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54" name="圆角矩形 3"/>
            <p:cNvSpPr/>
            <p:nvPr/>
          </p:nvSpPr>
          <p:spPr>
            <a:xfrm>
              <a:off x="1971639" y="1363944"/>
              <a:ext cx="1680278" cy="1680278"/>
            </a:xfrm>
            <a:prstGeom prst="ellipse">
              <a:avLst/>
            </a:prstGeom>
            <a:gradFill>
              <a:gsLst>
                <a:gs pos="100000">
                  <a:srgbClr val="E0E0E0"/>
                </a:gs>
                <a:gs pos="0">
                  <a:schemeClr val="bg1"/>
                </a:gs>
              </a:gsLst>
              <a:lin ang="2700000" scaled="1"/>
            </a:gradFill>
            <a:ln w="101600">
              <a:noFill/>
            </a:ln>
            <a:effectLst>
              <a:outerShdw blurRad="127000" dist="76200" dir="2700000" algn="tl" rotWithShape="0">
                <a:schemeClr val="accent1">
                  <a:lumMod val="50000"/>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55" name="圆角矩形 4"/>
            <p:cNvSpPr/>
            <p:nvPr/>
          </p:nvSpPr>
          <p:spPr>
            <a:xfrm>
              <a:off x="2077721" y="1470026"/>
              <a:ext cx="1468114" cy="1468114"/>
            </a:xfrm>
            <a:prstGeom prst="ellipse">
              <a:avLst/>
            </a:prstGeom>
            <a:gradFill>
              <a:gsLst>
                <a:gs pos="0">
                  <a:srgbClr val="E2E2E2"/>
                </a:gs>
                <a:gs pos="100000">
                  <a:schemeClr val="bg1"/>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grpSp>
        <p:nvGrpSpPr>
          <p:cNvPr id="56" name="组合 55"/>
          <p:cNvGrpSpPr/>
          <p:nvPr/>
        </p:nvGrpSpPr>
        <p:grpSpPr>
          <a:xfrm>
            <a:off x="6024091" y="3268471"/>
            <a:ext cx="2289986" cy="2289978"/>
            <a:chOff x="1805940" y="1198245"/>
            <a:chExt cx="2011680" cy="2011680"/>
          </a:xfrm>
        </p:grpSpPr>
        <p:sp>
          <p:nvSpPr>
            <p:cNvPr id="57" name="圆角矩形 2"/>
            <p:cNvSpPr/>
            <p:nvPr/>
          </p:nvSpPr>
          <p:spPr>
            <a:xfrm>
              <a:off x="1805940" y="1198245"/>
              <a:ext cx="2011680" cy="2011680"/>
            </a:xfrm>
            <a:prstGeom prst="ellipse">
              <a:avLst/>
            </a:prstGeom>
            <a:solidFill>
              <a:schemeClr val="accent5"/>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58" name="圆角矩形 3"/>
            <p:cNvSpPr/>
            <p:nvPr/>
          </p:nvSpPr>
          <p:spPr>
            <a:xfrm>
              <a:off x="1971639" y="1363944"/>
              <a:ext cx="1680278" cy="1680278"/>
            </a:xfrm>
            <a:prstGeom prst="ellipse">
              <a:avLst/>
            </a:prstGeom>
            <a:gradFill>
              <a:gsLst>
                <a:gs pos="100000">
                  <a:srgbClr val="E0E0E0"/>
                </a:gs>
                <a:gs pos="0">
                  <a:schemeClr val="bg1"/>
                </a:gs>
              </a:gsLst>
              <a:lin ang="2700000" scaled="1"/>
            </a:gradFill>
            <a:ln w="101600">
              <a:noFill/>
            </a:ln>
            <a:effectLst>
              <a:outerShdw blurRad="127000" dist="76200" dir="2700000" algn="tl" rotWithShape="0">
                <a:schemeClr val="accent1">
                  <a:lumMod val="50000"/>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59" name="圆角矩形 4"/>
            <p:cNvSpPr/>
            <p:nvPr/>
          </p:nvSpPr>
          <p:spPr>
            <a:xfrm>
              <a:off x="2077721" y="1470026"/>
              <a:ext cx="1468114" cy="1468114"/>
            </a:xfrm>
            <a:prstGeom prst="ellipse">
              <a:avLst/>
            </a:prstGeom>
            <a:gradFill>
              <a:gsLst>
                <a:gs pos="0">
                  <a:srgbClr val="E2E2E2"/>
                </a:gs>
                <a:gs pos="100000">
                  <a:schemeClr val="bg1"/>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grpSp>
        <p:nvGrpSpPr>
          <p:cNvPr id="60" name="组合 59"/>
          <p:cNvGrpSpPr/>
          <p:nvPr/>
        </p:nvGrpSpPr>
        <p:grpSpPr>
          <a:xfrm>
            <a:off x="8309911" y="1678966"/>
            <a:ext cx="2702201" cy="2702191"/>
            <a:chOff x="1805940" y="1198245"/>
            <a:chExt cx="2011680" cy="2011680"/>
          </a:xfrm>
        </p:grpSpPr>
        <p:sp>
          <p:nvSpPr>
            <p:cNvPr id="61" name="圆角矩形 2"/>
            <p:cNvSpPr/>
            <p:nvPr/>
          </p:nvSpPr>
          <p:spPr>
            <a:xfrm>
              <a:off x="1805940" y="1198245"/>
              <a:ext cx="2011680" cy="2011680"/>
            </a:xfrm>
            <a:prstGeom prst="ellipse">
              <a:avLst/>
            </a:prstGeom>
            <a:solidFill>
              <a:schemeClr val="accent6"/>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62" name="圆角矩形 3"/>
            <p:cNvSpPr/>
            <p:nvPr/>
          </p:nvSpPr>
          <p:spPr>
            <a:xfrm>
              <a:off x="1971639" y="1363944"/>
              <a:ext cx="1680278" cy="1680278"/>
            </a:xfrm>
            <a:prstGeom prst="ellipse">
              <a:avLst/>
            </a:prstGeom>
            <a:gradFill>
              <a:gsLst>
                <a:gs pos="100000">
                  <a:srgbClr val="E0E0E0"/>
                </a:gs>
                <a:gs pos="0">
                  <a:schemeClr val="bg1"/>
                </a:gs>
              </a:gsLst>
              <a:lin ang="2700000" scaled="1"/>
            </a:gradFill>
            <a:ln w="101600">
              <a:noFill/>
            </a:ln>
            <a:effectLst>
              <a:outerShdw blurRad="127000" dist="76200" dir="2700000" algn="tl" rotWithShape="0">
                <a:schemeClr val="accent1">
                  <a:lumMod val="50000"/>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63" name="圆角矩形 4"/>
            <p:cNvSpPr/>
            <p:nvPr/>
          </p:nvSpPr>
          <p:spPr>
            <a:xfrm>
              <a:off x="2077721" y="1470026"/>
              <a:ext cx="1468114" cy="1468114"/>
            </a:xfrm>
            <a:prstGeom prst="ellipse">
              <a:avLst/>
            </a:prstGeom>
            <a:gradFill>
              <a:gsLst>
                <a:gs pos="0">
                  <a:srgbClr val="E2E2E2"/>
                </a:gs>
                <a:gs pos="100000">
                  <a:schemeClr val="bg1"/>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sp>
        <p:nvSpPr>
          <p:cNvPr id="2" name="文本框 1"/>
          <p:cNvSpPr txBox="1"/>
          <p:nvPr/>
        </p:nvSpPr>
        <p:spPr>
          <a:xfrm>
            <a:off x="1672465" y="4647795"/>
            <a:ext cx="527710" cy="461665"/>
          </a:xfrm>
          <a:prstGeom prst="rect">
            <a:avLst/>
          </a:prstGeom>
          <a:noFill/>
        </p:spPr>
        <p:txBody>
          <a:bodyPr wrap="none" rtlCol="0">
            <a:spAutoFit/>
          </a:bodyPr>
          <a:lstStyle/>
          <a:p>
            <a:pPr algn="ctr"/>
            <a:r>
              <a:rPr lang="en-US" altLang="zh-CN" sz="2400" b="1" dirty="0">
                <a:solidFill>
                  <a:schemeClr val="tx1">
                    <a:lumMod val="65000"/>
                    <a:lumOff val="35000"/>
                  </a:schemeClr>
                </a:solidFill>
              </a:rPr>
              <a:t>01</a:t>
            </a:r>
            <a:endParaRPr lang="zh-CN" altLang="en-US" sz="2400" b="1" dirty="0">
              <a:solidFill>
                <a:schemeClr val="tx1">
                  <a:lumMod val="65000"/>
                  <a:lumOff val="35000"/>
                </a:schemeClr>
              </a:solidFill>
            </a:endParaRPr>
          </a:p>
        </p:txBody>
      </p:sp>
      <p:sp>
        <p:nvSpPr>
          <p:cNvPr id="64" name="文本框 63"/>
          <p:cNvSpPr txBox="1"/>
          <p:nvPr/>
        </p:nvSpPr>
        <p:spPr>
          <a:xfrm>
            <a:off x="2911956" y="3488015"/>
            <a:ext cx="639919" cy="584775"/>
          </a:xfrm>
          <a:prstGeom prst="rect">
            <a:avLst/>
          </a:prstGeom>
          <a:noFill/>
        </p:spPr>
        <p:txBody>
          <a:bodyPr wrap="none" rtlCol="0">
            <a:spAutoFit/>
          </a:bodyPr>
          <a:lstStyle/>
          <a:p>
            <a:pPr algn="ctr"/>
            <a:r>
              <a:rPr lang="en-US" altLang="zh-CN" sz="3200" b="1" dirty="0">
                <a:solidFill>
                  <a:schemeClr val="tx1">
                    <a:lumMod val="65000"/>
                    <a:lumOff val="35000"/>
                  </a:schemeClr>
                </a:solidFill>
              </a:rPr>
              <a:t>02</a:t>
            </a:r>
            <a:endParaRPr lang="zh-CN" altLang="en-US" sz="3200" b="1" dirty="0">
              <a:solidFill>
                <a:schemeClr val="tx1">
                  <a:lumMod val="65000"/>
                  <a:lumOff val="35000"/>
                </a:schemeClr>
              </a:solidFill>
            </a:endParaRPr>
          </a:p>
        </p:txBody>
      </p:sp>
      <p:sp>
        <p:nvSpPr>
          <p:cNvPr id="65" name="文本框 64"/>
          <p:cNvSpPr txBox="1"/>
          <p:nvPr/>
        </p:nvSpPr>
        <p:spPr>
          <a:xfrm>
            <a:off x="4717677" y="2681367"/>
            <a:ext cx="755335" cy="707886"/>
          </a:xfrm>
          <a:prstGeom prst="rect">
            <a:avLst/>
          </a:prstGeom>
          <a:noFill/>
        </p:spPr>
        <p:txBody>
          <a:bodyPr wrap="none" rtlCol="0">
            <a:spAutoFit/>
          </a:bodyPr>
          <a:lstStyle/>
          <a:p>
            <a:pPr algn="ctr"/>
            <a:r>
              <a:rPr lang="en-US" altLang="zh-CN" sz="4000" b="1" dirty="0">
                <a:solidFill>
                  <a:schemeClr val="tx1">
                    <a:lumMod val="65000"/>
                    <a:lumOff val="35000"/>
                  </a:schemeClr>
                </a:solidFill>
              </a:rPr>
              <a:t>03</a:t>
            </a:r>
            <a:endParaRPr lang="zh-CN" altLang="en-US" sz="4000" b="1" dirty="0">
              <a:solidFill>
                <a:schemeClr val="tx1">
                  <a:lumMod val="65000"/>
                  <a:lumOff val="35000"/>
                </a:schemeClr>
              </a:solidFill>
            </a:endParaRPr>
          </a:p>
        </p:txBody>
      </p:sp>
      <p:sp>
        <p:nvSpPr>
          <p:cNvPr id="66" name="文本框 65"/>
          <p:cNvSpPr txBox="1"/>
          <p:nvPr/>
        </p:nvSpPr>
        <p:spPr>
          <a:xfrm>
            <a:off x="6759498" y="4028736"/>
            <a:ext cx="813043" cy="769441"/>
          </a:xfrm>
          <a:prstGeom prst="rect">
            <a:avLst/>
          </a:prstGeom>
          <a:noFill/>
        </p:spPr>
        <p:txBody>
          <a:bodyPr wrap="none" rtlCol="0">
            <a:spAutoFit/>
          </a:bodyPr>
          <a:lstStyle/>
          <a:p>
            <a:pPr algn="ctr"/>
            <a:r>
              <a:rPr lang="en-US" altLang="zh-CN" sz="4400" b="1" dirty="0">
                <a:solidFill>
                  <a:schemeClr val="tx1">
                    <a:lumMod val="65000"/>
                    <a:lumOff val="35000"/>
                  </a:schemeClr>
                </a:solidFill>
              </a:rPr>
              <a:t>04</a:t>
            </a:r>
            <a:endParaRPr lang="zh-CN" altLang="en-US" sz="4400" b="1" dirty="0">
              <a:solidFill>
                <a:schemeClr val="tx1">
                  <a:lumMod val="65000"/>
                  <a:lumOff val="35000"/>
                </a:schemeClr>
              </a:solidFill>
            </a:endParaRPr>
          </a:p>
        </p:txBody>
      </p:sp>
      <p:sp>
        <p:nvSpPr>
          <p:cNvPr id="67" name="文本框 66"/>
          <p:cNvSpPr txBox="1"/>
          <p:nvPr/>
        </p:nvSpPr>
        <p:spPr>
          <a:xfrm>
            <a:off x="9188081" y="2568393"/>
            <a:ext cx="954107" cy="923330"/>
          </a:xfrm>
          <a:prstGeom prst="rect">
            <a:avLst/>
          </a:prstGeom>
          <a:noFill/>
        </p:spPr>
        <p:txBody>
          <a:bodyPr wrap="none" rtlCol="0">
            <a:spAutoFit/>
          </a:bodyPr>
          <a:lstStyle/>
          <a:p>
            <a:pPr algn="ctr"/>
            <a:r>
              <a:rPr lang="en-US" altLang="zh-CN" sz="5400" b="1" dirty="0">
                <a:solidFill>
                  <a:schemeClr val="tx1">
                    <a:lumMod val="65000"/>
                    <a:lumOff val="35000"/>
                  </a:schemeClr>
                </a:solidFill>
              </a:rPr>
              <a:t>05</a:t>
            </a:r>
            <a:endParaRPr lang="zh-CN" altLang="en-US" sz="5400" b="1" dirty="0">
              <a:solidFill>
                <a:schemeClr val="tx1">
                  <a:lumMod val="65000"/>
                  <a:lumOff val="35000"/>
                </a:schemeClr>
              </a:solidFill>
            </a:endParaRPr>
          </a:p>
        </p:txBody>
      </p:sp>
      <p:sp>
        <p:nvSpPr>
          <p:cNvPr id="68" name="矩形 67"/>
          <p:cNvSpPr/>
          <p:nvPr/>
        </p:nvSpPr>
        <p:spPr>
          <a:xfrm>
            <a:off x="1827788" y="5435066"/>
            <a:ext cx="1724087" cy="424732"/>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tx1">
                    <a:lumMod val="65000"/>
                    <a:lumOff val="35000"/>
                  </a:schemeClr>
                </a:solidFill>
              </a:rPr>
              <a:t>标题文字添加</a:t>
            </a:r>
          </a:p>
        </p:txBody>
      </p:sp>
      <p:sp>
        <p:nvSpPr>
          <p:cNvPr id="69" name="矩形 68"/>
          <p:cNvSpPr/>
          <p:nvPr/>
        </p:nvSpPr>
        <p:spPr>
          <a:xfrm>
            <a:off x="1268759" y="2794128"/>
            <a:ext cx="1724087" cy="424732"/>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tx1">
                    <a:lumMod val="65000"/>
                    <a:lumOff val="35000"/>
                  </a:schemeClr>
                </a:solidFill>
              </a:rPr>
              <a:t>标题文字添加</a:t>
            </a:r>
          </a:p>
        </p:txBody>
      </p:sp>
      <p:sp>
        <p:nvSpPr>
          <p:cNvPr id="70" name="矩形 69"/>
          <p:cNvSpPr/>
          <p:nvPr/>
        </p:nvSpPr>
        <p:spPr>
          <a:xfrm>
            <a:off x="6275156" y="2109058"/>
            <a:ext cx="1724087" cy="424732"/>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tx1">
                    <a:lumMod val="65000"/>
                    <a:lumOff val="35000"/>
                  </a:schemeClr>
                </a:solidFill>
              </a:rPr>
              <a:t>标题文字添加</a:t>
            </a:r>
          </a:p>
        </p:txBody>
      </p:sp>
      <p:sp>
        <p:nvSpPr>
          <p:cNvPr id="71" name="矩形 70"/>
          <p:cNvSpPr/>
          <p:nvPr/>
        </p:nvSpPr>
        <p:spPr>
          <a:xfrm>
            <a:off x="9134476" y="4509416"/>
            <a:ext cx="1724087" cy="424732"/>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tx1">
                    <a:lumMod val="65000"/>
                    <a:lumOff val="35000"/>
                  </a:schemeClr>
                </a:solidFill>
              </a:rPr>
              <a:t>标题文字添加</a:t>
            </a:r>
          </a:p>
        </p:txBody>
      </p:sp>
      <p:sp>
        <p:nvSpPr>
          <p:cNvPr id="72" name="矩形 71"/>
          <p:cNvSpPr/>
          <p:nvPr/>
        </p:nvSpPr>
        <p:spPr>
          <a:xfrm>
            <a:off x="6113135" y="5679206"/>
            <a:ext cx="1724087" cy="424732"/>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tx1">
                    <a:lumMod val="65000"/>
                    <a:lumOff val="35000"/>
                  </a:schemeClr>
                </a:solidFill>
              </a:rPr>
              <a:t>标题文字添加</a:t>
            </a:r>
          </a:p>
        </p:txBody>
      </p:sp>
    </p:spTree>
    <p:extLst>
      <p:ext uri="{BB962C8B-B14F-4D97-AF65-F5344CB8AC3E}">
        <p14:creationId xmlns:p14="http://schemas.microsoft.com/office/powerpoint/2010/main" val="151721012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4000">
        <p15:prstTrans prst="pageCurlDouble"/>
      </p:transition>
    </mc:Choice>
    <mc:Fallback>
      <p:transition spd="slow" advTm="400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584084" y="1751891"/>
            <a:ext cx="2765458" cy="4290844"/>
            <a:chOff x="7584084" y="1751891"/>
            <a:chExt cx="2765458" cy="4290844"/>
          </a:xfrm>
        </p:grpSpPr>
        <p:sp>
          <p:nvSpPr>
            <p:cNvPr id="46" name="任意多边形: 形状 45"/>
            <p:cNvSpPr/>
            <p:nvPr/>
          </p:nvSpPr>
          <p:spPr>
            <a:xfrm>
              <a:off x="8340713" y="4720415"/>
              <a:ext cx="626487" cy="321523"/>
            </a:xfrm>
            <a:custGeom>
              <a:avLst/>
              <a:gdLst/>
              <a:ahLst/>
              <a:cxnLst>
                <a:cxn ang="0">
                  <a:pos x="wd2" y="hd2"/>
                </a:cxn>
                <a:cxn ang="5400000">
                  <a:pos x="wd2" y="hd2"/>
                </a:cxn>
                <a:cxn ang="10800000">
                  <a:pos x="wd2" y="hd2"/>
                </a:cxn>
                <a:cxn ang="16200000">
                  <a:pos x="wd2" y="hd2"/>
                </a:cxn>
              </a:cxnLst>
              <a:rect l="0" t="0" r="r" b="b"/>
              <a:pathLst>
                <a:path w="21600" h="21600" extrusionOk="0">
                  <a:moveTo>
                    <a:pt x="1224" y="0"/>
                  </a:moveTo>
                  <a:lnTo>
                    <a:pt x="21600" y="15846"/>
                  </a:lnTo>
                  <a:lnTo>
                    <a:pt x="20378" y="21600"/>
                  </a:lnTo>
                  <a:lnTo>
                    <a:pt x="0" y="5754"/>
                  </a:lnTo>
                  <a:lnTo>
                    <a:pt x="1224" y="0"/>
                  </a:lnTo>
                  <a:close/>
                </a:path>
              </a:pathLst>
            </a:custGeom>
            <a:solidFill>
              <a:schemeClr val="bg1">
                <a:lumMod val="65000"/>
              </a:schemeClr>
            </a:solidFill>
            <a:ln w="19050">
              <a:solidFill>
                <a:schemeClr val="bg1"/>
              </a:solid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47" name="任意多边形: 形状 46"/>
            <p:cNvSpPr/>
            <p:nvPr/>
          </p:nvSpPr>
          <p:spPr>
            <a:xfrm>
              <a:off x="8856216" y="3085821"/>
              <a:ext cx="1493326" cy="2322277"/>
            </a:xfrm>
            <a:custGeom>
              <a:avLst/>
              <a:gdLst/>
              <a:ahLst/>
              <a:cxnLst>
                <a:cxn ang="0">
                  <a:pos x="wd2" y="hd2"/>
                </a:cxn>
                <a:cxn ang="5400000">
                  <a:pos x="wd2" y="hd2"/>
                </a:cxn>
                <a:cxn ang="10800000">
                  <a:pos x="wd2" y="hd2"/>
                </a:cxn>
                <a:cxn ang="16200000">
                  <a:pos x="wd2" y="hd2"/>
                </a:cxn>
              </a:cxnLst>
              <a:rect l="0" t="0" r="r" b="b"/>
              <a:pathLst>
                <a:path w="19734" h="21550" extrusionOk="0">
                  <a:moveTo>
                    <a:pt x="11254" y="67"/>
                  </a:moveTo>
                  <a:cubicBezTo>
                    <a:pt x="11071" y="-3"/>
                    <a:pt x="10858" y="-17"/>
                    <a:pt x="10656" y="20"/>
                  </a:cubicBezTo>
                  <a:cubicBezTo>
                    <a:pt x="10464" y="55"/>
                    <a:pt x="10300" y="137"/>
                    <a:pt x="10194" y="254"/>
                  </a:cubicBezTo>
                  <a:lnTo>
                    <a:pt x="8109" y="3875"/>
                  </a:lnTo>
                  <a:lnTo>
                    <a:pt x="7176" y="5456"/>
                  </a:lnTo>
                  <a:cubicBezTo>
                    <a:pt x="7103" y="5581"/>
                    <a:pt x="7102" y="5721"/>
                    <a:pt x="7177" y="5846"/>
                  </a:cubicBezTo>
                  <a:cubicBezTo>
                    <a:pt x="7251" y="5970"/>
                    <a:pt x="7395" y="6064"/>
                    <a:pt x="7570" y="6119"/>
                  </a:cubicBezTo>
                  <a:cubicBezTo>
                    <a:pt x="10920" y="7188"/>
                    <a:pt x="13178" y="9266"/>
                    <a:pt x="12905" y="11409"/>
                  </a:cubicBezTo>
                  <a:cubicBezTo>
                    <a:pt x="12494" y="14637"/>
                    <a:pt x="7535" y="17067"/>
                    <a:pt x="1914" y="15520"/>
                  </a:cubicBezTo>
                  <a:cubicBezTo>
                    <a:pt x="-761" y="17028"/>
                    <a:pt x="-607" y="19921"/>
                    <a:pt x="2221" y="21284"/>
                  </a:cubicBezTo>
                  <a:cubicBezTo>
                    <a:pt x="2409" y="21374"/>
                    <a:pt x="2601" y="21469"/>
                    <a:pt x="2822" y="21507"/>
                  </a:cubicBezTo>
                  <a:cubicBezTo>
                    <a:pt x="3269" y="21583"/>
                    <a:pt x="3716" y="21553"/>
                    <a:pt x="4142" y="21468"/>
                  </a:cubicBezTo>
                  <a:lnTo>
                    <a:pt x="4142" y="19800"/>
                  </a:lnTo>
                  <a:cubicBezTo>
                    <a:pt x="4142" y="18267"/>
                    <a:pt x="5918" y="17020"/>
                    <a:pt x="8101" y="17020"/>
                  </a:cubicBezTo>
                  <a:cubicBezTo>
                    <a:pt x="9656" y="17020"/>
                    <a:pt x="11039" y="17674"/>
                    <a:pt x="11623" y="18686"/>
                  </a:cubicBezTo>
                  <a:lnTo>
                    <a:pt x="11913" y="19186"/>
                  </a:lnTo>
                  <a:cubicBezTo>
                    <a:pt x="15756" y="18135"/>
                    <a:pt x="18714" y="15564"/>
                    <a:pt x="19489" y="12619"/>
                  </a:cubicBezTo>
                  <a:cubicBezTo>
                    <a:pt x="20839" y="7495"/>
                    <a:pt x="16410" y="2035"/>
                    <a:pt x="11254" y="67"/>
                  </a:cubicBezTo>
                  <a:close/>
                </a:path>
              </a:pathLst>
            </a:custGeom>
            <a:solidFill>
              <a:schemeClr val="bg1">
                <a:lumMod val="65000"/>
              </a:schemeClr>
            </a:solidFill>
            <a:ln w="19050">
              <a:solidFill>
                <a:schemeClr val="bg1"/>
              </a:solid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48" name="任意多边形: 形状 47"/>
            <p:cNvSpPr/>
            <p:nvPr/>
          </p:nvSpPr>
          <p:spPr>
            <a:xfrm rot="1760229">
              <a:off x="8121035" y="4577731"/>
              <a:ext cx="737790" cy="237225"/>
            </a:xfrm>
            <a:custGeom>
              <a:avLst/>
              <a:gdLst/>
              <a:ahLst/>
              <a:cxnLst>
                <a:cxn ang="0">
                  <a:pos x="wd2" y="hd2"/>
                </a:cxn>
                <a:cxn ang="5400000">
                  <a:pos x="wd2" y="hd2"/>
                </a:cxn>
                <a:cxn ang="10800000">
                  <a:pos x="wd2" y="hd2"/>
                </a:cxn>
                <a:cxn ang="16200000">
                  <a:pos x="wd2" y="hd2"/>
                </a:cxn>
              </a:cxnLst>
              <a:rect l="0" t="0" r="r" b="b"/>
              <a:pathLst>
                <a:path w="21600" h="21249" extrusionOk="0">
                  <a:moveTo>
                    <a:pt x="21100" y="1054"/>
                  </a:moveTo>
                  <a:cubicBezTo>
                    <a:pt x="17598" y="-328"/>
                    <a:pt x="14054" y="-351"/>
                    <a:pt x="10550" y="985"/>
                  </a:cubicBezTo>
                  <a:cubicBezTo>
                    <a:pt x="6929" y="2366"/>
                    <a:pt x="3382" y="5187"/>
                    <a:pt x="0" y="9377"/>
                  </a:cubicBezTo>
                  <a:lnTo>
                    <a:pt x="501" y="21249"/>
                  </a:lnTo>
                  <a:lnTo>
                    <a:pt x="21600" y="12932"/>
                  </a:lnTo>
                  <a:lnTo>
                    <a:pt x="21100" y="1054"/>
                  </a:lnTo>
                  <a:close/>
                </a:path>
              </a:pathLst>
            </a:custGeom>
            <a:solidFill>
              <a:schemeClr val="bg1">
                <a:lumMod val="65000"/>
              </a:schemeClr>
            </a:solidFill>
            <a:ln w="19050">
              <a:solidFill>
                <a:schemeClr val="bg1"/>
              </a:solid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49" name="任意多边形: 形状 48"/>
            <p:cNvSpPr/>
            <p:nvPr/>
          </p:nvSpPr>
          <p:spPr>
            <a:xfrm>
              <a:off x="7584084" y="4950913"/>
              <a:ext cx="2656099" cy="1091822"/>
            </a:xfrm>
            <a:custGeom>
              <a:avLst/>
              <a:gdLst/>
              <a:ahLst/>
              <a:cxnLst>
                <a:cxn ang="0">
                  <a:pos x="wd2" y="hd2"/>
                </a:cxn>
                <a:cxn ang="5400000">
                  <a:pos x="wd2" y="hd2"/>
                </a:cxn>
                <a:cxn ang="10800000">
                  <a:pos x="wd2" y="hd2"/>
                </a:cxn>
                <a:cxn ang="16200000">
                  <a:pos x="wd2" y="hd2"/>
                </a:cxn>
              </a:cxnLst>
              <a:rect l="0" t="0" r="r" b="b"/>
              <a:pathLst>
                <a:path w="21600" h="21523" extrusionOk="0">
                  <a:moveTo>
                    <a:pt x="15199" y="3"/>
                  </a:moveTo>
                  <a:cubicBezTo>
                    <a:pt x="14021" y="111"/>
                    <a:pt x="13113" y="2547"/>
                    <a:pt x="13187" y="5398"/>
                  </a:cubicBezTo>
                  <a:lnTo>
                    <a:pt x="13187" y="12894"/>
                  </a:lnTo>
                  <a:lnTo>
                    <a:pt x="1892" y="12894"/>
                  </a:lnTo>
                  <a:cubicBezTo>
                    <a:pt x="846" y="12894"/>
                    <a:pt x="0" y="14952"/>
                    <a:pt x="0" y="17487"/>
                  </a:cubicBezTo>
                  <a:lnTo>
                    <a:pt x="0" y="21523"/>
                  </a:lnTo>
                  <a:lnTo>
                    <a:pt x="21600" y="21523"/>
                  </a:lnTo>
                  <a:cubicBezTo>
                    <a:pt x="21600" y="21523"/>
                    <a:pt x="21600" y="17487"/>
                    <a:pt x="21600" y="17487"/>
                  </a:cubicBezTo>
                  <a:cubicBezTo>
                    <a:pt x="21600" y="14952"/>
                    <a:pt x="20751" y="12894"/>
                    <a:pt x="19705" y="12894"/>
                  </a:cubicBezTo>
                  <a:lnTo>
                    <a:pt x="18966" y="12894"/>
                  </a:lnTo>
                  <a:lnTo>
                    <a:pt x="17168" y="3211"/>
                  </a:lnTo>
                  <a:cubicBezTo>
                    <a:pt x="16870" y="1218"/>
                    <a:pt x="16073" y="-77"/>
                    <a:pt x="15199" y="3"/>
                  </a:cubicBezTo>
                  <a:close/>
                </a:path>
              </a:pathLst>
            </a:custGeom>
            <a:solidFill>
              <a:schemeClr val="bg1">
                <a:lumMod val="65000"/>
              </a:schemeClr>
            </a:solidFill>
            <a:ln w="19050">
              <a:solidFill>
                <a:schemeClr val="bg1"/>
              </a:solid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grpSp>
          <p:nvGrpSpPr>
            <p:cNvPr id="50" name="组合 49"/>
            <p:cNvGrpSpPr/>
            <p:nvPr/>
          </p:nvGrpSpPr>
          <p:grpSpPr>
            <a:xfrm>
              <a:off x="8593864" y="1751891"/>
              <a:ext cx="1260162" cy="2424338"/>
              <a:chOff x="33877" y="-1"/>
              <a:chExt cx="1897261" cy="3650008"/>
            </a:xfrm>
            <a:solidFill>
              <a:schemeClr val="bg1">
                <a:lumMod val="65000"/>
              </a:schemeClr>
            </a:solidFill>
          </p:grpSpPr>
          <p:sp>
            <p:nvSpPr>
              <p:cNvPr id="52" name="矩形: 圆角 51"/>
              <p:cNvSpPr/>
              <p:nvPr/>
            </p:nvSpPr>
            <p:spPr>
              <a:xfrm rot="1362301">
                <a:off x="416811" y="1071358"/>
                <a:ext cx="819350" cy="2324224"/>
              </a:xfrm>
              <a:prstGeom prst="roundRect">
                <a:avLst>
                  <a:gd name="adj" fmla="val 28940"/>
                </a:avLst>
              </a:prstGeom>
              <a:grpFill/>
              <a:ln w="19050">
                <a:solidFill>
                  <a:schemeClr val="bg1"/>
                </a:solid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53" name="任意多边形: 形状 52"/>
              <p:cNvSpPr/>
              <p:nvPr/>
            </p:nvSpPr>
            <p:spPr>
              <a:xfrm>
                <a:off x="33877" y="3144457"/>
                <a:ext cx="646511" cy="505550"/>
              </a:xfrm>
              <a:custGeom>
                <a:avLst/>
                <a:gdLst/>
                <a:ahLst/>
                <a:cxnLst>
                  <a:cxn ang="0">
                    <a:pos x="wd2" y="hd2"/>
                  </a:cxn>
                  <a:cxn ang="5400000">
                    <a:pos x="wd2" y="hd2"/>
                  </a:cxn>
                  <a:cxn ang="10800000">
                    <a:pos x="wd2" y="hd2"/>
                  </a:cxn>
                  <a:cxn ang="16200000">
                    <a:pos x="wd2" y="hd2"/>
                  </a:cxn>
                </a:cxnLst>
                <a:rect l="0" t="0" r="r" b="b"/>
                <a:pathLst>
                  <a:path w="21600" h="21600" extrusionOk="0">
                    <a:moveTo>
                      <a:pt x="2249" y="0"/>
                    </a:moveTo>
                    <a:lnTo>
                      <a:pt x="0" y="13174"/>
                    </a:lnTo>
                    <a:lnTo>
                      <a:pt x="15905" y="21600"/>
                    </a:lnTo>
                    <a:lnTo>
                      <a:pt x="21600" y="10251"/>
                    </a:lnTo>
                    <a:cubicBezTo>
                      <a:pt x="21600" y="10251"/>
                      <a:pt x="2249" y="0"/>
                      <a:pt x="2249" y="0"/>
                    </a:cubicBezTo>
                    <a:close/>
                  </a:path>
                </a:pathLst>
              </a:custGeom>
              <a:grpFill/>
              <a:ln w="19050">
                <a:solidFill>
                  <a:schemeClr val="bg1"/>
                </a:solid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54" name="任意多边形: 形状 53"/>
              <p:cNvSpPr/>
              <p:nvPr/>
            </p:nvSpPr>
            <p:spPr>
              <a:xfrm>
                <a:off x="1342609" y="173888"/>
                <a:ext cx="481590" cy="402450"/>
              </a:xfrm>
              <a:custGeom>
                <a:avLst/>
                <a:gdLst/>
                <a:ahLst/>
                <a:cxnLst>
                  <a:cxn ang="0">
                    <a:pos x="wd2" y="hd2"/>
                  </a:cxn>
                  <a:cxn ang="5400000">
                    <a:pos x="wd2" y="hd2"/>
                  </a:cxn>
                  <a:cxn ang="10800000">
                    <a:pos x="wd2" y="hd2"/>
                  </a:cxn>
                  <a:cxn ang="16200000">
                    <a:pos x="wd2" y="hd2"/>
                  </a:cxn>
                </a:cxnLst>
                <a:rect l="0" t="0" r="r" b="b"/>
                <a:pathLst>
                  <a:path w="21600" h="21600" extrusionOk="0">
                    <a:moveTo>
                      <a:pt x="21600" y="8453"/>
                    </a:moveTo>
                    <a:lnTo>
                      <a:pt x="4547" y="0"/>
                    </a:lnTo>
                    <a:lnTo>
                      <a:pt x="0" y="13147"/>
                    </a:lnTo>
                    <a:lnTo>
                      <a:pt x="17048" y="21600"/>
                    </a:lnTo>
                    <a:cubicBezTo>
                      <a:pt x="17048" y="21600"/>
                      <a:pt x="21600" y="8453"/>
                      <a:pt x="21600" y="8453"/>
                    </a:cubicBezTo>
                    <a:close/>
                  </a:path>
                </a:pathLst>
              </a:custGeom>
              <a:grpFill/>
              <a:ln w="19050">
                <a:solidFill>
                  <a:schemeClr val="bg1"/>
                </a:solid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55" name="任意多边形: 形状 54"/>
              <p:cNvSpPr/>
              <p:nvPr/>
            </p:nvSpPr>
            <p:spPr>
              <a:xfrm>
                <a:off x="1026448" y="363585"/>
                <a:ext cx="770287" cy="879292"/>
              </a:xfrm>
              <a:custGeom>
                <a:avLst/>
                <a:gdLst/>
                <a:ahLst/>
                <a:cxnLst>
                  <a:cxn ang="0">
                    <a:pos x="wd2" y="hd2"/>
                  </a:cxn>
                  <a:cxn ang="5400000">
                    <a:pos x="wd2" y="hd2"/>
                  </a:cxn>
                  <a:cxn ang="10800000">
                    <a:pos x="wd2" y="hd2"/>
                  </a:cxn>
                  <a:cxn ang="16200000">
                    <a:pos x="wd2" y="hd2"/>
                  </a:cxn>
                </a:cxnLst>
                <a:rect l="0" t="0" r="r" b="b"/>
                <a:pathLst>
                  <a:path w="21600" h="21600" extrusionOk="0">
                    <a:moveTo>
                      <a:pt x="7854" y="0"/>
                    </a:moveTo>
                    <a:lnTo>
                      <a:pt x="0" y="16612"/>
                    </a:lnTo>
                    <a:lnTo>
                      <a:pt x="13746" y="21600"/>
                    </a:lnTo>
                    <a:lnTo>
                      <a:pt x="21600" y="4988"/>
                    </a:lnTo>
                    <a:cubicBezTo>
                      <a:pt x="21600" y="4988"/>
                      <a:pt x="7854" y="0"/>
                      <a:pt x="7854" y="0"/>
                    </a:cubicBezTo>
                    <a:close/>
                  </a:path>
                </a:pathLst>
              </a:custGeom>
              <a:grpFill/>
              <a:ln w="19050">
                <a:solidFill>
                  <a:schemeClr val="bg1"/>
                </a:solid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56" name="任意多边形: 形状 55"/>
              <p:cNvSpPr/>
              <p:nvPr/>
            </p:nvSpPr>
            <p:spPr>
              <a:xfrm>
                <a:off x="1374225" y="-1"/>
                <a:ext cx="556913" cy="395919"/>
              </a:xfrm>
              <a:custGeom>
                <a:avLst/>
                <a:gdLst/>
                <a:ahLst/>
                <a:cxnLst>
                  <a:cxn ang="0">
                    <a:pos x="wd2" y="hd2"/>
                  </a:cxn>
                  <a:cxn ang="5400000">
                    <a:pos x="wd2" y="hd2"/>
                  </a:cxn>
                  <a:cxn ang="10800000">
                    <a:pos x="wd2" y="hd2"/>
                  </a:cxn>
                  <a:cxn ang="16200000">
                    <a:pos x="wd2" y="hd2"/>
                  </a:cxn>
                </a:cxnLst>
                <a:rect l="0" t="0" r="r" b="b"/>
                <a:pathLst>
                  <a:path w="21222" h="21070" extrusionOk="0">
                    <a:moveTo>
                      <a:pt x="21008" y="13226"/>
                    </a:moveTo>
                    <a:cubicBezTo>
                      <a:pt x="21600" y="11226"/>
                      <a:pt x="20922" y="8932"/>
                      <a:pt x="19488" y="8104"/>
                    </a:cubicBezTo>
                    <a:lnTo>
                      <a:pt x="5998" y="300"/>
                    </a:lnTo>
                    <a:cubicBezTo>
                      <a:pt x="4564" y="-530"/>
                      <a:pt x="2920" y="420"/>
                      <a:pt x="2328" y="2420"/>
                    </a:cubicBezTo>
                    <a:lnTo>
                      <a:pt x="0" y="10264"/>
                    </a:lnTo>
                    <a:lnTo>
                      <a:pt x="18679" y="21070"/>
                    </a:lnTo>
                    <a:cubicBezTo>
                      <a:pt x="18679" y="21070"/>
                      <a:pt x="21008" y="13226"/>
                      <a:pt x="21008" y="13226"/>
                    </a:cubicBezTo>
                    <a:close/>
                  </a:path>
                </a:pathLst>
              </a:custGeom>
              <a:grpFill/>
              <a:ln w="19050">
                <a:solidFill>
                  <a:schemeClr val="bg1"/>
                </a:solid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grpSp>
        <p:sp>
          <p:nvSpPr>
            <p:cNvPr id="51" name="椭圆 50"/>
            <p:cNvSpPr/>
            <p:nvPr/>
          </p:nvSpPr>
          <p:spPr>
            <a:xfrm>
              <a:off x="9150716" y="3079742"/>
              <a:ext cx="548818" cy="548818"/>
            </a:xfrm>
            <a:prstGeom prst="ellipse">
              <a:avLst/>
            </a:prstGeom>
            <a:solidFill>
              <a:schemeClr val="bg1">
                <a:lumMod val="65000"/>
              </a:schemeClr>
            </a:solidFill>
            <a:ln w="19050">
              <a:solidFill>
                <a:schemeClr val="bg1"/>
              </a:solid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grpSp>
      <p:grpSp>
        <p:nvGrpSpPr>
          <p:cNvPr id="76" name="组合 75"/>
          <p:cNvGrpSpPr/>
          <p:nvPr/>
        </p:nvGrpSpPr>
        <p:grpSpPr>
          <a:xfrm>
            <a:off x="5713831" y="2408569"/>
            <a:ext cx="2760997" cy="2143465"/>
            <a:chOff x="5713831" y="2408569"/>
            <a:chExt cx="2760997" cy="2143465"/>
          </a:xfrm>
        </p:grpSpPr>
        <p:sp>
          <p:nvSpPr>
            <p:cNvPr id="66" name="任意多边形: 形状 65"/>
            <p:cNvSpPr/>
            <p:nvPr/>
          </p:nvSpPr>
          <p:spPr>
            <a:xfrm rot="1055828" flipH="1">
              <a:off x="6174925" y="3009313"/>
              <a:ext cx="2299903" cy="1542721"/>
            </a:xfrm>
            <a:custGeom>
              <a:avLst/>
              <a:gdLst>
                <a:gd name="connsiteX0" fmla="*/ 2299903 w 2299903"/>
                <a:gd name="connsiteY0" fmla="*/ 1460653 h 1542721"/>
                <a:gd name="connsiteX1" fmla="*/ 2297930 w 2299903"/>
                <a:gd name="connsiteY1" fmla="*/ 1461929 h 1542721"/>
                <a:gd name="connsiteX2" fmla="*/ 2299628 w 2299903"/>
                <a:gd name="connsiteY2" fmla="*/ 1465282 h 1542721"/>
                <a:gd name="connsiteX3" fmla="*/ 1061472 w 2299903"/>
                <a:gd name="connsiteY3" fmla="*/ 0 h 1542721"/>
                <a:gd name="connsiteX4" fmla="*/ 31727 w 2299903"/>
                <a:gd name="connsiteY4" fmla="*/ 1188794 h 1542721"/>
                <a:gd name="connsiteX5" fmla="*/ 0 w 2299903"/>
                <a:gd name="connsiteY5" fmla="*/ 1202607 h 1542721"/>
                <a:gd name="connsiteX6" fmla="*/ 16441 w 2299903"/>
                <a:gd name="connsiteY6" fmla="*/ 1206440 h 1542721"/>
                <a:gd name="connsiteX7" fmla="*/ 12879 w 2299903"/>
                <a:gd name="connsiteY7" fmla="*/ 1210553 h 1542721"/>
                <a:gd name="connsiteX8" fmla="*/ 20301 w 2299903"/>
                <a:gd name="connsiteY8" fmla="*/ 1207340 h 1542721"/>
                <a:gd name="connsiteX9" fmla="*/ 755104 w 2299903"/>
                <a:gd name="connsiteY9" fmla="*/ 1378670 h 1542721"/>
                <a:gd name="connsiteX10" fmla="*/ 1584135 w 2299903"/>
                <a:gd name="connsiteY10" fmla="*/ 1542721 h 1542721"/>
                <a:gd name="connsiteX11" fmla="*/ 1584048 w 2299903"/>
                <a:gd name="connsiteY11" fmla="*/ 1541932 h 1542721"/>
                <a:gd name="connsiteX12" fmla="*/ 1542459 w 2299903"/>
                <a:gd name="connsiteY12" fmla="*/ 1531016 h 1542721"/>
                <a:gd name="connsiteX13" fmla="*/ 898034 w 2299903"/>
                <a:gd name="connsiteY13" fmla="*/ 873031 h 1542721"/>
                <a:gd name="connsiteX14" fmla="*/ 890279 w 2299903"/>
                <a:gd name="connsiteY14" fmla="*/ 832742 h 1542721"/>
                <a:gd name="connsiteX15" fmla="*/ 890279 w 2299903"/>
                <a:gd name="connsiteY15" fmla="*/ 832742 h 1542721"/>
                <a:gd name="connsiteX16" fmla="*/ 862209 w 2299903"/>
                <a:gd name="connsiteY16" fmla="*/ 686909 h 1542721"/>
                <a:gd name="connsiteX17" fmla="*/ 904152 w 2299903"/>
                <a:gd name="connsiteY17" fmla="*/ 299749 h 1542721"/>
                <a:gd name="connsiteX18" fmla="*/ 1034343 w 2299903"/>
                <a:gd name="connsiteY18" fmla="*/ 35101 h 1542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99903" h="1542721">
                  <a:moveTo>
                    <a:pt x="2299903" y="1460653"/>
                  </a:moveTo>
                  <a:lnTo>
                    <a:pt x="2297930" y="1461929"/>
                  </a:lnTo>
                  <a:lnTo>
                    <a:pt x="2299628" y="1465282"/>
                  </a:lnTo>
                  <a:close/>
                  <a:moveTo>
                    <a:pt x="1061472" y="0"/>
                  </a:moveTo>
                  <a:lnTo>
                    <a:pt x="31727" y="1188794"/>
                  </a:lnTo>
                  <a:lnTo>
                    <a:pt x="0" y="1202607"/>
                  </a:lnTo>
                  <a:lnTo>
                    <a:pt x="16441" y="1206440"/>
                  </a:lnTo>
                  <a:lnTo>
                    <a:pt x="12879" y="1210553"/>
                  </a:lnTo>
                  <a:lnTo>
                    <a:pt x="20301" y="1207340"/>
                  </a:lnTo>
                  <a:lnTo>
                    <a:pt x="755104" y="1378670"/>
                  </a:lnTo>
                  <a:cubicBezTo>
                    <a:pt x="1030495" y="1438205"/>
                    <a:pt x="1306838" y="1492889"/>
                    <a:pt x="1584135" y="1542721"/>
                  </a:cubicBezTo>
                  <a:lnTo>
                    <a:pt x="1584048" y="1541932"/>
                  </a:lnTo>
                  <a:lnTo>
                    <a:pt x="1542459" y="1531016"/>
                  </a:lnTo>
                  <a:cubicBezTo>
                    <a:pt x="1219791" y="1428678"/>
                    <a:pt x="987158" y="1174966"/>
                    <a:pt x="898034" y="873031"/>
                  </a:cubicBezTo>
                  <a:lnTo>
                    <a:pt x="890279" y="832742"/>
                  </a:lnTo>
                  <a:lnTo>
                    <a:pt x="890279" y="832742"/>
                  </a:lnTo>
                  <a:lnTo>
                    <a:pt x="862209" y="686909"/>
                  </a:lnTo>
                  <a:cubicBezTo>
                    <a:pt x="850377" y="560070"/>
                    <a:pt x="863217" y="428816"/>
                    <a:pt x="904152" y="299749"/>
                  </a:cubicBezTo>
                  <a:cubicBezTo>
                    <a:pt x="934854" y="202948"/>
                    <a:pt x="979179" y="114251"/>
                    <a:pt x="1034343" y="35101"/>
                  </a:cubicBezTo>
                  <a:close/>
                </a:path>
              </a:pathLst>
            </a:custGeom>
            <a:solidFill>
              <a:schemeClr val="bg1"/>
            </a:solidFill>
            <a:ln w="19050">
              <a:solidFill>
                <a:schemeClr val="bg1"/>
              </a:solid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a:solidFill>
                  <a:schemeClr val="lt1"/>
                </a:solidFill>
              </a:endParaRPr>
            </a:p>
          </p:txBody>
        </p:sp>
        <p:sp>
          <p:nvSpPr>
            <p:cNvPr id="45" name="椭圆 44"/>
            <p:cNvSpPr/>
            <p:nvPr/>
          </p:nvSpPr>
          <p:spPr bwMode="auto">
            <a:xfrm>
              <a:off x="5740399" y="2424765"/>
              <a:ext cx="1961354" cy="1961354"/>
            </a:xfrm>
            <a:prstGeom prst="ellipse">
              <a:avLst/>
            </a:prstGeom>
            <a:solidFill>
              <a:schemeClr val="bg1"/>
            </a:solidFill>
            <a:ln w="19050">
              <a:solidFill>
                <a:schemeClr val="bg1"/>
              </a:solid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grpSp>
          <p:nvGrpSpPr>
            <p:cNvPr id="5" name="组合 4" descr="aQUAAB+LCAAAAAAABAC9klFPwjAQx79L1bdpBhGIexsaDA+KCYs+GB7qerDi2pGuMxiy7267tWOwiePF7KW7/u/u97/eDl3K7w0gD80ZFvKB4pXAbCqBIQdNCfJ4FscOGlNOKF89iiTbpMh731Vp9Zs3KqNXHGegczmVFMflr9fQW9kT5ZRlzMjcG1eF8LYW6rllkBISQ1025RLEV9Whp2PFeS6FajBJBMNSNdy5+RUyV8gbDm7cXCcT2KpCDgpKLMtj8PQAWn3qC23TJ+sslQy43Ce9YDU6UFQtfpt5e3WF0z+ex/Vdy0T6I7fwYCrPI7yBZ1VK85oJ6BBaVOYOYFVfdTiwnTu/8gawPdOhzqh7a3uOk/RFyz28IWjDXrSAV4t4n8SJ+HsRraxxP1suaQhBBAysJqBc+pwoZmK3cCzoKpIc0tQEZh9rCGUtzRtoVZZGqubFZHLbHw19H1l7bt62jbZh12080nd5piKl/k7KbwrSD0M1ZkNeGiriDZ8W/5w9tJgHb1kGT6zgf5vrdTM3xuFnR28L9f0AG4Njv2kFAAA=">
              <a:extLst>
                <a:ext uri="{FF2B5EF4-FFF2-40B4-BE49-F238E27FC236}">
                  <a16:creationId xmlns:a16="http://schemas.microsoft.com/office/drawing/2014/main" id="{00158659-BA1B-44F6-BC84-7F4CA54102A0}"/>
                </a:ext>
              </a:extLst>
            </p:cNvPr>
            <p:cNvGrpSpPr>
              <a:grpSpLocks noChangeAspect="1"/>
            </p:cNvGrpSpPr>
            <p:nvPr/>
          </p:nvGrpSpPr>
          <p:grpSpPr>
            <a:xfrm>
              <a:off x="5713831" y="2408569"/>
              <a:ext cx="1957141" cy="1958848"/>
              <a:chOff x="1089075" y="1943099"/>
              <a:chExt cx="2969202" cy="2971793"/>
            </a:xfrm>
            <a:solidFill>
              <a:schemeClr val="accent2"/>
            </a:solidFill>
          </p:grpSpPr>
          <p:sp>
            <p:nvSpPr>
              <p:cNvPr id="27" name="椭圆 26">
                <a:extLst>
                  <a:ext uri="{FF2B5EF4-FFF2-40B4-BE49-F238E27FC236}">
                    <a16:creationId xmlns:a16="http://schemas.microsoft.com/office/drawing/2014/main" id="{8AE59F2E-009C-44EB-875F-60F914DE52E7}"/>
                  </a:ext>
                </a:extLst>
              </p:cNvPr>
              <p:cNvSpPr/>
              <p:nvPr/>
            </p:nvSpPr>
            <p:spPr>
              <a:xfrm>
                <a:off x="1823753" y="2679078"/>
                <a:ext cx="1499846" cy="1499845"/>
              </a:xfrm>
              <a:prstGeom prst="ellipse">
                <a:avLst/>
              </a:prstGeom>
              <a:grpFill/>
              <a:ln w="19050">
                <a:solidFill>
                  <a:schemeClr val="bg1"/>
                </a:solid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28" name="圆: 空心 27">
                <a:extLst>
                  <a:ext uri="{FF2B5EF4-FFF2-40B4-BE49-F238E27FC236}">
                    <a16:creationId xmlns:a16="http://schemas.microsoft.com/office/drawing/2014/main" id="{E37646EA-DA7F-4241-A1C1-82FA36BEB0BF}"/>
                  </a:ext>
                </a:extLst>
              </p:cNvPr>
              <p:cNvSpPr/>
              <p:nvPr/>
            </p:nvSpPr>
            <p:spPr>
              <a:xfrm>
                <a:off x="1089075" y="1944401"/>
                <a:ext cx="2969202" cy="2969203"/>
              </a:xfrm>
              <a:prstGeom prst="donut">
                <a:avLst>
                  <a:gd name="adj" fmla="val 15000"/>
                </a:avLst>
              </a:prstGeom>
              <a:solidFill>
                <a:schemeClr val="bg1">
                  <a:lumMod val="75000"/>
                </a:schemeClr>
              </a:solidFill>
              <a:ln w="19050">
                <a:solidFill>
                  <a:schemeClr val="bg1"/>
                </a:solid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9" name="空心弧 28">
                <a:extLst>
                  <a:ext uri="{FF2B5EF4-FFF2-40B4-BE49-F238E27FC236}">
                    <a16:creationId xmlns:a16="http://schemas.microsoft.com/office/drawing/2014/main" id="{8F1BCBDD-0468-45A2-90FA-FA6A92DA2CC7}"/>
                  </a:ext>
                </a:extLst>
              </p:cNvPr>
              <p:cNvSpPr/>
              <p:nvPr/>
            </p:nvSpPr>
            <p:spPr>
              <a:xfrm>
                <a:off x="1089075" y="1944400"/>
                <a:ext cx="2969202" cy="2969204"/>
              </a:xfrm>
              <a:prstGeom prst="blockArc">
                <a:avLst>
                  <a:gd name="adj1" fmla="val 16200000"/>
                  <a:gd name="adj2" fmla="val 8640000"/>
                  <a:gd name="adj3" fmla="val 15000"/>
                </a:avLst>
              </a:prstGeom>
              <a:grpFill/>
              <a:ln w="19050">
                <a:solidFill>
                  <a:schemeClr val="bg1"/>
                </a:solid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30" name="组合 29">
                <a:extLst>
                  <a:ext uri="{FF2B5EF4-FFF2-40B4-BE49-F238E27FC236}">
                    <a16:creationId xmlns:a16="http://schemas.microsoft.com/office/drawing/2014/main" id="{5BC14F8F-893E-4183-A448-48CBA1837E96}"/>
                  </a:ext>
                </a:extLst>
              </p:cNvPr>
              <p:cNvGrpSpPr/>
              <p:nvPr/>
            </p:nvGrpSpPr>
            <p:grpSpPr>
              <a:xfrm>
                <a:off x="1149368" y="1943099"/>
                <a:ext cx="2848619" cy="2971793"/>
                <a:chOff x="4687315" y="1592322"/>
                <a:chExt cx="2817370" cy="2939200"/>
              </a:xfrm>
              <a:grpFill/>
            </p:grpSpPr>
            <p:sp>
              <p:nvSpPr>
                <p:cNvPr id="32" name="矩形 31">
                  <a:extLst>
                    <a:ext uri="{FF2B5EF4-FFF2-40B4-BE49-F238E27FC236}">
                      <a16:creationId xmlns:a16="http://schemas.microsoft.com/office/drawing/2014/main" id="{2EE23A6E-2E49-4B86-9FE2-DAAFA4A7CA2B}"/>
                    </a:ext>
                  </a:extLst>
                </p:cNvPr>
                <p:cNvSpPr/>
                <p:nvPr/>
              </p:nvSpPr>
              <p:spPr>
                <a:xfrm rot="-4320000">
                  <a:off x="4889455" y="2452319"/>
                  <a:ext cx="45720" cy="450000"/>
                </a:xfrm>
                <a:prstGeom prst="rect">
                  <a:avLst/>
                </a:prstGeom>
                <a:grpFill/>
                <a:ln w="19050">
                  <a:solidFill>
                    <a:schemeClr val="bg1"/>
                  </a:solid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33" name="矩形 32">
                  <a:extLst>
                    <a:ext uri="{FF2B5EF4-FFF2-40B4-BE49-F238E27FC236}">
                      <a16:creationId xmlns:a16="http://schemas.microsoft.com/office/drawing/2014/main" id="{3232BD18-14A2-4639-BA52-FF1931C1DB61}"/>
                    </a:ext>
                  </a:extLst>
                </p:cNvPr>
                <p:cNvSpPr/>
                <p:nvPr/>
              </p:nvSpPr>
              <p:spPr>
                <a:xfrm rot="-2160000">
                  <a:off x="5341582" y="1830019"/>
                  <a:ext cx="45720" cy="450000"/>
                </a:xfrm>
                <a:prstGeom prst="rect">
                  <a:avLst/>
                </a:prstGeom>
                <a:grpFill/>
                <a:ln w="19050">
                  <a:solidFill>
                    <a:schemeClr val="bg1"/>
                  </a:solid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34" name="矩形 33">
                  <a:extLst>
                    <a:ext uri="{FF2B5EF4-FFF2-40B4-BE49-F238E27FC236}">
                      <a16:creationId xmlns:a16="http://schemas.microsoft.com/office/drawing/2014/main" id="{CA696589-F3B8-4675-8995-9652E839179A}"/>
                    </a:ext>
                  </a:extLst>
                </p:cNvPr>
                <p:cNvSpPr/>
                <p:nvPr/>
              </p:nvSpPr>
              <p:spPr>
                <a:xfrm>
                  <a:off x="6073140" y="1592322"/>
                  <a:ext cx="45720" cy="450000"/>
                </a:xfrm>
                <a:prstGeom prst="rect">
                  <a:avLst/>
                </a:prstGeom>
                <a:grpFill/>
                <a:ln w="19050">
                  <a:solidFill>
                    <a:schemeClr val="bg1"/>
                  </a:solid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35" name="矩形 34">
                  <a:extLst>
                    <a:ext uri="{FF2B5EF4-FFF2-40B4-BE49-F238E27FC236}">
                      <a16:creationId xmlns:a16="http://schemas.microsoft.com/office/drawing/2014/main" id="{AA2F368C-3A36-4333-9D0C-4AB4A2783558}"/>
                    </a:ext>
                  </a:extLst>
                </p:cNvPr>
                <p:cNvSpPr/>
                <p:nvPr/>
              </p:nvSpPr>
              <p:spPr>
                <a:xfrm rot="2160000">
                  <a:off x="6804698" y="1830019"/>
                  <a:ext cx="45720" cy="450000"/>
                </a:xfrm>
                <a:prstGeom prst="rect">
                  <a:avLst/>
                </a:prstGeom>
                <a:grpFill/>
                <a:ln w="19050">
                  <a:solidFill>
                    <a:schemeClr val="bg1"/>
                  </a:solid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36" name="矩形 35">
                  <a:extLst>
                    <a:ext uri="{FF2B5EF4-FFF2-40B4-BE49-F238E27FC236}">
                      <a16:creationId xmlns:a16="http://schemas.microsoft.com/office/drawing/2014/main" id="{46381FB0-C932-4438-AB68-A161B0AA05AB}"/>
                    </a:ext>
                  </a:extLst>
                </p:cNvPr>
                <p:cNvSpPr/>
                <p:nvPr/>
              </p:nvSpPr>
              <p:spPr>
                <a:xfrm rot="4320000">
                  <a:off x="7256825" y="2452319"/>
                  <a:ext cx="45720" cy="450000"/>
                </a:xfrm>
                <a:prstGeom prst="rect">
                  <a:avLst/>
                </a:prstGeom>
                <a:grpFill/>
                <a:ln w="19050">
                  <a:solidFill>
                    <a:schemeClr val="bg1"/>
                  </a:solid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37" name="矩形 36">
                  <a:extLst>
                    <a:ext uri="{FF2B5EF4-FFF2-40B4-BE49-F238E27FC236}">
                      <a16:creationId xmlns:a16="http://schemas.microsoft.com/office/drawing/2014/main" id="{CCC6A68A-993A-4A42-9BD3-24D2DB7CB296}"/>
                    </a:ext>
                  </a:extLst>
                </p:cNvPr>
                <p:cNvSpPr/>
                <p:nvPr/>
              </p:nvSpPr>
              <p:spPr>
                <a:xfrm rot="6480000">
                  <a:off x="7256825" y="3221524"/>
                  <a:ext cx="45720" cy="450000"/>
                </a:xfrm>
                <a:prstGeom prst="rect">
                  <a:avLst/>
                </a:prstGeom>
                <a:grpFill/>
                <a:ln w="19050">
                  <a:solidFill>
                    <a:schemeClr val="bg1"/>
                  </a:solid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38" name="矩形 37">
                  <a:extLst>
                    <a:ext uri="{FF2B5EF4-FFF2-40B4-BE49-F238E27FC236}">
                      <a16:creationId xmlns:a16="http://schemas.microsoft.com/office/drawing/2014/main" id="{C9D350A6-3EB8-43F7-9CCD-C08FD5F8360E}"/>
                    </a:ext>
                  </a:extLst>
                </p:cNvPr>
                <p:cNvSpPr/>
                <p:nvPr/>
              </p:nvSpPr>
              <p:spPr>
                <a:xfrm rot="8640000">
                  <a:off x="6804698" y="3843825"/>
                  <a:ext cx="45720" cy="450000"/>
                </a:xfrm>
                <a:prstGeom prst="rect">
                  <a:avLst/>
                </a:prstGeom>
                <a:grpFill/>
                <a:ln w="19050">
                  <a:solidFill>
                    <a:schemeClr val="bg1"/>
                  </a:solid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39" name="矩形 38">
                  <a:extLst>
                    <a:ext uri="{FF2B5EF4-FFF2-40B4-BE49-F238E27FC236}">
                      <a16:creationId xmlns:a16="http://schemas.microsoft.com/office/drawing/2014/main" id="{8DB5009F-A8AF-418E-A326-899595D60A47}"/>
                    </a:ext>
                  </a:extLst>
                </p:cNvPr>
                <p:cNvSpPr/>
                <p:nvPr/>
              </p:nvSpPr>
              <p:spPr>
                <a:xfrm rot="10800000">
                  <a:off x="6073140" y="4081522"/>
                  <a:ext cx="45720" cy="450000"/>
                </a:xfrm>
                <a:prstGeom prst="rect">
                  <a:avLst/>
                </a:prstGeom>
                <a:grpFill/>
                <a:ln w="19050">
                  <a:solidFill>
                    <a:schemeClr val="bg1"/>
                  </a:solid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40" name="矩形 39">
                  <a:extLst>
                    <a:ext uri="{FF2B5EF4-FFF2-40B4-BE49-F238E27FC236}">
                      <a16:creationId xmlns:a16="http://schemas.microsoft.com/office/drawing/2014/main" id="{9A07E47B-DEA3-4197-A32D-59F1DD7A7F89}"/>
                    </a:ext>
                  </a:extLst>
                </p:cNvPr>
                <p:cNvSpPr/>
                <p:nvPr/>
              </p:nvSpPr>
              <p:spPr>
                <a:xfrm rot="12960000">
                  <a:off x="5341582" y="3843825"/>
                  <a:ext cx="45720" cy="450000"/>
                </a:xfrm>
                <a:prstGeom prst="rect">
                  <a:avLst/>
                </a:prstGeom>
                <a:grpFill/>
                <a:ln w="19050">
                  <a:solidFill>
                    <a:schemeClr val="bg1"/>
                  </a:solid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41" name="矩形 40">
                  <a:extLst>
                    <a:ext uri="{FF2B5EF4-FFF2-40B4-BE49-F238E27FC236}">
                      <a16:creationId xmlns:a16="http://schemas.microsoft.com/office/drawing/2014/main" id="{05AE47ED-F846-4604-882B-53347D2DF96B}"/>
                    </a:ext>
                  </a:extLst>
                </p:cNvPr>
                <p:cNvSpPr/>
                <p:nvPr/>
              </p:nvSpPr>
              <p:spPr>
                <a:xfrm rot="15120000">
                  <a:off x="4889455" y="3221524"/>
                  <a:ext cx="45720" cy="450000"/>
                </a:xfrm>
                <a:prstGeom prst="rect">
                  <a:avLst/>
                </a:prstGeom>
                <a:grpFill/>
                <a:ln w="19050">
                  <a:solidFill>
                    <a:schemeClr val="bg1"/>
                  </a:solid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grpSp>
      </p:grpSp>
      <p:grpSp>
        <p:nvGrpSpPr>
          <p:cNvPr id="57" name="组合 56"/>
          <p:cNvGrpSpPr/>
          <p:nvPr/>
        </p:nvGrpSpPr>
        <p:grpSpPr>
          <a:xfrm>
            <a:off x="574288" y="484276"/>
            <a:ext cx="4150927" cy="780402"/>
            <a:chOff x="574288" y="484276"/>
            <a:chExt cx="4150927" cy="780402"/>
          </a:xfrm>
        </p:grpSpPr>
        <p:sp>
          <p:nvSpPr>
            <p:cNvPr id="58" name="椭圆 57"/>
            <p:cNvSpPr/>
            <p:nvPr/>
          </p:nvSpPr>
          <p:spPr>
            <a:xfrm>
              <a:off x="709696" y="798044"/>
              <a:ext cx="4015519" cy="466634"/>
            </a:xfrm>
            <a:prstGeom prst="ellipse">
              <a:avLst/>
            </a:prstGeom>
            <a:gradFill flip="none" rotWithShape="1">
              <a:gsLst>
                <a:gs pos="100000">
                  <a:srgbClr val="C9C9C9">
                    <a:alpha val="0"/>
                  </a:srgbClr>
                </a:gs>
                <a:gs pos="20000">
                  <a:schemeClr val="bg1">
                    <a:lumMod val="5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9" name="组合 58"/>
            <p:cNvGrpSpPr/>
            <p:nvPr/>
          </p:nvGrpSpPr>
          <p:grpSpPr>
            <a:xfrm>
              <a:off x="640284" y="484276"/>
              <a:ext cx="4021131" cy="613991"/>
              <a:chOff x="3418293" y="305852"/>
              <a:chExt cx="4844075" cy="872774"/>
            </a:xfrm>
          </p:grpSpPr>
          <p:sp>
            <p:nvSpPr>
              <p:cNvPr id="64" name="椭圆 63"/>
              <p:cNvSpPr/>
              <p:nvPr/>
            </p:nvSpPr>
            <p:spPr>
              <a:xfrm>
                <a:off x="3418293" y="305852"/>
                <a:ext cx="4844075" cy="466634"/>
              </a:xfrm>
              <a:prstGeom prst="ellipse">
                <a:avLst/>
              </a:prstGeom>
              <a:gradFill flip="none" rotWithShape="1">
                <a:gsLst>
                  <a:gs pos="100000">
                    <a:srgbClr val="C9C9C9">
                      <a:alpha val="0"/>
                    </a:srgbClr>
                  </a:gs>
                  <a:gs pos="20000">
                    <a:schemeClr val="bg1">
                      <a:lumMod val="5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3502027" y="470122"/>
                <a:ext cx="4499303" cy="708504"/>
              </a:xfrm>
              <a:prstGeom prst="rect">
                <a:avLst/>
              </a:prstGeom>
              <a:gradFill>
                <a:gsLst>
                  <a:gs pos="0">
                    <a:schemeClr val="bg1"/>
                  </a:gs>
                  <a:gs pos="100000">
                    <a:schemeClr val="bg1">
                      <a:lumMod val="95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AutoShape 11"/>
            <p:cNvSpPr>
              <a:spLocks noChangeAspect="1" noChangeArrowheads="1" noTextEdit="1"/>
            </p:cNvSpPr>
            <p:nvPr/>
          </p:nvSpPr>
          <p:spPr bwMode="auto">
            <a:xfrm>
              <a:off x="581349" y="485837"/>
              <a:ext cx="826744" cy="601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3"/>
            <p:cNvSpPr>
              <a:spLocks/>
            </p:cNvSpPr>
            <p:nvPr/>
          </p:nvSpPr>
          <p:spPr bwMode="auto">
            <a:xfrm>
              <a:off x="574288" y="503565"/>
              <a:ext cx="890384" cy="551924"/>
            </a:xfrm>
            <a:custGeom>
              <a:avLst/>
              <a:gdLst>
                <a:gd name="T0" fmla="*/ 264 w 306"/>
                <a:gd name="T1" fmla="*/ 91 h 210"/>
                <a:gd name="T2" fmla="*/ 266 w 306"/>
                <a:gd name="T3" fmla="*/ 73 h 210"/>
                <a:gd name="T4" fmla="*/ 194 w 306"/>
                <a:gd name="T5" fmla="*/ 0 h 210"/>
                <a:gd name="T6" fmla="*/ 127 w 306"/>
                <a:gd name="T7" fmla="*/ 43 h 210"/>
                <a:gd name="T8" fmla="*/ 90 w 306"/>
                <a:gd name="T9" fmla="*/ 27 h 210"/>
                <a:gd name="T10" fmla="*/ 37 w 306"/>
                <a:gd name="T11" fmla="*/ 80 h 210"/>
                <a:gd name="T12" fmla="*/ 39 w 306"/>
                <a:gd name="T13" fmla="*/ 92 h 210"/>
                <a:gd name="T14" fmla="*/ 0 w 306"/>
                <a:gd name="T15" fmla="*/ 149 h 210"/>
                <a:gd name="T16" fmla="*/ 61 w 306"/>
                <a:gd name="T17" fmla="*/ 210 h 210"/>
                <a:gd name="T18" fmla="*/ 245 w 306"/>
                <a:gd name="T19" fmla="*/ 210 h 210"/>
                <a:gd name="T20" fmla="*/ 306 w 306"/>
                <a:gd name="T21" fmla="*/ 149 h 210"/>
                <a:gd name="T22" fmla="*/ 264 w 306"/>
                <a:gd name="T23" fmla="*/ 9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6" h="210">
                  <a:moveTo>
                    <a:pt x="264" y="91"/>
                  </a:moveTo>
                  <a:cubicBezTo>
                    <a:pt x="265" y="85"/>
                    <a:pt x="266" y="79"/>
                    <a:pt x="266" y="73"/>
                  </a:cubicBezTo>
                  <a:cubicBezTo>
                    <a:pt x="266" y="33"/>
                    <a:pt x="234" y="0"/>
                    <a:pt x="194" y="0"/>
                  </a:cubicBezTo>
                  <a:cubicBezTo>
                    <a:pt x="164" y="0"/>
                    <a:pt x="139" y="18"/>
                    <a:pt x="127" y="43"/>
                  </a:cubicBezTo>
                  <a:cubicBezTo>
                    <a:pt x="118" y="33"/>
                    <a:pt x="104" y="27"/>
                    <a:pt x="90" y="27"/>
                  </a:cubicBezTo>
                  <a:cubicBezTo>
                    <a:pt x="61" y="27"/>
                    <a:pt x="37" y="50"/>
                    <a:pt x="37" y="80"/>
                  </a:cubicBezTo>
                  <a:cubicBezTo>
                    <a:pt x="37" y="84"/>
                    <a:pt x="38" y="88"/>
                    <a:pt x="39" y="92"/>
                  </a:cubicBezTo>
                  <a:cubicBezTo>
                    <a:pt x="16" y="101"/>
                    <a:pt x="0" y="123"/>
                    <a:pt x="0" y="149"/>
                  </a:cubicBezTo>
                  <a:cubicBezTo>
                    <a:pt x="0" y="183"/>
                    <a:pt x="28" y="210"/>
                    <a:pt x="61" y="210"/>
                  </a:cubicBezTo>
                  <a:cubicBezTo>
                    <a:pt x="245" y="210"/>
                    <a:pt x="245" y="210"/>
                    <a:pt x="245" y="210"/>
                  </a:cubicBezTo>
                  <a:cubicBezTo>
                    <a:pt x="278" y="210"/>
                    <a:pt x="306" y="183"/>
                    <a:pt x="306" y="149"/>
                  </a:cubicBezTo>
                  <a:cubicBezTo>
                    <a:pt x="306" y="122"/>
                    <a:pt x="288" y="99"/>
                    <a:pt x="264" y="91"/>
                  </a:cubicBezTo>
                  <a:close/>
                </a:path>
              </a:pathLst>
            </a:custGeom>
            <a:solidFill>
              <a:schemeClr val="accent2">
                <a:lumMod val="20000"/>
                <a:lumOff val="80000"/>
              </a:schemeClr>
            </a:solidFill>
            <a:ln w="101600">
              <a:solidFill>
                <a:schemeClr val="accent2"/>
              </a:solidFill>
            </a:ln>
            <a:effectLst>
              <a:outerShdw blurRad="127000" dist="63500" dir="8100000" algn="tr"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CN" altLang="en-US" dirty="0"/>
            </a:p>
          </p:txBody>
        </p:sp>
        <p:sp>
          <p:nvSpPr>
            <p:cNvPr id="62" name="Freeform 13"/>
            <p:cNvSpPr>
              <a:spLocks/>
            </p:cNvSpPr>
            <p:nvPr/>
          </p:nvSpPr>
          <p:spPr bwMode="auto">
            <a:xfrm>
              <a:off x="692343" y="581546"/>
              <a:ext cx="715750" cy="500315"/>
            </a:xfrm>
            <a:custGeom>
              <a:avLst/>
              <a:gdLst>
                <a:gd name="T0" fmla="*/ 264 w 306"/>
                <a:gd name="T1" fmla="*/ 91 h 210"/>
                <a:gd name="T2" fmla="*/ 266 w 306"/>
                <a:gd name="T3" fmla="*/ 73 h 210"/>
                <a:gd name="T4" fmla="*/ 194 w 306"/>
                <a:gd name="T5" fmla="*/ 0 h 210"/>
                <a:gd name="T6" fmla="*/ 127 w 306"/>
                <a:gd name="T7" fmla="*/ 43 h 210"/>
                <a:gd name="T8" fmla="*/ 90 w 306"/>
                <a:gd name="T9" fmla="*/ 27 h 210"/>
                <a:gd name="T10" fmla="*/ 37 w 306"/>
                <a:gd name="T11" fmla="*/ 80 h 210"/>
                <a:gd name="T12" fmla="*/ 39 w 306"/>
                <a:gd name="T13" fmla="*/ 92 h 210"/>
                <a:gd name="T14" fmla="*/ 0 w 306"/>
                <a:gd name="T15" fmla="*/ 149 h 210"/>
                <a:gd name="T16" fmla="*/ 61 w 306"/>
                <a:gd name="T17" fmla="*/ 210 h 210"/>
                <a:gd name="T18" fmla="*/ 245 w 306"/>
                <a:gd name="T19" fmla="*/ 210 h 210"/>
                <a:gd name="T20" fmla="*/ 306 w 306"/>
                <a:gd name="T21" fmla="*/ 149 h 210"/>
                <a:gd name="T22" fmla="*/ 264 w 306"/>
                <a:gd name="T23" fmla="*/ 9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6" h="210">
                  <a:moveTo>
                    <a:pt x="264" y="91"/>
                  </a:moveTo>
                  <a:cubicBezTo>
                    <a:pt x="265" y="85"/>
                    <a:pt x="266" y="79"/>
                    <a:pt x="266" y="73"/>
                  </a:cubicBezTo>
                  <a:cubicBezTo>
                    <a:pt x="266" y="33"/>
                    <a:pt x="234" y="0"/>
                    <a:pt x="194" y="0"/>
                  </a:cubicBezTo>
                  <a:cubicBezTo>
                    <a:pt x="164" y="0"/>
                    <a:pt x="139" y="18"/>
                    <a:pt x="127" y="43"/>
                  </a:cubicBezTo>
                  <a:cubicBezTo>
                    <a:pt x="118" y="33"/>
                    <a:pt x="104" y="27"/>
                    <a:pt x="90" y="27"/>
                  </a:cubicBezTo>
                  <a:cubicBezTo>
                    <a:pt x="61" y="27"/>
                    <a:pt x="37" y="50"/>
                    <a:pt x="37" y="80"/>
                  </a:cubicBezTo>
                  <a:cubicBezTo>
                    <a:pt x="37" y="84"/>
                    <a:pt x="38" y="88"/>
                    <a:pt x="39" y="92"/>
                  </a:cubicBezTo>
                  <a:cubicBezTo>
                    <a:pt x="16" y="101"/>
                    <a:pt x="0" y="123"/>
                    <a:pt x="0" y="149"/>
                  </a:cubicBezTo>
                  <a:cubicBezTo>
                    <a:pt x="0" y="183"/>
                    <a:pt x="28" y="210"/>
                    <a:pt x="61" y="210"/>
                  </a:cubicBezTo>
                  <a:cubicBezTo>
                    <a:pt x="245" y="210"/>
                    <a:pt x="245" y="210"/>
                    <a:pt x="245" y="210"/>
                  </a:cubicBezTo>
                  <a:cubicBezTo>
                    <a:pt x="278" y="210"/>
                    <a:pt x="306" y="183"/>
                    <a:pt x="306" y="149"/>
                  </a:cubicBezTo>
                  <a:cubicBezTo>
                    <a:pt x="306" y="122"/>
                    <a:pt x="288" y="99"/>
                    <a:pt x="264" y="91"/>
                  </a:cubicBezTo>
                  <a:close/>
                </a:path>
              </a:pathLst>
            </a:custGeom>
            <a:gradFill flip="none" rotWithShape="1">
              <a:gsLst>
                <a:gs pos="0">
                  <a:schemeClr val="bg1"/>
                </a:gs>
                <a:gs pos="87000">
                  <a:schemeClr val="bg1">
                    <a:lumMod val="85000"/>
                  </a:schemeClr>
                </a:gs>
              </a:gsLst>
              <a:lin ang="0" scaled="0"/>
              <a:tileRect/>
            </a:gradFill>
            <a:ln w="63500">
              <a:gradFill>
                <a:gsLst>
                  <a:gs pos="0">
                    <a:schemeClr val="bg1">
                      <a:lumMod val="85000"/>
                    </a:schemeClr>
                  </a:gs>
                  <a:gs pos="100000">
                    <a:schemeClr val="bg1"/>
                  </a:gs>
                </a:gsLst>
                <a:lin ang="5400000" scaled="1"/>
              </a:gradFill>
            </a:ln>
            <a:effectLst>
              <a:outerShdw blurRad="127000" dist="63500" dir="8100000" algn="tr"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63" name="文本框 62"/>
            <p:cNvSpPr txBox="1"/>
            <p:nvPr/>
          </p:nvSpPr>
          <p:spPr>
            <a:xfrm>
              <a:off x="1626133" y="618751"/>
              <a:ext cx="2645285" cy="461665"/>
            </a:xfrm>
            <a:prstGeom prst="rect">
              <a:avLst/>
            </a:prstGeom>
            <a:noFill/>
          </p:spPr>
          <p:txBody>
            <a:bodyPr wrap="square" rtlCol="0">
              <a:spAutoFit/>
              <a:scene3d>
                <a:camera prst="orthographicFront"/>
                <a:lightRig rig="threePt" dir="t"/>
              </a:scene3d>
              <a:sp3d contourW="19050"/>
            </a:bodyPr>
            <a:lstStyle/>
            <a:p>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标题文字添加此处</a:t>
              </a:r>
            </a:p>
          </p:txBody>
        </p:sp>
      </p:grpSp>
      <p:grpSp>
        <p:nvGrpSpPr>
          <p:cNvPr id="67" name="组合 66"/>
          <p:cNvGrpSpPr/>
          <p:nvPr/>
        </p:nvGrpSpPr>
        <p:grpSpPr>
          <a:xfrm>
            <a:off x="1464672" y="2116043"/>
            <a:ext cx="3354597" cy="930882"/>
            <a:chOff x="1068768" y="3955330"/>
            <a:chExt cx="3354597" cy="930882"/>
          </a:xfrm>
        </p:grpSpPr>
        <p:sp>
          <p:nvSpPr>
            <p:cNvPr id="68" name="矩形 67"/>
            <p:cNvSpPr/>
            <p:nvPr/>
          </p:nvSpPr>
          <p:spPr>
            <a:xfrm>
              <a:off x="1068768" y="4276814"/>
              <a:ext cx="3354597" cy="609398"/>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69" name="矩形 68"/>
            <p:cNvSpPr/>
            <p:nvPr/>
          </p:nvSpPr>
          <p:spPr>
            <a:xfrm>
              <a:off x="1068768" y="3955330"/>
              <a:ext cx="2241974" cy="401264"/>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tx1">
                      <a:lumMod val="65000"/>
                      <a:lumOff val="35000"/>
                    </a:schemeClr>
                  </a:solidFill>
                </a:rPr>
                <a:t>标题文字添加</a:t>
              </a:r>
            </a:p>
          </p:txBody>
        </p:sp>
      </p:grpSp>
      <p:grpSp>
        <p:nvGrpSpPr>
          <p:cNvPr id="70" name="组合 69"/>
          <p:cNvGrpSpPr/>
          <p:nvPr/>
        </p:nvGrpSpPr>
        <p:grpSpPr>
          <a:xfrm>
            <a:off x="1464672" y="3192500"/>
            <a:ext cx="3354597" cy="930882"/>
            <a:chOff x="1068768" y="3955330"/>
            <a:chExt cx="3354597" cy="930882"/>
          </a:xfrm>
        </p:grpSpPr>
        <p:sp>
          <p:nvSpPr>
            <p:cNvPr id="71" name="矩形 70"/>
            <p:cNvSpPr/>
            <p:nvPr/>
          </p:nvSpPr>
          <p:spPr>
            <a:xfrm>
              <a:off x="1068768" y="4276814"/>
              <a:ext cx="3354597" cy="609398"/>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72" name="矩形 71"/>
            <p:cNvSpPr/>
            <p:nvPr/>
          </p:nvSpPr>
          <p:spPr>
            <a:xfrm>
              <a:off x="1068768" y="3955330"/>
              <a:ext cx="2241974" cy="401264"/>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tx1">
                      <a:lumMod val="65000"/>
                      <a:lumOff val="35000"/>
                    </a:schemeClr>
                  </a:solidFill>
                </a:rPr>
                <a:t>标题文字添加</a:t>
              </a:r>
            </a:p>
          </p:txBody>
        </p:sp>
      </p:grpSp>
      <p:grpSp>
        <p:nvGrpSpPr>
          <p:cNvPr id="73" name="组合 72"/>
          <p:cNvGrpSpPr/>
          <p:nvPr/>
        </p:nvGrpSpPr>
        <p:grpSpPr>
          <a:xfrm>
            <a:off x="1464672" y="4268957"/>
            <a:ext cx="3354597" cy="930882"/>
            <a:chOff x="1068768" y="3955330"/>
            <a:chExt cx="3354597" cy="930882"/>
          </a:xfrm>
        </p:grpSpPr>
        <p:sp>
          <p:nvSpPr>
            <p:cNvPr id="74" name="矩形 73"/>
            <p:cNvSpPr/>
            <p:nvPr/>
          </p:nvSpPr>
          <p:spPr>
            <a:xfrm>
              <a:off x="1068768" y="4276814"/>
              <a:ext cx="3354597" cy="609398"/>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75" name="矩形 74"/>
            <p:cNvSpPr/>
            <p:nvPr/>
          </p:nvSpPr>
          <p:spPr>
            <a:xfrm>
              <a:off x="1068768" y="3955330"/>
              <a:ext cx="2241974" cy="401264"/>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tx1">
                      <a:lumMod val="65000"/>
                      <a:lumOff val="35000"/>
                    </a:schemeClr>
                  </a:solidFill>
                </a:rPr>
                <a:t>标题文字添加</a:t>
              </a:r>
            </a:p>
          </p:txBody>
        </p:sp>
      </p:grpSp>
    </p:spTree>
    <p:extLst>
      <p:ext uri="{BB962C8B-B14F-4D97-AF65-F5344CB8AC3E}">
        <p14:creationId xmlns:p14="http://schemas.microsoft.com/office/powerpoint/2010/main" val="399241890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4000">
        <p15:prstTrans prst="pageCurlDouble"/>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76"/>
                                        </p:tgtEl>
                                        <p:attrNameLst>
                                          <p:attrName>style.visibility</p:attrName>
                                        </p:attrNameLst>
                                      </p:cBhvr>
                                      <p:to>
                                        <p:strVal val="visible"/>
                                      </p:to>
                                    </p:set>
                                    <p:animEffect transition="in" filter="wipe(right)">
                                      <p:cBhvr>
                                        <p:cTn id="13" dur="500"/>
                                        <p:tgtEl>
                                          <p:spTgt spid="76"/>
                                        </p:tgtEl>
                                      </p:cBhvr>
                                    </p:animEffect>
                                  </p:childTnLst>
                                </p:cTn>
                              </p:par>
                            </p:childTnLst>
                          </p:cTn>
                        </p:par>
                        <p:par>
                          <p:cTn id="14" fill="hold">
                            <p:stCondLst>
                              <p:cond delay="1500"/>
                            </p:stCondLst>
                            <p:childTnLst>
                              <p:par>
                                <p:cTn id="15" presetID="2" presetClass="entr" presetSubtype="4" fill="hold" nodeType="afterEffect">
                                  <p:stCondLst>
                                    <p:cond delay="0"/>
                                  </p:stCondLst>
                                  <p:childTnLst>
                                    <p:set>
                                      <p:cBhvr>
                                        <p:cTn id="16" dur="1" fill="hold">
                                          <p:stCondLst>
                                            <p:cond delay="0"/>
                                          </p:stCondLst>
                                        </p:cTn>
                                        <p:tgtEl>
                                          <p:spTgt spid="67"/>
                                        </p:tgtEl>
                                        <p:attrNameLst>
                                          <p:attrName>style.visibility</p:attrName>
                                        </p:attrNameLst>
                                      </p:cBhvr>
                                      <p:to>
                                        <p:strVal val="visible"/>
                                      </p:to>
                                    </p:set>
                                    <p:anim calcmode="lin" valueType="num">
                                      <p:cBhvr additive="base">
                                        <p:cTn id="17" dur="500" fill="hold"/>
                                        <p:tgtEl>
                                          <p:spTgt spid="67"/>
                                        </p:tgtEl>
                                        <p:attrNameLst>
                                          <p:attrName>ppt_x</p:attrName>
                                        </p:attrNameLst>
                                      </p:cBhvr>
                                      <p:tavLst>
                                        <p:tav tm="0">
                                          <p:val>
                                            <p:strVal val="#ppt_x"/>
                                          </p:val>
                                        </p:tav>
                                        <p:tav tm="100000">
                                          <p:val>
                                            <p:strVal val="#ppt_x"/>
                                          </p:val>
                                        </p:tav>
                                      </p:tavLst>
                                    </p:anim>
                                    <p:anim calcmode="lin" valueType="num">
                                      <p:cBhvr additive="base">
                                        <p:cTn id="18" dur="500" fill="hold"/>
                                        <p:tgtEl>
                                          <p:spTgt spid="67"/>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70"/>
                                        </p:tgtEl>
                                        <p:attrNameLst>
                                          <p:attrName>style.visibility</p:attrName>
                                        </p:attrNameLst>
                                      </p:cBhvr>
                                      <p:to>
                                        <p:strVal val="visible"/>
                                      </p:to>
                                    </p:set>
                                    <p:anim calcmode="lin" valueType="num">
                                      <p:cBhvr additive="base">
                                        <p:cTn id="21" dur="500" fill="hold"/>
                                        <p:tgtEl>
                                          <p:spTgt spid="70"/>
                                        </p:tgtEl>
                                        <p:attrNameLst>
                                          <p:attrName>ppt_x</p:attrName>
                                        </p:attrNameLst>
                                      </p:cBhvr>
                                      <p:tavLst>
                                        <p:tav tm="0">
                                          <p:val>
                                            <p:strVal val="#ppt_x"/>
                                          </p:val>
                                        </p:tav>
                                        <p:tav tm="100000">
                                          <p:val>
                                            <p:strVal val="#ppt_x"/>
                                          </p:val>
                                        </p:tav>
                                      </p:tavLst>
                                    </p:anim>
                                    <p:anim calcmode="lin" valueType="num">
                                      <p:cBhvr additive="base">
                                        <p:cTn id="22" dur="500" fill="hold"/>
                                        <p:tgtEl>
                                          <p:spTgt spid="70"/>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73"/>
                                        </p:tgtEl>
                                        <p:attrNameLst>
                                          <p:attrName>style.visibility</p:attrName>
                                        </p:attrNameLst>
                                      </p:cBhvr>
                                      <p:to>
                                        <p:strVal val="visible"/>
                                      </p:to>
                                    </p:set>
                                    <p:anim calcmode="lin" valueType="num">
                                      <p:cBhvr additive="base">
                                        <p:cTn id="25" dur="500" fill="hold"/>
                                        <p:tgtEl>
                                          <p:spTgt spid="73"/>
                                        </p:tgtEl>
                                        <p:attrNameLst>
                                          <p:attrName>ppt_x</p:attrName>
                                        </p:attrNameLst>
                                      </p:cBhvr>
                                      <p:tavLst>
                                        <p:tav tm="0">
                                          <p:val>
                                            <p:strVal val="#ppt_x"/>
                                          </p:val>
                                        </p:tav>
                                        <p:tav tm="100000">
                                          <p:val>
                                            <p:strVal val="#ppt_x"/>
                                          </p:val>
                                        </p:tav>
                                      </p:tavLst>
                                    </p:anim>
                                    <p:anim calcmode="lin" valueType="num">
                                      <p:cBhvr additive="base">
                                        <p:cTn id="26" dur="500" fill="hold"/>
                                        <p:tgtEl>
                                          <p:spTgt spid="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574288" y="484276"/>
            <a:ext cx="4150927" cy="780402"/>
            <a:chOff x="574288" y="484276"/>
            <a:chExt cx="4150927" cy="780402"/>
          </a:xfrm>
        </p:grpSpPr>
        <p:sp>
          <p:nvSpPr>
            <p:cNvPr id="40" name="椭圆 39"/>
            <p:cNvSpPr/>
            <p:nvPr/>
          </p:nvSpPr>
          <p:spPr>
            <a:xfrm>
              <a:off x="709696" y="798044"/>
              <a:ext cx="4015519" cy="466634"/>
            </a:xfrm>
            <a:prstGeom prst="ellipse">
              <a:avLst/>
            </a:prstGeom>
            <a:gradFill flip="none" rotWithShape="1">
              <a:gsLst>
                <a:gs pos="100000">
                  <a:srgbClr val="C9C9C9">
                    <a:alpha val="0"/>
                  </a:srgbClr>
                </a:gs>
                <a:gs pos="20000">
                  <a:schemeClr val="bg1">
                    <a:lumMod val="5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p:nvGrpSpPr>
          <p:grpSpPr>
            <a:xfrm>
              <a:off x="640284" y="484276"/>
              <a:ext cx="4021131" cy="613991"/>
              <a:chOff x="3418293" y="305852"/>
              <a:chExt cx="4844075" cy="872774"/>
            </a:xfrm>
          </p:grpSpPr>
          <p:sp>
            <p:nvSpPr>
              <p:cNvPr id="46" name="椭圆 45"/>
              <p:cNvSpPr/>
              <p:nvPr/>
            </p:nvSpPr>
            <p:spPr>
              <a:xfrm>
                <a:off x="3418293" y="305852"/>
                <a:ext cx="4844075" cy="466634"/>
              </a:xfrm>
              <a:prstGeom prst="ellipse">
                <a:avLst/>
              </a:prstGeom>
              <a:gradFill flip="none" rotWithShape="1">
                <a:gsLst>
                  <a:gs pos="100000">
                    <a:srgbClr val="C9C9C9">
                      <a:alpha val="0"/>
                    </a:srgbClr>
                  </a:gs>
                  <a:gs pos="20000">
                    <a:schemeClr val="bg1">
                      <a:lumMod val="5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3502027" y="470122"/>
                <a:ext cx="4499303" cy="708504"/>
              </a:xfrm>
              <a:prstGeom prst="rect">
                <a:avLst/>
              </a:prstGeom>
              <a:gradFill>
                <a:gsLst>
                  <a:gs pos="0">
                    <a:schemeClr val="bg1"/>
                  </a:gs>
                  <a:gs pos="100000">
                    <a:schemeClr val="bg1">
                      <a:lumMod val="95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AutoShape 11"/>
            <p:cNvSpPr>
              <a:spLocks noChangeAspect="1" noChangeArrowheads="1" noTextEdit="1"/>
            </p:cNvSpPr>
            <p:nvPr/>
          </p:nvSpPr>
          <p:spPr bwMode="auto">
            <a:xfrm>
              <a:off x="581349" y="485837"/>
              <a:ext cx="826744" cy="601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3"/>
            <p:cNvSpPr>
              <a:spLocks/>
            </p:cNvSpPr>
            <p:nvPr/>
          </p:nvSpPr>
          <p:spPr bwMode="auto">
            <a:xfrm>
              <a:off x="574288" y="503565"/>
              <a:ext cx="890384" cy="551924"/>
            </a:xfrm>
            <a:custGeom>
              <a:avLst/>
              <a:gdLst>
                <a:gd name="T0" fmla="*/ 264 w 306"/>
                <a:gd name="T1" fmla="*/ 91 h 210"/>
                <a:gd name="T2" fmla="*/ 266 w 306"/>
                <a:gd name="T3" fmla="*/ 73 h 210"/>
                <a:gd name="T4" fmla="*/ 194 w 306"/>
                <a:gd name="T5" fmla="*/ 0 h 210"/>
                <a:gd name="T6" fmla="*/ 127 w 306"/>
                <a:gd name="T7" fmla="*/ 43 h 210"/>
                <a:gd name="T8" fmla="*/ 90 w 306"/>
                <a:gd name="T9" fmla="*/ 27 h 210"/>
                <a:gd name="T10" fmla="*/ 37 w 306"/>
                <a:gd name="T11" fmla="*/ 80 h 210"/>
                <a:gd name="T12" fmla="*/ 39 w 306"/>
                <a:gd name="T13" fmla="*/ 92 h 210"/>
                <a:gd name="T14" fmla="*/ 0 w 306"/>
                <a:gd name="T15" fmla="*/ 149 h 210"/>
                <a:gd name="T16" fmla="*/ 61 w 306"/>
                <a:gd name="T17" fmla="*/ 210 h 210"/>
                <a:gd name="T18" fmla="*/ 245 w 306"/>
                <a:gd name="T19" fmla="*/ 210 h 210"/>
                <a:gd name="T20" fmla="*/ 306 w 306"/>
                <a:gd name="T21" fmla="*/ 149 h 210"/>
                <a:gd name="T22" fmla="*/ 264 w 306"/>
                <a:gd name="T23" fmla="*/ 9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6" h="210">
                  <a:moveTo>
                    <a:pt x="264" y="91"/>
                  </a:moveTo>
                  <a:cubicBezTo>
                    <a:pt x="265" y="85"/>
                    <a:pt x="266" y="79"/>
                    <a:pt x="266" y="73"/>
                  </a:cubicBezTo>
                  <a:cubicBezTo>
                    <a:pt x="266" y="33"/>
                    <a:pt x="234" y="0"/>
                    <a:pt x="194" y="0"/>
                  </a:cubicBezTo>
                  <a:cubicBezTo>
                    <a:pt x="164" y="0"/>
                    <a:pt x="139" y="18"/>
                    <a:pt x="127" y="43"/>
                  </a:cubicBezTo>
                  <a:cubicBezTo>
                    <a:pt x="118" y="33"/>
                    <a:pt x="104" y="27"/>
                    <a:pt x="90" y="27"/>
                  </a:cubicBezTo>
                  <a:cubicBezTo>
                    <a:pt x="61" y="27"/>
                    <a:pt x="37" y="50"/>
                    <a:pt x="37" y="80"/>
                  </a:cubicBezTo>
                  <a:cubicBezTo>
                    <a:pt x="37" y="84"/>
                    <a:pt x="38" y="88"/>
                    <a:pt x="39" y="92"/>
                  </a:cubicBezTo>
                  <a:cubicBezTo>
                    <a:pt x="16" y="101"/>
                    <a:pt x="0" y="123"/>
                    <a:pt x="0" y="149"/>
                  </a:cubicBezTo>
                  <a:cubicBezTo>
                    <a:pt x="0" y="183"/>
                    <a:pt x="28" y="210"/>
                    <a:pt x="61" y="210"/>
                  </a:cubicBezTo>
                  <a:cubicBezTo>
                    <a:pt x="245" y="210"/>
                    <a:pt x="245" y="210"/>
                    <a:pt x="245" y="210"/>
                  </a:cubicBezTo>
                  <a:cubicBezTo>
                    <a:pt x="278" y="210"/>
                    <a:pt x="306" y="183"/>
                    <a:pt x="306" y="149"/>
                  </a:cubicBezTo>
                  <a:cubicBezTo>
                    <a:pt x="306" y="122"/>
                    <a:pt x="288" y="99"/>
                    <a:pt x="264" y="91"/>
                  </a:cubicBezTo>
                  <a:close/>
                </a:path>
              </a:pathLst>
            </a:custGeom>
            <a:solidFill>
              <a:schemeClr val="accent2">
                <a:lumMod val="20000"/>
                <a:lumOff val="80000"/>
              </a:schemeClr>
            </a:solidFill>
            <a:ln w="101600">
              <a:solidFill>
                <a:schemeClr val="accent2"/>
              </a:solidFill>
            </a:ln>
            <a:effectLst>
              <a:outerShdw blurRad="127000" dist="63500" dir="8100000" algn="tr"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CN" altLang="en-US" dirty="0"/>
            </a:p>
          </p:txBody>
        </p:sp>
        <p:sp>
          <p:nvSpPr>
            <p:cNvPr id="44" name="Freeform 13"/>
            <p:cNvSpPr>
              <a:spLocks/>
            </p:cNvSpPr>
            <p:nvPr/>
          </p:nvSpPr>
          <p:spPr bwMode="auto">
            <a:xfrm>
              <a:off x="692343" y="581546"/>
              <a:ext cx="715750" cy="500315"/>
            </a:xfrm>
            <a:custGeom>
              <a:avLst/>
              <a:gdLst>
                <a:gd name="T0" fmla="*/ 264 w 306"/>
                <a:gd name="T1" fmla="*/ 91 h 210"/>
                <a:gd name="T2" fmla="*/ 266 w 306"/>
                <a:gd name="T3" fmla="*/ 73 h 210"/>
                <a:gd name="T4" fmla="*/ 194 w 306"/>
                <a:gd name="T5" fmla="*/ 0 h 210"/>
                <a:gd name="T6" fmla="*/ 127 w 306"/>
                <a:gd name="T7" fmla="*/ 43 h 210"/>
                <a:gd name="T8" fmla="*/ 90 w 306"/>
                <a:gd name="T9" fmla="*/ 27 h 210"/>
                <a:gd name="T10" fmla="*/ 37 w 306"/>
                <a:gd name="T11" fmla="*/ 80 h 210"/>
                <a:gd name="T12" fmla="*/ 39 w 306"/>
                <a:gd name="T13" fmla="*/ 92 h 210"/>
                <a:gd name="T14" fmla="*/ 0 w 306"/>
                <a:gd name="T15" fmla="*/ 149 h 210"/>
                <a:gd name="T16" fmla="*/ 61 w 306"/>
                <a:gd name="T17" fmla="*/ 210 h 210"/>
                <a:gd name="T18" fmla="*/ 245 w 306"/>
                <a:gd name="T19" fmla="*/ 210 h 210"/>
                <a:gd name="T20" fmla="*/ 306 w 306"/>
                <a:gd name="T21" fmla="*/ 149 h 210"/>
                <a:gd name="T22" fmla="*/ 264 w 306"/>
                <a:gd name="T23" fmla="*/ 9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6" h="210">
                  <a:moveTo>
                    <a:pt x="264" y="91"/>
                  </a:moveTo>
                  <a:cubicBezTo>
                    <a:pt x="265" y="85"/>
                    <a:pt x="266" y="79"/>
                    <a:pt x="266" y="73"/>
                  </a:cubicBezTo>
                  <a:cubicBezTo>
                    <a:pt x="266" y="33"/>
                    <a:pt x="234" y="0"/>
                    <a:pt x="194" y="0"/>
                  </a:cubicBezTo>
                  <a:cubicBezTo>
                    <a:pt x="164" y="0"/>
                    <a:pt x="139" y="18"/>
                    <a:pt x="127" y="43"/>
                  </a:cubicBezTo>
                  <a:cubicBezTo>
                    <a:pt x="118" y="33"/>
                    <a:pt x="104" y="27"/>
                    <a:pt x="90" y="27"/>
                  </a:cubicBezTo>
                  <a:cubicBezTo>
                    <a:pt x="61" y="27"/>
                    <a:pt x="37" y="50"/>
                    <a:pt x="37" y="80"/>
                  </a:cubicBezTo>
                  <a:cubicBezTo>
                    <a:pt x="37" y="84"/>
                    <a:pt x="38" y="88"/>
                    <a:pt x="39" y="92"/>
                  </a:cubicBezTo>
                  <a:cubicBezTo>
                    <a:pt x="16" y="101"/>
                    <a:pt x="0" y="123"/>
                    <a:pt x="0" y="149"/>
                  </a:cubicBezTo>
                  <a:cubicBezTo>
                    <a:pt x="0" y="183"/>
                    <a:pt x="28" y="210"/>
                    <a:pt x="61" y="210"/>
                  </a:cubicBezTo>
                  <a:cubicBezTo>
                    <a:pt x="245" y="210"/>
                    <a:pt x="245" y="210"/>
                    <a:pt x="245" y="210"/>
                  </a:cubicBezTo>
                  <a:cubicBezTo>
                    <a:pt x="278" y="210"/>
                    <a:pt x="306" y="183"/>
                    <a:pt x="306" y="149"/>
                  </a:cubicBezTo>
                  <a:cubicBezTo>
                    <a:pt x="306" y="122"/>
                    <a:pt x="288" y="99"/>
                    <a:pt x="264" y="91"/>
                  </a:cubicBezTo>
                  <a:close/>
                </a:path>
              </a:pathLst>
            </a:custGeom>
            <a:gradFill flip="none" rotWithShape="1">
              <a:gsLst>
                <a:gs pos="0">
                  <a:schemeClr val="bg1"/>
                </a:gs>
                <a:gs pos="87000">
                  <a:schemeClr val="bg1">
                    <a:lumMod val="85000"/>
                  </a:schemeClr>
                </a:gs>
              </a:gsLst>
              <a:lin ang="0" scaled="0"/>
              <a:tileRect/>
            </a:gradFill>
            <a:ln w="63500">
              <a:gradFill>
                <a:gsLst>
                  <a:gs pos="0">
                    <a:schemeClr val="bg1">
                      <a:lumMod val="85000"/>
                    </a:schemeClr>
                  </a:gs>
                  <a:gs pos="100000">
                    <a:schemeClr val="bg1"/>
                  </a:gs>
                </a:gsLst>
                <a:lin ang="5400000" scaled="1"/>
              </a:gradFill>
            </a:ln>
            <a:effectLst>
              <a:outerShdw blurRad="127000" dist="63500" dir="8100000" algn="tr"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45" name="文本框 44"/>
            <p:cNvSpPr txBox="1"/>
            <p:nvPr/>
          </p:nvSpPr>
          <p:spPr>
            <a:xfrm>
              <a:off x="1626133" y="618751"/>
              <a:ext cx="2645285" cy="461665"/>
            </a:xfrm>
            <a:prstGeom prst="rect">
              <a:avLst/>
            </a:prstGeom>
            <a:noFill/>
          </p:spPr>
          <p:txBody>
            <a:bodyPr wrap="square" rtlCol="0">
              <a:spAutoFit/>
              <a:scene3d>
                <a:camera prst="orthographicFront"/>
                <a:lightRig rig="threePt" dir="t"/>
              </a:scene3d>
              <a:sp3d contourW="19050"/>
            </a:bodyPr>
            <a:lstStyle/>
            <a:p>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标题文字添加此处</a:t>
              </a:r>
            </a:p>
          </p:txBody>
        </p:sp>
      </p:grpSp>
      <p:grpSp>
        <p:nvGrpSpPr>
          <p:cNvPr id="76" name="组合 75"/>
          <p:cNvGrpSpPr/>
          <p:nvPr/>
        </p:nvGrpSpPr>
        <p:grpSpPr>
          <a:xfrm>
            <a:off x="1166885" y="2189380"/>
            <a:ext cx="2274069" cy="3161221"/>
            <a:chOff x="1166885" y="2189380"/>
            <a:chExt cx="2274069" cy="3161221"/>
          </a:xfrm>
        </p:grpSpPr>
        <p:sp>
          <p:nvSpPr>
            <p:cNvPr id="50" name="任意多边形: 形状 49"/>
            <p:cNvSpPr/>
            <p:nvPr/>
          </p:nvSpPr>
          <p:spPr>
            <a:xfrm>
              <a:off x="1166885" y="2189380"/>
              <a:ext cx="2272800" cy="3161221"/>
            </a:xfrm>
            <a:custGeom>
              <a:avLst/>
              <a:gdLst>
                <a:gd name="connsiteX0" fmla="*/ 170074 w 2272800"/>
                <a:gd name="connsiteY0" fmla="*/ 0 h 3161221"/>
                <a:gd name="connsiteX1" fmla="*/ 2102726 w 2272800"/>
                <a:gd name="connsiteY1" fmla="*/ 0 h 3161221"/>
                <a:gd name="connsiteX2" fmla="*/ 2272800 w 2272800"/>
                <a:gd name="connsiteY2" fmla="*/ 170074 h 3161221"/>
                <a:gd name="connsiteX3" fmla="*/ 2272800 w 2272800"/>
                <a:gd name="connsiteY3" fmla="*/ 3161221 h 3161221"/>
                <a:gd name="connsiteX4" fmla="*/ 0 w 2272800"/>
                <a:gd name="connsiteY4" fmla="*/ 3161221 h 3161221"/>
                <a:gd name="connsiteX5" fmla="*/ 0 w 2272800"/>
                <a:gd name="connsiteY5" fmla="*/ 170074 h 3161221"/>
                <a:gd name="connsiteX6" fmla="*/ 170074 w 2272800"/>
                <a:gd name="connsiteY6" fmla="*/ 0 h 316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72800" h="3161221">
                  <a:moveTo>
                    <a:pt x="170074" y="0"/>
                  </a:moveTo>
                  <a:lnTo>
                    <a:pt x="2102726" y="0"/>
                  </a:lnTo>
                  <a:cubicBezTo>
                    <a:pt x="2196655" y="0"/>
                    <a:pt x="2272800" y="76145"/>
                    <a:pt x="2272800" y="170074"/>
                  </a:cubicBezTo>
                  <a:lnTo>
                    <a:pt x="2272800" y="3161221"/>
                  </a:lnTo>
                  <a:lnTo>
                    <a:pt x="0" y="3161221"/>
                  </a:lnTo>
                  <a:lnTo>
                    <a:pt x="0" y="170074"/>
                  </a:lnTo>
                  <a:cubicBezTo>
                    <a:pt x="0" y="76145"/>
                    <a:pt x="76145" y="0"/>
                    <a:pt x="170074" y="0"/>
                  </a:cubicBezTo>
                  <a:close/>
                </a:path>
              </a:pathLst>
            </a:custGeom>
            <a:gradFill>
              <a:gsLst>
                <a:gs pos="100000">
                  <a:srgbClr val="E4E4E4"/>
                </a:gs>
                <a:gs pos="0">
                  <a:schemeClr val="bg1"/>
                </a:gs>
              </a:gsLst>
              <a:lin ang="5400000" scaled="1"/>
            </a:gradFill>
            <a:ln w="19050">
              <a:solidFill>
                <a:schemeClr val="bg1">
                  <a:lumMod val="75000"/>
                </a:schemeClr>
              </a:solidFill>
            </a:ln>
            <a:effectLst>
              <a:outerShdw blurRad="127000" dist="38100" dir="5400000" algn="t"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34" name="任意多边形 9"/>
            <p:cNvSpPr>
              <a:spLocks/>
            </p:cNvSpPr>
            <p:nvPr/>
          </p:nvSpPr>
          <p:spPr bwMode="auto">
            <a:xfrm>
              <a:off x="1174504" y="4295833"/>
              <a:ext cx="1586043" cy="1046788"/>
            </a:xfrm>
            <a:custGeom>
              <a:avLst/>
              <a:gdLst>
                <a:gd name="T0" fmla="*/ 1587500 w 21600"/>
                <a:gd name="T1" fmla="*/ 1047750 h 21600"/>
                <a:gd name="T2" fmla="*/ 1587500 w 21600"/>
                <a:gd name="T3" fmla="*/ 1047750 h 21600"/>
                <a:gd name="T4" fmla="*/ 1587500 w 21600"/>
                <a:gd name="T5" fmla="*/ 1047750 h 21600"/>
                <a:gd name="T6" fmla="*/ 1587500 w 21600"/>
                <a:gd name="T7" fmla="*/ 10477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12216"/>
                  </a:lnTo>
                  <a:lnTo>
                    <a:pt x="21599" y="21600"/>
                  </a:lnTo>
                  <a:lnTo>
                    <a:pt x="0" y="21600"/>
                  </a:lnTo>
                  <a:lnTo>
                    <a:pt x="0" y="0"/>
                  </a:lnTo>
                  <a:close/>
                </a:path>
              </a:pathLst>
            </a:custGeom>
            <a:solidFill>
              <a:schemeClr val="accent4">
                <a:lumMod val="75000"/>
              </a:schemeClr>
            </a:solidFill>
            <a:ln w="1905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35" name="任意多边形 10"/>
            <p:cNvSpPr>
              <a:spLocks/>
            </p:cNvSpPr>
            <p:nvPr/>
          </p:nvSpPr>
          <p:spPr bwMode="auto">
            <a:xfrm flipH="1">
              <a:off x="1171326" y="3843705"/>
              <a:ext cx="2269628" cy="1498016"/>
            </a:xfrm>
            <a:custGeom>
              <a:avLst/>
              <a:gdLst>
                <a:gd name="T0" fmla="*/ 2271713 w 21600"/>
                <a:gd name="T1" fmla="*/ 1499394 h 21600"/>
                <a:gd name="T2" fmla="*/ 2271713 w 21600"/>
                <a:gd name="T3" fmla="*/ 1499394 h 21600"/>
                <a:gd name="T4" fmla="*/ 2271713 w 21600"/>
                <a:gd name="T5" fmla="*/ 1499394 h 21600"/>
                <a:gd name="T6" fmla="*/ 2271713 w 21600"/>
                <a:gd name="T7" fmla="*/ 14993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12216"/>
                  </a:lnTo>
                  <a:lnTo>
                    <a:pt x="21600" y="21600"/>
                  </a:lnTo>
                  <a:lnTo>
                    <a:pt x="0" y="21600"/>
                  </a:lnTo>
                  <a:lnTo>
                    <a:pt x="0" y="0"/>
                  </a:lnTo>
                  <a:close/>
                </a:path>
              </a:pathLst>
            </a:custGeom>
            <a:solidFill>
              <a:schemeClr val="accent4"/>
            </a:solidFill>
            <a:ln w="1905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38" name="任意多边形 23"/>
            <p:cNvSpPr>
              <a:spLocks/>
            </p:cNvSpPr>
            <p:nvPr/>
          </p:nvSpPr>
          <p:spPr bwMode="auto">
            <a:xfrm>
              <a:off x="1520571" y="2596810"/>
              <a:ext cx="1447549" cy="30452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lc="http://schemas.openxmlformats.org/drawingml/2006/lockedCanvas" xmlns:a14="http://schemas.microsoft.com/office/drawing/2010/main" xmlns:p14="http://schemas.microsoft.com/office/powerpoint/2010/main">
                  <a:solidFill>
                    <a:srgbClr val="FFFFFF"/>
                  </a:solidFill>
                </a14:hiddenFill>
              </a:ext>
              <a:ext uri="{91240B29-F687-4f45-9708-019B960494DF}">
                <a14:hiddenLine xmlns="" xmlns:lc="http://schemas.openxmlformats.org/drawingml/2006/lockedCanvas" xmlns:a14="http://schemas.microsoft.com/office/drawing/2010/main" xmlns:p14="http://schemas.microsoft.com/office/powerpoint/2010/main" w="12700" cap="flat" cmpd="sng">
                  <a:solidFill>
                    <a:srgbClr val="000000"/>
                  </a:solidFill>
                  <a:prstDash val="solid"/>
                  <a:miter lim="0"/>
                  <a:headEnd/>
                  <a:tailEnd/>
                </a14:hiddenLine>
              </a:ext>
              <a:ext uri="{AF507438-7753-43e0-B8FC-AC1667EBCBE1}">
                <a14:hiddenEffects xmlns="" xmlns:lc="http://schemas.openxmlformats.org/drawingml/2006/lockedCanvas" xmlns:a14="http://schemas.microsoft.com/office/drawing/2010/main" xmlns:p14="http://schemas.microsoft.com/office/powerpoint/2010/main">
                  <a:effectLst>
                    <a:outerShdw blurRad="63500" dist="38099" dir="2700000" algn="ctr" rotWithShape="0">
                      <a:srgbClr val="000000">
                        <a:alpha val="74998"/>
                      </a:srgbClr>
                    </a:outerShdw>
                  </a:effectLst>
                </a14:hiddenEffects>
              </a:ext>
            </a:extLst>
          </p:spPr>
          <p:txBody>
            <a:bodyPr wrap="none" lIns="0" tIns="0" rIns="0" bIns="0" anchor="ctr">
              <a:normAutofit fontScale="70000" lnSpcReduction="20000"/>
              <a:scene3d>
                <a:camera prst="orthographicFront"/>
                <a:lightRig rig="threePt" dir="t"/>
              </a:scene3d>
              <a:sp3d contourW="12700"/>
            </a:bodyPr>
            <a:lstStyle/>
            <a:p>
              <a:pPr defTabSz="584141">
                <a:defRPr/>
              </a:pPr>
              <a:r>
                <a:rPr lang="en-US" sz="3200" b="1" dirty="0">
                  <a:solidFill>
                    <a:srgbClr val="4D4E4C"/>
                  </a:solidFill>
                </a:rPr>
                <a:t>125,000</a:t>
              </a:r>
            </a:p>
          </p:txBody>
        </p:sp>
        <p:sp>
          <p:nvSpPr>
            <p:cNvPr id="67" name="矩形 66"/>
            <p:cNvSpPr/>
            <p:nvPr/>
          </p:nvSpPr>
          <p:spPr>
            <a:xfrm>
              <a:off x="1236851" y="2970185"/>
              <a:ext cx="2132867" cy="867930"/>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72" name="矩形 71"/>
            <p:cNvSpPr/>
            <p:nvPr/>
          </p:nvSpPr>
          <p:spPr>
            <a:xfrm>
              <a:off x="1790700" y="4621160"/>
              <a:ext cx="1501492" cy="535531"/>
            </a:xfrm>
            <a:prstGeom prst="rect">
              <a:avLst/>
            </a:prstGeom>
          </p:spPr>
          <p:txBody>
            <a:bodyPr wrap="square">
              <a:spAutoFit/>
              <a:scene3d>
                <a:camera prst="orthographicFront"/>
                <a:lightRig rig="threePt" dir="t"/>
              </a:scene3d>
              <a:sp3d contourW="6350"/>
            </a:bodyPr>
            <a:lstStyle/>
            <a:p>
              <a:pPr algn="r">
                <a:lnSpc>
                  <a:spcPct val="120000"/>
                </a:lnSpc>
              </a:pPr>
              <a:r>
                <a:rPr lang="zh-CN" altLang="en-US" sz="2400" b="1" dirty="0">
                  <a:solidFill>
                    <a:schemeClr val="bg1"/>
                  </a:solidFill>
                </a:rPr>
                <a:t>文字添加</a:t>
              </a:r>
            </a:p>
          </p:txBody>
        </p:sp>
      </p:grpSp>
      <p:grpSp>
        <p:nvGrpSpPr>
          <p:cNvPr id="77" name="组合 76"/>
          <p:cNvGrpSpPr/>
          <p:nvPr/>
        </p:nvGrpSpPr>
        <p:grpSpPr>
          <a:xfrm>
            <a:off x="3714796" y="2189380"/>
            <a:ext cx="2274069" cy="3161221"/>
            <a:chOff x="3714796" y="2189380"/>
            <a:chExt cx="2274069" cy="3161221"/>
          </a:xfrm>
        </p:grpSpPr>
        <p:sp>
          <p:nvSpPr>
            <p:cNvPr id="53" name="任意多边形: 形状 52"/>
            <p:cNvSpPr/>
            <p:nvPr/>
          </p:nvSpPr>
          <p:spPr>
            <a:xfrm>
              <a:off x="3714796" y="2189380"/>
              <a:ext cx="2272800" cy="3161221"/>
            </a:xfrm>
            <a:custGeom>
              <a:avLst/>
              <a:gdLst>
                <a:gd name="connsiteX0" fmla="*/ 170074 w 2272800"/>
                <a:gd name="connsiteY0" fmla="*/ 0 h 3161221"/>
                <a:gd name="connsiteX1" fmla="*/ 2102726 w 2272800"/>
                <a:gd name="connsiteY1" fmla="*/ 0 h 3161221"/>
                <a:gd name="connsiteX2" fmla="*/ 2272800 w 2272800"/>
                <a:gd name="connsiteY2" fmla="*/ 170074 h 3161221"/>
                <a:gd name="connsiteX3" fmla="*/ 2272800 w 2272800"/>
                <a:gd name="connsiteY3" fmla="*/ 3161221 h 3161221"/>
                <a:gd name="connsiteX4" fmla="*/ 0 w 2272800"/>
                <a:gd name="connsiteY4" fmla="*/ 3161221 h 3161221"/>
                <a:gd name="connsiteX5" fmla="*/ 0 w 2272800"/>
                <a:gd name="connsiteY5" fmla="*/ 170074 h 3161221"/>
                <a:gd name="connsiteX6" fmla="*/ 170074 w 2272800"/>
                <a:gd name="connsiteY6" fmla="*/ 0 h 316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72800" h="3161221">
                  <a:moveTo>
                    <a:pt x="170074" y="0"/>
                  </a:moveTo>
                  <a:lnTo>
                    <a:pt x="2102726" y="0"/>
                  </a:lnTo>
                  <a:cubicBezTo>
                    <a:pt x="2196655" y="0"/>
                    <a:pt x="2272800" y="76145"/>
                    <a:pt x="2272800" y="170074"/>
                  </a:cubicBezTo>
                  <a:lnTo>
                    <a:pt x="2272800" y="3161221"/>
                  </a:lnTo>
                  <a:lnTo>
                    <a:pt x="0" y="3161221"/>
                  </a:lnTo>
                  <a:lnTo>
                    <a:pt x="0" y="170074"/>
                  </a:lnTo>
                  <a:cubicBezTo>
                    <a:pt x="0" y="76145"/>
                    <a:pt x="76145" y="0"/>
                    <a:pt x="170074" y="0"/>
                  </a:cubicBezTo>
                  <a:close/>
                </a:path>
              </a:pathLst>
            </a:custGeom>
            <a:gradFill>
              <a:gsLst>
                <a:gs pos="100000">
                  <a:srgbClr val="E4E4E4"/>
                </a:gs>
                <a:gs pos="0">
                  <a:schemeClr val="bg1"/>
                </a:gs>
              </a:gsLst>
              <a:lin ang="5400000" scaled="1"/>
            </a:gradFill>
            <a:ln w="19050">
              <a:solidFill>
                <a:schemeClr val="bg1">
                  <a:lumMod val="75000"/>
                </a:schemeClr>
              </a:solidFill>
            </a:ln>
            <a:effectLst>
              <a:outerShdw blurRad="127000" dist="38100" dir="5400000" algn="t"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54" name="任意多边形 9"/>
            <p:cNvSpPr>
              <a:spLocks/>
            </p:cNvSpPr>
            <p:nvPr/>
          </p:nvSpPr>
          <p:spPr bwMode="auto">
            <a:xfrm>
              <a:off x="3722415" y="4295833"/>
              <a:ext cx="1586043" cy="1046788"/>
            </a:xfrm>
            <a:custGeom>
              <a:avLst/>
              <a:gdLst>
                <a:gd name="T0" fmla="*/ 1587500 w 21600"/>
                <a:gd name="T1" fmla="*/ 1047750 h 21600"/>
                <a:gd name="T2" fmla="*/ 1587500 w 21600"/>
                <a:gd name="T3" fmla="*/ 1047750 h 21600"/>
                <a:gd name="T4" fmla="*/ 1587500 w 21600"/>
                <a:gd name="T5" fmla="*/ 1047750 h 21600"/>
                <a:gd name="T6" fmla="*/ 1587500 w 21600"/>
                <a:gd name="T7" fmla="*/ 10477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12216"/>
                  </a:lnTo>
                  <a:lnTo>
                    <a:pt x="21599" y="21600"/>
                  </a:lnTo>
                  <a:lnTo>
                    <a:pt x="0" y="21600"/>
                  </a:lnTo>
                  <a:lnTo>
                    <a:pt x="0" y="0"/>
                  </a:lnTo>
                  <a:close/>
                </a:path>
              </a:pathLst>
            </a:custGeom>
            <a:solidFill>
              <a:schemeClr val="accent2">
                <a:lumMod val="75000"/>
              </a:schemeClr>
            </a:solidFill>
            <a:ln w="1905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55" name="任意多边形 10"/>
            <p:cNvSpPr>
              <a:spLocks/>
            </p:cNvSpPr>
            <p:nvPr/>
          </p:nvSpPr>
          <p:spPr bwMode="auto">
            <a:xfrm flipH="1">
              <a:off x="3719237" y="3843705"/>
              <a:ext cx="2269628" cy="1498016"/>
            </a:xfrm>
            <a:custGeom>
              <a:avLst/>
              <a:gdLst>
                <a:gd name="T0" fmla="*/ 2271713 w 21600"/>
                <a:gd name="T1" fmla="*/ 1499394 h 21600"/>
                <a:gd name="T2" fmla="*/ 2271713 w 21600"/>
                <a:gd name="T3" fmla="*/ 1499394 h 21600"/>
                <a:gd name="T4" fmla="*/ 2271713 w 21600"/>
                <a:gd name="T5" fmla="*/ 1499394 h 21600"/>
                <a:gd name="T6" fmla="*/ 2271713 w 21600"/>
                <a:gd name="T7" fmla="*/ 14993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12216"/>
                  </a:lnTo>
                  <a:lnTo>
                    <a:pt x="21600" y="21600"/>
                  </a:lnTo>
                  <a:lnTo>
                    <a:pt x="0" y="21600"/>
                  </a:lnTo>
                  <a:lnTo>
                    <a:pt x="0" y="0"/>
                  </a:lnTo>
                  <a:close/>
                </a:path>
              </a:pathLst>
            </a:custGeom>
            <a:solidFill>
              <a:schemeClr val="accent2"/>
            </a:solidFill>
            <a:ln w="1905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56" name="任意多边形 23"/>
            <p:cNvSpPr>
              <a:spLocks/>
            </p:cNvSpPr>
            <p:nvPr/>
          </p:nvSpPr>
          <p:spPr bwMode="auto">
            <a:xfrm>
              <a:off x="4068482" y="2596810"/>
              <a:ext cx="1447549" cy="30452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lc="http://schemas.openxmlformats.org/drawingml/2006/lockedCanvas" xmlns:a14="http://schemas.microsoft.com/office/drawing/2010/main" xmlns:p14="http://schemas.microsoft.com/office/powerpoint/2010/main">
                  <a:solidFill>
                    <a:srgbClr val="FFFFFF"/>
                  </a:solidFill>
                </a14:hiddenFill>
              </a:ext>
              <a:ext uri="{91240B29-F687-4f45-9708-019B960494DF}">
                <a14:hiddenLine xmlns="" xmlns:lc="http://schemas.openxmlformats.org/drawingml/2006/lockedCanvas" xmlns:a14="http://schemas.microsoft.com/office/drawing/2010/main" xmlns:p14="http://schemas.microsoft.com/office/powerpoint/2010/main" w="12700" cap="flat" cmpd="sng">
                  <a:solidFill>
                    <a:srgbClr val="000000"/>
                  </a:solidFill>
                  <a:prstDash val="solid"/>
                  <a:miter lim="0"/>
                  <a:headEnd/>
                  <a:tailEnd/>
                </a14:hiddenLine>
              </a:ext>
              <a:ext uri="{AF507438-7753-43e0-B8FC-AC1667EBCBE1}">
                <a14:hiddenEffects xmlns="" xmlns:lc="http://schemas.openxmlformats.org/drawingml/2006/lockedCanvas" xmlns:a14="http://schemas.microsoft.com/office/drawing/2010/main" xmlns:p14="http://schemas.microsoft.com/office/powerpoint/2010/main">
                  <a:effectLst>
                    <a:outerShdw blurRad="63500" dist="38099" dir="2700000" algn="ctr" rotWithShape="0">
                      <a:srgbClr val="000000">
                        <a:alpha val="74998"/>
                      </a:srgbClr>
                    </a:outerShdw>
                  </a:effectLst>
                </a14:hiddenEffects>
              </a:ext>
            </a:extLst>
          </p:spPr>
          <p:txBody>
            <a:bodyPr wrap="none" lIns="0" tIns="0" rIns="0" bIns="0" anchor="ctr">
              <a:normAutofit fontScale="70000" lnSpcReduction="20000"/>
              <a:scene3d>
                <a:camera prst="orthographicFront"/>
                <a:lightRig rig="threePt" dir="t"/>
              </a:scene3d>
              <a:sp3d contourW="12700"/>
            </a:bodyPr>
            <a:lstStyle/>
            <a:p>
              <a:pPr defTabSz="584141">
                <a:defRPr/>
              </a:pPr>
              <a:r>
                <a:rPr lang="en-US" sz="3200" b="1" dirty="0">
                  <a:solidFill>
                    <a:srgbClr val="4D4E4C"/>
                  </a:solidFill>
                </a:rPr>
                <a:t>545,000</a:t>
              </a:r>
            </a:p>
          </p:txBody>
        </p:sp>
        <p:sp>
          <p:nvSpPr>
            <p:cNvPr id="69" name="矩形 68"/>
            <p:cNvSpPr/>
            <p:nvPr/>
          </p:nvSpPr>
          <p:spPr>
            <a:xfrm>
              <a:off x="3784762" y="2970185"/>
              <a:ext cx="2132867" cy="867930"/>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73" name="矩形 72"/>
            <p:cNvSpPr/>
            <p:nvPr/>
          </p:nvSpPr>
          <p:spPr>
            <a:xfrm>
              <a:off x="4271418" y="4621160"/>
              <a:ext cx="1501492" cy="535531"/>
            </a:xfrm>
            <a:prstGeom prst="rect">
              <a:avLst/>
            </a:prstGeom>
          </p:spPr>
          <p:txBody>
            <a:bodyPr wrap="square">
              <a:spAutoFit/>
              <a:scene3d>
                <a:camera prst="orthographicFront"/>
                <a:lightRig rig="threePt" dir="t"/>
              </a:scene3d>
              <a:sp3d contourW="6350"/>
            </a:bodyPr>
            <a:lstStyle/>
            <a:p>
              <a:pPr algn="r">
                <a:lnSpc>
                  <a:spcPct val="120000"/>
                </a:lnSpc>
              </a:pPr>
              <a:r>
                <a:rPr lang="zh-CN" altLang="en-US" sz="2400" b="1" dirty="0">
                  <a:solidFill>
                    <a:schemeClr val="bg1"/>
                  </a:solidFill>
                </a:rPr>
                <a:t>文字添加</a:t>
              </a:r>
            </a:p>
          </p:txBody>
        </p:sp>
      </p:grpSp>
      <p:grpSp>
        <p:nvGrpSpPr>
          <p:cNvPr id="78" name="组合 77"/>
          <p:cNvGrpSpPr/>
          <p:nvPr/>
        </p:nvGrpSpPr>
        <p:grpSpPr>
          <a:xfrm>
            <a:off x="6262707" y="2189380"/>
            <a:ext cx="2274069" cy="3161221"/>
            <a:chOff x="6262707" y="2189380"/>
            <a:chExt cx="2274069" cy="3161221"/>
          </a:xfrm>
        </p:grpSpPr>
        <p:sp>
          <p:nvSpPr>
            <p:cNvPr id="58" name="任意多边形: 形状 57"/>
            <p:cNvSpPr/>
            <p:nvPr/>
          </p:nvSpPr>
          <p:spPr>
            <a:xfrm>
              <a:off x="6262707" y="2189380"/>
              <a:ext cx="2272800" cy="3161221"/>
            </a:xfrm>
            <a:custGeom>
              <a:avLst/>
              <a:gdLst>
                <a:gd name="connsiteX0" fmla="*/ 170074 w 2272800"/>
                <a:gd name="connsiteY0" fmla="*/ 0 h 3161221"/>
                <a:gd name="connsiteX1" fmla="*/ 2102726 w 2272800"/>
                <a:gd name="connsiteY1" fmla="*/ 0 h 3161221"/>
                <a:gd name="connsiteX2" fmla="*/ 2272800 w 2272800"/>
                <a:gd name="connsiteY2" fmla="*/ 170074 h 3161221"/>
                <a:gd name="connsiteX3" fmla="*/ 2272800 w 2272800"/>
                <a:gd name="connsiteY3" fmla="*/ 3161221 h 3161221"/>
                <a:gd name="connsiteX4" fmla="*/ 0 w 2272800"/>
                <a:gd name="connsiteY4" fmla="*/ 3161221 h 3161221"/>
                <a:gd name="connsiteX5" fmla="*/ 0 w 2272800"/>
                <a:gd name="connsiteY5" fmla="*/ 170074 h 3161221"/>
                <a:gd name="connsiteX6" fmla="*/ 170074 w 2272800"/>
                <a:gd name="connsiteY6" fmla="*/ 0 h 316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72800" h="3161221">
                  <a:moveTo>
                    <a:pt x="170074" y="0"/>
                  </a:moveTo>
                  <a:lnTo>
                    <a:pt x="2102726" y="0"/>
                  </a:lnTo>
                  <a:cubicBezTo>
                    <a:pt x="2196655" y="0"/>
                    <a:pt x="2272800" y="76145"/>
                    <a:pt x="2272800" y="170074"/>
                  </a:cubicBezTo>
                  <a:lnTo>
                    <a:pt x="2272800" y="3161221"/>
                  </a:lnTo>
                  <a:lnTo>
                    <a:pt x="0" y="3161221"/>
                  </a:lnTo>
                  <a:lnTo>
                    <a:pt x="0" y="170074"/>
                  </a:lnTo>
                  <a:cubicBezTo>
                    <a:pt x="0" y="76145"/>
                    <a:pt x="76145" y="0"/>
                    <a:pt x="170074" y="0"/>
                  </a:cubicBezTo>
                  <a:close/>
                </a:path>
              </a:pathLst>
            </a:custGeom>
            <a:gradFill>
              <a:gsLst>
                <a:gs pos="100000">
                  <a:srgbClr val="E4E4E4"/>
                </a:gs>
                <a:gs pos="0">
                  <a:schemeClr val="bg1"/>
                </a:gs>
              </a:gsLst>
              <a:lin ang="5400000" scaled="1"/>
            </a:gradFill>
            <a:ln w="19050">
              <a:solidFill>
                <a:schemeClr val="bg1">
                  <a:lumMod val="75000"/>
                </a:schemeClr>
              </a:solidFill>
            </a:ln>
            <a:effectLst>
              <a:outerShdw blurRad="127000" dist="38100" dir="5400000" algn="t"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59" name="任意多边形 9"/>
            <p:cNvSpPr>
              <a:spLocks/>
            </p:cNvSpPr>
            <p:nvPr/>
          </p:nvSpPr>
          <p:spPr bwMode="auto">
            <a:xfrm>
              <a:off x="6270326" y="4295833"/>
              <a:ext cx="1586043" cy="1046788"/>
            </a:xfrm>
            <a:custGeom>
              <a:avLst/>
              <a:gdLst>
                <a:gd name="T0" fmla="*/ 1587500 w 21600"/>
                <a:gd name="T1" fmla="*/ 1047750 h 21600"/>
                <a:gd name="T2" fmla="*/ 1587500 w 21600"/>
                <a:gd name="T3" fmla="*/ 1047750 h 21600"/>
                <a:gd name="T4" fmla="*/ 1587500 w 21600"/>
                <a:gd name="T5" fmla="*/ 1047750 h 21600"/>
                <a:gd name="T6" fmla="*/ 1587500 w 21600"/>
                <a:gd name="T7" fmla="*/ 10477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12216"/>
                  </a:lnTo>
                  <a:lnTo>
                    <a:pt x="21599" y="21600"/>
                  </a:lnTo>
                  <a:lnTo>
                    <a:pt x="0" y="21600"/>
                  </a:lnTo>
                  <a:lnTo>
                    <a:pt x="0" y="0"/>
                  </a:lnTo>
                  <a:close/>
                </a:path>
              </a:pathLst>
            </a:custGeom>
            <a:solidFill>
              <a:schemeClr val="accent5">
                <a:lumMod val="75000"/>
              </a:schemeClr>
            </a:solidFill>
            <a:ln w="1905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60" name="任意多边形 10"/>
            <p:cNvSpPr>
              <a:spLocks/>
            </p:cNvSpPr>
            <p:nvPr/>
          </p:nvSpPr>
          <p:spPr bwMode="auto">
            <a:xfrm flipH="1">
              <a:off x="6267148" y="3843705"/>
              <a:ext cx="2269628" cy="1498016"/>
            </a:xfrm>
            <a:custGeom>
              <a:avLst/>
              <a:gdLst>
                <a:gd name="T0" fmla="*/ 2271713 w 21600"/>
                <a:gd name="T1" fmla="*/ 1499394 h 21600"/>
                <a:gd name="T2" fmla="*/ 2271713 w 21600"/>
                <a:gd name="T3" fmla="*/ 1499394 h 21600"/>
                <a:gd name="T4" fmla="*/ 2271713 w 21600"/>
                <a:gd name="T5" fmla="*/ 1499394 h 21600"/>
                <a:gd name="T6" fmla="*/ 2271713 w 21600"/>
                <a:gd name="T7" fmla="*/ 14993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12216"/>
                  </a:lnTo>
                  <a:lnTo>
                    <a:pt x="21600" y="21600"/>
                  </a:lnTo>
                  <a:lnTo>
                    <a:pt x="0" y="21600"/>
                  </a:lnTo>
                  <a:lnTo>
                    <a:pt x="0" y="0"/>
                  </a:lnTo>
                  <a:close/>
                </a:path>
              </a:pathLst>
            </a:custGeom>
            <a:solidFill>
              <a:schemeClr val="accent5"/>
            </a:solidFill>
            <a:ln w="1905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61" name="任意多边形 23"/>
            <p:cNvSpPr>
              <a:spLocks/>
            </p:cNvSpPr>
            <p:nvPr/>
          </p:nvSpPr>
          <p:spPr bwMode="auto">
            <a:xfrm>
              <a:off x="6616393" y="2596810"/>
              <a:ext cx="1447549" cy="30452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lc="http://schemas.openxmlformats.org/drawingml/2006/lockedCanvas" xmlns:a14="http://schemas.microsoft.com/office/drawing/2010/main" xmlns:p14="http://schemas.microsoft.com/office/powerpoint/2010/main">
                  <a:solidFill>
                    <a:srgbClr val="FFFFFF"/>
                  </a:solidFill>
                </a14:hiddenFill>
              </a:ext>
              <a:ext uri="{91240B29-F687-4f45-9708-019B960494DF}">
                <a14:hiddenLine xmlns="" xmlns:lc="http://schemas.openxmlformats.org/drawingml/2006/lockedCanvas" xmlns:a14="http://schemas.microsoft.com/office/drawing/2010/main" xmlns:p14="http://schemas.microsoft.com/office/powerpoint/2010/main" w="12700" cap="flat" cmpd="sng">
                  <a:solidFill>
                    <a:srgbClr val="000000"/>
                  </a:solidFill>
                  <a:prstDash val="solid"/>
                  <a:miter lim="0"/>
                  <a:headEnd/>
                  <a:tailEnd/>
                </a14:hiddenLine>
              </a:ext>
              <a:ext uri="{AF507438-7753-43e0-B8FC-AC1667EBCBE1}">
                <a14:hiddenEffects xmlns="" xmlns:lc="http://schemas.openxmlformats.org/drawingml/2006/lockedCanvas" xmlns:a14="http://schemas.microsoft.com/office/drawing/2010/main" xmlns:p14="http://schemas.microsoft.com/office/powerpoint/2010/main">
                  <a:effectLst>
                    <a:outerShdw blurRad="63500" dist="38099" dir="2700000" algn="ctr" rotWithShape="0">
                      <a:srgbClr val="000000">
                        <a:alpha val="74998"/>
                      </a:srgbClr>
                    </a:outerShdw>
                  </a:effectLst>
                </a14:hiddenEffects>
              </a:ext>
            </a:extLst>
          </p:spPr>
          <p:txBody>
            <a:bodyPr wrap="none" lIns="0" tIns="0" rIns="0" bIns="0" anchor="ctr">
              <a:normAutofit fontScale="70000" lnSpcReduction="20000"/>
              <a:scene3d>
                <a:camera prst="orthographicFront"/>
                <a:lightRig rig="threePt" dir="t"/>
              </a:scene3d>
              <a:sp3d contourW="12700"/>
            </a:bodyPr>
            <a:lstStyle/>
            <a:p>
              <a:pPr defTabSz="584141">
                <a:defRPr/>
              </a:pPr>
              <a:r>
                <a:rPr lang="en-US" sz="3200" b="1" dirty="0">
                  <a:solidFill>
                    <a:srgbClr val="4D4E4C"/>
                  </a:solidFill>
                </a:rPr>
                <a:t>365,000</a:t>
              </a:r>
            </a:p>
          </p:txBody>
        </p:sp>
        <p:sp>
          <p:nvSpPr>
            <p:cNvPr id="70" name="矩形 69"/>
            <p:cNvSpPr/>
            <p:nvPr/>
          </p:nvSpPr>
          <p:spPr>
            <a:xfrm>
              <a:off x="6332673" y="2970185"/>
              <a:ext cx="2132867" cy="867930"/>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74" name="矩形 73"/>
            <p:cNvSpPr/>
            <p:nvPr/>
          </p:nvSpPr>
          <p:spPr>
            <a:xfrm>
              <a:off x="6824118" y="4621160"/>
              <a:ext cx="1501492" cy="535531"/>
            </a:xfrm>
            <a:prstGeom prst="rect">
              <a:avLst/>
            </a:prstGeom>
          </p:spPr>
          <p:txBody>
            <a:bodyPr wrap="square">
              <a:spAutoFit/>
              <a:scene3d>
                <a:camera prst="orthographicFront"/>
                <a:lightRig rig="threePt" dir="t"/>
              </a:scene3d>
              <a:sp3d contourW="6350"/>
            </a:bodyPr>
            <a:lstStyle/>
            <a:p>
              <a:pPr algn="r">
                <a:lnSpc>
                  <a:spcPct val="120000"/>
                </a:lnSpc>
              </a:pPr>
              <a:r>
                <a:rPr lang="zh-CN" altLang="en-US" sz="2400" b="1" dirty="0">
                  <a:solidFill>
                    <a:schemeClr val="bg1"/>
                  </a:solidFill>
                </a:rPr>
                <a:t>文字添加</a:t>
              </a:r>
            </a:p>
          </p:txBody>
        </p:sp>
      </p:grpSp>
      <p:grpSp>
        <p:nvGrpSpPr>
          <p:cNvPr id="79" name="组合 78"/>
          <p:cNvGrpSpPr/>
          <p:nvPr/>
        </p:nvGrpSpPr>
        <p:grpSpPr>
          <a:xfrm>
            <a:off x="8810617" y="2189380"/>
            <a:ext cx="2274069" cy="3161221"/>
            <a:chOff x="8810617" y="2189380"/>
            <a:chExt cx="2274069" cy="3161221"/>
          </a:xfrm>
        </p:grpSpPr>
        <p:sp>
          <p:nvSpPr>
            <p:cNvPr id="63" name="任意多边形: 形状 62"/>
            <p:cNvSpPr/>
            <p:nvPr/>
          </p:nvSpPr>
          <p:spPr>
            <a:xfrm>
              <a:off x="8810617" y="2189380"/>
              <a:ext cx="2272800" cy="3161221"/>
            </a:xfrm>
            <a:custGeom>
              <a:avLst/>
              <a:gdLst>
                <a:gd name="connsiteX0" fmla="*/ 170074 w 2272800"/>
                <a:gd name="connsiteY0" fmla="*/ 0 h 3161221"/>
                <a:gd name="connsiteX1" fmla="*/ 2102726 w 2272800"/>
                <a:gd name="connsiteY1" fmla="*/ 0 h 3161221"/>
                <a:gd name="connsiteX2" fmla="*/ 2272800 w 2272800"/>
                <a:gd name="connsiteY2" fmla="*/ 170074 h 3161221"/>
                <a:gd name="connsiteX3" fmla="*/ 2272800 w 2272800"/>
                <a:gd name="connsiteY3" fmla="*/ 3161221 h 3161221"/>
                <a:gd name="connsiteX4" fmla="*/ 0 w 2272800"/>
                <a:gd name="connsiteY4" fmla="*/ 3161221 h 3161221"/>
                <a:gd name="connsiteX5" fmla="*/ 0 w 2272800"/>
                <a:gd name="connsiteY5" fmla="*/ 170074 h 3161221"/>
                <a:gd name="connsiteX6" fmla="*/ 170074 w 2272800"/>
                <a:gd name="connsiteY6" fmla="*/ 0 h 316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72800" h="3161221">
                  <a:moveTo>
                    <a:pt x="170074" y="0"/>
                  </a:moveTo>
                  <a:lnTo>
                    <a:pt x="2102726" y="0"/>
                  </a:lnTo>
                  <a:cubicBezTo>
                    <a:pt x="2196655" y="0"/>
                    <a:pt x="2272800" y="76145"/>
                    <a:pt x="2272800" y="170074"/>
                  </a:cubicBezTo>
                  <a:lnTo>
                    <a:pt x="2272800" y="3161221"/>
                  </a:lnTo>
                  <a:lnTo>
                    <a:pt x="0" y="3161221"/>
                  </a:lnTo>
                  <a:lnTo>
                    <a:pt x="0" y="170074"/>
                  </a:lnTo>
                  <a:cubicBezTo>
                    <a:pt x="0" y="76145"/>
                    <a:pt x="76145" y="0"/>
                    <a:pt x="170074" y="0"/>
                  </a:cubicBezTo>
                  <a:close/>
                </a:path>
              </a:pathLst>
            </a:custGeom>
            <a:gradFill>
              <a:gsLst>
                <a:gs pos="100000">
                  <a:srgbClr val="E4E4E4"/>
                </a:gs>
                <a:gs pos="0">
                  <a:schemeClr val="bg1"/>
                </a:gs>
              </a:gsLst>
              <a:lin ang="5400000" scaled="1"/>
            </a:gradFill>
            <a:ln w="19050">
              <a:solidFill>
                <a:schemeClr val="bg1">
                  <a:lumMod val="75000"/>
                </a:schemeClr>
              </a:solidFill>
            </a:ln>
            <a:effectLst>
              <a:outerShdw blurRad="127000" dist="38100" dir="5400000" algn="t"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4" name="任意多边形 9"/>
            <p:cNvSpPr>
              <a:spLocks/>
            </p:cNvSpPr>
            <p:nvPr/>
          </p:nvSpPr>
          <p:spPr bwMode="auto">
            <a:xfrm>
              <a:off x="8818236" y="4295833"/>
              <a:ext cx="1586043" cy="1046788"/>
            </a:xfrm>
            <a:custGeom>
              <a:avLst/>
              <a:gdLst>
                <a:gd name="T0" fmla="*/ 1587500 w 21600"/>
                <a:gd name="T1" fmla="*/ 1047750 h 21600"/>
                <a:gd name="T2" fmla="*/ 1587500 w 21600"/>
                <a:gd name="T3" fmla="*/ 1047750 h 21600"/>
                <a:gd name="T4" fmla="*/ 1587500 w 21600"/>
                <a:gd name="T5" fmla="*/ 1047750 h 21600"/>
                <a:gd name="T6" fmla="*/ 1587500 w 21600"/>
                <a:gd name="T7" fmla="*/ 10477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12216"/>
                  </a:lnTo>
                  <a:lnTo>
                    <a:pt x="21599" y="21600"/>
                  </a:lnTo>
                  <a:lnTo>
                    <a:pt x="0" y="21600"/>
                  </a:lnTo>
                  <a:lnTo>
                    <a:pt x="0" y="0"/>
                  </a:lnTo>
                  <a:close/>
                </a:path>
              </a:pathLst>
            </a:custGeom>
            <a:solidFill>
              <a:schemeClr val="accent6">
                <a:lumMod val="75000"/>
              </a:schemeClr>
            </a:solidFill>
            <a:ln w="1905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65" name="任意多边形 10"/>
            <p:cNvSpPr>
              <a:spLocks/>
            </p:cNvSpPr>
            <p:nvPr/>
          </p:nvSpPr>
          <p:spPr bwMode="auto">
            <a:xfrm flipH="1">
              <a:off x="8815058" y="3843705"/>
              <a:ext cx="2269628" cy="1498016"/>
            </a:xfrm>
            <a:custGeom>
              <a:avLst/>
              <a:gdLst>
                <a:gd name="T0" fmla="*/ 2271713 w 21600"/>
                <a:gd name="T1" fmla="*/ 1499394 h 21600"/>
                <a:gd name="T2" fmla="*/ 2271713 w 21600"/>
                <a:gd name="T3" fmla="*/ 1499394 h 21600"/>
                <a:gd name="T4" fmla="*/ 2271713 w 21600"/>
                <a:gd name="T5" fmla="*/ 1499394 h 21600"/>
                <a:gd name="T6" fmla="*/ 2271713 w 21600"/>
                <a:gd name="T7" fmla="*/ 14993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12216"/>
                  </a:lnTo>
                  <a:lnTo>
                    <a:pt x="21600" y="21600"/>
                  </a:lnTo>
                  <a:lnTo>
                    <a:pt x="0" y="21600"/>
                  </a:lnTo>
                  <a:lnTo>
                    <a:pt x="0" y="0"/>
                  </a:lnTo>
                  <a:close/>
                </a:path>
              </a:pathLst>
            </a:custGeom>
            <a:solidFill>
              <a:schemeClr val="accent6"/>
            </a:solidFill>
            <a:ln w="1905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66" name="任意多边形 23"/>
            <p:cNvSpPr>
              <a:spLocks/>
            </p:cNvSpPr>
            <p:nvPr/>
          </p:nvSpPr>
          <p:spPr bwMode="auto">
            <a:xfrm>
              <a:off x="9164303" y="2596810"/>
              <a:ext cx="1447549" cy="30452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lc="http://schemas.openxmlformats.org/drawingml/2006/lockedCanvas" xmlns:a14="http://schemas.microsoft.com/office/drawing/2010/main" xmlns:p14="http://schemas.microsoft.com/office/powerpoint/2010/main">
                  <a:solidFill>
                    <a:srgbClr val="FFFFFF"/>
                  </a:solidFill>
                </a14:hiddenFill>
              </a:ext>
              <a:ext uri="{91240B29-F687-4f45-9708-019B960494DF}">
                <a14:hiddenLine xmlns="" xmlns:lc="http://schemas.openxmlformats.org/drawingml/2006/lockedCanvas" xmlns:a14="http://schemas.microsoft.com/office/drawing/2010/main" xmlns:p14="http://schemas.microsoft.com/office/powerpoint/2010/main" w="12700" cap="flat" cmpd="sng">
                  <a:solidFill>
                    <a:srgbClr val="000000"/>
                  </a:solidFill>
                  <a:prstDash val="solid"/>
                  <a:miter lim="0"/>
                  <a:headEnd/>
                  <a:tailEnd/>
                </a14:hiddenLine>
              </a:ext>
              <a:ext uri="{AF507438-7753-43e0-B8FC-AC1667EBCBE1}">
                <a14:hiddenEffects xmlns="" xmlns:lc="http://schemas.openxmlformats.org/drawingml/2006/lockedCanvas" xmlns:a14="http://schemas.microsoft.com/office/drawing/2010/main" xmlns:p14="http://schemas.microsoft.com/office/powerpoint/2010/main">
                  <a:effectLst>
                    <a:outerShdw blurRad="63500" dist="38099" dir="2700000" algn="ctr" rotWithShape="0">
                      <a:srgbClr val="000000">
                        <a:alpha val="74998"/>
                      </a:srgbClr>
                    </a:outerShdw>
                  </a:effectLst>
                </a14:hiddenEffects>
              </a:ext>
            </a:extLst>
          </p:spPr>
          <p:txBody>
            <a:bodyPr wrap="none" lIns="0" tIns="0" rIns="0" bIns="0" anchor="ctr">
              <a:normAutofit fontScale="70000" lnSpcReduction="20000"/>
              <a:scene3d>
                <a:camera prst="orthographicFront"/>
                <a:lightRig rig="threePt" dir="t"/>
              </a:scene3d>
              <a:sp3d contourW="12700"/>
            </a:bodyPr>
            <a:lstStyle/>
            <a:p>
              <a:pPr defTabSz="584141">
                <a:defRPr/>
              </a:pPr>
              <a:r>
                <a:rPr lang="en-US" sz="3200" b="1" dirty="0">
                  <a:solidFill>
                    <a:srgbClr val="4D4E4C"/>
                  </a:solidFill>
                </a:rPr>
                <a:t>758,000</a:t>
              </a:r>
            </a:p>
          </p:txBody>
        </p:sp>
        <p:sp>
          <p:nvSpPr>
            <p:cNvPr id="71" name="矩形 70"/>
            <p:cNvSpPr/>
            <p:nvPr/>
          </p:nvSpPr>
          <p:spPr>
            <a:xfrm>
              <a:off x="8880583" y="2970185"/>
              <a:ext cx="2132867" cy="867930"/>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75" name="矩形 74"/>
            <p:cNvSpPr/>
            <p:nvPr/>
          </p:nvSpPr>
          <p:spPr>
            <a:xfrm>
              <a:off x="9364118" y="4621160"/>
              <a:ext cx="1501492" cy="535531"/>
            </a:xfrm>
            <a:prstGeom prst="rect">
              <a:avLst/>
            </a:prstGeom>
          </p:spPr>
          <p:txBody>
            <a:bodyPr wrap="square">
              <a:spAutoFit/>
              <a:scene3d>
                <a:camera prst="orthographicFront"/>
                <a:lightRig rig="threePt" dir="t"/>
              </a:scene3d>
              <a:sp3d contourW="6350"/>
            </a:bodyPr>
            <a:lstStyle/>
            <a:p>
              <a:pPr algn="r">
                <a:lnSpc>
                  <a:spcPct val="120000"/>
                </a:lnSpc>
              </a:pPr>
              <a:r>
                <a:rPr lang="zh-CN" altLang="en-US" sz="2400" b="1" dirty="0">
                  <a:solidFill>
                    <a:schemeClr val="bg1"/>
                  </a:solidFill>
                </a:rPr>
                <a:t>文字添加</a:t>
              </a:r>
            </a:p>
          </p:txBody>
        </p:sp>
      </p:grpSp>
    </p:spTree>
    <p:extLst>
      <p:ext uri="{BB962C8B-B14F-4D97-AF65-F5344CB8AC3E}">
        <p14:creationId xmlns:p14="http://schemas.microsoft.com/office/powerpoint/2010/main" val="91366031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4000">
        <p15:prstTrans prst="pageCurlDouble"/>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6"/>
                                        </p:tgtEl>
                                        <p:attrNameLst>
                                          <p:attrName>style.visibility</p:attrName>
                                        </p:attrNameLst>
                                      </p:cBhvr>
                                      <p:to>
                                        <p:strVal val="visible"/>
                                      </p:to>
                                    </p:set>
                                    <p:anim calcmode="lin" valueType="num">
                                      <p:cBhvr>
                                        <p:cTn id="7" dur="500" fill="hold"/>
                                        <p:tgtEl>
                                          <p:spTgt spid="76"/>
                                        </p:tgtEl>
                                        <p:attrNameLst>
                                          <p:attrName>ppt_w</p:attrName>
                                        </p:attrNameLst>
                                      </p:cBhvr>
                                      <p:tavLst>
                                        <p:tav tm="0">
                                          <p:val>
                                            <p:fltVal val="0"/>
                                          </p:val>
                                        </p:tav>
                                        <p:tav tm="100000">
                                          <p:val>
                                            <p:strVal val="#ppt_w"/>
                                          </p:val>
                                        </p:tav>
                                      </p:tavLst>
                                    </p:anim>
                                    <p:anim calcmode="lin" valueType="num">
                                      <p:cBhvr>
                                        <p:cTn id="8" dur="500" fill="hold"/>
                                        <p:tgtEl>
                                          <p:spTgt spid="76"/>
                                        </p:tgtEl>
                                        <p:attrNameLst>
                                          <p:attrName>ppt_h</p:attrName>
                                        </p:attrNameLst>
                                      </p:cBhvr>
                                      <p:tavLst>
                                        <p:tav tm="0">
                                          <p:val>
                                            <p:fltVal val="0"/>
                                          </p:val>
                                        </p:tav>
                                        <p:tav tm="100000">
                                          <p:val>
                                            <p:strVal val="#ppt_h"/>
                                          </p:val>
                                        </p:tav>
                                      </p:tavLst>
                                    </p:anim>
                                    <p:animEffect transition="in" filter="fade">
                                      <p:cBhvr>
                                        <p:cTn id="9" dur="500"/>
                                        <p:tgtEl>
                                          <p:spTgt spid="7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77"/>
                                        </p:tgtEl>
                                        <p:attrNameLst>
                                          <p:attrName>style.visibility</p:attrName>
                                        </p:attrNameLst>
                                      </p:cBhvr>
                                      <p:to>
                                        <p:strVal val="visible"/>
                                      </p:to>
                                    </p:set>
                                    <p:anim calcmode="lin" valueType="num">
                                      <p:cBhvr>
                                        <p:cTn id="13" dur="500" fill="hold"/>
                                        <p:tgtEl>
                                          <p:spTgt spid="77"/>
                                        </p:tgtEl>
                                        <p:attrNameLst>
                                          <p:attrName>ppt_w</p:attrName>
                                        </p:attrNameLst>
                                      </p:cBhvr>
                                      <p:tavLst>
                                        <p:tav tm="0">
                                          <p:val>
                                            <p:fltVal val="0"/>
                                          </p:val>
                                        </p:tav>
                                        <p:tav tm="100000">
                                          <p:val>
                                            <p:strVal val="#ppt_w"/>
                                          </p:val>
                                        </p:tav>
                                      </p:tavLst>
                                    </p:anim>
                                    <p:anim calcmode="lin" valueType="num">
                                      <p:cBhvr>
                                        <p:cTn id="14" dur="500" fill="hold"/>
                                        <p:tgtEl>
                                          <p:spTgt spid="77"/>
                                        </p:tgtEl>
                                        <p:attrNameLst>
                                          <p:attrName>ppt_h</p:attrName>
                                        </p:attrNameLst>
                                      </p:cBhvr>
                                      <p:tavLst>
                                        <p:tav tm="0">
                                          <p:val>
                                            <p:fltVal val="0"/>
                                          </p:val>
                                        </p:tav>
                                        <p:tav tm="100000">
                                          <p:val>
                                            <p:strVal val="#ppt_h"/>
                                          </p:val>
                                        </p:tav>
                                      </p:tavLst>
                                    </p:anim>
                                    <p:animEffect transition="in" filter="fade">
                                      <p:cBhvr>
                                        <p:cTn id="15" dur="500"/>
                                        <p:tgtEl>
                                          <p:spTgt spid="77"/>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78"/>
                                        </p:tgtEl>
                                        <p:attrNameLst>
                                          <p:attrName>style.visibility</p:attrName>
                                        </p:attrNameLst>
                                      </p:cBhvr>
                                      <p:to>
                                        <p:strVal val="visible"/>
                                      </p:to>
                                    </p:set>
                                    <p:anim calcmode="lin" valueType="num">
                                      <p:cBhvr>
                                        <p:cTn id="19" dur="500" fill="hold"/>
                                        <p:tgtEl>
                                          <p:spTgt spid="78"/>
                                        </p:tgtEl>
                                        <p:attrNameLst>
                                          <p:attrName>ppt_w</p:attrName>
                                        </p:attrNameLst>
                                      </p:cBhvr>
                                      <p:tavLst>
                                        <p:tav tm="0">
                                          <p:val>
                                            <p:fltVal val="0"/>
                                          </p:val>
                                        </p:tav>
                                        <p:tav tm="100000">
                                          <p:val>
                                            <p:strVal val="#ppt_w"/>
                                          </p:val>
                                        </p:tav>
                                      </p:tavLst>
                                    </p:anim>
                                    <p:anim calcmode="lin" valueType="num">
                                      <p:cBhvr>
                                        <p:cTn id="20" dur="500" fill="hold"/>
                                        <p:tgtEl>
                                          <p:spTgt spid="78"/>
                                        </p:tgtEl>
                                        <p:attrNameLst>
                                          <p:attrName>ppt_h</p:attrName>
                                        </p:attrNameLst>
                                      </p:cBhvr>
                                      <p:tavLst>
                                        <p:tav tm="0">
                                          <p:val>
                                            <p:fltVal val="0"/>
                                          </p:val>
                                        </p:tav>
                                        <p:tav tm="100000">
                                          <p:val>
                                            <p:strVal val="#ppt_h"/>
                                          </p:val>
                                        </p:tav>
                                      </p:tavLst>
                                    </p:anim>
                                    <p:animEffect transition="in" filter="fade">
                                      <p:cBhvr>
                                        <p:cTn id="21" dur="500"/>
                                        <p:tgtEl>
                                          <p:spTgt spid="78"/>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79"/>
                                        </p:tgtEl>
                                        <p:attrNameLst>
                                          <p:attrName>style.visibility</p:attrName>
                                        </p:attrNameLst>
                                      </p:cBhvr>
                                      <p:to>
                                        <p:strVal val="visible"/>
                                      </p:to>
                                    </p:set>
                                    <p:anim calcmode="lin" valueType="num">
                                      <p:cBhvr>
                                        <p:cTn id="25" dur="500" fill="hold"/>
                                        <p:tgtEl>
                                          <p:spTgt spid="79"/>
                                        </p:tgtEl>
                                        <p:attrNameLst>
                                          <p:attrName>ppt_w</p:attrName>
                                        </p:attrNameLst>
                                      </p:cBhvr>
                                      <p:tavLst>
                                        <p:tav tm="0">
                                          <p:val>
                                            <p:fltVal val="0"/>
                                          </p:val>
                                        </p:tav>
                                        <p:tav tm="100000">
                                          <p:val>
                                            <p:strVal val="#ppt_w"/>
                                          </p:val>
                                        </p:tav>
                                      </p:tavLst>
                                    </p:anim>
                                    <p:anim calcmode="lin" valueType="num">
                                      <p:cBhvr>
                                        <p:cTn id="26" dur="500" fill="hold"/>
                                        <p:tgtEl>
                                          <p:spTgt spid="79"/>
                                        </p:tgtEl>
                                        <p:attrNameLst>
                                          <p:attrName>ppt_h</p:attrName>
                                        </p:attrNameLst>
                                      </p:cBhvr>
                                      <p:tavLst>
                                        <p:tav tm="0">
                                          <p:val>
                                            <p:fltVal val="0"/>
                                          </p:val>
                                        </p:tav>
                                        <p:tav tm="100000">
                                          <p:val>
                                            <p:strVal val="#ppt_h"/>
                                          </p:val>
                                        </p:tav>
                                      </p:tavLst>
                                    </p:anim>
                                    <p:animEffect transition="in" filter="fade">
                                      <p:cBhvr>
                                        <p:cTn id="27"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825999" y="1117901"/>
            <a:ext cx="2593173" cy="4697133"/>
            <a:chOff x="5138965" y="1128151"/>
            <a:chExt cx="1954137" cy="3539620"/>
          </a:xfrm>
        </p:grpSpPr>
        <p:sp>
          <p:nvSpPr>
            <p:cNvPr id="71" name="任意多边形: 形状 70"/>
            <p:cNvSpPr/>
            <p:nvPr/>
          </p:nvSpPr>
          <p:spPr>
            <a:xfrm>
              <a:off x="5138965" y="1128151"/>
              <a:ext cx="1914069" cy="2769162"/>
            </a:xfrm>
            <a:custGeom>
              <a:avLst/>
              <a:gdLst>
                <a:gd name="connsiteX0" fmla="*/ 982031 w 1914069"/>
                <a:gd name="connsiteY0" fmla="*/ 0 h 2769162"/>
                <a:gd name="connsiteX1" fmla="*/ 1843868 w 1914069"/>
                <a:gd name="connsiteY1" fmla="*/ 861837 h 2769162"/>
                <a:gd name="connsiteX2" fmla="*/ 1591442 w 1914069"/>
                <a:gd name="connsiteY2" fmla="*/ 1471248 h 2769162"/>
                <a:gd name="connsiteX3" fmla="*/ 1488071 w 1914069"/>
                <a:gd name="connsiteY3" fmla="*/ 1556537 h 2769162"/>
                <a:gd name="connsiteX4" fmla="*/ 1914069 w 1914069"/>
                <a:gd name="connsiteY4" fmla="*/ 2507853 h 2769162"/>
                <a:gd name="connsiteX5" fmla="*/ 1470688 w 1914069"/>
                <a:gd name="connsiteY5" fmla="*/ 2299933 h 2769162"/>
                <a:gd name="connsiteX6" fmla="*/ 1330533 w 1914069"/>
                <a:gd name="connsiteY6" fmla="*/ 2769160 h 2769162"/>
                <a:gd name="connsiteX7" fmla="*/ 957036 w 1914069"/>
                <a:gd name="connsiteY7" fmla="*/ 1935088 h 2769162"/>
                <a:gd name="connsiteX8" fmla="*/ 583537 w 1914069"/>
                <a:gd name="connsiteY8" fmla="*/ 2769162 h 2769162"/>
                <a:gd name="connsiteX9" fmla="*/ 443382 w 1914069"/>
                <a:gd name="connsiteY9" fmla="*/ 2299934 h 2769162"/>
                <a:gd name="connsiteX10" fmla="*/ 0 w 1914069"/>
                <a:gd name="connsiteY10" fmla="*/ 2507854 h 2769162"/>
                <a:gd name="connsiteX11" fmla="*/ 439487 w 1914069"/>
                <a:gd name="connsiteY11" fmla="*/ 1526418 h 2769162"/>
                <a:gd name="connsiteX12" fmla="*/ 372620 w 1914069"/>
                <a:gd name="connsiteY12" fmla="*/ 1471248 h 2769162"/>
                <a:gd name="connsiteX13" fmla="*/ 120194 w 1914069"/>
                <a:gd name="connsiteY13" fmla="*/ 861837 h 2769162"/>
                <a:gd name="connsiteX14" fmla="*/ 982031 w 1914069"/>
                <a:gd name="connsiteY14" fmla="*/ 0 h 2769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14069" h="2769162">
                  <a:moveTo>
                    <a:pt x="982031" y="0"/>
                  </a:moveTo>
                  <a:cubicBezTo>
                    <a:pt x="1458010" y="0"/>
                    <a:pt x="1843868" y="385858"/>
                    <a:pt x="1843868" y="861837"/>
                  </a:cubicBezTo>
                  <a:cubicBezTo>
                    <a:pt x="1843868" y="1099827"/>
                    <a:pt x="1747404" y="1315286"/>
                    <a:pt x="1591442" y="1471248"/>
                  </a:cubicBezTo>
                  <a:lnTo>
                    <a:pt x="1488071" y="1556537"/>
                  </a:lnTo>
                  <a:lnTo>
                    <a:pt x="1914069" y="2507853"/>
                  </a:lnTo>
                  <a:lnTo>
                    <a:pt x="1470688" y="2299933"/>
                  </a:lnTo>
                  <a:lnTo>
                    <a:pt x="1330533" y="2769160"/>
                  </a:lnTo>
                  <a:lnTo>
                    <a:pt x="957036" y="1935088"/>
                  </a:lnTo>
                  <a:lnTo>
                    <a:pt x="583537" y="2769162"/>
                  </a:lnTo>
                  <a:lnTo>
                    <a:pt x="443382" y="2299934"/>
                  </a:lnTo>
                  <a:lnTo>
                    <a:pt x="0" y="2507854"/>
                  </a:lnTo>
                  <a:lnTo>
                    <a:pt x="439487" y="1526418"/>
                  </a:lnTo>
                  <a:lnTo>
                    <a:pt x="372620" y="1471248"/>
                  </a:lnTo>
                  <a:cubicBezTo>
                    <a:pt x="216659" y="1315286"/>
                    <a:pt x="120194" y="1099827"/>
                    <a:pt x="120194" y="861837"/>
                  </a:cubicBezTo>
                  <a:cubicBezTo>
                    <a:pt x="120194" y="385858"/>
                    <a:pt x="506052" y="0"/>
                    <a:pt x="982031" y="0"/>
                  </a:cubicBezTo>
                  <a:close/>
                </a:path>
              </a:pathLst>
            </a:custGeom>
            <a:solidFill>
              <a:schemeClr val="accent5"/>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FFFFFF"/>
                </a:solidFill>
                <a:effectLst/>
                <a:uLnTx/>
                <a:uFillTx/>
                <a:latin typeface="Arial"/>
                <a:ea typeface="微软雅黑"/>
                <a:cs typeface="+mn-cs"/>
              </a:endParaRPr>
            </a:p>
          </p:txBody>
        </p:sp>
        <p:sp>
          <p:nvSpPr>
            <p:cNvPr id="49" name="圆角矩形 3"/>
            <p:cNvSpPr/>
            <p:nvPr/>
          </p:nvSpPr>
          <p:spPr>
            <a:xfrm>
              <a:off x="5401135" y="1270127"/>
              <a:ext cx="1439718" cy="1439718"/>
            </a:xfrm>
            <a:prstGeom prst="ellipse">
              <a:avLst/>
            </a:prstGeom>
            <a:gradFill>
              <a:gsLst>
                <a:gs pos="100000">
                  <a:srgbClr val="E0E0E0"/>
                </a:gs>
                <a:gs pos="0">
                  <a:schemeClr val="bg1"/>
                </a:gs>
              </a:gsLst>
              <a:lin ang="2700000" scaled="1"/>
            </a:gradFill>
            <a:ln w="101600">
              <a:noFill/>
            </a:ln>
            <a:effectLst>
              <a:outerShdw blurRad="127000" dist="76200" dir="2700000" algn="tl" rotWithShape="0">
                <a:schemeClr val="accent1">
                  <a:lumMod val="50000"/>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FFFFFF"/>
                </a:solidFill>
                <a:effectLst/>
                <a:uLnTx/>
                <a:uFillTx/>
                <a:latin typeface="Arial"/>
                <a:ea typeface="微软雅黑"/>
                <a:cs typeface="+mn-cs"/>
              </a:endParaRPr>
            </a:p>
          </p:txBody>
        </p:sp>
        <p:sp>
          <p:nvSpPr>
            <p:cNvPr id="50" name="圆角矩形 4"/>
            <p:cNvSpPr/>
            <p:nvPr/>
          </p:nvSpPr>
          <p:spPr>
            <a:xfrm>
              <a:off x="5492030" y="1361022"/>
              <a:ext cx="1257929" cy="1257929"/>
            </a:xfrm>
            <a:prstGeom prst="ellipse">
              <a:avLst/>
            </a:prstGeom>
            <a:gradFill>
              <a:gsLst>
                <a:gs pos="0">
                  <a:srgbClr val="E2E2E2"/>
                </a:gs>
                <a:gs pos="100000">
                  <a:schemeClr val="bg1"/>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FFFFFF"/>
                </a:solidFill>
                <a:effectLst/>
                <a:uLnTx/>
                <a:uFillTx/>
                <a:latin typeface="Arial"/>
                <a:ea typeface="微软雅黑"/>
                <a:cs typeface="+mn-cs"/>
              </a:endParaRPr>
            </a:p>
          </p:txBody>
        </p:sp>
        <p:sp>
          <p:nvSpPr>
            <p:cNvPr id="75" name="文本框 74"/>
            <p:cNvSpPr txBox="1"/>
            <p:nvPr/>
          </p:nvSpPr>
          <p:spPr>
            <a:xfrm>
              <a:off x="5703890" y="1601131"/>
              <a:ext cx="784218" cy="765373"/>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a:ln>
                    <a:noFill/>
                  </a:ln>
                  <a:solidFill>
                    <a:srgbClr val="778495">
                      <a:lumMod val="50000"/>
                    </a:srgbClr>
                  </a:solidFill>
                  <a:effectLst/>
                  <a:uLnTx/>
                  <a:uFillTx/>
                  <a:latin typeface="Arial"/>
                  <a:ea typeface="微软雅黑"/>
                  <a:cs typeface="+mn-cs"/>
                </a:rPr>
                <a:t>03</a:t>
              </a:r>
              <a:endParaRPr kumimoji="0" lang="zh-CN" altLang="en-US" sz="6000" b="1" i="0" u="none" strike="noStrike" kern="1200" cap="none" spc="0" normalizeH="0" baseline="0" noProof="0" dirty="0">
                <a:ln>
                  <a:noFill/>
                </a:ln>
                <a:solidFill>
                  <a:srgbClr val="778495">
                    <a:lumMod val="50000"/>
                  </a:srgbClr>
                </a:solidFill>
                <a:effectLst/>
                <a:uLnTx/>
                <a:uFillTx/>
                <a:latin typeface="Arial"/>
                <a:ea typeface="微软雅黑"/>
                <a:cs typeface="+mn-cs"/>
              </a:endParaRPr>
            </a:p>
          </p:txBody>
        </p:sp>
        <p:sp>
          <p:nvSpPr>
            <p:cNvPr id="79" name="矩形 78"/>
            <p:cNvSpPr/>
            <p:nvPr/>
          </p:nvSpPr>
          <p:spPr>
            <a:xfrm>
              <a:off x="5355623" y="3897313"/>
              <a:ext cx="1530745" cy="487056"/>
            </a:xfrm>
            <a:prstGeom prst="rect">
              <a:avLst/>
            </a:prstGeom>
          </p:spPr>
          <p:txBody>
            <a:bodyPr wrap="none">
              <a:spAutoFit/>
              <a:scene3d>
                <a:camera prst="orthographicFront"/>
                <a:lightRig rig="threePt" dir="t"/>
              </a:scene3d>
              <a:sp3d contourW="12700"/>
            </a:bodyPr>
            <a:lstStyle/>
            <a:p>
              <a:pPr lvl="0" algn="ctr"/>
              <a:r>
                <a:rPr lang="zh-CN" altLang="en-US" sz="3600" dirty="0">
                  <a:solidFill>
                    <a:srgbClr val="778495">
                      <a:lumMod val="50000"/>
                    </a:srgbClr>
                  </a:solidFill>
                </a:rPr>
                <a:t>教学准备</a:t>
              </a:r>
            </a:p>
          </p:txBody>
        </p:sp>
        <p:sp>
          <p:nvSpPr>
            <p:cNvPr id="32" name="矩形 31"/>
            <p:cNvSpPr/>
            <p:nvPr/>
          </p:nvSpPr>
          <p:spPr>
            <a:xfrm>
              <a:off x="5148890" y="4366260"/>
              <a:ext cx="1944212" cy="301511"/>
            </a:xfrm>
            <a:prstGeom prst="rect">
              <a:avLst/>
            </a:prstGeom>
          </p:spPr>
          <p:txBody>
            <a:bodyPr wrap="none">
              <a:spAutoFit/>
              <a:scene3d>
                <a:camera prst="orthographicFront"/>
                <a:lightRig rig="threePt" dir="t"/>
              </a:scene3d>
              <a:sp3d contourW="12700"/>
            </a:bodyPr>
            <a:lstStyle/>
            <a:p>
              <a:pPr lvl="0" algn="ctr"/>
              <a:r>
                <a:rPr lang="en-US" altLang="zh-CN" sz="2000" dirty="0">
                  <a:solidFill>
                    <a:srgbClr val="000000">
                      <a:lumMod val="65000"/>
                      <a:lumOff val="35000"/>
                    </a:srgbClr>
                  </a:solidFill>
                </a:rPr>
                <a:t>Teaching preparation</a:t>
              </a:r>
            </a:p>
          </p:txBody>
        </p:sp>
      </p:grpSp>
    </p:spTree>
    <p:extLst>
      <p:ext uri="{BB962C8B-B14F-4D97-AF65-F5344CB8AC3E}">
        <p14:creationId xmlns:p14="http://schemas.microsoft.com/office/powerpoint/2010/main" val="144028503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4000">
        <p15:prstTrans prst="pageCurlDouble"/>
      </p:transition>
    </mc:Choice>
    <mc:Fallback>
      <p:transition spd="slow" advTm="400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AutoShape 3"/>
          <p:cNvSpPr>
            <a:spLocks noChangeArrowheads="1"/>
          </p:cNvSpPr>
          <p:nvPr/>
        </p:nvSpPr>
        <p:spPr bwMode="auto">
          <a:xfrm rot="10800000">
            <a:off x="8079835" y="3757709"/>
            <a:ext cx="2492696" cy="303494"/>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0">
                <a:schemeClr val="accent6">
                  <a:alpha val="0"/>
                </a:schemeClr>
              </a:gs>
              <a:gs pos="100000">
                <a:schemeClr val="accent6"/>
              </a:gs>
            </a:gsLst>
            <a:lin ang="5400000" scaled="1"/>
          </a:gradFill>
          <a:ln>
            <a:noFill/>
          </a:ln>
          <a:effectLst/>
          <a:extLst/>
        </p:spPr>
        <p:txBody>
          <a:bodyPr wrap="none" anchor="ctr"/>
          <a:lstStyle/>
          <a:p>
            <a:pPr defTabSz="914377">
              <a:defRPr/>
            </a:pPr>
            <a:endParaRPr lang="zh-CN" altLang="en-US" kern="0" dirty="0">
              <a:solidFill>
                <a:sysClr val="windowText" lastClr="000000"/>
              </a:solidFill>
              <a:latin typeface="Impact" pitchFamily="34" charset="0"/>
              <a:ea typeface="微软雅黑" pitchFamily="34" charset="-122"/>
            </a:endParaRPr>
          </a:p>
        </p:txBody>
      </p:sp>
      <p:pic>
        <p:nvPicPr>
          <p:cNvPr id="54" name="图片占位符 53"/>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l="10599" r="10599"/>
          <a:stretch>
            <a:fillRect/>
          </a:stretch>
        </p:blipFill>
        <p:spPr/>
      </p:pic>
      <p:pic>
        <p:nvPicPr>
          <p:cNvPr id="52" name="图片占位符 51"/>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l="12181" r="12181"/>
          <a:stretch>
            <a:fillRect/>
          </a:stretch>
        </p:blipFill>
        <p:spPr/>
      </p:pic>
      <p:grpSp>
        <p:nvGrpSpPr>
          <p:cNvPr id="2" name="组合 1"/>
          <p:cNvGrpSpPr/>
          <p:nvPr/>
        </p:nvGrpSpPr>
        <p:grpSpPr>
          <a:xfrm>
            <a:off x="574288" y="484276"/>
            <a:ext cx="4150927" cy="1020697"/>
            <a:chOff x="574288" y="484276"/>
            <a:chExt cx="4150927" cy="1020697"/>
          </a:xfrm>
        </p:grpSpPr>
        <p:sp>
          <p:nvSpPr>
            <p:cNvPr id="7" name="椭圆 6"/>
            <p:cNvSpPr/>
            <p:nvPr/>
          </p:nvSpPr>
          <p:spPr>
            <a:xfrm>
              <a:off x="709696" y="798044"/>
              <a:ext cx="4015519" cy="466634"/>
            </a:xfrm>
            <a:prstGeom prst="ellipse">
              <a:avLst/>
            </a:prstGeom>
            <a:gradFill flip="none" rotWithShape="1">
              <a:gsLst>
                <a:gs pos="100000">
                  <a:srgbClr val="C9C9C9">
                    <a:alpha val="0"/>
                  </a:srgbClr>
                </a:gs>
                <a:gs pos="20000">
                  <a:schemeClr val="bg1">
                    <a:lumMod val="5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nvGrpSpPr>
            <p:cNvPr id="8" name="组合 7"/>
            <p:cNvGrpSpPr/>
            <p:nvPr/>
          </p:nvGrpSpPr>
          <p:grpSpPr>
            <a:xfrm>
              <a:off x="640284" y="484276"/>
              <a:ext cx="4021131" cy="613991"/>
              <a:chOff x="3418293" y="305852"/>
              <a:chExt cx="4844075" cy="872774"/>
            </a:xfrm>
          </p:grpSpPr>
          <p:sp>
            <p:nvSpPr>
              <p:cNvPr id="9" name="椭圆 8"/>
              <p:cNvSpPr/>
              <p:nvPr/>
            </p:nvSpPr>
            <p:spPr>
              <a:xfrm>
                <a:off x="3418293" y="305852"/>
                <a:ext cx="4844075" cy="466634"/>
              </a:xfrm>
              <a:prstGeom prst="ellipse">
                <a:avLst/>
              </a:prstGeom>
              <a:gradFill flip="none" rotWithShape="1">
                <a:gsLst>
                  <a:gs pos="100000">
                    <a:srgbClr val="C9C9C9">
                      <a:alpha val="0"/>
                    </a:srgbClr>
                  </a:gs>
                  <a:gs pos="20000">
                    <a:schemeClr val="bg1">
                      <a:lumMod val="5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0" name="矩形 9"/>
              <p:cNvSpPr/>
              <p:nvPr/>
            </p:nvSpPr>
            <p:spPr>
              <a:xfrm>
                <a:off x="3502027" y="470122"/>
                <a:ext cx="4499303" cy="708504"/>
              </a:xfrm>
              <a:prstGeom prst="rect">
                <a:avLst/>
              </a:prstGeom>
              <a:gradFill>
                <a:gsLst>
                  <a:gs pos="0">
                    <a:schemeClr val="bg1"/>
                  </a:gs>
                  <a:gs pos="100000">
                    <a:schemeClr val="bg1">
                      <a:lumMod val="95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grpSp>
          <p:nvGrpSpPr>
            <p:cNvPr id="11" name="组合 10"/>
            <p:cNvGrpSpPr/>
            <p:nvPr/>
          </p:nvGrpSpPr>
          <p:grpSpPr>
            <a:xfrm>
              <a:off x="574288" y="485837"/>
              <a:ext cx="970204" cy="1019136"/>
              <a:chOff x="1003288" y="1798087"/>
              <a:chExt cx="3398850" cy="3383513"/>
            </a:xfrm>
          </p:grpSpPr>
          <p:sp>
            <p:nvSpPr>
              <p:cNvPr id="12" name="AutoShape 3"/>
              <p:cNvSpPr>
                <a:spLocks noChangeAspect="1" noChangeArrowheads="1" noTextEdit="1"/>
              </p:cNvSpPr>
              <p:nvPr/>
            </p:nvSpPr>
            <p:spPr bwMode="auto">
              <a:xfrm>
                <a:off x="1566863" y="1863725"/>
                <a:ext cx="2835275" cy="331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3" name="AutoShape 11"/>
              <p:cNvSpPr>
                <a:spLocks noChangeAspect="1" noChangeArrowheads="1" noTextEdit="1"/>
              </p:cNvSpPr>
              <p:nvPr/>
            </p:nvSpPr>
            <p:spPr bwMode="auto">
              <a:xfrm>
                <a:off x="1028024" y="1798087"/>
                <a:ext cx="2896276" cy="1996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grpSp>
            <p:nvGrpSpPr>
              <p:cNvPr id="14" name="组合 13"/>
              <p:cNvGrpSpPr/>
              <p:nvPr/>
            </p:nvGrpSpPr>
            <p:grpSpPr>
              <a:xfrm>
                <a:off x="1003288" y="1856944"/>
                <a:ext cx="3119221" cy="1919931"/>
                <a:chOff x="1028026" y="1617975"/>
                <a:chExt cx="3119221" cy="1919931"/>
              </a:xfrm>
            </p:grpSpPr>
            <p:sp>
              <p:nvSpPr>
                <p:cNvPr id="15" name="Freeform 13"/>
                <p:cNvSpPr>
                  <a:spLocks/>
                </p:cNvSpPr>
                <p:nvPr/>
              </p:nvSpPr>
              <p:spPr bwMode="auto">
                <a:xfrm>
                  <a:off x="1028026" y="1617975"/>
                  <a:ext cx="3119221" cy="1832376"/>
                </a:xfrm>
                <a:custGeom>
                  <a:avLst/>
                  <a:gdLst>
                    <a:gd name="T0" fmla="*/ 264 w 306"/>
                    <a:gd name="T1" fmla="*/ 91 h 210"/>
                    <a:gd name="T2" fmla="*/ 266 w 306"/>
                    <a:gd name="T3" fmla="*/ 73 h 210"/>
                    <a:gd name="T4" fmla="*/ 194 w 306"/>
                    <a:gd name="T5" fmla="*/ 0 h 210"/>
                    <a:gd name="T6" fmla="*/ 127 w 306"/>
                    <a:gd name="T7" fmla="*/ 43 h 210"/>
                    <a:gd name="T8" fmla="*/ 90 w 306"/>
                    <a:gd name="T9" fmla="*/ 27 h 210"/>
                    <a:gd name="T10" fmla="*/ 37 w 306"/>
                    <a:gd name="T11" fmla="*/ 80 h 210"/>
                    <a:gd name="T12" fmla="*/ 39 w 306"/>
                    <a:gd name="T13" fmla="*/ 92 h 210"/>
                    <a:gd name="T14" fmla="*/ 0 w 306"/>
                    <a:gd name="T15" fmla="*/ 149 h 210"/>
                    <a:gd name="T16" fmla="*/ 61 w 306"/>
                    <a:gd name="T17" fmla="*/ 210 h 210"/>
                    <a:gd name="T18" fmla="*/ 245 w 306"/>
                    <a:gd name="T19" fmla="*/ 210 h 210"/>
                    <a:gd name="T20" fmla="*/ 306 w 306"/>
                    <a:gd name="T21" fmla="*/ 149 h 210"/>
                    <a:gd name="T22" fmla="*/ 264 w 306"/>
                    <a:gd name="T23" fmla="*/ 9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6" h="210">
                      <a:moveTo>
                        <a:pt x="264" y="91"/>
                      </a:moveTo>
                      <a:cubicBezTo>
                        <a:pt x="265" y="85"/>
                        <a:pt x="266" y="79"/>
                        <a:pt x="266" y="73"/>
                      </a:cubicBezTo>
                      <a:cubicBezTo>
                        <a:pt x="266" y="33"/>
                        <a:pt x="234" y="0"/>
                        <a:pt x="194" y="0"/>
                      </a:cubicBezTo>
                      <a:cubicBezTo>
                        <a:pt x="164" y="0"/>
                        <a:pt x="139" y="18"/>
                        <a:pt x="127" y="43"/>
                      </a:cubicBezTo>
                      <a:cubicBezTo>
                        <a:pt x="118" y="33"/>
                        <a:pt x="104" y="27"/>
                        <a:pt x="90" y="27"/>
                      </a:cubicBezTo>
                      <a:cubicBezTo>
                        <a:pt x="61" y="27"/>
                        <a:pt x="37" y="50"/>
                        <a:pt x="37" y="80"/>
                      </a:cubicBezTo>
                      <a:cubicBezTo>
                        <a:pt x="37" y="84"/>
                        <a:pt x="38" y="88"/>
                        <a:pt x="39" y="92"/>
                      </a:cubicBezTo>
                      <a:cubicBezTo>
                        <a:pt x="16" y="101"/>
                        <a:pt x="0" y="123"/>
                        <a:pt x="0" y="149"/>
                      </a:cubicBezTo>
                      <a:cubicBezTo>
                        <a:pt x="0" y="183"/>
                        <a:pt x="28" y="210"/>
                        <a:pt x="61" y="210"/>
                      </a:cubicBezTo>
                      <a:cubicBezTo>
                        <a:pt x="245" y="210"/>
                        <a:pt x="245" y="210"/>
                        <a:pt x="245" y="210"/>
                      </a:cubicBezTo>
                      <a:cubicBezTo>
                        <a:pt x="278" y="210"/>
                        <a:pt x="306" y="183"/>
                        <a:pt x="306" y="149"/>
                      </a:cubicBezTo>
                      <a:cubicBezTo>
                        <a:pt x="306" y="122"/>
                        <a:pt x="288" y="99"/>
                        <a:pt x="264" y="91"/>
                      </a:cubicBezTo>
                      <a:close/>
                    </a:path>
                  </a:pathLst>
                </a:custGeom>
                <a:gradFill flip="none" rotWithShape="1">
                  <a:gsLst>
                    <a:gs pos="0">
                      <a:srgbClr val="9CCCC9"/>
                    </a:gs>
                    <a:gs pos="87000">
                      <a:srgbClr val="68B0AB"/>
                    </a:gs>
                  </a:gsLst>
                  <a:lin ang="0" scaled="0"/>
                  <a:tileRect/>
                </a:gradFill>
                <a:ln w="101600">
                  <a:gradFill>
                    <a:gsLst>
                      <a:gs pos="0">
                        <a:srgbClr val="81BDB9"/>
                      </a:gs>
                      <a:gs pos="100000">
                        <a:srgbClr val="9CCCC9"/>
                      </a:gs>
                    </a:gsLst>
                    <a:lin ang="0" scaled="0"/>
                  </a:gradFill>
                </a:ln>
                <a:effectLst>
                  <a:outerShdw blurRad="127000" dist="63500" dir="8100000" algn="tr" rotWithShape="0">
                    <a:prstClr val="black">
                      <a:alpha val="30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6" name="Freeform 13"/>
                <p:cNvSpPr>
                  <a:spLocks/>
                </p:cNvSpPr>
                <p:nvPr/>
              </p:nvSpPr>
              <p:spPr bwMode="auto">
                <a:xfrm>
                  <a:off x="1441600" y="1876870"/>
                  <a:ext cx="2507439" cy="1661036"/>
                </a:xfrm>
                <a:custGeom>
                  <a:avLst/>
                  <a:gdLst>
                    <a:gd name="T0" fmla="*/ 264 w 306"/>
                    <a:gd name="T1" fmla="*/ 91 h 210"/>
                    <a:gd name="T2" fmla="*/ 266 w 306"/>
                    <a:gd name="T3" fmla="*/ 73 h 210"/>
                    <a:gd name="T4" fmla="*/ 194 w 306"/>
                    <a:gd name="T5" fmla="*/ 0 h 210"/>
                    <a:gd name="T6" fmla="*/ 127 w 306"/>
                    <a:gd name="T7" fmla="*/ 43 h 210"/>
                    <a:gd name="T8" fmla="*/ 90 w 306"/>
                    <a:gd name="T9" fmla="*/ 27 h 210"/>
                    <a:gd name="T10" fmla="*/ 37 w 306"/>
                    <a:gd name="T11" fmla="*/ 80 h 210"/>
                    <a:gd name="T12" fmla="*/ 39 w 306"/>
                    <a:gd name="T13" fmla="*/ 92 h 210"/>
                    <a:gd name="T14" fmla="*/ 0 w 306"/>
                    <a:gd name="T15" fmla="*/ 149 h 210"/>
                    <a:gd name="T16" fmla="*/ 61 w 306"/>
                    <a:gd name="T17" fmla="*/ 210 h 210"/>
                    <a:gd name="T18" fmla="*/ 245 w 306"/>
                    <a:gd name="T19" fmla="*/ 210 h 210"/>
                    <a:gd name="T20" fmla="*/ 306 w 306"/>
                    <a:gd name="T21" fmla="*/ 149 h 210"/>
                    <a:gd name="T22" fmla="*/ 264 w 306"/>
                    <a:gd name="T23" fmla="*/ 9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6" h="210">
                      <a:moveTo>
                        <a:pt x="264" y="91"/>
                      </a:moveTo>
                      <a:cubicBezTo>
                        <a:pt x="265" y="85"/>
                        <a:pt x="266" y="79"/>
                        <a:pt x="266" y="73"/>
                      </a:cubicBezTo>
                      <a:cubicBezTo>
                        <a:pt x="266" y="33"/>
                        <a:pt x="234" y="0"/>
                        <a:pt x="194" y="0"/>
                      </a:cubicBezTo>
                      <a:cubicBezTo>
                        <a:pt x="164" y="0"/>
                        <a:pt x="139" y="18"/>
                        <a:pt x="127" y="43"/>
                      </a:cubicBezTo>
                      <a:cubicBezTo>
                        <a:pt x="118" y="33"/>
                        <a:pt x="104" y="27"/>
                        <a:pt x="90" y="27"/>
                      </a:cubicBezTo>
                      <a:cubicBezTo>
                        <a:pt x="61" y="27"/>
                        <a:pt x="37" y="50"/>
                        <a:pt x="37" y="80"/>
                      </a:cubicBezTo>
                      <a:cubicBezTo>
                        <a:pt x="37" y="84"/>
                        <a:pt x="38" y="88"/>
                        <a:pt x="39" y="92"/>
                      </a:cubicBezTo>
                      <a:cubicBezTo>
                        <a:pt x="16" y="101"/>
                        <a:pt x="0" y="123"/>
                        <a:pt x="0" y="149"/>
                      </a:cubicBezTo>
                      <a:cubicBezTo>
                        <a:pt x="0" y="183"/>
                        <a:pt x="28" y="210"/>
                        <a:pt x="61" y="210"/>
                      </a:cubicBezTo>
                      <a:cubicBezTo>
                        <a:pt x="245" y="210"/>
                        <a:pt x="245" y="210"/>
                        <a:pt x="245" y="210"/>
                      </a:cubicBezTo>
                      <a:cubicBezTo>
                        <a:pt x="278" y="210"/>
                        <a:pt x="306" y="183"/>
                        <a:pt x="306" y="149"/>
                      </a:cubicBezTo>
                      <a:cubicBezTo>
                        <a:pt x="306" y="122"/>
                        <a:pt x="288" y="99"/>
                        <a:pt x="264" y="91"/>
                      </a:cubicBezTo>
                      <a:close/>
                    </a:path>
                  </a:pathLst>
                </a:custGeom>
                <a:gradFill flip="none" rotWithShape="1">
                  <a:gsLst>
                    <a:gs pos="0">
                      <a:schemeClr val="bg1"/>
                    </a:gs>
                    <a:gs pos="87000">
                      <a:schemeClr val="bg1">
                        <a:lumMod val="85000"/>
                      </a:schemeClr>
                    </a:gs>
                  </a:gsLst>
                  <a:lin ang="0" scaled="0"/>
                  <a:tileRect/>
                </a:gradFill>
                <a:ln w="63500">
                  <a:gradFill>
                    <a:gsLst>
                      <a:gs pos="0">
                        <a:schemeClr val="bg1">
                          <a:lumMod val="85000"/>
                        </a:schemeClr>
                      </a:gs>
                      <a:gs pos="100000">
                        <a:schemeClr val="bg1"/>
                      </a:gs>
                    </a:gsLst>
                    <a:lin ang="5400000" scaled="1"/>
                  </a:gradFill>
                </a:ln>
                <a:effectLst>
                  <a:outerShdw blurRad="127000" dist="63500" dir="8100000" algn="tr" rotWithShape="0">
                    <a:prstClr val="black">
                      <a:alpha val="30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grpSp>
        </p:grpSp>
        <p:sp>
          <p:nvSpPr>
            <p:cNvPr id="17" name="文本框 16"/>
            <p:cNvSpPr txBox="1"/>
            <p:nvPr/>
          </p:nvSpPr>
          <p:spPr>
            <a:xfrm>
              <a:off x="1626133" y="618751"/>
              <a:ext cx="2645285" cy="461665"/>
            </a:xfrm>
            <a:prstGeom prst="rect">
              <a:avLst/>
            </a:prstGeom>
            <a:noFill/>
          </p:spPr>
          <p:txBody>
            <a:bodyPr wrap="square" rtlCol="0">
              <a:spAutoFit/>
              <a:scene3d>
                <a:camera prst="orthographicFront"/>
                <a:lightRig rig="threePt" dir="t"/>
              </a:scene3d>
              <a:sp3d contourW="1905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标题文字添加此处</a:t>
              </a:r>
            </a:p>
          </p:txBody>
        </p:sp>
      </p:grpSp>
      <p:sp>
        <p:nvSpPr>
          <p:cNvPr id="33" name="AutoShape 5"/>
          <p:cNvSpPr>
            <a:spLocks noChangeArrowheads="1"/>
          </p:cNvSpPr>
          <p:nvPr/>
        </p:nvSpPr>
        <p:spPr bwMode="auto">
          <a:xfrm rot="10800000">
            <a:off x="5991797" y="4821961"/>
            <a:ext cx="2765840" cy="33586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0">
                <a:schemeClr val="accent5">
                  <a:alpha val="0"/>
                </a:schemeClr>
              </a:gs>
              <a:gs pos="100000">
                <a:schemeClr val="accent5"/>
              </a:gs>
            </a:gsLst>
            <a:lin ang="5400000" scaled="1"/>
          </a:gradFill>
          <a:ln>
            <a:noFill/>
          </a:ln>
          <a:effectLst/>
          <a:extLst/>
        </p:spPr>
        <p:txBody>
          <a:bodyPr wrap="none" anchor="ctr"/>
          <a:lstStyle/>
          <a:p>
            <a:pPr defTabSz="914377">
              <a:defRPr/>
            </a:pPr>
            <a:endParaRPr lang="zh-CN" altLang="en-US" kern="0" dirty="0">
              <a:solidFill>
                <a:sysClr val="windowText" lastClr="000000"/>
              </a:solidFill>
              <a:latin typeface="Impact" pitchFamily="34" charset="0"/>
              <a:ea typeface="微软雅黑" pitchFamily="34" charset="-122"/>
            </a:endParaRPr>
          </a:p>
        </p:txBody>
      </p:sp>
      <p:sp>
        <p:nvSpPr>
          <p:cNvPr id="35" name="AutoShape 9"/>
          <p:cNvSpPr>
            <a:spLocks noChangeArrowheads="1"/>
          </p:cNvSpPr>
          <p:nvPr/>
        </p:nvSpPr>
        <p:spPr bwMode="auto">
          <a:xfrm rot="10800000">
            <a:off x="1619469" y="4443603"/>
            <a:ext cx="2626234" cy="317659"/>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0">
                <a:schemeClr val="accent4">
                  <a:alpha val="0"/>
                </a:schemeClr>
              </a:gs>
              <a:gs pos="100000">
                <a:schemeClr val="accent4"/>
              </a:gs>
            </a:gsLst>
            <a:lin ang="5400000" scaled="1"/>
          </a:gradFill>
          <a:ln>
            <a:noFill/>
          </a:ln>
          <a:effectLst/>
          <a:extLst/>
        </p:spPr>
        <p:txBody>
          <a:bodyPr wrap="none" anchor="ctr"/>
          <a:lstStyle/>
          <a:p>
            <a:pPr defTabSz="914377">
              <a:defRPr/>
            </a:pPr>
            <a:endParaRPr lang="zh-CN" altLang="en-US" kern="0" dirty="0">
              <a:solidFill>
                <a:sysClr val="windowText" lastClr="000000"/>
              </a:solidFill>
              <a:latin typeface="Impact" pitchFamily="34" charset="0"/>
              <a:ea typeface="微软雅黑" pitchFamily="34" charset="-122"/>
            </a:endParaRPr>
          </a:p>
        </p:txBody>
      </p:sp>
      <p:sp>
        <p:nvSpPr>
          <p:cNvPr id="37" name="AutoShape 11"/>
          <p:cNvSpPr>
            <a:spLocks noChangeArrowheads="1"/>
          </p:cNvSpPr>
          <p:nvPr/>
        </p:nvSpPr>
        <p:spPr bwMode="auto">
          <a:xfrm rot="10800000">
            <a:off x="3432331" y="5683877"/>
            <a:ext cx="3463877" cy="42084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99000">
                <a:schemeClr val="accent2"/>
              </a:gs>
              <a:gs pos="0">
                <a:schemeClr val="accent2">
                  <a:alpha val="0"/>
                </a:schemeClr>
              </a:gs>
            </a:gsLst>
            <a:lin ang="5400000" scaled="0"/>
          </a:gradFill>
          <a:ln>
            <a:noFill/>
          </a:ln>
          <a:effectLst/>
        </p:spPr>
        <p:txBody>
          <a:bodyPr wrap="none" anchor="ctr"/>
          <a:lstStyle/>
          <a:p>
            <a:pPr defTabSz="914377">
              <a:defRPr/>
            </a:pPr>
            <a:endParaRPr lang="zh-CN" altLang="en-US" kern="0" dirty="0">
              <a:solidFill>
                <a:sysClr val="windowText" lastClr="000000"/>
              </a:solidFill>
              <a:latin typeface="Impact" pitchFamily="34" charset="0"/>
              <a:ea typeface="微软雅黑" pitchFamily="34" charset="-122"/>
            </a:endParaRPr>
          </a:p>
        </p:txBody>
      </p:sp>
      <p:pic>
        <p:nvPicPr>
          <p:cNvPr id="48" name="图片占位符 47"/>
          <p:cNvPicPr>
            <a:picLocks noGrp="1" noChangeAspect="1"/>
          </p:cNvPicPr>
          <p:nvPr>
            <p:ph type="pic" sz="quarter" idx="10"/>
          </p:nvPr>
        </p:nvPicPr>
        <p:blipFill>
          <a:blip r:embed="rId6">
            <a:extLst>
              <a:ext uri="{28A0092B-C50C-407E-A947-70E740481C1C}">
                <a14:useLocalDpi xmlns:a14="http://schemas.microsoft.com/office/drawing/2010/main" val="0"/>
              </a:ext>
            </a:extLst>
          </a:blip>
          <a:srcRect l="11040" r="11040"/>
          <a:stretch>
            <a:fillRect/>
          </a:stretch>
        </p:blipFill>
        <p:spPr/>
      </p:pic>
      <p:pic>
        <p:nvPicPr>
          <p:cNvPr id="50" name="图片占位符 49"/>
          <p:cNvPicPr>
            <a:picLocks noGrp="1" noChangeAspect="1"/>
          </p:cNvPicPr>
          <p:nvPr>
            <p:ph type="pic" sz="quarter" idx="11"/>
          </p:nvPr>
        </p:nvPicPr>
        <p:blipFill>
          <a:blip r:embed="rId7">
            <a:extLst>
              <a:ext uri="{28A0092B-C50C-407E-A947-70E740481C1C}">
                <a14:useLocalDpi xmlns:a14="http://schemas.microsoft.com/office/drawing/2010/main" val="0"/>
              </a:ext>
            </a:extLst>
          </a:blip>
          <a:srcRect l="9614" r="9614"/>
          <a:stretch>
            <a:fillRect/>
          </a:stretch>
        </p:blipFill>
        <p:spPr/>
      </p:pic>
    </p:spTree>
    <p:extLst>
      <p:ext uri="{BB962C8B-B14F-4D97-AF65-F5344CB8AC3E}">
        <p14:creationId xmlns:p14="http://schemas.microsoft.com/office/powerpoint/2010/main" val="126520969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4000">
        <p15:prstTrans prst="pageCurlDouble"/>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500" fill="hold"/>
                                        <p:tgtEl>
                                          <p:spTgt spid="50"/>
                                        </p:tgtEl>
                                        <p:attrNameLst>
                                          <p:attrName>ppt_w</p:attrName>
                                        </p:attrNameLst>
                                      </p:cBhvr>
                                      <p:tavLst>
                                        <p:tav tm="0">
                                          <p:val>
                                            <p:fltVal val="0"/>
                                          </p:val>
                                        </p:tav>
                                        <p:tav tm="100000">
                                          <p:val>
                                            <p:strVal val="#ppt_w"/>
                                          </p:val>
                                        </p:tav>
                                      </p:tavLst>
                                    </p:anim>
                                    <p:anim calcmode="lin" valueType="num">
                                      <p:cBhvr>
                                        <p:cTn id="8" dur="500" fill="hold"/>
                                        <p:tgtEl>
                                          <p:spTgt spid="50"/>
                                        </p:tgtEl>
                                        <p:attrNameLst>
                                          <p:attrName>ppt_h</p:attrName>
                                        </p:attrNameLst>
                                      </p:cBhvr>
                                      <p:tavLst>
                                        <p:tav tm="0">
                                          <p:val>
                                            <p:fltVal val="0"/>
                                          </p:val>
                                        </p:tav>
                                        <p:tav tm="100000">
                                          <p:val>
                                            <p:strVal val="#ppt_h"/>
                                          </p:val>
                                        </p:tav>
                                      </p:tavLst>
                                    </p:anim>
                                    <p:animEffect transition="in" filter="fade">
                                      <p:cBhvr>
                                        <p:cTn id="9" dur="500"/>
                                        <p:tgtEl>
                                          <p:spTgt spid="50"/>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wipe(up)">
                                      <p:cBhvr>
                                        <p:cTn id="13" dur="500"/>
                                        <p:tgtEl>
                                          <p:spTgt spid="37"/>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52"/>
                                        </p:tgtEl>
                                        <p:attrNameLst>
                                          <p:attrName>style.visibility</p:attrName>
                                        </p:attrNameLst>
                                      </p:cBhvr>
                                      <p:to>
                                        <p:strVal val="visible"/>
                                      </p:to>
                                    </p:set>
                                    <p:anim calcmode="lin" valueType="num">
                                      <p:cBhvr>
                                        <p:cTn id="17" dur="500" fill="hold"/>
                                        <p:tgtEl>
                                          <p:spTgt spid="52"/>
                                        </p:tgtEl>
                                        <p:attrNameLst>
                                          <p:attrName>ppt_w</p:attrName>
                                        </p:attrNameLst>
                                      </p:cBhvr>
                                      <p:tavLst>
                                        <p:tav tm="0">
                                          <p:val>
                                            <p:fltVal val="0"/>
                                          </p:val>
                                        </p:tav>
                                        <p:tav tm="100000">
                                          <p:val>
                                            <p:strVal val="#ppt_w"/>
                                          </p:val>
                                        </p:tav>
                                      </p:tavLst>
                                    </p:anim>
                                    <p:anim calcmode="lin" valueType="num">
                                      <p:cBhvr>
                                        <p:cTn id="18" dur="500" fill="hold"/>
                                        <p:tgtEl>
                                          <p:spTgt spid="52"/>
                                        </p:tgtEl>
                                        <p:attrNameLst>
                                          <p:attrName>ppt_h</p:attrName>
                                        </p:attrNameLst>
                                      </p:cBhvr>
                                      <p:tavLst>
                                        <p:tav tm="0">
                                          <p:val>
                                            <p:fltVal val="0"/>
                                          </p:val>
                                        </p:tav>
                                        <p:tav tm="100000">
                                          <p:val>
                                            <p:strVal val="#ppt_h"/>
                                          </p:val>
                                        </p:tav>
                                      </p:tavLst>
                                    </p:anim>
                                    <p:animEffect transition="in" filter="fade">
                                      <p:cBhvr>
                                        <p:cTn id="19" dur="500"/>
                                        <p:tgtEl>
                                          <p:spTgt spid="52"/>
                                        </p:tgtEl>
                                      </p:cBhvr>
                                    </p:animEffect>
                                  </p:childTnLst>
                                </p:cTn>
                              </p:par>
                              <p:par>
                                <p:cTn id="20" presetID="53" presetClass="entr" presetSubtype="16" fill="hold" nodeType="withEffect">
                                  <p:stCondLst>
                                    <p:cond delay="0"/>
                                  </p:stCondLst>
                                  <p:childTnLst>
                                    <p:set>
                                      <p:cBhvr>
                                        <p:cTn id="21" dur="1" fill="hold">
                                          <p:stCondLst>
                                            <p:cond delay="0"/>
                                          </p:stCondLst>
                                        </p:cTn>
                                        <p:tgtEl>
                                          <p:spTgt spid="48"/>
                                        </p:tgtEl>
                                        <p:attrNameLst>
                                          <p:attrName>style.visibility</p:attrName>
                                        </p:attrNameLst>
                                      </p:cBhvr>
                                      <p:to>
                                        <p:strVal val="visible"/>
                                      </p:to>
                                    </p:set>
                                    <p:anim calcmode="lin" valueType="num">
                                      <p:cBhvr>
                                        <p:cTn id="22" dur="500" fill="hold"/>
                                        <p:tgtEl>
                                          <p:spTgt spid="48"/>
                                        </p:tgtEl>
                                        <p:attrNameLst>
                                          <p:attrName>ppt_w</p:attrName>
                                        </p:attrNameLst>
                                      </p:cBhvr>
                                      <p:tavLst>
                                        <p:tav tm="0">
                                          <p:val>
                                            <p:fltVal val="0"/>
                                          </p:val>
                                        </p:tav>
                                        <p:tav tm="100000">
                                          <p:val>
                                            <p:strVal val="#ppt_w"/>
                                          </p:val>
                                        </p:tav>
                                      </p:tavLst>
                                    </p:anim>
                                    <p:anim calcmode="lin" valueType="num">
                                      <p:cBhvr>
                                        <p:cTn id="23" dur="500" fill="hold"/>
                                        <p:tgtEl>
                                          <p:spTgt spid="48"/>
                                        </p:tgtEl>
                                        <p:attrNameLst>
                                          <p:attrName>ppt_h</p:attrName>
                                        </p:attrNameLst>
                                      </p:cBhvr>
                                      <p:tavLst>
                                        <p:tav tm="0">
                                          <p:val>
                                            <p:fltVal val="0"/>
                                          </p:val>
                                        </p:tav>
                                        <p:tav tm="100000">
                                          <p:val>
                                            <p:strVal val="#ppt_h"/>
                                          </p:val>
                                        </p:tav>
                                      </p:tavLst>
                                    </p:anim>
                                    <p:animEffect transition="in" filter="fade">
                                      <p:cBhvr>
                                        <p:cTn id="24" dur="500"/>
                                        <p:tgtEl>
                                          <p:spTgt spid="48"/>
                                        </p:tgtEl>
                                      </p:cBhvr>
                                    </p:animEffect>
                                  </p:childTnLst>
                                </p:cTn>
                              </p:par>
                            </p:childTnLst>
                          </p:cTn>
                        </p:par>
                        <p:par>
                          <p:cTn id="25" fill="hold">
                            <p:stCondLst>
                              <p:cond delay="1500"/>
                            </p:stCondLst>
                            <p:childTnLst>
                              <p:par>
                                <p:cTn id="26" presetID="22" presetClass="entr" presetSubtype="1"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wipe(up)">
                                      <p:cBhvr>
                                        <p:cTn id="28" dur="500"/>
                                        <p:tgtEl>
                                          <p:spTgt spid="33"/>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wipe(up)">
                                      <p:cBhvr>
                                        <p:cTn id="31" dur="500"/>
                                        <p:tgtEl>
                                          <p:spTgt spid="35"/>
                                        </p:tgtEl>
                                      </p:cBhvr>
                                    </p:animEffect>
                                  </p:childTnLst>
                                </p:cTn>
                              </p:par>
                            </p:childTnLst>
                          </p:cTn>
                        </p:par>
                        <p:par>
                          <p:cTn id="32" fill="hold">
                            <p:stCondLst>
                              <p:cond delay="2000"/>
                            </p:stCondLst>
                            <p:childTnLst>
                              <p:par>
                                <p:cTn id="33" presetID="53" presetClass="entr" presetSubtype="16" fill="hold" nodeType="afterEffect">
                                  <p:stCondLst>
                                    <p:cond delay="0"/>
                                  </p:stCondLst>
                                  <p:childTnLst>
                                    <p:set>
                                      <p:cBhvr>
                                        <p:cTn id="34" dur="1" fill="hold">
                                          <p:stCondLst>
                                            <p:cond delay="0"/>
                                          </p:stCondLst>
                                        </p:cTn>
                                        <p:tgtEl>
                                          <p:spTgt spid="54"/>
                                        </p:tgtEl>
                                        <p:attrNameLst>
                                          <p:attrName>style.visibility</p:attrName>
                                        </p:attrNameLst>
                                      </p:cBhvr>
                                      <p:to>
                                        <p:strVal val="visible"/>
                                      </p:to>
                                    </p:set>
                                    <p:anim calcmode="lin" valueType="num">
                                      <p:cBhvr>
                                        <p:cTn id="35" dur="500" fill="hold"/>
                                        <p:tgtEl>
                                          <p:spTgt spid="54"/>
                                        </p:tgtEl>
                                        <p:attrNameLst>
                                          <p:attrName>ppt_w</p:attrName>
                                        </p:attrNameLst>
                                      </p:cBhvr>
                                      <p:tavLst>
                                        <p:tav tm="0">
                                          <p:val>
                                            <p:fltVal val="0"/>
                                          </p:val>
                                        </p:tav>
                                        <p:tav tm="100000">
                                          <p:val>
                                            <p:strVal val="#ppt_w"/>
                                          </p:val>
                                        </p:tav>
                                      </p:tavLst>
                                    </p:anim>
                                    <p:anim calcmode="lin" valueType="num">
                                      <p:cBhvr>
                                        <p:cTn id="36" dur="500" fill="hold"/>
                                        <p:tgtEl>
                                          <p:spTgt spid="54"/>
                                        </p:tgtEl>
                                        <p:attrNameLst>
                                          <p:attrName>ppt_h</p:attrName>
                                        </p:attrNameLst>
                                      </p:cBhvr>
                                      <p:tavLst>
                                        <p:tav tm="0">
                                          <p:val>
                                            <p:fltVal val="0"/>
                                          </p:val>
                                        </p:tav>
                                        <p:tav tm="100000">
                                          <p:val>
                                            <p:strVal val="#ppt_h"/>
                                          </p:val>
                                        </p:tav>
                                      </p:tavLst>
                                    </p:anim>
                                    <p:animEffect transition="in" filter="fade">
                                      <p:cBhvr>
                                        <p:cTn id="37" dur="500"/>
                                        <p:tgtEl>
                                          <p:spTgt spid="54"/>
                                        </p:tgtEl>
                                      </p:cBhvr>
                                    </p:animEffect>
                                  </p:childTnLst>
                                </p:cTn>
                              </p:par>
                            </p:childTnLst>
                          </p:cTn>
                        </p:par>
                        <p:par>
                          <p:cTn id="38" fill="hold">
                            <p:stCondLst>
                              <p:cond delay="2500"/>
                            </p:stCondLst>
                            <p:childTnLst>
                              <p:par>
                                <p:cTn id="39" presetID="22" presetClass="entr" presetSubtype="1" fill="hold" grpId="0" nodeType="after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wipe(up)">
                                      <p:cBhvr>
                                        <p:cTn id="4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3" grpId="0" animBg="1"/>
      <p:bldP spid="35" grpId="0" animBg="1"/>
      <p:bldP spid="3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74288" y="484276"/>
            <a:ext cx="4150927" cy="1020697"/>
            <a:chOff x="574288" y="484276"/>
            <a:chExt cx="4150927" cy="1020697"/>
          </a:xfrm>
        </p:grpSpPr>
        <p:sp>
          <p:nvSpPr>
            <p:cNvPr id="7" name="椭圆 6"/>
            <p:cNvSpPr/>
            <p:nvPr/>
          </p:nvSpPr>
          <p:spPr>
            <a:xfrm>
              <a:off x="709696" y="798044"/>
              <a:ext cx="4015519" cy="466634"/>
            </a:xfrm>
            <a:prstGeom prst="ellipse">
              <a:avLst/>
            </a:prstGeom>
            <a:gradFill flip="none" rotWithShape="1">
              <a:gsLst>
                <a:gs pos="100000">
                  <a:srgbClr val="C9C9C9">
                    <a:alpha val="0"/>
                  </a:srgbClr>
                </a:gs>
                <a:gs pos="20000">
                  <a:schemeClr val="bg1">
                    <a:lumMod val="5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nvGrpSpPr>
            <p:cNvPr id="8" name="组合 7"/>
            <p:cNvGrpSpPr/>
            <p:nvPr/>
          </p:nvGrpSpPr>
          <p:grpSpPr>
            <a:xfrm>
              <a:off x="640284" y="484276"/>
              <a:ext cx="4021131" cy="613991"/>
              <a:chOff x="3418293" y="305852"/>
              <a:chExt cx="4844075" cy="872774"/>
            </a:xfrm>
          </p:grpSpPr>
          <p:sp>
            <p:nvSpPr>
              <p:cNvPr id="9" name="椭圆 8"/>
              <p:cNvSpPr/>
              <p:nvPr/>
            </p:nvSpPr>
            <p:spPr>
              <a:xfrm>
                <a:off x="3418293" y="305852"/>
                <a:ext cx="4844075" cy="466634"/>
              </a:xfrm>
              <a:prstGeom prst="ellipse">
                <a:avLst/>
              </a:prstGeom>
              <a:gradFill flip="none" rotWithShape="1">
                <a:gsLst>
                  <a:gs pos="100000">
                    <a:srgbClr val="C9C9C9">
                      <a:alpha val="0"/>
                    </a:srgbClr>
                  </a:gs>
                  <a:gs pos="20000">
                    <a:schemeClr val="bg1">
                      <a:lumMod val="5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0" name="矩形 9"/>
              <p:cNvSpPr/>
              <p:nvPr/>
            </p:nvSpPr>
            <p:spPr>
              <a:xfrm>
                <a:off x="3502027" y="470122"/>
                <a:ext cx="4499303" cy="708504"/>
              </a:xfrm>
              <a:prstGeom prst="rect">
                <a:avLst/>
              </a:prstGeom>
              <a:gradFill>
                <a:gsLst>
                  <a:gs pos="0">
                    <a:schemeClr val="bg1"/>
                  </a:gs>
                  <a:gs pos="100000">
                    <a:schemeClr val="bg1">
                      <a:lumMod val="95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grpSp>
          <p:nvGrpSpPr>
            <p:cNvPr id="11" name="组合 10"/>
            <p:cNvGrpSpPr/>
            <p:nvPr/>
          </p:nvGrpSpPr>
          <p:grpSpPr>
            <a:xfrm>
              <a:off x="574288" y="485837"/>
              <a:ext cx="970204" cy="1019136"/>
              <a:chOff x="1003288" y="1798087"/>
              <a:chExt cx="3398850" cy="3383513"/>
            </a:xfrm>
          </p:grpSpPr>
          <p:sp>
            <p:nvSpPr>
              <p:cNvPr id="12" name="AutoShape 3"/>
              <p:cNvSpPr>
                <a:spLocks noChangeAspect="1" noChangeArrowheads="1" noTextEdit="1"/>
              </p:cNvSpPr>
              <p:nvPr/>
            </p:nvSpPr>
            <p:spPr bwMode="auto">
              <a:xfrm>
                <a:off x="1566863" y="1863725"/>
                <a:ext cx="2835275" cy="331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3" name="AutoShape 11"/>
              <p:cNvSpPr>
                <a:spLocks noChangeAspect="1" noChangeArrowheads="1" noTextEdit="1"/>
              </p:cNvSpPr>
              <p:nvPr/>
            </p:nvSpPr>
            <p:spPr bwMode="auto">
              <a:xfrm>
                <a:off x="1028024" y="1798087"/>
                <a:ext cx="2896276" cy="1996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grpSp>
            <p:nvGrpSpPr>
              <p:cNvPr id="14" name="组合 13"/>
              <p:cNvGrpSpPr/>
              <p:nvPr/>
            </p:nvGrpSpPr>
            <p:grpSpPr>
              <a:xfrm>
                <a:off x="1003288" y="1856944"/>
                <a:ext cx="3119221" cy="1919931"/>
                <a:chOff x="1028026" y="1617975"/>
                <a:chExt cx="3119221" cy="1919931"/>
              </a:xfrm>
            </p:grpSpPr>
            <p:sp>
              <p:nvSpPr>
                <p:cNvPr id="15" name="Freeform 13"/>
                <p:cNvSpPr>
                  <a:spLocks/>
                </p:cNvSpPr>
                <p:nvPr/>
              </p:nvSpPr>
              <p:spPr bwMode="auto">
                <a:xfrm>
                  <a:off x="1028026" y="1617975"/>
                  <a:ext cx="3119221" cy="1832376"/>
                </a:xfrm>
                <a:custGeom>
                  <a:avLst/>
                  <a:gdLst>
                    <a:gd name="T0" fmla="*/ 264 w 306"/>
                    <a:gd name="T1" fmla="*/ 91 h 210"/>
                    <a:gd name="T2" fmla="*/ 266 w 306"/>
                    <a:gd name="T3" fmla="*/ 73 h 210"/>
                    <a:gd name="T4" fmla="*/ 194 w 306"/>
                    <a:gd name="T5" fmla="*/ 0 h 210"/>
                    <a:gd name="T6" fmla="*/ 127 w 306"/>
                    <a:gd name="T7" fmla="*/ 43 h 210"/>
                    <a:gd name="T8" fmla="*/ 90 w 306"/>
                    <a:gd name="T9" fmla="*/ 27 h 210"/>
                    <a:gd name="T10" fmla="*/ 37 w 306"/>
                    <a:gd name="T11" fmla="*/ 80 h 210"/>
                    <a:gd name="T12" fmla="*/ 39 w 306"/>
                    <a:gd name="T13" fmla="*/ 92 h 210"/>
                    <a:gd name="T14" fmla="*/ 0 w 306"/>
                    <a:gd name="T15" fmla="*/ 149 h 210"/>
                    <a:gd name="T16" fmla="*/ 61 w 306"/>
                    <a:gd name="T17" fmla="*/ 210 h 210"/>
                    <a:gd name="T18" fmla="*/ 245 w 306"/>
                    <a:gd name="T19" fmla="*/ 210 h 210"/>
                    <a:gd name="T20" fmla="*/ 306 w 306"/>
                    <a:gd name="T21" fmla="*/ 149 h 210"/>
                    <a:gd name="T22" fmla="*/ 264 w 306"/>
                    <a:gd name="T23" fmla="*/ 9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6" h="210">
                      <a:moveTo>
                        <a:pt x="264" y="91"/>
                      </a:moveTo>
                      <a:cubicBezTo>
                        <a:pt x="265" y="85"/>
                        <a:pt x="266" y="79"/>
                        <a:pt x="266" y="73"/>
                      </a:cubicBezTo>
                      <a:cubicBezTo>
                        <a:pt x="266" y="33"/>
                        <a:pt x="234" y="0"/>
                        <a:pt x="194" y="0"/>
                      </a:cubicBezTo>
                      <a:cubicBezTo>
                        <a:pt x="164" y="0"/>
                        <a:pt x="139" y="18"/>
                        <a:pt x="127" y="43"/>
                      </a:cubicBezTo>
                      <a:cubicBezTo>
                        <a:pt x="118" y="33"/>
                        <a:pt x="104" y="27"/>
                        <a:pt x="90" y="27"/>
                      </a:cubicBezTo>
                      <a:cubicBezTo>
                        <a:pt x="61" y="27"/>
                        <a:pt x="37" y="50"/>
                        <a:pt x="37" y="80"/>
                      </a:cubicBezTo>
                      <a:cubicBezTo>
                        <a:pt x="37" y="84"/>
                        <a:pt x="38" y="88"/>
                        <a:pt x="39" y="92"/>
                      </a:cubicBezTo>
                      <a:cubicBezTo>
                        <a:pt x="16" y="101"/>
                        <a:pt x="0" y="123"/>
                        <a:pt x="0" y="149"/>
                      </a:cubicBezTo>
                      <a:cubicBezTo>
                        <a:pt x="0" y="183"/>
                        <a:pt x="28" y="210"/>
                        <a:pt x="61" y="210"/>
                      </a:cubicBezTo>
                      <a:cubicBezTo>
                        <a:pt x="245" y="210"/>
                        <a:pt x="245" y="210"/>
                        <a:pt x="245" y="210"/>
                      </a:cubicBezTo>
                      <a:cubicBezTo>
                        <a:pt x="278" y="210"/>
                        <a:pt x="306" y="183"/>
                        <a:pt x="306" y="149"/>
                      </a:cubicBezTo>
                      <a:cubicBezTo>
                        <a:pt x="306" y="122"/>
                        <a:pt x="288" y="99"/>
                        <a:pt x="264" y="91"/>
                      </a:cubicBezTo>
                      <a:close/>
                    </a:path>
                  </a:pathLst>
                </a:custGeom>
                <a:gradFill flip="none" rotWithShape="1">
                  <a:gsLst>
                    <a:gs pos="0">
                      <a:srgbClr val="9CCCC9"/>
                    </a:gs>
                    <a:gs pos="87000">
                      <a:srgbClr val="68B0AB"/>
                    </a:gs>
                  </a:gsLst>
                  <a:lin ang="0" scaled="0"/>
                  <a:tileRect/>
                </a:gradFill>
                <a:ln w="101600">
                  <a:gradFill>
                    <a:gsLst>
                      <a:gs pos="0">
                        <a:srgbClr val="81BDB9"/>
                      </a:gs>
                      <a:gs pos="100000">
                        <a:srgbClr val="9CCCC9"/>
                      </a:gs>
                    </a:gsLst>
                    <a:lin ang="0" scaled="0"/>
                  </a:gradFill>
                </a:ln>
                <a:effectLst>
                  <a:outerShdw blurRad="127000" dist="63500" dir="8100000" algn="tr" rotWithShape="0">
                    <a:prstClr val="black">
                      <a:alpha val="30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6" name="Freeform 13"/>
                <p:cNvSpPr>
                  <a:spLocks/>
                </p:cNvSpPr>
                <p:nvPr/>
              </p:nvSpPr>
              <p:spPr bwMode="auto">
                <a:xfrm>
                  <a:off x="1441600" y="1876870"/>
                  <a:ext cx="2507439" cy="1661036"/>
                </a:xfrm>
                <a:custGeom>
                  <a:avLst/>
                  <a:gdLst>
                    <a:gd name="T0" fmla="*/ 264 w 306"/>
                    <a:gd name="T1" fmla="*/ 91 h 210"/>
                    <a:gd name="T2" fmla="*/ 266 w 306"/>
                    <a:gd name="T3" fmla="*/ 73 h 210"/>
                    <a:gd name="T4" fmla="*/ 194 w 306"/>
                    <a:gd name="T5" fmla="*/ 0 h 210"/>
                    <a:gd name="T6" fmla="*/ 127 w 306"/>
                    <a:gd name="T7" fmla="*/ 43 h 210"/>
                    <a:gd name="T8" fmla="*/ 90 w 306"/>
                    <a:gd name="T9" fmla="*/ 27 h 210"/>
                    <a:gd name="T10" fmla="*/ 37 w 306"/>
                    <a:gd name="T11" fmla="*/ 80 h 210"/>
                    <a:gd name="T12" fmla="*/ 39 w 306"/>
                    <a:gd name="T13" fmla="*/ 92 h 210"/>
                    <a:gd name="T14" fmla="*/ 0 w 306"/>
                    <a:gd name="T15" fmla="*/ 149 h 210"/>
                    <a:gd name="T16" fmla="*/ 61 w 306"/>
                    <a:gd name="T17" fmla="*/ 210 h 210"/>
                    <a:gd name="T18" fmla="*/ 245 w 306"/>
                    <a:gd name="T19" fmla="*/ 210 h 210"/>
                    <a:gd name="T20" fmla="*/ 306 w 306"/>
                    <a:gd name="T21" fmla="*/ 149 h 210"/>
                    <a:gd name="T22" fmla="*/ 264 w 306"/>
                    <a:gd name="T23" fmla="*/ 9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6" h="210">
                      <a:moveTo>
                        <a:pt x="264" y="91"/>
                      </a:moveTo>
                      <a:cubicBezTo>
                        <a:pt x="265" y="85"/>
                        <a:pt x="266" y="79"/>
                        <a:pt x="266" y="73"/>
                      </a:cubicBezTo>
                      <a:cubicBezTo>
                        <a:pt x="266" y="33"/>
                        <a:pt x="234" y="0"/>
                        <a:pt x="194" y="0"/>
                      </a:cubicBezTo>
                      <a:cubicBezTo>
                        <a:pt x="164" y="0"/>
                        <a:pt x="139" y="18"/>
                        <a:pt x="127" y="43"/>
                      </a:cubicBezTo>
                      <a:cubicBezTo>
                        <a:pt x="118" y="33"/>
                        <a:pt x="104" y="27"/>
                        <a:pt x="90" y="27"/>
                      </a:cubicBezTo>
                      <a:cubicBezTo>
                        <a:pt x="61" y="27"/>
                        <a:pt x="37" y="50"/>
                        <a:pt x="37" y="80"/>
                      </a:cubicBezTo>
                      <a:cubicBezTo>
                        <a:pt x="37" y="84"/>
                        <a:pt x="38" y="88"/>
                        <a:pt x="39" y="92"/>
                      </a:cubicBezTo>
                      <a:cubicBezTo>
                        <a:pt x="16" y="101"/>
                        <a:pt x="0" y="123"/>
                        <a:pt x="0" y="149"/>
                      </a:cubicBezTo>
                      <a:cubicBezTo>
                        <a:pt x="0" y="183"/>
                        <a:pt x="28" y="210"/>
                        <a:pt x="61" y="210"/>
                      </a:cubicBezTo>
                      <a:cubicBezTo>
                        <a:pt x="245" y="210"/>
                        <a:pt x="245" y="210"/>
                        <a:pt x="245" y="210"/>
                      </a:cubicBezTo>
                      <a:cubicBezTo>
                        <a:pt x="278" y="210"/>
                        <a:pt x="306" y="183"/>
                        <a:pt x="306" y="149"/>
                      </a:cubicBezTo>
                      <a:cubicBezTo>
                        <a:pt x="306" y="122"/>
                        <a:pt x="288" y="99"/>
                        <a:pt x="264" y="91"/>
                      </a:cubicBezTo>
                      <a:close/>
                    </a:path>
                  </a:pathLst>
                </a:custGeom>
                <a:gradFill flip="none" rotWithShape="1">
                  <a:gsLst>
                    <a:gs pos="0">
                      <a:schemeClr val="bg1"/>
                    </a:gs>
                    <a:gs pos="87000">
                      <a:schemeClr val="bg1">
                        <a:lumMod val="85000"/>
                      </a:schemeClr>
                    </a:gs>
                  </a:gsLst>
                  <a:lin ang="0" scaled="0"/>
                  <a:tileRect/>
                </a:gradFill>
                <a:ln w="63500">
                  <a:gradFill>
                    <a:gsLst>
                      <a:gs pos="0">
                        <a:schemeClr val="bg1">
                          <a:lumMod val="85000"/>
                        </a:schemeClr>
                      </a:gs>
                      <a:gs pos="100000">
                        <a:schemeClr val="bg1"/>
                      </a:gs>
                    </a:gsLst>
                    <a:lin ang="5400000" scaled="1"/>
                  </a:gradFill>
                </a:ln>
                <a:effectLst>
                  <a:outerShdw blurRad="127000" dist="63500" dir="8100000" algn="tr" rotWithShape="0">
                    <a:prstClr val="black">
                      <a:alpha val="30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grpSp>
        </p:grpSp>
        <p:sp>
          <p:nvSpPr>
            <p:cNvPr id="17" name="文本框 16"/>
            <p:cNvSpPr txBox="1"/>
            <p:nvPr/>
          </p:nvSpPr>
          <p:spPr>
            <a:xfrm>
              <a:off x="1626133" y="618751"/>
              <a:ext cx="2645285" cy="461665"/>
            </a:xfrm>
            <a:prstGeom prst="rect">
              <a:avLst/>
            </a:prstGeom>
            <a:noFill/>
          </p:spPr>
          <p:txBody>
            <a:bodyPr wrap="square" rtlCol="0">
              <a:spAutoFit/>
              <a:scene3d>
                <a:camera prst="orthographicFront"/>
                <a:lightRig rig="threePt" dir="t"/>
              </a:scene3d>
              <a:sp3d contourW="1905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标题文字添加此处</a:t>
              </a:r>
            </a:p>
          </p:txBody>
        </p:sp>
      </p:grpSp>
      <p:grpSp>
        <p:nvGrpSpPr>
          <p:cNvPr id="20" name="组合 19"/>
          <p:cNvGrpSpPr/>
          <p:nvPr/>
        </p:nvGrpSpPr>
        <p:grpSpPr>
          <a:xfrm>
            <a:off x="4650007" y="2732166"/>
            <a:ext cx="2874197" cy="2767423"/>
            <a:chOff x="4650007" y="2732166"/>
            <a:chExt cx="2874197" cy="2767423"/>
          </a:xfrm>
        </p:grpSpPr>
        <p:cxnSp>
          <p:nvCxnSpPr>
            <p:cNvPr id="39" name="直接连接符 38"/>
            <p:cNvCxnSpPr/>
            <p:nvPr/>
          </p:nvCxnSpPr>
          <p:spPr>
            <a:xfrm>
              <a:off x="4650008" y="2732166"/>
              <a:ext cx="666018" cy="49334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H="1">
              <a:off x="4650007" y="5006243"/>
              <a:ext cx="666018" cy="49334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6858186" y="2732166"/>
              <a:ext cx="666018" cy="49334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H="1" flipV="1">
              <a:off x="6858185" y="5006243"/>
              <a:ext cx="666018" cy="493346"/>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43" name="椭圆 42"/>
            <p:cNvSpPr/>
            <p:nvPr/>
          </p:nvSpPr>
          <p:spPr>
            <a:xfrm>
              <a:off x="5120487" y="3101467"/>
              <a:ext cx="2028823" cy="2028823"/>
            </a:xfrm>
            <a:prstGeom prst="ellipse">
              <a:avLst/>
            </a:prstGeom>
            <a:gradFill flip="none" rotWithShape="1">
              <a:gsLst>
                <a:gs pos="0">
                  <a:schemeClr val="bg1"/>
                </a:gs>
                <a:gs pos="100000">
                  <a:schemeClr val="bg1">
                    <a:lumMod val="8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139700" dist="889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44" name="任意多边形 25"/>
            <p:cNvSpPr/>
            <p:nvPr/>
          </p:nvSpPr>
          <p:spPr>
            <a:xfrm>
              <a:off x="5826862" y="3539938"/>
              <a:ext cx="580032" cy="610517"/>
            </a:xfrm>
            <a:custGeom>
              <a:avLst/>
              <a:gdLst/>
              <a:ahLst/>
              <a:cxnLst/>
              <a:rect l="l" t="t" r="r" b="b"/>
              <a:pathLst>
                <a:path w="682582" h="718458">
                  <a:moveTo>
                    <a:pt x="221549" y="0"/>
                  </a:moveTo>
                  <a:lnTo>
                    <a:pt x="461034" y="0"/>
                  </a:lnTo>
                  <a:cubicBezTo>
                    <a:pt x="469142" y="0"/>
                    <a:pt x="476158" y="2963"/>
                    <a:pt x="482083" y="8888"/>
                  </a:cubicBezTo>
                  <a:cubicBezTo>
                    <a:pt x="488008" y="14812"/>
                    <a:pt x="490970" y="21828"/>
                    <a:pt x="490970" y="29936"/>
                  </a:cubicBezTo>
                  <a:cubicBezTo>
                    <a:pt x="490970" y="38044"/>
                    <a:pt x="488008" y="45060"/>
                    <a:pt x="482083" y="50985"/>
                  </a:cubicBezTo>
                  <a:cubicBezTo>
                    <a:pt x="476158" y="56909"/>
                    <a:pt x="469142" y="59872"/>
                    <a:pt x="461034" y="59872"/>
                  </a:cubicBezTo>
                  <a:lnTo>
                    <a:pt x="431099" y="59872"/>
                  </a:lnTo>
                  <a:lnTo>
                    <a:pt x="431099" y="246502"/>
                  </a:lnTo>
                  <a:lnTo>
                    <a:pt x="666375" y="617425"/>
                  </a:lnTo>
                  <a:cubicBezTo>
                    <a:pt x="683837" y="645178"/>
                    <a:pt x="687189" y="668955"/>
                    <a:pt x="676432" y="688756"/>
                  </a:cubicBezTo>
                  <a:cubicBezTo>
                    <a:pt x="665673" y="708557"/>
                    <a:pt x="643767" y="718458"/>
                    <a:pt x="610713" y="718458"/>
                  </a:cubicBezTo>
                  <a:lnTo>
                    <a:pt x="71870" y="718458"/>
                  </a:lnTo>
                  <a:cubicBezTo>
                    <a:pt x="38817" y="718458"/>
                    <a:pt x="16910" y="708557"/>
                    <a:pt x="6152" y="688756"/>
                  </a:cubicBezTo>
                  <a:cubicBezTo>
                    <a:pt x="-4606" y="668955"/>
                    <a:pt x="-1254" y="645178"/>
                    <a:pt x="16209" y="617425"/>
                  </a:cubicBezTo>
                  <a:lnTo>
                    <a:pt x="251484" y="246502"/>
                  </a:lnTo>
                  <a:lnTo>
                    <a:pt x="251484" y="59872"/>
                  </a:lnTo>
                  <a:lnTo>
                    <a:pt x="221549" y="59872"/>
                  </a:lnTo>
                  <a:cubicBezTo>
                    <a:pt x="213441" y="59872"/>
                    <a:pt x="206425" y="56909"/>
                    <a:pt x="200500" y="50985"/>
                  </a:cubicBezTo>
                  <a:cubicBezTo>
                    <a:pt x="194575" y="45060"/>
                    <a:pt x="191614" y="38044"/>
                    <a:pt x="191614" y="29936"/>
                  </a:cubicBezTo>
                  <a:cubicBezTo>
                    <a:pt x="191614" y="21828"/>
                    <a:pt x="194575" y="14812"/>
                    <a:pt x="200500" y="8888"/>
                  </a:cubicBezTo>
                  <a:cubicBezTo>
                    <a:pt x="206425" y="2963"/>
                    <a:pt x="213441" y="0"/>
                    <a:pt x="221549" y="0"/>
                  </a:cubicBezTo>
                  <a:close/>
                  <a:moveTo>
                    <a:pt x="311356" y="59872"/>
                  </a:moveTo>
                  <a:lnTo>
                    <a:pt x="311356" y="246502"/>
                  </a:lnTo>
                  <a:lnTo>
                    <a:pt x="311356" y="263809"/>
                  </a:lnTo>
                  <a:lnTo>
                    <a:pt x="302001" y="278309"/>
                  </a:lnTo>
                  <a:lnTo>
                    <a:pt x="174775" y="478972"/>
                  </a:lnTo>
                  <a:lnTo>
                    <a:pt x="507809" y="478972"/>
                  </a:lnTo>
                  <a:lnTo>
                    <a:pt x="380582" y="278309"/>
                  </a:lnTo>
                  <a:lnTo>
                    <a:pt x="371227" y="263809"/>
                  </a:lnTo>
                  <a:lnTo>
                    <a:pt x="371227" y="246502"/>
                  </a:lnTo>
                  <a:lnTo>
                    <a:pt x="371227" y="59872"/>
                  </a:lnTo>
                  <a:lnTo>
                    <a:pt x="311356" y="59872"/>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45" name="TextBox 6"/>
            <p:cNvSpPr txBox="1"/>
            <p:nvPr/>
          </p:nvSpPr>
          <p:spPr>
            <a:xfrm>
              <a:off x="5345397" y="4300833"/>
              <a:ext cx="1608375" cy="272343"/>
            </a:xfrm>
            <a:prstGeom prst="rect">
              <a:avLst/>
            </a:prstGeom>
            <a:noFill/>
          </p:spPr>
          <p:txBody>
            <a:bodyPr vert="horz" wrap="square" lIns="0" tIns="0" rIns="0" bIns="0" rtlCol="0" anchor="ctr">
              <a:spAutoFit/>
            </a:bodyPr>
            <a:lstStyle/>
            <a:p>
              <a:pPr algn="ctr"/>
              <a:r>
                <a:rPr lang="zh-CN" altLang="en-US" sz="1600" b="1" dirty="0">
                  <a:solidFill>
                    <a:schemeClr val="tx1">
                      <a:lumMod val="65000"/>
                      <a:lumOff val="35000"/>
                    </a:schemeClr>
                  </a:solidFill>
                  <a:latin typeface="微软雅黑" pitchFamily="34" charset="-122"/>
                  <a:ea typeface="微软雅黑" pitchFamily="34" charset="-122"/>
                </a:rPr>
                <a:t>在此添加大标题</a:t>
              </a:r>
            </a:p>
          </p:txBody>
        </p:sp>
      </p:grpSp>
      <p:grpSp>
        <p:nvGrpSpPr>
          <p:cNvPr id="4" name="组合 3"/>
          <p:cNvGrpSpPr/>
          <p:nvPr/>
        </p:nvGrpSpPr>
        <p:grpSpPr>
          <a:xfrm>
            <a:off x="1417743" y="1841830"/>
            <a:ext cx="3055468" cy="1618794"/>
            <a:chOff x="1417743" y="1841830"/>
            <a:chExt cx="3055468" cy="1618794"/>
          </a:xfrm>
        </p:grpSpPr>
        <p:grpSp>
          <p:nvGrpSpPr>
            <p:cNvPr id="25" name="组合 24"/>
            <p:cNvGrpSpPr/>
            <p:nvPr/>
          </p:nvGrpSpPr>
          <p:grpSpPr>
            <a:xfrm>
              <a:off x="1417743" y="1841830"/>
              <a:ext cx="3055468" cy="1618794"/>
              <a:chOff x="1905000" y="3562350"/>
              <a:chExt cx="2476500" cy="1905000"/>
            </a:xfrm>
          </p:grpSpPr>
          <p:sp>
            <p:nvSpPr>
              <p:cNvPr id="48" name="圆角矩形 10"/>
              <p:cNvSpPr/>
              <p:nvPr/>
            </p:nvSpPr>
            <p:spPr>
              <a:xfrm>
                <a:off x="1905000" y="3562350"/>
                <a:ext cx="2476500" cy="1905000"/>
              </a:xfrm>
              <a:prstGeom prst="roundRect">
                <a:avLst/>
              </a:prstGeom>
              <a:gradFill flip="none" rotWithShape="1">
                <a:gsLst>
                  <a:gs pos="0">
                    <a:schemeClr val="bg1"/>
                  </a:gs>
                  <a:gs pos="100000">
                    <a:schemeClr val="bg1">
                      <a:lumMod val="8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139700" dist="889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49" name="任意多边形 11"/>
              <p:cNvSpPr/>
              <p:nvPr/>
            </p:nvSpPr>
            <p:spPr>
              <a:xfrm>
                <a:off x="1924050" y="3590925"/>
                <a:ext cx="2448000" cy="514350"/>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grpSp>
          <p:nvGrpSpPr>
            <p:cNvPr id="63" name="组合 62"/>
            <p:cNvGrpSpPr/>
            <p:nvPr/>
          </p:nvGrpSpPr>
          <p:grpSpPr>
            <a:xfrm>
              <a:off x="1595100" y="1900863"/>
              <a:ext cx="2714418" cy="1265614"/>
              <a:chOff x="1388858" y="3955330"/>
              <a:chExt cx="2714418" cy="1265614"/>
            </a:xfrm>
          </p:grpSpPr>
          <p:sp>
            <p:nvSpPr>
              <p:cNvPr id="64" name="矩形 63"/>
              <p:cNvSpPr/>
              <p:nvPr/>
            </p:nvSpPr>
            <p:spPr>
              <a:xfrm>
                <a:off x="1388858" y="4353014"/>
                <a:ext cx="2714418" cy="867930"/>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a:t>
                </a:r>
              </a:p>
            </p:txBody>
          </p:sp>
          <p:sp>
            <p:nvSpPr>
              <p:cNvPr id="65" name="矩形 64"/>
              <p:cNvSpPr/>
              <p:nvPr/>
            </p:nvSpPr>
            <p:spPr>
              <a:xfrm>
                <a:off x="1625079" y="3955330"/>
                <a:ext cx="2241974" cy="401264"/>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b="1" dirty="0">
                    <a:solidFill>
                      <a:schemeClr val="bg1"/>
                    </a:solidFill>
                  </a:rPr>
                  <a:t>标题文字添加</a:t>
                </a:r>
              </a:p>
            </p:txBody>
          </p:sp>
        </p:grpSp>
      </p:grpSp>
      <p:grpSp>
        <p:nvGrpSpPr>
          <p:cNvPr id="19" name="组合 18"/>
          <p:cNvGrpSpPr/>
          <p:nvPr/>
        </p:nvGrpSpPr>
        <p:grpSpPr>
          <a:xfrm>
            <a:off x="1417743" y="4395682"/>
            <a:ext cx="3055468" cy="1618794"/>
            <a:chOff x="1417743" y="4395682"/>
            <a:chExt cx="3055468" cy="1618794"/>
          </a:xfrm>
        </p:grpSpPr>
        <p:grpSp>
          <p:nvGrpSpPr>
            <p:cNvPr id="57" name="组合 56"/>
            <p:cNvGrpSpPr/>
            <p:nvPr/>
          </p:nvGrpSpPr>
          <p:grpSpPr>
            <a:xfrm>
              <a:off x="1417743" y="4395682"/>
              <a:ext cx="3055468" cy="1618794"/>
              <a:chOff x="1905000" y="3562350"/>
              <a:chExt cx="2476500" cy="1905000"/>
            </a:xfrm>
          </p:grpSpPr>
          <p:sp>
            <p:nvSpPr>
              <p:cNvPr id="58" name="圆角矩形 10"/>
              <p:cNvSpPr/>
              <p:nvPr/>
            </p:nvSpPr>
            <p:spPr>
              <a:xfrm>
                <a:off x="1905000" y="3562350"/>
                <a:ext cx="2476500" cy="1905000"/>
              </a:xfrm>
              <a:prstGeom prst="roundRect">
                <a:avLst/>
              </a:prstGeom>
              <a:gradFill flip="none" rotWithShape="1">
                <a:gsLst>
                  <a:gs pos="0">
                    <a:schemeClr val="bg1"/>
                  </a:gs>
                  <a:gs pos="100000">
                    <a:schemeClr val="bg1">
                      <a:lumMod val="8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139700" dist="889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59" name="任意多边形 11"/>
              <p:cNvSpPr/>
              <p:nvPr/>
            </p:nvSpPr>
            <p:spPr>
              <a:xfrm>
                <a:off x="1924050" y="3590925"/>
                <a:ext cx="2448000" cy="514350"/>
              </a:xfrm>
              <a:prstGeom prst="round2SameRect">
                <a:avLst>
                  <a:gd name="adj1" fmla="val 50000"/>
                  <a:gd name="adj2" fmla="val 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grpSp>
          <p:nvGrpSpPr>
            <p:cNvPr id="66" name="组合 65"/>
            <p:cNvGrpSpPr/>
            <p:nvPr/>
          </p:nvGrpSpPr>
          <p:grpSpPr>
            <a:xfrm>
              <a:off x="1595100" y="4445364"/>
              <a:ext cx="2714418" cy="1265614"/>
              <a:chOff x="1388858" y="3955330"/>
              <a:chExt cx="2714418" cy="1265614"/>
            </a:xfrm>
          </p:grpSpPr>
          <p:sp>
            <p:nvSpPr>
              <p:cNvPr id="67" name="矩形 66"/>
              <p:cNvSpPr/>
              <p:nvPr/>
            </p:nvSpPr>
            <p:spPr>
              <a:xfrm>
                <a:off x="1388858" y="4353014"/>
                <a:ext cx="2714418" cy="867930"/>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a:t>
                </a:r>
              </a:p>
            </p:txBody>
          </p:sp>
          <p:sp>
            <p:nvSpPr>
              <p:cNvPr id="68" name="矩形 67"/>
              <p:cNvSpPr/>
              <p:nvPr/>
            </p:nvSpPr>
            <p:spPr>
              <a:xfrm>
                <a:off x="1625079" y="3955330"/>
                <a:ext cx="2241974" cy="401264"/>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b="1" dirty="0">
                    <a:solidFill>
                      <a:schemeClr val="bg1"/>
                    </a:solidFill>
                  </a:rPr>
                  <a:t>标题文字添加</a:t>
                </a:r>
              </a:p>
            </p:txBody>
          </p:sp>
        </p:grpSp>
      </p:grpSp>
      <p:grpSp>
        <p:nvGrpSpPr>
          <p:cNvPr id="5" name="组合 4"/>
          <p:cNvGrpSpPr/>
          <p:nvPr/>
        </p:nvGrpSpPr>
        <p:grpSpPr>
          <a:xfrm>
            <a:off x="7718790" y="1841830"/>
            <a:ext cx="3055468" cy="1618794"/>
            <a:chOff x="7718790" y="1841830"/>
            <a:chExt cx="3055468" cy="1618794"/>
          </a:xfrm>
        </p:grpSpPr>
        <p:grpSp>
          <p:nvGrpSpPr>
            <p:cNvPr id="54" name="组合 53"/>
            <p:cNvGrpSpPr/>
            <p:nvPr/>
          </p:nvGrpSpPr>
          <p:grpSpPr>
            <a:xfrm>
              <a:off x="7718790" y="1841830"/>
              <a:ext cx="3055468" cy="1618794"/>
              <a:chOff x="1905000" y="3562350"/>
              <a:chExt cx="2476500" cy="1905000"/>
            </a:xfrm>
          </p:grpSpPr>
          <p:sp>
            <p:nvSpPr>
              <p:cNvPr id="55" name="圆角矩形 10"/>
              <p:cNvSpPr/>
              <p:nvPr/>
            </p:nvSpPr>
            <p:spPr>
              <a:xfrm>
                <a:off x="1905000" y="3562350"/>
                <a:ext cx="2476500" cy="1905000"/>
              </a:xfrm>
              <a:prstGeom prst="roundRect">
                <a:avLst/>
              </a:prstGeom>
              <a:gradFill flip="none" rotWithShape="1">
                <a:gsLst>
                  <a:gs pos="0">
                    <a:schemeClr val="bg1"/>
                  </a:gs>
                  <a:gs pos="100000">
                    <a:schemeClr val="bg1">
                      <a:lumMod val="8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139700" dist="889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56" name="任意多边形 11"/>
              <p:cNvSpPr/>
              <p:nvPr/>
            </p:nvSpPr>
            <p:spPr>
              <a:xfrm>
                <a:off x="1924050" y="3590925"/>
                <a:ext cx="2448000" cy="514350"/>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grpSp>
          <p:nvGrpSpPr>
            <p:cNvPr id="69" name="组合 68"/>
            <p:cNvGrpSpPr/>
            <p:nvPr/>
          </p:nvGrpSpPr>
          <p:grpSpPr>
            <a:xfrm>
              <a:off x="7917368" y="1900863"/>
              <a:ext cx="2714418" cy="1265614"/>
              <a:chOff x="1388858" y="3955330"/>
              <a:chExt cx="2714418" cy="1265614"/>
            </a:xfrm>
          </p:grpSpPr>
          <p:sp>
            <p:nvSpPr>
              <p:cNvPr id="70" name="矩形 69"/>
              <p:cNvSpPr/>
              <p:nvPr/>
            </p:nvSpPr>
            <p:spPr>
              <a:xfrm>
                <a:off x="1388858" y="4353014"/>
                <a:ext cx="2714418" cy="867930"/>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a:t>
                </a:r>
              </a:p>
            </p:txBody>
          </p:sp>
          <p:sp>
            <p:nvSpPr>
              <p:cNvPr id="71" name="矩形 70"/>
              <p:cNvSpPr/>
              <p:nvPr/>
            </p:nvSpPr>
            <p:spPr>
              <a:xfrm>
                <a:off x="1625079" y="3955330"/>
                <a:ext cx="2241974" cy="401264"/>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b="1" dirty="0">
                    <a:solidFill>
                      <a:schemeClr val="bg1"/>
                    </a:solidFill>
                  </a:rPr>
                  <a:t>标题文字添加</a:t>
                </a:r>
              </a:p>
            </p:txBody>
          </p:sp>
        </p:grpSp>
      </p:grpSp>
      <p:grpSp>
        <p:nvGrpSpPr>
          <p:cNvPr id="6" name="组合 5"/>
          <p:cNvGrpSpPr/>
          <p:nvPr/>
        </p:nvGrpSpPr>
        <p:grpSpPr>
          <a:xfrm>
            <a:off x="7718790" y="4395682"/>
            <a:ext cx="3055468" cy="1618794"/>
            <a:chOff x="7718790" y="4395682"/>
            <a:chExt cx="3055468" cy="1618794"/>
          </a:xfrm>
        </p:grpSpPr>
        <p:grpSp>
          <p:nvGrpSpPr>
            <p:cNvPr id="60" name="组合 59"/>
            <p:cNvGrpSpPr/>
            <p:nvPr/>
          </p:nvGrpSpPr>
          <p:grpSpPr>
            <a:xfrm>
              <a:off x="7718790" y="4395682"/>
              <a:ext cx="3055468" cy="1618794"/>
              <a:chOff x="1905000" y="3562350"/>
              <a:chExt cx="2476500" cy="1905000"/>
            </a:xfrm>
          </p:grpSpPr>
          <p:sp>
            <p:nvSpPr>
              <p:cNvPr id="61" name="圆角矩形 10"/>
              <p:cNvSpPr/>
              <p:nvPr/>
            </p:nvSpPr>
            <p:spPr>
              <a:xfrm>
                <a:off x="1905000" y="3562350"/>
                <a:ext cx="2476500" cy="1905000"/>
              </a:xfrm>
              <a:prstGeom prst="roundRect">
                <a:avLst/>
              </a:prstGeom>
              <a:gradFill flip="none" rotWithShape="1">
                <a:gsLst>
                  <a:gs pos="0">
                    <a:schemeClr val="bg1"/>
                  </a:gs>
                  <a:gs pos="100000">
                    <a:schemeClr val="bg1">
                      <a:lumMod val="8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139700" dist="889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2" name="任意多边形 11"/>
              <p:cNvSpPr/>
              <p:nvPr/>
            </p:nvSpPr>
            <p:spPr>
              <a:xfrm>
                <a:off x="1924050" y="3590925"/>
                <a:ext cx="2448000" cy="514350"/>
              </a:xfrm>
              <a:prstGeom prst="round2SameRect">
                <a:avLst>
                  <a:gd name="adj1" fmla="val 50000"/>
                  <a:gd name="adj2" fmla="val 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grpSp>
          <p:nvGrpSpPr>
            <p:cNvPr id="72" name="组合 71"/>
            <p:cNvGrpSpPr/>
            <p:nvPr/>
          </p:nvGrpSpPr>
          <p:grpSpPr>
            <a:xfrm>
              <a:off x="7917368" y="4445364"/>
              <a:ext cx="2714418" cy="1265614"/>
              <a:chOff x="1388858" y="3955330"/>
              <a:chExt cx="2714418" cy="1265614"/>
            </a:xfrm>
          </p:grpSpPr>
          <p:sp>
            <p:nvSpPr>
              <p:cNvPr id="73" name="矩形 72"/>
              <p:cNvSpPr/>
              <p:nvPr/>
            </p:nvSpPr>
            <p:spPr>
              <a:xfrm>
                <a:off x="1388858" y="4353014"/>
                <a:ext cx="2714418" cy="867930"/>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a:t>
                </a:r>
              </a:p>
            </p:txBody>
          </p:sp>
          <p:sp>
            <p:nvSpPr>
              <p:cNvPr id="74" name="矩形 73"/>
              <p:cNvSpPr/>
              <p:nvPr/>
            </p:nvSpPr>
            <p:spPr>
              <a:xfrm>
                <a:off x="1625079" y="3955330"/>
                <a:ext cx="2241974" cy="401264"/>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b="1" dirty="0">
                    <a:solidFill>
                      <a:schemeClr val="bg1"/>
                    </a:solidFill>
                  </a:rPr>
                  <a:t>标题文字添加</a:t>
                </a:r>
              </a:p>
            </p:txBody>
          </p:sp>
        </p:grpSp>
      </p:grpSp>
    </p:spTree>
    <p:extLst>
      <p:ext uri="{BB962C8B-B14F-4D97-AF65-F5344CB8AC3E}">
        <p14:creationId xmlns:p14="http://schemas.microsoft.com/office/powerpoint/2010/main" val="306448303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4000">
        <p15:prstTrans prst="pageCurlDouble"/>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74288" y="484276"/>
            <a:ext cx="4150927" cy="1020697"/>
            <a:chOff x="574288" y="484276"/>
            <a:chExt cx="4150927" cy="1020697"/>
          </a:xfrm>
        </p:grpSpPr>
        <p:sp>
          <p:nvSpPr>
            <p:cNvPr id="7" name="椭圆 6"/>
            <p:cNvSpPr/>
            <p:nvPr/>
          </p:nvSpPr>
          <p:spPr>
            <a:xfrm>
              <a:off x="709696" y="798044"/>
              <a:ext cx="4015519" cy="466634"/>
            </a:xfrm>
            <a:prstGeom prst="ellipse">
              <a:avLst/>
            </a:prstGeom>
            <a:gradFill flip="none" rotWithShape="1">
              <a:gsLst>
                <a:gs pos="100000">
                  <a:srgbClr val="C9C9C9">
                    <a:alpha val="0"/>
                  </a:srgbClr>
                </a:gs>
                <a:gs pos="20000">
                  <a:schemeClr val="bg1">
                    <a:lumMod val="5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nvGrpSpPr>
            <p:cNvPr id="8" name="组合 7"/>
            <p:cNvGrpSpPr/>
            <p:nvPr/>
          </p:nvGrpSpPr>
          <p:grpSpPr>
            <a:xfrm>
              <a:off x="640284" y="484276"/>
              <a:ext cx="4021131" cy="613991"/>
              <a:chOff x="3418293" y="305852"/>
              <a:chExt cx="4844075" cy="872774"/>
            </a:xfrm>
          </p:grpSpPr>
          <p:sp>
            <p:nvSpPr>
              <p:cNvPr id="9" name="椭圆 8"/>
              <p:cNvSpPr/>
              <p:nvPr/>
            </p:nvSpPr>
            <p:spPr>
              <a:xfrm>
                <a:off x="3418293" y="305852"/>
                <a:ext cx="4844075" cy="466634"/>
              </a:xfrm>
              <a:prstGeom prst="ellipse">
                <a:avLst/>
              </a:prstGeom>
              <a:gradFill flip="none" rotWithShape="1">
                <a:gsLst>
                  <a:gs pos="100000">
                    <a:srgbClr val="C9C9C9">
                      <a:alpha val="0"/>
                    </a:srgbClr>
                  </a:gs>
                  <a:gs pos="20000">
                    <a:schemeClr val="bg1">
                      <a:lumMod val="5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0" name="矩形 9"/>
              <p:cNvSpPr/>
              <p:nvPr/>
            </p:nvSpPr>
            <p:spPr>
              <a:xfrm>
                <a:off x="3502027" y="470122"/>
                <a:ext cx="4499303" cy="708504"/>
              </a:xfrm>
              <a:prstGeom prst="rect">
                <a:avLst/>
              </a:prstGeom>
              <a:gradFill>
                <a:gsLst>
                  <a:gs pos="0">
                    <a:schemeClr val="bg1"/>
                  </a:gs>
                  <a:gs pos="100000">
                    <a:schemeClr val="bg1">
                      <a:lumMod val="95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grpSp>
          <p:nvGrpSpPr>
            <p:cNvPr id="11" name="组合 10"/>
            <p:cNvGrpSpPr/>
            <p:nvPr/>
          </p:nvGrpSpPr>
          <p:grpSpPr>
            <a:xfrm>
              <a:off x="574288" y="485837"/>
              <a:ext cx="970204" cy="1019136"/>
              <a:chOff x="1003288" y="1798087"/>
              <a:chExt cx="3398850" cy="3383513"/>
            </a:xfrm>
          </p:grpSpPr>
          <p:sp>
            <p:nvSpPr>
              <p:cNvPr id="12" name="AutoShape 3"/>
              <p:cNvSpPr>
                <a:spLocks noChangeAspect="1" noChangeArrowheads="1" noTextEdit="1"/>
              </p:cNvSpPr>
              <p:nvPr/>
            </p:nvSpPr>
            <p:spPr bwMode="auto">
              <a:xfrm>
                <a:off x="1566863" y="1863725"/>
                <a:ext cx="2835275" cy="331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3" name="AutoShape 11"/>
              <p:cNvSpPr>
                <a:spLocks noChangeAspect="1" noChangeArrowheads="1" noTextEdit="1"/>
              </p:cNvSpPr>
              <p:nvPr/>
            </p:nvSpPr>
            <p:spPr bwMode="auto">
              <a:xfrm>
                <a:off x="1028024" y="1798087"/>
                <a:ext cx="2896276" cy="1996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grpSp>
            <p:nvGrpSpPr>
              <p:cNvPr id="14" name="组合 13"/>
              <p:cNvGrpSpPr/>
              <p:nvPr/>
            </p:nvGrpSpPr>
            <p:grpSpPr>
              <a:xfrm>
                <a:off x="1003288" y="1856944"/>
                <a:ext cx="3119221" cy="1919931"/>
                <a:chOff x="1028026" y="1617975"/>
                <a:chExt cx="3119221" cy="1919931"/>
              </a:xfrm>
            </p:grpSpPr>
            <p:sp>
              <p:nvSpPr>
                <p:cNvPr id="15" name="Freeform 13"/>
                <p:cNvSpPr>
                  <a:spLocks/>
                </p:cNvSpPr>
                <p:nvPr/>
              </p:nvSpPr>
              <p:spPr bwMode="auto">
                <a:xfrm>
                  <a:off x="1028026" y="1617975"/>
                  <a:ext cx="3119221" cy="1832376"/>
                </a:xfrm>
                <a:custGeom>
                  <a:avLst/>
                  <a:gdLst>
                    <a:gd name="T0" fmla="*/ 264 w 306"/>
                    <a:gd name="T1" fmla="*/ 91 h 210"/>
                    <a:gd name="T2" fmla="*/ 266 w 306"/>
                    <a:gd name="T3" fmla="*/ 73 h 210"/>
                    <a:gd name="T4" fmla="*/ 194 w 306"/>
                    <a:gd name="T5" fmla="*/ 0 h 210"/>
                    <a:gd name="T6" fmla="*/ 127 w 306"/>
                    <a:gd name="T7" fmla="*/ 43 h 210"/>
                    <a:gd name="T8" fmla="*/ 90 w 306"/>
                    <a:gd name="T9" fmla="*/ 27 h 210"/>
                    <a:gd name="T10" fmla="*/ 37 w 306"/>
                    <a:gd name="T11" fmla="*/ 80 h 210"/>
                    <a:gd name="T12" fmla="*/ 39 w 306"/>
                    <a:gd name="T13" fmla="*/ 92 h 210"/>
                    <a:gd name="T14" fmla="*/ 0 w 306"/>
                    <a:gd name="T15" fmla="*/ 149 h 210"/>
                    <a:gd name="T16" fmla="*/ 61 w 306"/>
                    <a:gd name="T17" fmla="*/ 210 h 210"/>
                    <a:gd name="T18" fmla="*/ 245 w 306"/>
                    <a:gd name="T19" fmla="*/ 210 h 210"/>
                    <a:gd name="T20" fmla="*/ 306 w 306"/>
                    <a:gd name="T21" fmla="*/ 149 h 210"/>
                    <a:gd name="T22" fmla="*/ 264 w 306"/>
                    <a:gd name="T23" fmla="*/ 9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6" h="210">
                      <a:moveTo>
                        <a:pt x="264" y="91"/>
                      </a:moveTo>
                      <a:cubicBezTo>
                        <a:pt x="265" y="85"/>
                        <a:pt x="266" y="79"/>
                        <a:pt x="266" y="73"/>
                      </a:cubicBezTo>
                      <a:cubicBezTo>
                        <a:pt x="266" y="33"/>
                        <a:pt x="234" y="0"/>
                        <a:pt x="194" y="0"/>
                      </a:cubicBezTo>
                      <a:cubicBezTo>
                        <a:pt x="164" y="0"/>
                        <a:pt x="139" y="18"/>
                        <a:pt x="127" y="43"/>
                      </a:cubicBezTo>
                      <a:cubicBezTo>
                        <a:pt x="118" y="33"/>
                        <a:pt x="104" y="27"/>
                        <a:pt x="90" y="27"/>
                      </a:cubicBezTo>
                      <a:cubicBezTo>
                        <a:pt x="61" y="27"/>
                        <a:pt x="37" y="50"/>
                        <a:pt x="37" y="80"/>
                      </a:cubicBezTo>
                      <a:cubicBezTo>
                        <a:pt x="37" y="84"/>
                        <a:pt x="38" y="88"/>
                        <a:pt x="39" y="92"/>
                      </a:cubicBezTo>
                      <a:cubicBezTo>
                        <a:pt x="16" y="101"/>
                        <a:pt x="0" y="123"/>
                        <a:pt x="0" y="149"/>
                      </a:cubicBezTo>
                      <a:cubicBezTo>
                        <a:pt x="0" y="183"/>
                        <a:pt x="28" y="210"/>
                        <a:pt x="61" y="210"/>
                      </a:cubicBezTo>
                      <a:cubicBezTo>
                        <a:pt x="245" y="210"/>
                        <a:pt x="245" y="210"/>
                        <a:pt x="245" y="210"/>
                      </a:cubicBezTo>
                      <a:cubicBezTo>
                        <a:pt x="278" y="210"/>
                        <a:pt x="306" y="183"/>
                        <a:pt x="306" y="149"/>
                      </a:cubicBezTo>
                      <a:cubicBezTo>
                        <a:pt x="306" y="122"/>
                        <a:pt x="288" y="99"/>
                        <a:pt x="264" y="91"/>
                      </a:cubicBezTo>
                      <a:close/>
                    </a:path>
                  </a:pathLst>
                </a:custGeom>
                <a:gradFill flip="none" rotWithShape="1">
                  <a:gsLst>
                    <a:gs pos="0">
                      <a:srgbClr val="9CCCC9"/>
                    </a:gs>
                    <a:gs pos="87000">
                      <a:srgbClr val="68B0AB"/>
                    </a:gs>
                  </a:gsLst>
                  <a:lin ang="0" scaled="0"/>
                  <a:tileRect/>
                </a:gradFill>
                <a:ln w="101600">
                  <a:gradFill>
                    <a:gsLst>
                      <a:gs pos="0">
                        <a:srgbClr val="81BDB9"/>
                      </a:gs>
                      <a:gs pos="100000">
                        <a:srgbClr val="9CCCC9"/>
                      </a:gs>
                    </a:gsLst>
                    <a:lin ang="0" scaled="0"/>
                  </a:gradFill>
                </a:ln>
                <a:effectLst>
                  <a:outerShdw blurRad="127000" dist="63500" dir="8100000" algn="tr" rotWithShape="0">
                    <a:prstClr val="black">
                      <a:alpha val="30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6" name="Freeform 13"/>
                <p:cNvSpPr>
                  <a:spLocks/>
                </p:cNvSpPr>
                <p:nvPr/>
              </p:nvSpPr>
              <p:spPr bwMode="auto">
                <a:xfrm>
                  <a:off x="1441600" y="1876870"/>
                  <a:ext cx="2507439" cy="1661036"/>
                </a:xfrm>
                <a:custGeom>
                  <a:avLst/>
                  <a:gdLst>
                    <a:gd name="T0" fmla="*/ 264 w 306"/>
                    <a:gd name="T1" fmla="*/ 91 h 210"/>
                    <a:gd name="T2" fmla="*/ 266 w 306"/>
                    <a:gd name="T3" fmla="*/ 73 h 210"/>
                    <a:gd name="T4" fmla="*/ 194 w 306"/>
                    <a:gd name="T5" fmla="*/ 0 h 210"/>
                    <a:gd name="T6" fmla="*/ 127 w 306"/>
                    <a:gd name="T7" fmla="*/ 43 h 210"/>
                    <a:gd name="T8" fmla="*/ 90 w 306"/>
                    <a:gd name="T9" fmla="*/ 27 h 210"/>
                    <a:gd name="T10" fmla="*/ 37 w 306"/>
                    <a:gd name="T11" fmla="*/ 80 h 210"/>
                    <a:gd name="T12" fmla="*/ 39 w 306"/>
                    <a:gd name="T13" fmla="*/ 92 h 210"/>
                    <a:gd name="T14" fmla="*/ 0 w 306"/>
                    <a:gd name="T15" fmla="*/ 149 h 210"/>
                    <a:gd name="T16" fmla="*/ 61 w 306"/>
                    <a:gd name="T17" fmla="*/ 210 h 210"/>
                    <a:gd name="T18" fmla="*/ 245 w 306"/>
                    <a:gd name="T19" fmla="*/ 210 h 210"/>
                    <a:gd name="T20" fmla="*/ 306 w 306"/>
                    <a:gd name="T21" fmla="*/ 149 h 210"/>
                    <a:gd name="T22" fmla="*/ 264 w 306"/>
                    <a:gd name="T23" fmla="*/ 9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6" h="210">
                      <a:moveTo>
                        <a:pt x="264" y="91"/>
                      </a:moveTo>
                      <a:cubicBezTo>
                        <a:pt x="265" y="85"/>
                        <a:pt x="266" y="79"/>
                        <a:pt x="266" y="73"/>
                      </a:cubicBezTo>
                      <a:cubicBezTo>
                        <a:pt x="266" y="33"/>
                        <a:pt x="234" y="0"/>
                        <a:pt x="194" y="0"/>
                      </a:cubicBezTo>
                      <a:cubicBezTo>
                        <a:pt x="164" y="0"/>
                        <a:pt x="139" y="18"/>
                        <a:pt x="127" y="43"/>
                      </a:cubicBezTo>
                      <a:cubicBezTo>
                        <a:pt x="118" y="33"/>
                        <a:pt x="104" y="27"/>
                        <a:pt x="90" y="27"/>
                      </a:cubicBezTo>
                      <a:cubicBezTo>
                        <a:pt x="61" y="27"/>
                        <a:pt x="37" y="50"/>
                        <a:pt x="37" y="80"/>
                      </a:cubicBezTo>
                      <a:cubicBezTo>
                        <a:pt x="37" y="84"/>
                        <a:pt x="38" y="88"/>
                        <a:pt x="39" y="92"/>
                      </a:cubicBezTo>
                      <a:cubicBezTo>
                        <a:pt x="16" y="101"/>
                        <a:pt x="0" y="123"/>
                        <a:pt x="0" y="149"/>
                      </a:cubicBezTo>
                      <a:cubicBezTo>
                        <a:pt x="0" y="183"/>
                        <a:pt x="28" y="210"/>
                        <a:pt x="61" y="210"/>
                      </a:cubicBezTo>
                      <a:cubicBezTo>
                        <a:pt x="245" y="210"/>
                        <a:pt x="245" y="210"/>
                        <a:pt x="245" y="210"/>
                      </a:cubicBezTo>
                      <a:cubicBezTo>
                        <a:pt x="278" y="210"/>
                        <a:pt x="306" y="183"/>
                        <a:pt x="306" y="149"/>
                      </a:cubicBezTo>
                      <a:cubicBezTo>
                        <a:pt x="306" y="122"/>
                        <a:pt x="288" y="99"/>
                        <a:pt x="264" y="91"/>
                      </a:cubicBezTo>
                      <a:close/>
                    </a:path>
                  </a:pathLst>
                </a:custGeom>
                <a:gradFill flip="none" rotWithShape="1">
                  <a:gsLst>
                    <a:gs pos="0">
                      <a:schemeClr val="bg1"/>
                    </a:gs>
                    <a:gs pos="87000">
                      <a:schemeClr val="bg1">
                        <a:lumMod val="85000"/>
                      </a:schemeClr>
                    </a:gs>
                  </a:gsLst>
                  <a:lin ang="0" scaled="0"/>
                  <a:tileRect/>
                </a:gradFill>
                <a:ln w="63500">
                  <a:gradFill>
                    <a:gsLst>
                      <a:gs pos="0">
                        <a:schemeClr val="bg1">
                          <a:lumMod val="85000"/>
                        </a:schemeClr>
                      </a:gs>
                      <a:gs pos="100000">
                        <a:schemeClr val="bg1"/>
                      </a:gs>
                    </a:gsLst>
                    <a:lin ang="5400000" scaled="1"/>
                  </a:gradFill>
                </a:ln>
                <a:effectLst>
                  <a:outerShdw blurRad="127000" dist="63500" dir="8100000" algn="tr" rotWithShape="0">
                    <a:prstClr val="black">
                      <a:alpha val="30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grpSp>
        </p:grpSp>
        <p:sp>
          <p:nvSpPr>
            <p:cNvPr id="17" name="文本框 16"/>
            <p:cNvSpPr txBox="1"/>
            <p:nvPr/>
          </p:nvSpPr>
          <p:spPr>
            <a:xfrm>
              <a:off x="1626133" y="618751"/>
              <a:ext cx="2645285" cy="461665"/>
            </a:xfrm>
            <a:prstGeom prst="rect">
              <a:avLst/>
            </a:prstGeom>
            <a:noFill/>
          </p:spPr>
          <p:txBody>
            <a:bodyPr wrap="square" rtlCol="0">
              <a:spAutoFit/>
              <a:scene3d>
                <a:camera prst="orthographicFront"/>
                <a:lightRig rig="threePt" dir="t"/>
              </a:scene3d>
              <a:sp3d contourW="1905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标题文字添加此处</a:t>
              </a:r>
            </a:p>
          </p:txBody>
        </p:sp>
      </p:grpSp>
      <p:sp>
        <p:nvSpPr>
          <p:cNvPr id="34" name="圆角矩形 1"/>
          <p:cNvSpPr/>
          <p:nvPr/>
        </p:nvSpPr>
        <p:spPr>
          <a:xfrm>
            <a:off x="1890532" y="1772406"/>
            <a:ext cx="2403836" cy="2403836"/>
          </a:xfrm>
          <a:prstGeom prst="roundRect">
            <a:avLst>
              <a:gd name="adj" fmla="val 19981"/>
            </a:avLst>
          </a:prstGeom>
          <a:solidFill>
            <a:schemeClr val="accent4"/>
          </a:solidFill>
          <a:ln w="22225">
            <a:gradFill flip="none" rotWithShape="1">
              <a:gsLst>
                <a:gs pos="0">
                  <a:schemeClr val="bg1">
                    <a:lumMod val="85000"/>
                  </a:schemeClr>
                </a:gs>
                <a:gs pos="100000">
                  <a:schemeClr val="bg1"/>
                </a:gs>
              </a:gsLst>
              <a:lin ang="2700000" scaled="1"/>
              <a:tileRect/>
            </a:gradFill>
          </a:ln>
          <a:effectLst>
            <a:innerShdw blurRad="254000" dist="1270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35" name="圆角矩形 4"/>
          <p:cNvSpPr/>
          <p:nvPr/>
        </p:nvSpPr>
        <p:spPr>
          <a:xfrm>
            <a:off x="2088532" y="1970406"/>
            <a:ext cx="2007831" cy="2007831"/>
          </a:xfrm>
          <a:prstGeom prst="roundRect">
            <a:avLst>
              <a:gd name="adj" fmla="val 19112"/>
            </a:avLst>
          </a:prstGeom>
          <a:gradFill>
            <a:gsLst>
              <a:gs pos="100000">
                <a:srgbClr val="E0E0E0"/>
              </a:gs>
              <a:gs pos="0">
                <a:schemeClr val="bg1"/>
              </a:gs>
            </a:gsLst>
            <a:lin ang="2700000" scaled="1"/>
          </a:gradFill>
          <a:ln w="101600">
            <a:noFill/>
          </a:ln>
          <a:effectLst>
            <a:outerShdw blurRad="177800" dist="88900" dir="2700000" algn="tl" rotWithShape="0">
              <a:schemeClr val="accent1">
                <a:lumMod val="50000"/>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38" name="圆角矩形 8"/>
          <p:cNvSpPr/>
          <p:nvPr/>
        </p:nvSpPr>
        <p:spPr>
          <a:xfrm>
            <a:off x="4894082" y="3618383"/>
            <a:ext cx="2403836" cy="2403836"/>
          </a:xfrm>
          <a:prstGeom prst="roundRect">
            <a:avLst>
              <a:gd name="adj" fmla="val 19981"/>
            </a:avLst>
          </a:prstGeom>
          <a:solidFill>
            <a:schemeClr val="accent2"/>
          </a:solidFill>
          <a:ln w="22225">
            <a:gradFill flip="none" rotWithShape="1">
              <a:gsLst>
                <a:gs pos="0">
                  <a:schemeClr val="bg1">
                    <a:lumMod val="85000"/>
                  </a:schemeClr>
                </a:gs>
                <a:gs pos="100000">
                  <a:schemeClr val="bg1"/>
                </a:gs>
              </a:gsLst>
              <a:lin ang="2700000" scaled="1"/>
              <a:tileRect/>
            </a:gradFill>
          </a:ln>
          <a:effectLst>
            <a:innerShdw blurRad="254000" dist="1270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46" name="圆角矩形 11"/>
          <p:cNvSpPr/>
          <p:nvPr/>
        </p:nvSpPr>
        <p:spPr>
          <a:xfrm>
            <a:off x="5092082" y="3816383"/>
            <a:ext cx="2007831" cy="2007831"/>
          </a:xfrm>
          <a:prstGeom prst="roundRect">
            <a:avLst>
              <a:gd name="adj" fmla="val 19112"/>
            </a:avLst>
          </a:prstGeom>
          <a:gradFill>
            <a:gsLst>
              <a:gs pos="100000">
                <a:srgbClr val="E0E0E0"/>
              </a:gs>
              <a:gs pos="0">
                <a:schemeClr val="bg1"/>
              </a:gs>
            </a:gsLst>
            <a:lin ang="2700000" scaled="1"/>
          </a:gradFill>
          <a:ln w="101600">
            <a:noFill/>
          </a:ln>
          <a:effectLst>
            <a:outerShdw blurRad="177800" dist="88900" dir="2700000" algn="tl" rotWithShape="0">
              <a:schemeClr val="accent3">
                <a:lumMod val="50000"/>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51" name="圆角矩形 14"/>
          <p:cNvSpPr/>
          <p:nvPr/>
        </p:nvSpPr>
        <p:spPr>
          <a:xfrm>
            <a:off x="7897632" y="1772406"/>
            <a:ext cx="2403836" cy="2403836"/>
          </a:xfrm>
          <a:prstGeom prst="roundRect">
            <a:avLst>
              <a:gd name="adj" fmla="val 19981"/>
            </a:avLst>
          </a:prstGeom>
          <a:solidFill>
            <a:schemeClr val="accent5"/>
          </a:solidFill>
          <a:ln w="22225">
            <a:gradFill flip="none" rotWithShape="1">
              <a:gsLst>
                <a:gs pos="0">
                  <a:schemeClr val="bg1">
                    <a:lumMod val="85000"/>
                  </a:schemeClr>
                </a:gs>
                <a:gs pos="100000">
                  <a:schemeClr val="bg1"/>
                </a:gs>
              </a:gsLst>
              <a:lin ang="2700000" scaled="1"/>
              <a:tileRect/>
            </a:gradFill>
          </a:ln>
          <a:effectLst>
            <a:innerShdw blurRad="254000" dist="1270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52" name="圆角矩形 17"/>
          <p:cNvSpPr/>
          <p:nvPr/>
        </p:nvSpPr>
        <p:spPr>
          <a:xfrm>
            <a:off x="8095632" y="1970406"/>
            <a:ext cx="2007831" cy="2007831"/>
          </a:xfrm>
          <a:prstGeom prst="roundRect">
            <a:avLst>
              <a:gd name="adj" fmla="val 19112"/>
            </a:avLst>
          </a:prstGeom>
          <a:gradFill>
            <a:gsLst>
              <a:gs pos="100000">
                <a:srgbClr val="E0E0E0"/>
              </a:gs>
              <a:gs pos="0">
                <a:schemeClr val="bg1"/>
              </a:gs>
            </a:gsLst>
            <a:lin ang="2700000" scaled="1"/>
          </a:gradFill>
          <a:ln w="101600">
            <a:noFill/>
          </a:ln>
          <a:effectLst>
            <a:outerShdw blurRad="177800" dist="88900" dir="2700000" algn="tl" rotWithShape="0">
              <a:schemeClr val="accent2">
                <a:lumMod val="50000"/>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pic>
        <p:nvPicPr>
          <p:cNvPr id="19" name="图片占位符 18"/>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l="11265" r="11265"/>
          <a:stretch>
            <a:fillRect/>
          </a:stretch>
        </p:blipFill>
        <p:spPr/>
      </p:pic>
      <p:pic>
        <p:nvPicPr>
          <p:cNvPr id="21" name="图片占位符 20"/>
          <p:cNvPicPr>
            <a:picLocks noGrp="1" noChangeAspect="1"/>
          </p:cNvPicPr>
          <p:nvPr>
            <p:ph type="pic" sz="quarter" idx="11"/>
          </p:nvPr>
        </p:nvPicPr>
        <p:blipFill>
          <a:blip r:embed="rId5">
            <a:extLst>
              <a:ext uri="{28A0092B-C50C-407E-A947-70E740481C1C}">
                <a14:useLocalDpi xmlns:a14="http://schemas.microsoft.com/office/drawing/2010/main" val="0"/>
              </a:ext>
            </a:extLst>
          </a:blip>
          <a:srcRect l="12466" r="12466"/>
          <a:stretch>
            <a:fillRect/>
          </a:stretch>
        </p:blipFill>
        <p:spPr/>
      </p:pic>
      <p:pic>
        <p:nvPicPr>
          <p:cNvPr id="23" name="图片占位符 22"/>
          <p:cNvPicPr>
            <a:picLocks noGrp="1" noChangeAspect="1"/>
          </p:cNvPicPr>
          <p:nvPr>
            <p:ph type="pic" sz="quarter" idx="12"/>
          </p:nvPr>
        </p:nvPicPr>
        <p:blipFill>
          <a:blip r:embed="rId6">
            <a:extLst>
              <a:ext uri="{28A0092B-C50C-407E-A947-70E740481C1C}">
                <a14:useLocalDpi xmlns:a14="http://schemas.microsoft.com/office/drawing/2010/main" val="0"/>
              </a:ext>
            </a:extLst>
          </a:blip>
          <a:srcRect l="9964" r="9964"/>
          <a:stretch>
            <a:fillRect/>
          </a:stretch>
        </p:blipFill>
        <p:spPr/>
      </p:pic>
      <p:grpSp>
        <p:nvGrpSpPr>
          <p:cNvPr id="72" name="组合 71"/>
          <p:cNvGrpSpPr/>
          <p:nvPr/>
        </p:nvGrpSpPr>
        <p:grpSpPr>
          <a:xfrm>
            <a:off x="4807924" y="1797806"/>
            <a:ext cx="2576152" cy="1524146"/>
            <a:chOff x="1457991" y="3955330"/>
            <a:chExt cx="2576152" cy="1524146"/>
          </a:xfrm>
        </p:grpSpPr>
        <p:sp>
          <p:nvSpPr>
            <p:cNvPr id="73" name="矩形 72"/>
            <p:cNvSpPr/>
            <p:nvPr/>
          </p:nvSpPr>
          <p:spPr>
            <a:xfrm>
              <a:off x="1457991" y="4353014"/>
              <a:ext cx="2576152" cy="1126462"/>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74" name="矩形 73"/>
            <p:cNvSpPr/>
            <p:nvPr/>
          </p:nvSpPr>
          <p:spPr>
            <a:xfrm>
              <a:off x="1625079" y="3955330"/>
              <a:ext cx="2241974" cy="401264"/>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b="1" dirty="0">
                  <a:solidFill>
                    <a:schemeClr val="tx1">
                      <a:lumMod val="65000"/>
                      <a:lumOff val="35000"/>
                    </a:schemeClr>
                  </a:solidFill>
                </a:rPr>
                <a:t>标题文字添加</a:t>
              </a:r>
            </a:p>
          </p:txBody>
        </p:sp>
      </p:grpSp>
      <p:grpSp>
        <p:nvGrpSpPr>
          <p:cNvPr id="75" name="组合 74"/>
          <p:cNvGrpSpPr/>
          <p:nvPr/>
        </p:nvGrpSpPr>
        <p:grpSpPr>
          <a:xfrm>
            <a:off x="1804371" y="4374242"/>
            <a:ext cx="2576152" cy="1524146"/>
            <a:chOff x="1457991" y="3955330"/>
            <a:chExt cx="2576152" cy="1524146"/>
          </a:xfrm>
        </p:grpSpPr>
        <p:sp>
          <p:nvSpPr>
            <p:cNvPr id="76" name="矩形 75"/>
            <p:cNvSpPr/>
            <p:nvPr/>
          </p:nvSpPr>
          <p:spPr>
            <a:xfrm>
              <a:off x="1457991" y="4353014"/>
              <a:ext cx="2576152" cy="1126462"/>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77" name="矩形 76"/>
            <p:cNvSpPr/>
            <p:nvPr/>
          </p:nvSpPr>
          <p:spPr>
            <a:xfrm>
              <a:off x="1625079" y="3955330"/>
              <a:ext cx="2241974" cy="401264"/>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b="1" dirty="0">
                  <a:solidFill>
                    <a:schemeClr val="tx1">
                      <a:lumMod val="65000"/>
                      <a:lumOff val="35000"/>
                    </a:schemeClr>
                  </a:solidFill>
                </a:rPr>
                <a:t>标题文字添加</a:t>
              </a:r>
            </a:p>
          </p:txBody>
        </p:sp>
      </p:grpSp>
      <p:grpSp>
        <p:nvGrpSpPr>
          <p:cNvPr id="78" name="组合 77"/>
          <p:cNvGrpSpPr/>
          <p:nvPr/>
        </p:nvGrpSpPr>
        <p:grpSpPr>
          <a:xfrm>
            <a:off x="7811471" y="4374242"/>
            <a:ext cx="2576152" cy="1524146"/>
            <a:chOff x="1457991" y="3955330"/>
            <a:chExt cx="2576152" cy="1524146"/>
          </a:xfrm>
        </p:grpSpPr>
        <p:sp>
          <p:nvSpPr>
            <p:cNvPr id="79" name="矩形 78"/>
            <p:cNvSpPr/>
            <p:nvPr/>
          </p:nvSpPr>
          <p:spPr>
            <a:xfrm>
              <a:off x="1457991" y="4353014"/>
              <a:ext cx="2576152" cy="1126462"/>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80" name="矩形 79"/>
            <p:cNvSpPr/>
            <p:nvPr/>
          </p:nvSpPr>
          <p:spPr>
            <a:xfrm>
              <a:off x="1625079" y="3955330"/>
              <a:ext cx="2241974" cy="401264"/>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b="1" dirty="0">
                  <a:solidFill>
                    <a:schemeClr val="tx1">
                      <a:lumMod val="65000"/>
                      <a:lumOff val="35000"/>
                    </a:schemeClr>
                  </a:solidFill>
                </a:rPr>
                <a:t>标题文字添加</a:t>
              </a:r>
            </a:p>
          </p:txBody>
        </p:sp>
      </p:grpSp>
    </p:spTree>
    <p:extLst>
      <p:ext uri="{BB962C8B-B14F-4D97-AF65-F5344CB8AC3E}">
        <p14:creationId xmlns:p14="http://schemas.microsoft.com/office/powerpoint/2010/main" val="259167164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4000">
        <p15:prstTrans prst="pageCurlDouble"/>
      </p:transition>
    </mc:Choice>
    <mc:Fallback>
      <p:transition spd="slow" advTm="400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74288" y="484276"/>
            <a:ext cx="4150927" cy="1020697"/>
            <a:chOff x="574288" y="484276"/>
            <a:chExt cx="4150927" cy="1020697"/>
          </a:xfrm>
        </p:grpSpPr>
        <p:sp>
          <p:nvSpPr>
            <p:cNvPr id="3" name="椭圆 2"/>
            <p:cNvSpPr/>
            <p:nvPr/>
          </p:nvSpPr>
          <p:spPr>
            <a:xfrm>
              <a:off x="709696" y="798044"/>
              <a:ext cx="4015519" cy="466634"/>
            </a:xfrm>
            <a:prstGeom prst="ellipse">
              <a:avLst/>
            </a:prstGeom>
            <a:gradFill flip="none" rotWithShape="1">
              <a:gsLst>
                <a:gs pos="100000">
                  <a:srgbClr val="C9C9C9">
                    <a:alpha val="0"/>
                  </a:srgbClr>
                </a:gs>
                <a:gs pos="20000">
                  <a:schemeClr val="bg1">
                    <a:lumMod val="5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nvGrpSpPr>
            <p:cNvPr id="4" name="组合 3"/>
            <p:cNvGrpSpPr/>
            <p:nvPr/>
          </p:nvGrpSpPr>
          <p:grpSpPr>
            <a:xfrm>
              <a:off x="640284" y="484276"/>
              <a:ext cx="4021131" cy="613991"/>
              <a:chOff x="3418293" y="305852"/>
              <a:chExt cx="4844075" cy="872774"/>
            </a:xfrm>
          </p:grpSpPr>
          <p:sp>
            <p:nvSpPr>
              <p:cNvPr id="12" name="椭圆 11"/>
              <p:cNvSpPr/>
              <p:nvPr/>
            </p:nvSpPr>
            <p:spPr>
              <a:xfrm>
                <a:off x="3418293" y="305852"/>
                <a:ext cx="4844075" cy="466634"/>
              </a:xfrm>
              <a:prstGeom prst="ellipse">
                <a:avLst/>
              </a:prstGeom>
              <a:gradFill flip="none" rotWithShape="1">
                <a:gsLst>
                  <a:gs pos="100000">
                    <a:srgbClr val="C9C9C9">
                      <a:alpha val="0"/>
                    </a:srgbClr>
                  </a:gs>
                  <a:gs pos="20000">
                    <a:schemeClr val="bg1">
                      <a:lumMod val="5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3" name="矩形 12"/>
              <p:cNvSpPr/>
              <p:nvPr/>
            </p:nvSpPr>
            <p:spPr>
              <a:xfrm>
                <a:off x="3502027" y="470122"/>
                <a:ext cx="4499303" cy="708504"/>
              </a:xfrm>
              <a:prstGeom prst="rect">
                <a:avLst/>
              </a:prstGeom>
              <a:gradFill>
                <a:gsLst>
                  <a:gs pos="0">
                    <a:schemeClr val="bg1"/>
                  </a:gs>
                  <a:gs pos="100000">
                    <a:schemeClr val="bg1">
                      <a:lumMod val="95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grpSp>
          <p:nvGrpSpPr>
            <p:cNvPr id="5" name="组合 4"/>
            <p:cNvGrpSpPr/>
            <p:nvPr/>
          </p:nvGrpSpPr>
          <p:grpSpPr>
            <a:xfrm>
              <a:off x="574288" y="485837"/>
              <a:ext cx="970204" cy="1019136"/>
              <a:chOff x="1003288" y="1798087"/>
              <a:chExt cx="3398850" cy="3383513"/>
            </a:xfrm>
          </p:grpSpPr>
          <p:sp>
            <p:nvSpPr>
              <p:cNvPr id="7" name="AutoShape 3"/>
              <p:cNvSpPr>
                <a:spLocks noChangeAspect="1" noChangeArrowheads="1" noTextEdit="1"/>
              </p:cNvSpPr>
              <p:nvPr/>
            </p:nvSpPr>
            <p:spPr bwMode="auto">
              <a:xfrm>
                <a:off x="1566863" y="1863725"/>
                <a:ext cx="2835275" cy="331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8" name="AutoShape 11"/>
              <p:cNvSpPr>
                <a:spLocks noChangeAspect="1" noChangeArrowheads="1" noTextEdit="1"/>
              </p:cNvSpPr>
              <p:nvPr/>
            </p:nvSpPr>
            <p:spPr bwMode="auto">
              <a:xfrm>
                <a:off x="1028024" y="1798087"/>
                <a:ext cx="2896276" cy="1996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grpSp>
            <p:nvGrpSpPr>
              <p:cNvPr id="9" name="组合 8"/>
              <p:cNvGrpSpPr/>
              <p:nvPr/>
            </p:nvGrpSpPr>
            <p:grpSpPr>
              <a:xfrm>
                <a:off x="1003288" y="1856944"/>
                <a:ext cx="3119221" cy="1919931"/>
                <a:chOff x="1028026" y="1617975"/>
                <a:chExt cx="3119221" cy="1919931"/>
              </a:xfrm>
            </p:grpSpPr>
            <p:sp>
              <p:nvSpPr>
                <p:cNvPr id="10" name="Freeform 13"/>
                <p:cNvSpPr>
                  <a:spLocks/>
                </p:cNvSpPr>
                <p:nvPr/>
              </p:nvSpPr>
              <p:spPr bwMode="auto">
                <a:xfrm>
                  <a:off x="1028026" y="1617975"/>
                  <a:ext cx="3119221" cy="1832376"/>
                </a:xfrm>
                <a:custGeom>
                  <a:avLst/>
                  <a:gdLst>
                    <a:gd name="T0" fmla="*/ 264 w 306"/>
                    <a:gd name="T1" fmla="*/ 91 h 210"/>
                    <a:gd name="T2" fmla="*/ 266 w 306"/>
                    <a:gd name="T3" fmla="*/ 73 h 210"/>
                    <a:gd name="T4" fmla="*/ 194 w 306"/>
                    <a:gd name="T5" fmla="*/ 0 h 210"/>
                    <a:gd name="T6" fmla="*/ 127 w 306"/>
                    <a:gd name="T7" fmla="*/ 43 h 210"/>
                    <a:gd name="T8" fmla="*/ 90 w 306"/>
                    <a:gd name="T9" fmla="*/ 27 h 210"/>
                    <a:gd name="T10" fmla="*/ 37 w 306"/>
                    <a:gd name="T11" fmla="*/ 80 h 210"/>
                    <a:gd name="T12" fmla="*/ 39 w 306"/>
                    <a:gd name="T13" fmla="*/ 92 h 210"/>
                    <a:gd name="T14" fmla="*/ 0 w 306"/>
                    <a:gd name="T15" fmla="*/ 149 h 210"/>
                    <a:gd name="T16" fmla="*/ 61 w 306"/>
                    <a:gd name="T17" fmla="*/ 210 h 210"/>
                    <a:gd name="T18" fmla="*/ 245 w 306"/>
                    <a:gd name="T19" fmla="*/ 210 h 210"/>
                    <a:gd name="T20" fmla="*/ 306 w 306"/>
                    <a:gd name="T21" fmla="*/ 149 h 210"/>
                    <a:gd name="T22" fmla="*/ 264 w 306"/>
                    <a:gd name="T23" fmla="*/ 9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6" h="210">
                      <a:moveTo>
                        <a:pt x="264" y="91"/>
                      </a:moveTo>
                      <a:cubicBezTo>
                        <a:pt x="265" y="85"/>
                        <a:pt x="266" y="79"/>
                        <a:pt x="266" y="73"/>
                      </a:cubicBezTo>
                      <a:cubicBezTo>
                        <a:pt x="266" y="33"/>
                        <a:pt x="234" y="0"/>
                        <a:pt x="194" y="0"/>
                      </a:cubicBezTo>
                      <a:cubicBezTo>
                        <a:pt x="164" y="0"/>
                        <a:pt x="139" y="18"/>
                        <a:pt x="127" y="43"/>
                      </a:cubicBezTo>
                      <a:cubicBezTo>
                        <a:pt x="118" y="33"/>
                        <a:pt x="104" y="27"/>
                        <a:pt x="90" y="27"/>
                      </a:cubicBezTo>
                      <a:cubicBezTo>
                        <a:pt x="61" y="27"/>
                        <a:pt x="37" y="50"/>
                        <a:pt x="37" y="80"/>
                      </a:cubicBezTo>
                      <a:cubicBezTo>
                        <a:pt x="37" y="84"/>
                        <a:pt x="38" y="88"/>
                        <a:pt x="39" y="92"/>
                      </a:cubicBezTo>
                      <a:cubicBezTo>
                        <a:pt x="16" y="101"/>
                        <a:pt x="0" y="123"/>
                        <a:pt x="0" y="149"/>
                      </a:cubicBezTo>
                      <a:cubicBezTo>
                        <a:pt x="0" y="183"/>
                        <a:pt x="28" y="210"/>
                        <a:pt x="61" y="210"/>
                      </a:cubicBezTo>
                      <a:cubicBezTo>
                        <a:pt x="245" y="210"/>
                        <a:pt x="245" y="210"/>
                        <a:pt x="245" y="210"/>
                      </a:cubicBezTo>
                      <a:cubicBezTo>
                        <a:pt x="278" y="210"/>
                        <a:pt x="306" y="183"/>
                        <a:pt x="306" y="149"/>
                      </a:cubicBezTo>
                      <a:cubicBezTo>
                        <a:pt x="306" y="122"/>
                        <a:pt x="288" y="99"/>
                        <a:pt x="264" y="91"/>
                      </a:cubicBezTo>
                      <a:close/>
                    </a:path>
                  </a:pathLst>
                </a:custGeom>
                <a:gradFill flip="none" rotWithShape="1">
                  <a:gsLst>
                    <a:gs pos="0">
                      <a:srgbClr val="9CCCC9"/>
                    </a:gs>
                    <a:gs pos="87000">
                      <a:srgbClr val="68B0AB"/>
                    </a:gs>
                  </a:gsLst>
                  <a:lin ang="0" scaled="0"/>
                  <a:tileRect/>
                </a:gradFill>
                <a:ln w="101600">
                  <a:gradFill>
                    <a:gsLst>
                      <a:gs pos="0">
                        <a:srgbClr val="81BDB9"/>
                      </a:gs>
                      <a:gs pos="100000">
                        <a:srgbClr val="9CCCC9"/>
                      </a:gs>
                    </a:gsLst>
                    <a:lin ang="0" scaled="0"/>
                  </a:gradFill>
                </a:ln>
                <a:effectLst>
                  <a:outerShdw blurRad="127000" dist="63500" dir="8100000" algn="tr" rotWithShape="0">
                    <a:prstClr val="black">
                      <a:alpha val="30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1" name="Freeform 13"/>
                <p:cNvSpPr>
                  <a:spLocks/>
                </p:cNvSpPr>
                <p:nvPr/>
              </p:nvSpPr>
              <p:spPr bwMode="auto">
                <a:xfrm>
                  <a:off x="1441600" y="1876870"/>
                  <a:ext cx="2507439" cy="1661036"/>
                </a:xfrm>
                <a:custGeom>
                  <a:avLst/>
                  <a:gdLst>
                    <a:gd name="T0" fmla="*/ 264 w 306"/>
                    <a:gd name="T1" fmla="*/ 91 h 210"/>
                    <a:gd name="T2" fmla="*/ 266 w 306"/>
                    <a:gd name="T3" fmla="*/ 73 h 210"/>
                    <a:gd name="T4" fmla="*/ 194 w 306"/>
                    <a:gd name="T5" fmla="*/ 0 h 210"/>
                    <a:gd name="T6" fmla="*/ 127 w 306"/>
                    <a:gd name="T7" fmla="*/ 43 h 210"/>
                    <a:gd name="T8" fmla="*/ 90 w 306"/>
                    <a:gd name="T9" fmla="*/ 27 h 210"/>
                    <a:gd name="T10" fmla="*/ 37 w 306"/>
                    <a:gd name="T11" fmla="*/ 80 h 210"/>
                    <a:gd name="T12" fmla="*/ 39 w 306"/>
                    <a:gd name="T13" fmla="*/ 92 h 210"/>
                    <a:gd name="T14" fmla="*/ 0 w 306"/>
                    <a:gd name="T15" fmla="*/ 149 h 210"/>
                    <a:gd name="T16" fmla="*/ 61 w 306"/>
                    <a:gd name="T17" fmla="*/ 210 h 210"/>
                    <a:gd name="T18" fmla="*/ 245 w 306"/>
                    <a:gd name="T19" fmla="*/ 210 h 210"/>
                    <a:gd name="T20" fmla="*/ 306 w 306"/>
                    <a:gd name="T21" fmla="*/ 149 h 210"/>
                    <a:gd name="T22" fmla="*/ 264 w 306"/>
                    <a:gd name="T23" fmla="*/ 9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6" h="210">
                      <a:moveTo>
                        <a:pt x="264" y="91"/>
                      </a:moveTo>
                      <a:cubicBezTo>
                        <a:pt x="265" y="85"/>
                        <a:pt x="266" y="79"/>
                        <a:pt x="266" y="73"/>
                      </a:cubicBezTo>
                      <a:cubicBezTo>
                        <a:pt x="266" y="33"/>
                        <a:pt x="234" y="0"/>
                        <a:pt x="194" y="0"/>
                      </a:cubicBezTo>
                      <a:cubicBezTo>
                        <a:pt x="164" y="0"/>
                        <a:pt x="139" y="18"/>
                        <a:pt x="127" y="43"/>
                      </a:cubicBezTo>
                      <a:cubicBezTo>
                        <a:pt x="118" y="33"/>
                        <a:pt x="104" y="27"/>
                        <a:pt x="90" y="27"/>
                      </a:cubicBezTo>
                      <a:cubicBezTo>
                        <a:pt x="61" y="27"/>
                        <a:pt x="37" y="50"/>
                        <a:pt x="37" y="80"/>
                      </a:cubicBezTo>
                      <a:cubicBezTo>
                        <a:pt x="37" y="84"/>
                        <a:pt x="38" y="88"/>
                        <a:pt x="39" y="92"/>
                      </a:cubicBezTo>
                      <a:cubicBezTo>
                        <a:pt x="16" y="101"/>
                        <a:pt x="0" y="123"/>
                        <a:pt x="0" y="149"/>
                      </a:cubicBezTo>
                      <a:cubicBezTo>
                        <a:pt x="0" y="183"/>
                        <a:pt x="28" y="210"/>
                        <a:pt x="61" y="210"/>
                      </a:cubicBezTo>
                      <a:cubicBezTo>
                        <a:pt x="245" y="210"/>
                        <a:pt x="245" y="210"/>
                        <a:pt x="245" y="210"/>
                      </a:cubicBezTo>
                      <a:cubicBezTo>
                        <a:pt x="278" y="210"/>
                        <a:pt x="306" y="183"/>
                        <a:pt x="306" y="149"/>
                      </a:cubicBezTo>
                      <a:cubicBezTo>
                        <a:pt x="306" y="122"/>
                        <a:pt x="288" y="99"/>
                        <a:pt x="264" y="91"/>
                      </a:cubicBezTo>
                      <a:close/>
                    </a:path>
                  </a:pathLst>
                </a:custGeom>
                <a:gradFill flip="none" rotWithShape="1">
                  <a:gsLst>
                    <a:gs pos="0">
                      <a:schemeClr val="bg1"/>
                    </a:gs>
                    <a:gs pos="87000">
                      <a:schemeClr val="bg1">
                        <a:lumMod val="85000"/>
                      </a:schemeClr>
                    </a:gs>
                  </a:gsLst>
                  <a:lin ang="0" scaled="0"/>
                  <a:tileRect/>
                </a:gradFill>
                <a:ln w="63500">
                  <a:gradFill>
                    <a:gsLst>
                      <a:gs pos="0">
                        <a:schemeClr val="bg1">
                          <a:lumMod val="85000"/>
                        </a:schemeClr>
                      </a:gs>
                      <a:gs pos="100000">
                        <a:schemeClr val="bg1"/>
                      </a:gs>
                    </a:gsLst>
                    <a:lin ang="5400000" scaled="1"/>
                  </a:gradFill>
                </a:ln>
                <a:effectLst>
                  <a:outerShdw blurRad="127000" dist="63500" dir="8100000" algn="tr" rotWithShape="0">
                    <a:prstClr val="black">
                      <a:alpha val="30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grpSp>
        </p:grpSp>
        <p:sp>
          <p:nvSpPr>
            <p:cNvPr id="6" name="文本框 5"/>
            <p:cNvSpPr txBox="1"/>
            <p:nvPr/>
          </p:nvSpPr>
          <p:spPr>
            <a:xfrm>
              <a:off x="1626133" y="618751"/>
              <a:ext cx="2645285" cy="461665"/>
            </a:xfrm>
            <a:prstGeom prst="rect">
              <a:avLst/>
            </a:prstGeom>
            <a:noFill/>
          </p:spPr>
          <p:txBody>
            <a:bodyPr wrap="square" rtlCol="0">
              <a:spAutoFit/>
              <a:scene3d>
                <a:camera prst="orthographicFront"/>
                <a:lightRig rig="threePt" dir="t"/>
              </a:scene3d>
              <a:sp3d contourW="1905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标题文字添加此处</a:t>
              </a:r>
            </a:p>
          </p:txBody>
        </p:sp>
      </p:grpSp>
      <p:grpSp>
        <p:nvGrpSpPr>
          <p:cNvPr id="14" name="组合 13"/>
          <p:cNvGrpSpPr/>
          <p:nvPr/>
        </p:nvGrpSpPr>
        <p:grpSpPr>
          <a:xfrm>
            <a:off x="861348" y="1615082"/>
            <a:ext cx="2303205" cy="4439752"/>
            <a:chOff x="1517303" y="1296754"/>
            <a:chExt cx="2303205" cy="4439752"/>
          </a:xfrm>
        </p:grpSpPr>
        <p:sp>
          <p:nvSpPr>
            <p:cNvPr id="15" name="圆角矩形 93"/>
            <p:cNvSpPr/>
            <p:nvPr/>
          </p:nvSpPr>
          <p:spPr>
            <a:xfrm>
              <a:off x="1517303" y="1296754"/>
              <a:ext cx="2303205" cy="4439752"/>
            </a:xfrm>
            <a:prstGeom prst="roundRect">
              <a:avLst>
                <a:gd name="adj" fmla="val 5531"/>
              </a:avLst>
            </a:prstGeom>
            <a:pattFill prst="dkDnDiag">
              <a:fgClr>
                <a:schemeClr val="bg1"/>
              </a:fgClr>
              <a:bgClr>
                <a:srgbClr val="F9F9F9"/>
              </a:bgClr>
            </a:pattFill>
            <a:ln>
              <a:noFill/>
            </a:ln>
            <a:effectLst>
              <a:outerShdw dist="177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2002721" y="1605930"/>
              <a:ext cx="1332368" cy="1332368"/>
              <a:chOff x="2002721" y="1605930"/>
              <a:chExt cx="1332368" cy="1332368"/>
            </a:xfrm>
          </p:grpSpPr>
          <p:grpSp>
            <p:nvGrpSpPr>
              <p:cNvPr id="28" name="组合 27"/>
              <p:cNvGrpSpPr/>
              <p:nvPr/>
            </p:nvGrpSpPr>
            <p:grpSpPr>
              <a:xfrm>
                <a:off x="2002721" y="1605930"/>
                <a:ext cx="1332368" cy="1332368"/>
                <a:chOff x="1236675" y="2423160"/>
                <a:chExt cx="1950720" cy="1950720"/>
              </a:xfrm>
            </p:grpSpPr>
            <p:sp>
              <p:nvSpPr>
                <p:cNvPr id="30" name="椭圆 29"/>
                <p:cNvSpPr/>
                <p:nvPr/>
              </p:nvSpPr>
              <p:spPr>
                <a:xfrm>
                  <a:off x="1236675" y="2423160"/>
                  <a:ext cx="1950720" cy="1950720"/>
                </a:xfrm>
                <a:prstGeom prst="ellipse">
                  <a:avLst/>
                </a:prstGeom>
                <a:solidFill>
                  <a:schemeClr val="bg1"/>
                </a:solidFill>
                <a:ln>
                  <a:noFill/>
                </a:ln>
                <a:effectLst>
                  <a:outerShdw dist="1016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414428" y="2592937"/>
                  <a:ext cx="1595213" cy="161116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椭圆 28"/>
              <p:cNvSpPr/>
              <p:nvPr/>
            </p:nvSpPr>
            <p:spPr>
              <a:xfrm>
                <a:off x="2251694" y="1854903"/>
                <a:ext cx="834422" cy="834422"/>
              </a:xfrm>
              <a:prstGeom prst="ellipse">
                <a:avLst/>
              </a:prstGeom>
              <a:solidFill>
                <a:schemeClr val="accent4"/>
              </a:solidFill>
              <a:ln>
                <a:noFill/>
              </a:ln>
              <a:effectLst>
                <a:innerShdw dist="101600" dir="13500000">
                  <a:schemeClr val="accent4">
                    <a:lumMod val="75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p:cNvSpPr txBox="1"/>
            <p:nvPr/>
          </p:nvSpPr>
          <p:spPr bwMode="auto">
            <a:xfrm>
              <a:off x="1611365" y="3101868"/>
              <a:ext cx="2115077" cy="584775"/>
            </a:xfrm>
            <a:prstGeom prst="rect">
              <a:avLst/>
            </a:prstGeom>
            <a:noFill/>
          </p:spPr>
          <p:txBody>
            <a:bodyPr>
              <a:spAutoFit/>
            </a:bodyPr>
            <a:lstStyle/>
            <a:p>
              <a:pPr algn="ctr">
                <a:defRPr/>
              </a:pPr>
              <a:r>
                <a:rPr lang="en-US" altLang="zh-CN" sz="3200" dirty="0">
                  <a:solidFill>
                    <a:schemeClr val="accent4"/>
                  </a:solidFill>
                  <a:latin typeface="Impact" panose="020B0806030902050204" pitchFamily="34" charset="0"/>
                  <a:ea typeface="时尚中黑简体" panose="01010104010101010101" pitchFamily="2" charset="-122"/>
                </a:rPr>
                <a:t>¥ 20015</a:t>
              </a:r>
              <a:endParaRPr lang="zh-CN" altLang="en-US" sz="3200" dirty="0">
                <a:solidFill>
                  <a:schemeClr val="accent4"/>
                </a:solidFill>
                <a:latin typeface="Impact" panose="020B0806030902050204" pitchFamily="34" charset="0"/>
                <a:ea typeface="时尚中黑简体" panose="01010104010101010101" pitchFamily="2" charset="-122"/>
              </a:endParaRPr>
            </a:p>
          </p:txBody>
        </p:sp>
        <p:cxnSp>
          <p:nvCxnSpPr>
            <p:cNvPr id="19" name="直接连接符 18"/>
            <p:cNvCxnSpPr/>
            <p:nvPr/>
          </p:nvCxnSpPr>
          <p:spPr>
            <a:xfrm>
              <a:off x="1710281" y="381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710281" y="508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2454177" y="5366612"/>
              <a:ext cx="429452" cy="83127"/>
              <a:chOff x="4600573" y="2237622"/>
              <a:chExt cx="390411" cy="75570"/>
            </a:xfrm>
          </p:grpSpPr>
          <p:sp>
            <p:nvSpPr>
              <p:cNvPr id="22" name="椭圆 21"/>
              <p:cNvSpPr/>
              <p:nvPr/>
            </p:nvSpPr>
            <p:spPr>
              <a:xfrm>
                <a:off x="4600573" y="2237622"/>
                <a:ext cx="75570" cy="7557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4705520"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4810467"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4915414"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2" name="组合 31"/>
          <p:cNvGrpSpPr/>
          <p:nvPr/>
        </p:nvGrpSpPr>
        <p:grpSpPr>
          <a:xfrm>
            <a:off x="3583381" y="1615082"/>
            <a:ext cx="2303205" cy="4439752"/>
            <a:chOff x="1517303" y="1296754"/>
            <a:chExt cx="2303205" cy="4439752"/>
          </a:xfrm>
        </p:grpSpPr>
        <p:sp>
          <p:nvSpPr>
            <p:cNvPr id="33" name="圆角矩形 164"/>
            <p:cNvSpPr/>
            <p:nvPr/>
          </p:nvSpPr>
          <p:spPr>
            <a:xfrm>
              <a:off x="1517303" y="1296754"/>
              <a:ext cx="2303205" cy="4439752"/>
            </a:xfrm>
            <a:prstGeom prst="roundRect">
              <a:avLst>
                <a:gd name="adj" fmla="val 5531"/>
              </a:avLst>
            </a:prstGeom>
            <a:pattFill prst="dkDnDiag">
              <a:fgClr>
                <a:schemeClr val="bg1"/>
              </a:fgClr>
              <a:bgClr>
                <a:srgbClr val="F9F9F9"/>
              </a:bgClr>
            </a:pattFill>
            <a:ln>
              <a:noFill/>
            </a:ln>
            <a:effectLst>
              <a:outerShdw dist="177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2002721" y="1605930"/>
              <a:ext cx="1332368" cy="1332368"/>
              <a:chOff x="2002721" y="1605930"/>
              <a:chExt cx="1332368" cy="1332368"/>
            </a:xfrm>
          </p:grpSpPr>
          <p:grpSp>
            <p:nvGrpSpPr>
              <p:cNvPr id="46" name="组合 45"/>
              <p:cNvGrpSpPr/>
              <p:nvPr/>
            </p:nvGrpSpPr>
            <p:grpSpPr>
              <a:xfrm>
                <a:off x="2002721" y="1605930"/>
                <a:ext cx="1332368" cy="1332368"/>
                <a:chOff x="1236675" y="2423160"/>
                <a:chExt cx="1950720" cy="1950720"/>
              </a:xfrm>
            </p:grpSpPr>
            <p:sp>
              <p:nvSpPr>
                <p:cNvPr id="48" name="椭圆 47"/>
                <p:cNvSpPr/>
                <p:nvPr/>
              </p:nvSpPr>
              <p:spPr>
                <a:xfrm>
                  <a:off x="1236675" y="2423160"/>
                  <a:ext cx="1950720" cy="1950720"/>
                </a:xfrm>
                <a:prstGeom prst="ellipse">
                  <a:avLst/>
                </a:prstGeom>
                <a:solidFill>
                  <a:schemeClr val="bg1"/>
                </a:solidFill>
                <a:ln>
                  <a:noFill/>
                </a:ln>
                <a:effectLst>
                  <a:outerShdw dist="1016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1414428" y="2592937"/>
                  <a:ext cx="1595213" cy="161116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椭圆 46"/>
              <p:cNvSpPr/>
              <p:nvPr/>
            </p:nvSpPr>
            <p:spPr>
              <a:xfrm>
                <a:off x="2251694" y="1854903"/>
                <a:ext cx="834422" cy="834422"/>
              </a:xfrm>
              <a:prstGeom prst="ellipse">
                <a:avLst/>
              </a:prstGeom>
              <a:solidFill>
                <a:schemeClr val="accent2"/>
              </a:solidFill>
              <a:ln>
                <a:noFill/>
              </a:ln>
              <a:effectLst>
                <a:innerShdw dist="101600" dir="13500000">
                  <a:schemeClr val="accent2">
                    <a:lumMod val="75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bwMode="auto">
            <a:xfrm>
              <a:off x="1611365" y="3101868"/>
              <a:ext cx="2115077" cy="584775"/>
            </a:xfrm>
            <a:prstGeom prst="rect">
              <a:avLst/>
            </a:prstGeom>
            <a:noFill/>
          </p:spPr>
          <p:txBody>
            <a:bodyPr>
              <a:spAutoFit/>
            </a:bodyPr>
            <a:lstStyle/>
            <a:p>
              <a:pPr algn="ctr">
                <a:defRPr/>
              </a:pPr>
              <a:r>
                <a:rPr lang="en-US" altLang="zh-CN" sz="3200" dirty="0">
                  <a:solidFill>
                    <a:schemeClr val="accent2"/>
                  </a:solidFill>
                  <a:latin typeface="Impact" panose="020B0806030902050204" pitchFamily="34" charset="0"/>
                  <a:ea typeface="时尚中黑简体" panose="01010104010101010101" pitchFamily="2" charset="-122"/>
                </a:rPr>
                <a:t>¥ 28015</a:t>
              </a:r>
              <a:endParaRPr lang="zh-CN" altLang="en-US" sz="3200" dirty="0">
                <a:solidFill>
                  <a:schemeClr val="accent2"/>
                </a:solidFill>
                <a:latin typeface="Impact" panose="020B0806030902050204" pitchFamily="34" charset="0"/>
                <a:ea typeface="时尚中黑简体" panose="01010104010101010101" pitchFamily="2" charset="-122"/>
              </a:endParaRPr>
            </a:p>
          </p:txBody>
        </p:sp>
        <p:cxnSp>
          <p:nvCxnSpPr>
            <p:cNvPr id="37" name="直接连接符 36"/>
            <p:cNvCxnSpPr/>
            <p:nvPr/>
          </p:nvCxnSpPr>
          <p:spPr>
            <a:xfrm>
              <a:off x="1710281" y="381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1710281" y="508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a:off x="2454177" y="5366612"/>
              <a:ext cx="429452" cy="83127"/>
              <a:chOff x="4600573" y="2237622"/>
              <a:chExt cx="390411" cy="75570"/>
            </a:xfrm>
          </p:grpSpPr>
          <p:sp>
            <p:nvSpPr>
              <p:cNvPr id="40" name="椭圆 39"/>
              <p:cNvSpPr/>
              <p:nvPr/>
            </p:nvSpPr>
            <p:spPr>
              <a:xfrm>
                <a:off x="4600573"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4705520" y="2237622"/>
                <a:ext cx="75570" cy="7557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810467"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4915414"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0" name="组合 49"/>
          <p:cNvGrpSpPr/>
          <p:nvPr/>
        </p:nvGrpSpPr>
        <p:grpSpPr>
          <a:xfrm>
            <a:off x="6293899" y="1615082"/>
            <a:ext cx="2304000" cy="4439752"/>
            <a:chOff x="1505787" y="1296754"/>
            <a:chExt cx="2304000" cy="4439752"/>
          </a:xfrm>
        </p:grpSpPr>
        <p:sp>
          <p:nvSpPr>
            <p:cNvPr id="51" name="圆角矩形 182"/>
            <p:cNvSpPr/>
            <p:nvPr/>
          </p:nvSpPr>
          <p:spPr>
            <a:xfrm>
              <a:off x="1505787" y="1296754"/>
              <a:ext cx="2304000" cy="4439752"/>
            </a:xfrm>
            <a:prstGeom prst="roundRect">
              <a:avLst>
                <a:gd name="adj" fmla="val 5531"/>
              </a:avLst>
            </a:prstGeom>
            <a:pattFill prst="dkDnDiag">
              <a:fgClr>
                <a:schemeClr val="bg1"/>
              </a:fgClr>
              <a:bgClr>
                <a:srgbClr val="F9F9F9"/>
              </a:bgClr>
            </a:pattFill>
            <a:ln>
              <a:noFill/>
            </a:ln>
            <a:effectLst>
              <a:outerShdw dist="177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2" name="组合 51"/>
            <p:cNvGrpSpPr/>
            <p:nvPr/>
          </p:nvGrpSpPr>
          <p:grpSpPr>
            <a:xfrm>
              <a:off x="2002721" y="1605930"/>
              <a:ext cx="1332368" cy="1332368"/>
              <a:chOff x="2002721" y="1605930"/>
              <a:chExt cx="1332368" cy="1332368"/>
            </a:xfrm>
          </p:grpSpPr>
          <p:grpSp>
            <p:nvGrpSpPr>
              <p:cNvPr id="64" name="组合 63"/>
              <p:cNvGrpSpPr/>
              <p:nvPr/>
            </p:nvGrpSpPr>
            <p:grpSpPr>
              <a:xfrm>
                <a:off x="2002721" y="1605930"/>
                <a:ext cx="1332368" cy="1332368"/>
                <a:chOff x="1236675" y="2423160"/>
                <a:chExt cx="1950720" cy="1950720"/>
              </a:xfrm>
            </p:grpSpPr>
            <p:sp>
              <p:nvSpPr>
                <p:cNvPr id="66" name="椭圆 65"/>
                <p:cNvSpPr/>
                <p:nvPr/>
              </p:nvSpPr>
              <p:spPr>
                <a:xfrm>
                  <a:off x="1236675" y="2423160"/>
                  <a:ext cx="1950720" cy="1950720"/>
                </a:xfrm>
                <a:prstGeom prst="ellipse">
                  <a:avLst/>
                </a:prstGeom>
                <a:solidFill>
                  <a:schemeClr val="bg1"/>
                </a:solidFill>
                <a:ln>
                  <a:noFill/>
                </a:ln>
                <a:effectLst>
                  <a:outerShdw dist="1016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1414428" y="2592937"/>
                  <a:ext cx="1595213" cy="161116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5" name="椭圆 64"/>
              <p:cNvSpPr/>
              <p:nvPr/>
            </p:nvSpPr>
            <p:spPr>
              <a:xfrm>
                <a:off x="2251694" y="1854903"/>
                <a:ext cx="834422" cy="834422"/>
              </a:xfrm>
              <a:prstGeom prst="ellipse">
                <a:avLst/>
              </a:prstGeom>
              <a:solidFill>
                <a:schemeClr val="accent5"/>
              </a:solidFill>
              <a:ln>
                <a:noFill/>
              </a:ln>
              <a:effectLst>
                <a:innerShdw dist="101600" dir="13500000">
                  <a:schemeClr val="accent5">
                    <a:lumMod val="75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文本框 52"/>
            <p:cNvSpPr txBox="1"/>
            <p:nvPr/>
          </p:nvSpPr>
          <p:spPr bwMode="auto">
            <a:xfrm>
              <a:off x="1611365" y="3101868"/>
              <a:ext cx="2115077" cy="584775"/>
            </a:xfrm>
            <a:prstGeom prst="rect">
              <a:avLst/>
            </a:prstGeom>
            <a:noFill/>
          </p:spPr>
          <p:txBody>
            <a:bodyPr>
              <a:spAutoFit/>
            </a:bodyPr>
            <a:lstStyle/>
            <a:p>
              <a:pPr algn="ctr">
                <a:defRPr/>
              </a:pPr>
              <a:r>
                <a:rPr lang="en-US" altLang="zh-CN" sz="3200" dirty="0">
                  <a:solidFill>
                    <a:schemeClr val="accent5"/>
                  </a:solidFill>
                  <a:latin typeface="Impact" panose="020B0806030902050204" pitchFamily="34" charset="0"/>
                  <a:ea typeface="时尚中黑简体" panose="01010104010101010101" pitchFamily="2" charset="-122"/>
                </a:rPr>
                <a:t>¥ 40515</a:t>
              </a:r>
              <a:endParaRPr lang="zh-CN" altLang="en-US" sz="3200" dirty="0">
                <a:solidFill>
                  <a:schemeClr val="accent5"/>
                </a:solidFill>
                <a:latin typeface="Impact" panose="020B0806030902050204" pitchFamily="34" charset="0"/>
                <a:ea typeface="时尚中黑简体" panose="01010104010101010101" pitchFamily="2" charset="-122"/>
              </a:endParaRPr>
            </a:p>
          </p:txBody>
        </p:sp>
        <p:cxnSp>
          <p:nvCxnSpPr>
            <p:cNvPr id="55" name="直接连接符 54"/>
            <p:cNvCxnSpPr/>
            <p:nvPr/>
          </p:nvCxnSpPr>
          <p:spPr>
            <a:xfrm>
              <a:off x="1710281" y="381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1710281" y="508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2454177" y="5366612"/>
              <a:ext cx="429452" cy="83127"/>
              <a:chOff x="4600573" y="2237622"/>
              <a:chExt cx="390411" cy="75570"/>
            </a:xfrm>
          </p:grpSpPr>
          <p:sp>
            <p:nvSpPr>
              <p:cNvPr id="58" name="椭圆 57"/>
              <p:cNvSpPr/>
              <p:nvPr/>
            </p:nvSpPr>
            <p:spPr>
              <a:xfrm>
                <a:off x="4600573"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4705520"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810467" y="2237622"/>
                <a:ext cx="75570" cy="7557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4915414"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8" name="组合 67"/>
          <p:cNvGrpSpPr/>
          <p:nvPr/>
        </p:nvGrpSpPr>
        <p:grpSpPr>
          <a:xfrm>
            <a:off x="9004301" y="1615082"/>
            <a:ext cx="2304000" cy="4439752"/>
            <a:chOff x="1494156" y="1296754"/>
            <a:chExt cx="2304000" cy="4439752"/>
          </a:xfrm>
        </p:grpSpPr>
        <p:sp>
          <p:nvSpPr>
            <p:cNvPr id="69" name="圆角矩形 200"/>
            <p:cNvSpPr/>
            <p:nvPr/>
          </p:nvSpPr>
          <p:spPr>
            <a:xfrm>
              <a:off x="1494156" y="1296754"/>
              <a:ext cx="2304000" cy="4439752"/>
            </a:xfrm>
            <a:prstGeom prst="roundRect">
              <a:avLst>
                <a:gd name="adj" fmla="val 5531"/>
              </a:avLst>
            </a:prstGeom>
            <a:pattFill prst="dkDnDiag">
              <a:fgClr>
                <a:schemeClr val="bg1"/>
              </a:fgClr>
              <a:bgClr>
                <a:srgbClr val="F9F9F9"/>
              </a:bgClr>
            </a:pattFill>
            <a:ln>
              <a:noFill/>
            </a:ln>
            <a:effectLst>
              <a:outerShdw dist="177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0" name="组合 69"/>
            <p:cNvGrpSpPr/>
            <p:nvPr/>
          </p:nvGrpSpPr>
          <p:grpSpPr>
            <a:xfrm>
              <a:off x="2002721" y="1605930"/>
              <a:ext cx="1332368" cy="1332368"/>
              <a:chOff x="2002721" y="1605930"/>
              <a:chExt cx="1332368" cy="1332368"/>
            </a:xfrm>
          </p:grpSpPr>
          <p:grpSp>
            <p:nvGrpSpPr>
              <p:cNvPr id="82" name="组合 81"/>
              <p:cNvGrpSpPr/>
              <p:nvPr/>
            </p:nvGrpSpPr>
            <p:grpSpPr>
              <a:xfrm>
                <a:off x="2002721" y="1605930"/>
                <a:ext cx="1332368" cy="1332368"/>
                <a:chOff x="1236675" y="2423160"/>
                <a:chExt cx="1950720" cy="1950720"/>
              </a:xfrm>
            </p:grpSpPr>
            <p:sp>
              <p:nvSpPr>
                <p:cNvPr id="84" name="椭圆 83"/>
                <p:cNvSpPr/>
                <p:nvPr/>
              </p:nvSpPr>
              <p:spPr>
                <a:xfrm>
                  <a:off x="1236675" y="2423160"/>
                  <a:ext cx="1950720" cy="1950720"/>
                </a:xfrm>
                <a:prstGeom prst="ellipse">
                  <a:avLst/>
                </a:prstGeom>
                <a:solidFill>
                  <a:schemeClr val="bg1"/>
                </a:solidFill>
                <a:ln>
                  <a:noFill/>
                </a:ln>
                <a:effectLst>
                  <a:outerShdw dist="1016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1414428" y="2592937"/>
                  <a:ext cx="1595213" cy="161116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3" name="椭圆 82"/>
              <p:cNvSpPr/>
              <p:nvPr/>
            </p:nvSpPr>
            <p:spPr>
              <a:xfrm>
                <a:off x="2251694" y="1854903"/>
                <a:ext cx="834422" cy="834422"/>
              </a:xfrm>
              <a:prstGeom prst="ellipse">
                <a:avLst/>
              </a:prstGeom>
              <a:solidFill>
                <a:schemeClr val="accent6"/>
              </a:solidFill>
              <a:ln>
                <a:noFill/>
              </a:ln>
              <a:effectLst>
                <a:innerShdw dist="101600" dir="13500000">
                  <a:schemeClr val="accent6">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71" name="文本框 70"/>
            <p:cNvSpPr txBox="1"/>
            <p:nvPr/>
          </p:nvSpPr>
          <p:spPr bwMode="auto">
            <a:xfrm>
              <a:off x="1611365" y="3101868"/>
              <a:ext cx="2115077" cy="584775"/>
            </a:xfrm>
            <a:prstGeom prst="rect">
              <a:avLst/>
            </a:prstGeom>
            <a:noFill/>
          </p:spPr>
          <p:txBody>
            <a:bodyPr>
              <a:spAutoFit/>
            </a:bodyPr>
            <a:lstStyle/>
            <a:p>
              <a:pPr algn="ctr">
                <a:defRPr/>
              </a:pPr>
              <a:r>
                <a:rPr lang="en-US" altLang="zh-CN" sz="3200" dirty="0">
                  <a:solidFill>
                    <a:schemeClr val="accent6"/>
                  </a:solidFill>
                  <a:latin typeface="Impact" panose="020B0806030902050204" pitchFamily="34" charset="0"/>
                  <a:ea typeface="时尚中黑简体" panose="01010104010101010101" pitchFamily="2" charset="-122"/>
                </a:rPr>
                <a:t>¥ 50715</a:t>
              </a:r>
              <a:endParaRPr lang="zh-CN" altLang="en-US" sz="3200" dirty="0">
                <a:solidFill>
                  <a:schemeClr val="accent6"/>
                </a:solidFill>
                <a:latin typeface="Impact" panose="020B0806030902050204" pitchFamily="34" charset="0"/>
                <a:ea typeface="时尚中黑简体" panose="01010104010101010101" pitchFamily="2" charset="-122"/>
              </a:endParaRPr>
            </a:p>
          </p:txBody>
        </p:sp>
        <p:cxnSp>
          <p:nvCxnSpPr>
            <p:cNvPr id="73" name="直接连接符 72"/>
            <p:cNvCxnSpPr/>
            <p:nvPr/>
          </p:nvCxnSpPr>
          <p:spPr>
            <a:xfrm>
              <a:off x="1710281" y="381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1710281" y="508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a:xfrm>
              <a:off x="2454177" y="5366612"/>
              <a:ext cx="429452" cy="83127"/>
              <a:chOff x="4600573" y="2237622"/>
              <a:chExt cx="390411" cy="75570"/>
            </a:xfrm>
          </p:grpSpPr>
          <p:sp>
            <p:nvSpPr>
              <p:cNvPr id="76" name="椭圆 75"/>
              <p:cNvSpPr/>
              <p:nvPr/>
            </p:nvSpPr>
            <p:spPr>
              <a:xfrm>
                <a:off x="4600573"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4705520"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4810467"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4915414" y="2237622"/>
                <a:ext cx="75570" cy="7557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6" name="组合 85"/>
          <p:cNvGrpSpPr/>
          <p:nvPr/>
        </p:nvGrpSpPr>
        <p:grpSpPr>
          <a:xfrm>
            <a:off x="1865333" y="2455348"/>
            <a:ext cx="307934" cy="306305"/>
            <a:chOff x="3856417" y="4248125"/>
            <a:chExt cx="409860" cy="407692"/>
          </a:xfrm>
          <a:solidFill>
            <a:schemeClr val="bg1"/>
          </a:solidFill>
        </p:grpSpPr>
        <p:sp>
          <p:nvSpPr>
            <p:cNvPr id="87" name="Freeform 187"/>
            <p:cNvSpPr>
              <a:spLocks/>
            </p:cNvSpPr>
            <p:nvPr/>
          </p:nvSpPr>
          <p:spPr bwMode="auto">
            <a:xfrm>
              <a:off x="3969183" y="4489921"/>
              <a:ext cx="279745" cy="165896"/>
            </a:xfrm>
            <a:custGeom>
              <a:avLst/>
              <a:gdLst>
                <a:gd name="T0" fmla="*/ 76 w 109"/>
                <a:gd name="T1" fmla="*/ 0 h 65"/>
                <a:gd name="T2" fmla="*/ 54 w 109"/>
                <a:gd name="T3" fmla="*/ 0 h 65"/>
                <a:gd name="T4" fmla="*/ 69 w 109"/>
                <a:gd name="T5" fmla="*/ 17 h 65"/>
                <a:gd name="T6" fmla="*/ 76 w 109"/>
                <a:gd name="T7" fmla="*/ 17 h 65"/>
                <a:gd name="T8" fmla="*/ 91 w 109"/>
                <a:gd name="T9" fmla="*/ 32 h 65"/>
                <a:gd name="T10" fmla="*/ 76 w 109"/>
                <a:gd name="T11" fmla="*/ 48 h 65"/>
                <a:gd name="T12" fmla="*/ 32 w 109"/>
                <a:gd name="T13" fmla="*/ 48 h 65"/>
                <a:gd name="T14" fmla="*/ 17 w 109"/>
                <a:gd name="T15" fmla="*/ 32 h 65"/>
                <a:gd name="T16" fmla="*/ 20 w 109"/>
                <a:gd name="T17" fmla="*/ 24 h 65"/>
                <a:gd name="T18" fmla="*/ 1 w 109"/>
                <a:gd name="T19" fmla="*/ 24 h 65"/>
                <a:gd name="T20" fmla="*/ 0 w 109"/>
                <a:gd name="T21" fmla="*/ 32 h 65"/>
                <a:gd name="T22" fmla="*/ 32 w 109"/>
                <a:gd name="T23" fmla="*/ 65 h 65"/>
                <a:gd name="T24" fmla="*/ 76 w 109"/>
                <a:gd name="T25" fmla="*/ 65 h 65"/>
                <a:gd name="T26" fmla="*/ 109 w 109"/>
                <a:gd name="T27" fmla="*/ 32 h 65"/>
                <a:gd name="T28" fmla="*/ 76 w 109"/>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65">
                  <a:moveTo>
                    <a:pt x="76" y="0"/>
                  </a:moveTo>
                  <a:cubicBezTo>
                    <a:pt x="54" y="0"/>
                    <a:pt x="54" y="0"/>
                    <a:pt x="54" y="0"/>
                  </a:cubicBezTo>
                  <a:cubicBezTo>
                    <a:pt x="61" y="4"/>
                    <a:pt x="66" y="10"/>
                    <a:pt x="69" y="17"/>
                  </a:cubicBezTo>
                  <a:cubicBezTo>
                    <a:pt x="76" y="17"/>
                    <a:pt x="76" y="17"/>
                    <a:pt x="76" y="17"/>
                  </a:cubicBezTo>
                  <a:cubicBezTo>
                    <a:pt x="85" y="17"/>
                    <a:pt x="91" y="24"/>
                    <a:pt x="91" y="32"/>
                  </a:cubicBezTo>
                  <a:cubicBezTo>
                    <a:pt x="91" y="41"/>
                    <a:pt x="85" y="48"/>
                    <a:pt x="76" y="48"/>
                  </a:cubicBezTo>
                  <a:cubicBezTo>
                    <a:pt x="32" y="48"/>
                    <a:pt x="32" y="48"/>
                    <a:pt x="32" y="48"/>
                  </a:cubicBezTo>
                  <a:cubicBezTo>
                    <a:pt x="24" y="48"/>
                    <a:pt x="17" y="41"/>
                    <a:pt x="17" y="32"/>
                  </a:cubicBezTo>
                  <a:cubicBezTo>
                    <a:pt x="17" y="29"/>
                    <a:pt x="18" y="26"/>
                    <a:pt x="20" y="24"/>
                  </a:cubicBezTo>
                  <a:cubicBezTo>
                    <a:pt x="1" y="24"/>
                    <a:pt x="1" y="24"/>
                    <a:pt x="1" y="24"/>
                  </a:cubicBezTo>
                  <a:cubicBezTo>
                    <a:pt x="0" y="27"/>
                    <a:pt x="0" y="30"/>
                    <a:pt x="0" y="32"/>
                  </a:cubicBezTo>
                  <a:cubicBezTo>
                    <a:pt x="0" y="50"/>
                    <a:pt x="14" y="65"/>
                    <a:pt x="32" y="65"/>
                  </a:cubicBezTo>
                  <a:cubicBezTo>
                    <a:pt x="76" y="65"/>
                    <a:pt x="76" y="65"/>
                    <a:pt x="76" y="65"/>
                  </a:cubicBezTo>
                  <a:cubicBezTo>
                    <a:pt x="94" y="65"/>
                    <a:pt x="109" y="50"/>
                    <a:pt x="109" y="32"/>
                  </a:cubicBezTo>
                  <a:cubicBezTo>
                    <a:pt x="109" y="15"/>
                    <a:pt x="94" y="0"/>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8" name="Freeform 188"/>
            <p:cNvSpPr>
              <a:spLocks/>
            </p:cNvSpPr>
            <p:nvPr/>
          </p:nvSpPr>
          <p:spPr bwMode="auto">
            <a:xfrm>
              <a:off x="3856417" y="4489921"/>
              <a:ext cx="279745" cy="165896"/>
            </a:xfrm>
            <a:custGeom>
              <a:avLst/>
              <a:gdLst>
                <a:gd name="T0" fmla="*/ 41 w 109"/>
                <a:gd name="T1" fmla="*/ 48 h 65"/>
                <a:gd name="T2" fmla="*/ 33 w 109"/>
                <a:gd name="T3" fmla="*/ 48 h 65"/>
                <a:gd name="T4" fmla="*/ 18 w 109"/>
                <a:gd name="T5" fmla="*/ 32 h 65"/>
                <a:gd name="T6" fmla="*/ 33 w 109"/>
                <a:gd name="T7" fmla="*/ 17 h 65"/>
                <a:gd name="T8" fmla="*/ 37 w 109"/>
                <a:gd name="T9" fmla="*/ 17 h 65"/>
                <a:gd name="T10" fmla="*/ 77 w 109"/>
                <a:gd name="T11" fmla="*/ 17 h 65"/>
                <a:gd name="T12" fmla="*/ 92 w 109"/>
                <a:gd name="T13" fmla="*/ 32 h 65"/>
                <a:gd name="T14" fmla="*/ 92 w 109"/>
                <a:gd name="T15" fmla="*/ 35 h 65"/>
                <a:gd name="T16" fmla="*/ 89 w 109"/>
                <a:gd name="T17" fmla="*/ 42 h 65"/>
                <a:gd name="T18" fmla="*/ 108 w 109"/>
                <a:gd name="T19" fmla="*/ 42 h 65"/>
                <a:gd name="T20" fmla="*/ 109 w 109"/>
                <a:gd name="T21" fmla="*/ 35 h 65"/>
                <a:gd name="T22" fmla="*/ 109 w 109"/>
                <a:gd name="T23" fmla="*/ 35 h 65"/>
                <a:gd name="T24" fmla="*/ 109 w 109"/>
                <a:gd name="T25" fmla="*/ 32 h 65"/>
                <a:gd name="T26" fmla="*/ 77 w 109"/>
                <a:gd name="T27" fmla="*/ 0 h 65"/>
                <a:gd name="T28" fmla="*/ 37 w 109"/>
                <a:gd name="T29" fmla="*/ 0 h 65"/>
                <a:gd name="T30" fmla="*/ 33 w 109"/>
                <a:gd name="T31" fmla="*/ 0 h 65"/>
                <a:gd name="T32" fmla="*/ 0 w 109"/>
                <a:gd name="T33" fmla="*/ 32 h 65"/>
                <a:gd name="T34" fmla="*/ 33 w 109"/>
                <a:gd name="T35" fmla="*/ 65 h 65"/>
                <a:gd name="T36" fmla="*/ 56 w 109"/>
                <a:gd name="T37" fmla="*/ 65 h 65"/>
                <a:gd name="T38" fmla="*/ 41 w 109"/>
                <a:gd name="T39"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65">
                  <a:moveTo>
                    <a:pt x="41" y="48"/>
                  </a:moveTo>
                  <a:cubicBezTo>
                    <a:pt x="33" y="48"/>
                    <a:pt x="33" y="48"/>
                    <a:pt x="33" y="48"/>
                  </a:cubicBezTo>
                  <a:cubicBezTo>
                    <a:pt x="24" y="48"/>
                    <a:pt x="18" y="41"/>
                    <a:pt x="18" y="32"/>
                  </a:cubicBezTo>
                  <a:cubicBezTo>
                    <a:pt x="18" y="24"/>
                    <a:pt x="24" y="17"/>
                    <a:pt x="33" y="17"/>
                  </a:cubicBezTo>
                  <a:cubicBezTo>
                    <a:pt x="37" y="17"/>
                    <a:pt x="37" y="17"/>
                    <a:pt x="37" y="17"/>
                  </a:cubicBezTo>
                  <a:cubicBezTo>
                    <a:pt x="77" y="17"/>
                    <a:pt x="77" y="17"/>
                    <a:pt x="77" y="17"/>
                  </a:cubicBezTo>
                  <a:cubicBezTo>
                    <a:pt x="85" y="17"/>
                    <a:pt x="92" y="24"/>
                    <a:pt x="92" y="32"/>
                  </a:cubicBezTo>
                  <a:cubicBezTo>
                    <a:pt x="92" y="33"/>
                    <a:pt x="92" y="34"/>
                    <a:pt x="92" y="35"/>
                  </a:cubicBezTo>
                  <a:cubicBezTo>
                    <a:pt x="91" y="38"/>
                    <a:pt x="90" y="40"/>
                    <a:pt x="89" y="42"/>
                  </a:cubicBezTo>
                  <a:cubicBezTo>
                    <a:pt x="108" y="42"/>
                    <a:pt x="108" y="42"/>
                    <a:pt x="108" y="42"/>
                  </a:cubicBezTo>
                  <a:cubicBezTo>
                    <a:pt x="108" y="40"/>
                    <a:pt x="109" y="38"/>
                    <a:pt x="109" y="35"/>
                  </a:cubicBezTo>
                  <a:cubicBezTo>
                    <a:pt x="109" y="35"/>
                    <a:pt x="109" y="35"/>
                    <a:pt x="109" y="35"/>
                  </a:cubicBezTo>
                  <a:cubicBezTo>
                    <a:pt x="109" y="34"/>
                    <a:pt x="109" y="33"/>
                    <a:pt x="109" y="32"/>
                  </a:cubicBezTo>
                  <a:cubicBezTo>
                    <a:pt x="109" y="15"/>
                    <a:pt x="95" y="0"/>
                    <a:pt x="77" y="0"/>
                  </a:cubicBezTo>
                  <a:cubicBezTo>
                    <a:pt x="37" y="0"/>
                    <a:pt x="37" y="0"/>
                    <a:pt x="37" y="0"/>
                  </a:cubicBezTo>
                  <a:cubicBezTo>
                    <a:pt x="33" y="0"/>
                    <a:pt x="33" y="0"/>
                    <a:pt x="33" y="0"/>
                  </a:cubicBezTo>
                  <a:cubicBezTo>
                    <a:pt x="15" y="0"/>
                    <a:pt x="0" y="15"/>
                    <a:pt x="0" y="32"/>
                  </a:cubicBezTo>
                  <a:cubicBezTo>
                    <a:pt x="0" y="50"/>
                    <a:pt x="15" y="65"/>
                    <a:pt x="33" y="65"/>
                  </a:cubicBezTo>
                  <a:cubicBezTo>
                    <a:pt x="56" y="65"/>
                    <a:pt x="56" y="65"/>
                    <a:pt x="56" y="65"/>
                  </a:cubicBezTo>
                  <a:cubicBezTo>
                    <a:pt x="50" y="61"/>
                    <a:pt x="44" y="55"/>
                    <a:pt x="41"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9" name="Freeform 189"/>
            <p:cNvSpPr>
              <a:spLocks noEditPoints="1"/>
            </p:cNvSpPr>
            <p:nvPr/>
          </p:nvSpPr>
          <p:spPr bwMode="auto">
            <a:xfrm>
              <a:off x="3950749" y="4248125"/>
              <a:ext cx="202761" cy="204930"/>
            </a:xfrm>
            <a:custGeom>
              <a:avLst/>
              <a:gdLst>
                <a:gd name="T0" fmla="*/ 40 w 79"/>
                <a:gd name="T1" fmla="*/ 0 h 80"/>
                <a:gd name="T2" fmla="*/ 0 w 79"/>
                <a:gd name="T3" fmla="*/ 40 h 80"/>
                <a:gd name="T4" fmla="*/ 40 w 79"/>
                <a:gd name="T5" fmla="*/ 80 h 80"/>
                <a:gd name="T6" fmla="*/ 79 w 79"/>
                <a:gd name="T7" fmla="*/ 40 h 80"/>
                <a:gd name="T8" fmla="*/ 40 w 79"/>
                <a:gd name="T9" fmla="*/ 0 h 80"/>
                <a:gd name="T10" fmla="*/ 63 w 79"/>
                <a:gd name="T11" fmla="*/ 46 h 80"/>
                <a:gd name="T12" fmla="*/ 46 w 79"/>
                <a:gd name="T13" fmla="*/ 46 h 80"/>
                <a:gd name="T14" fmla="*/ 46 w 79"/>
                <a:gd name="T15" fmla="*/ 63 h 80"/>
                <a:gd name="T16" fmla="*/ 33 w 79"/>
                <a:gd name="T17" fmla="*/ 63 h 80"/>
                <a:gd name="T18" fmla="*/ 33 w 79"/>
                <a:gd name="T19" fmla="*/ 46 h 80"/>
                <a:gd name="T20" fmla="*/ 17 w 79"/>
                <a:gd name="T21" fmla="*/ 46 h 80"/>
                <a:gd name="T22" fmla="*/ 17 w 79"/>
                <a:gd name="T23" fmla="*/ 34 h 80"/>
                <a:gd name="T24" fmla="*/ 33 w 79"/>
                <a:gd name="T25" fmla="*/ 34 h 80"/>
                <a:gd name="T26" fmla="*/ 33 w 79"/>
                <a:gd name="T27" fmla="*/ 17 h 80"/>
                <a:gd name="T28" fmla="*/ 46 w 79"/>
                <a:gd name="T29" fmla="*/ 17 h 80"/>
                <a:gd name="T30" fmla="*/ 46 w 79"/>
                <a:gd name="T31" fmla="*/ 34 h 80"/>
                <a:gd name="T32" fmla="*/ 63 w 79"/>
                <a:gd name="T33" fmla="*/ 34 h 80"/>
                <a:gd name="T34" fmla="*/ 63 w 79"/>
                <a:gd name="T35" fmla="*/ 4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80">
                  <a:moveTo>
                    <a:pt x="40" y="0"/>
                  </a:moveTo>
                  <a:cubicBezTo>
                    <a:pt x="18" y="0"/>
                    <a:pt x="0" y="18"/>
                    <a:pt x="0" y="40"/>
                  </a:cubicBezTo>
                  <a:cubicBezTo>
                    <a:pt x="0" y="62"/>
                    <a:pt x="18" y="80"/>
                    <a:pt x="40" y="80"/>
                  </a:cubicBezTo>
                  <a:cubicBezTo>
                    <a:pt x="62" y="80"/>
                    <a:pt x="79" y="62"/>
                    <a:pt x="79" y="40"/>
                  </a:cubicBezTo>
                  <a:cubicBezTo>
                    <a:pt x="79" y="18"/>
                    <a:pt x="62" y="0"/>
                    <a:pt x="40" y="0"/>
                  </a:cubicBezTo>
                  <a:close/>
                  <a:moveTo>
                    <a:pt x="63" y="46"/>
                  </a:moveTo>
                  <a:cubicBezTo>
                    <a:pt x="46" y="46"/>
                    <a:pt x="46" y="46"/>
                    <a:pt x="46" y="46"/>
                  </a:cubicBezTo>
                  <a:cubicBezTo>
                    <a:pt x="46" y="63"/>
                    <a:pt x="46" y="63"/>
                    <a:pt x="46" y="63"/>
                  </a:cubicBezTo>
                  <a:cubicBezTo>
                    <a:pt x="33" y="63"/>
                    <a:pt x="33" y="63"/>
                    <a:pt x="33" y="63"/>
                  </a:cubicBezTo>
                  <a:cubicBezTo>
                    <a:pt x="33" y="46"/>
                    <a:pt x="33" y="46"/>
                    <a:pt x="33" y="46"/>
                  </a:cubicBezTo>
                  <a:cubicBezTo>
                    <a:pt x="17" y="46"/>
                    <a:pt x="17" y="46"/>
                    <a:pt x="17" y="46"/>
                  </a:cubicBezTo>
                  <a:cubicBezTo>
                    <a:pt x="17" y="34"/>
                    <a:pt x="17" y="34"/>
                    <a:pt x="17" y="34"/>
                  </a:cubicBezTo>
                  <a:cubicBezTo>
                    <a:pt x="33" y="34"/>
                    <a:pt x="33" y="34"/>
                    <a:pt x="33" y="34"/>
                  </a:cubicBezTo>
                  <a:cubicBezTo>
                    <a:pt x="33" y="17"/>
                    <a:pt x="33" y="17"/>
                    <a:pt x="33" y="17"/>
                  </a:cubicBezTo>
                  <a:cubicBezTo>
                    <a:pt x="46" y="17"/>
                    <a:pt x="46" y="17"/>
                    <a:pt x="46" y="17"/>
                  </a:cubicBezTo>
                  <a:cubicBezTo>
                    <a:pt x="46" y="34"/>
                    <a:pt x="46" y="34"/>
                    <a:pt x="46" y="34"/>
                  </a:cubicBezTo>
                  <a:cubicBezTo>
                    <a:pt x="63" y="34"/>
                    <a:pt x="63" y="34"/>
                    <a:pt x="63" y="34"/>
                  </a:cubicBezTo>
                  <a:lnTo>
                    <a:pt x="63"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0" name="Rectangle 190"/>
            <p:cNvSpPr>
              <a:spLocks noChangeArrowheads="1"/>
            </p:cNvSpPr>
            <p:nvPr/>
          </p:nvSpPr>
          <p:spPr bwMode="auto">
            <a:xfrm>
              <a:off x="4200135" y="4356553"/>
              <a:ext cx="30360" cy="10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1" name="Rectangle 191"/>
            <p:cNvSpPr>
              <a:spLocks noChangeArrowheads="1"/>
            </p:cNvSpPr>
            <p:nvPr/>
          </p:nvSpPr>
          <p:spPr bwMode="auto">
            <a:xfrm>
              <a:off x="4164354" y="4392335"/>
              <a:ext cx="101923" cy="303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2" name="Rectangle 192"/>
            <p:cNvSpPr>
              <a:spLocks noChangeArrowheads="1"/>
            </p:cNvSpPr>
            <p:nvPr/>
          </p:nvSpPr>
          <p:spPr bwMode="auto">
            <a:xfrm>
              <a:off x="3879187" y="4386913"/>
              <a:ext cx="18433" cy="61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3" name="Rectangle 193"/>
            <p:cNvSpPr>
              <a:spLocks noChangeArrowheads="1"/>
            </p:cNvSpPr>
            <p:nvPr/>
          </p:nvSpPr>
          <p:spPr bwMode="auto">
            <a:xfrm>
              <a:off x="3858586" y="4407515"/>
              <a:ext cx="61805" cy="173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94" name="组合 93"/>
          <p:cNvGrpSpPr/>
          <p:nvPr/>
        </p:nvGrpSpPr>
        <p:grpSpPr>
          <a:xfrm>
            <a:off x="4567730" y="2399545"/>
            <a:ext cx="364144" cy="417910"/>
            <a:chOff x="2733098" y="4187405"/>
            <a:chExt cx="484675" cy="556238"/>
          </a:xfrm>
          <a:solidFill>
            <a:schemeClr val="bg1"/>
          </a:solidFill>
        </p:grpSpPr>
        <p:sp>
          <p:nvSpPr>
            <p:cNvPr id="95" name="Oval 302"/>
            <p:cNvSpPr>
              <a:spLocks noChangeArrowheads="1"/>
            </p:cNvSpPr>
            <p:nvPr/>
          </p:nvSpPr>
          <p:spPr bwMode="auto">
            <a:xfrm>
              <a:off x="2849117" y="4187405"/>
              <a:ext cx="84574" cy="10734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6" name="Freeform 303"/>
            <p:cNvSpPr>
              <a:spLocks noEditPoints="1"/>
            </p:cNvSpPr>
            <p:nvPr/>
          </p:nvSpPr>
          <p:spPr bwMode="auto">
            <a:xfrm>
              <a:off x="2733098" y="4304508"/>
              <a:ext cx="310105" cy="439135"/>
            </a:xfrm>
            <a:custGeom>
              <a:avLst/>
              <a:gdLst>
                <a:gd name="T0" fmla="*/ 121 w 121"/>
                <a:gd name="T1" fmla="*/ 26 h 171"/>
                <a:gd name="T2" fmla="*/ 120 w 121"/>
                <a:gd name="T3" fmla="*/ 26 h 171"/>
                <a:gd name="T4" fmla="*/ 114 w 121"/>
                <a:gd name="T5" fmla="*/ 21 h 171"/>
                <a:gd name="T6" fmla="*/ 90 w 121"/>
                <a:gd name="T7" fmla="*/ 3 h 171"/>
                <a:gd name="T8" fmla="*/ 84 w 121"/>
                <a:gd name="T9" fmla="*/ 1 h 171"/>
                <a:gd name="T10" fmla="*/ 76 w 121"/>
                <a:gd name="T11" fmla="*/ 1 h 171"/>
                <a:gd name="T12" fmla="*/ 74 w 121"/>
                <a:gd name="T13" fmla="*/ 11 h 171"/>
                <a:gd name="T14" fmla="*/ 67 w 121"/>
                <a:gd name="T15" fmla="*/ 42 h 171"/>
                <a:gd name="T16" fmla="*/ 67 w 121"/>
                <a:gd name="T17" fmla="*/ 7 h 171"/>
                <a:gd name="T18" fmla="*/ 58 w 121"/>
                <a:gd name="T19" fmla="*/ 0 h 171"/>
                <a:gd name="T20" fmla="*/ 58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3 w 121"/>
                <a:gd name="T33" fmla="*/ 36 h 171"/>
                <a:gd name="T34" fmla="*/ 1 w 121"/>
                <a:gd name="T35" fmla="*/ 48 h 171"/>
                <a:gd name="T36" fmla="*/ 2 w 121"/>
                <a:gd name="T37" fmla="*/ 48 h 171"/>
                <a:gd name="T38" fmla="*/ 2 w 121"/>
                <a:gd name="T39" fmla="*/ 50 h 171"/>
                <a:gd name="T40" fmla="*/ 6 w 121"/>
                <a:gd name="T41" fmla="*/ 57 h 171"/>
                <a:gd name="T42" fmla="*/ 20 w 121"/>
                <a:gd name="T43" fmla="*/ 85 h 171"/>
                <a:gd name="T44" fmla="*/ 33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4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1" y="26"/>
                  </a:cubicBezTo>
                  <a:cubicBezTo>
                    <a:pt x="121" y="26"/>
                    <a:pt x="121" y="26"/>
                    <a:pt x="121"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1"/>
                    <a:pt x="76" y="0"/>
                  </a:cubicBezTo>
                  <a:cubicBezTo>
                    <a:pt x="76" y="1"/>
                    <a:pt x="76" y="1"/>
                    <a:pt x="76"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8" y="9"/>
                    <a:pt x="58" y="9"/>
                    <a:pt x="58" y="9"/>
                  </a:cubicBezTo>
                  <a:cubicBezTo>
                    <a:pt x="56" y="42"/>
                    <a:pt x="56" y="42"/>
                    <a:pt x="56" y="42"/>
                  </a:cubicBezTo>
                  <a:cubicBezTo>
                    <a:pt x="45" y="18"/>
                    <a:pt x="45" y="18"/>
                    <a:pt x="45" y="18"/>
                  </a:cubicBezTo>
                  <a:cubicBezTo>
                    <a:pt x="49" y="11"/>
                    <a:pt x="49" y="11"/>
                    <a:pt x="49" y="11"/>
                  </a:cubicBezTo>
                  <a:cubicBezTo>
                    <a:pt x="40" y="7"/>
                    <a:pt x="40" y="7"/>
                    <a:pt x="40" y="7"/>
                  </a:cubicBezTo>
                  <a:cubicBezTo>
                    <a:pt x="47" y="1"/>
                    <a:pt x="47" y="1"/>
                    <a:pt x="47" y="1"/>
                  </a:cubicBezTo>
                  <a:cubicBezTo>
                    <a:pt x="47" y="0"/>
                    <a:pt x="47" y="0"/>
                    <a:pt x="47" y="0"/>
                  </a:cubicBezTo>
                  <a:cubicBezTo>
                    <a:pt x="45" y="1"/>
                    <a:pt x="42" y="1"/>
                    <a:pt x="39" y="1"/>
                  </a:cubicBezTo>
                  <a:cubicBezTo>
                    <a:pt x="39" y="1"/>
                    <a:pt x="39" y="1"/>
                    <a:pt x="38" y="1"/>
                  </a:cubicBezTo>
                  <a:cubicBezTo>
                    <a:pt x="36" y="2"/>
                    <a:pt x="33" y="3"/>
                    <a:pt x="31" y="5"/>
                  </a:cubicBezTo>
                  <a:cubicBezTo>
                    <a:pt x="3" y="35"/>
                    <a:pt x="3" y="35"/>
                    <a:pt x="3" y="35"/>
                  </a:cubicBezTo>
                  <a:cubicBezTo>
                    <a:pt x="3" y="36"/>
                    <a:pt x="3" y="36"/>
                    <a:pt x="3" y="36"/>
                  </a:cubicBezTo>
                  <a:cubicBezTo>
                    <a:pt x="3" y="36"/>
                    <a:pt x="3" y="36"/>
                    <a:pt x="3" y="36"/>
                  </a:cubicBezTo>
                  <a:cubicBezTo>
                    <a:pt x="0" y="60"/>
                    <a:pt x="2" y="42"/>
                    <a:pt x="1" y="48"/>
                  </a:cubicBezTo>
                  <a:cubicBezTo>
                    <a:pt x="1" y="48"/>
                    <a:pt x="1" y="48"/>
                    <a:pt x="1" y="48"/>
                  </a:cubicBezTo>
                  <a:cubicBezTo>
                    <a:pt x="1" y="48"/>
                    <a:pt x="1" y="48"/>
                    <a:pt x="1" y="48"/>
                  </a:cubicBezTo>
                  <a:cubicBezTo>
                    <a:pt x="2" y="48"/>
                    <a:pt x="2" y="48"/>
                    <a:pt x="2" y="48"/>
                  </a:cubicBezTo>
                  <a:cubicBezTo>
                    <a:pt x="2" y="49"/>
                    <a:pt x="2" y="49"/>
                    <a:pt x="2" y="49"/>
                  </a:cubicBezTo>
                  <a:cubicBezTo>
                    <a:pt x="2" y="50"/>
                    <a:pt x="2" y="50"/>
                    <a:pt x="2" y="50"/>
                  </a:cubicBezTo>
                  <a:cubicBezTo>
                    <a:pt x="4" y="52"/>
                    <a:pt x="4" y="52"/>
                    <a:pt x="4" y="52"/>
                  </a:cubicBezTo>
                  <a:cubicBezTo>
                    <a:pt x="6" y="57"/>
                    <a:pt x="6" y="57"/>
                    <a:pt x="6" y="57"/>
                  </a:cubicBezTo>
                  <a:cubicBezTo>
                    <a:pt x="11" y="66"/>
                    <a:pt x="11" y="66"/>
                    <a:pt x="11" y="66"/>
                  </a:cubicBezTo>
                  <a:cubicBezTo>
                    <a:pt x="20" y="85"/>
                    <a:pt x="20" y="85"/>
                    <a:pt x="20" y="85"/>
                  </a:cubicBezTo>
                  <a:cubicBezTo>
                    <a:pt x="24" y="82"/>
                    <a:pt x="29" y="80"/>
                    <a:pt x="33" y="78"/>
                  </a:cubicBezTo>
                  <a:cubicBezTo>
                    <a:pt x="33" y="82"/>
                    <a:pt x="33" y="86"/>
                    <a:pt x="33" y="90"/>
                  </a:cubicBezTo>
                  <a:cubicBezTo>
                    <a:pt x="33" y="90"/>
                    <a:pt x="33" y="90"/>
                    <a:pt x="33" y="90"/>
                  </a:cubicBezTo>
                  <a:cubicBezTo>
                    <a:pt x="33" y="90"/>
                    <a:pt x="34" y="90"/>
                    <a:pt x="35" y="90"/>
                  </a:cubicBezTo>
                  <a:cubicBezTo>
                    <a:pt x="37" y="171"/>
                    <a:pt x="37" y="171"/>
                    <a:pt x="37" y="171"/>
                  </a:cubicBezTo>
                  <a:cubicBezTo>
                    <a:pt x="60" y="171"/>
                    <a:pt x="60" y="171"/>
                    <a:pt x="60" y="171"/>
                  </a:cubicBezTo>
                  <a:cubicBezTo>
                    <a:pt x="61" y="161"/>
                    <a:pt x="61" y="148"/>
                    <a:pt x="61" y="134"/>
                  </a:cubicBezTo>
                  <a:cubicBezTo>
                    <a:pt x="58" y="127"/>
                    <a:pt x="56" y="118"/>
                    <a:pt x="56" y="110"/>
                  </a:cubicBezTo>
                  <a:cubicBezTo>
                    <a:pt x="56" y="74"/>
                    <a:pt x="84" y="44"/>
                    <a:pt x="120" y="42"/>
                  </a:cubicBezTo>
                  <a:close/>
                  <a:moveTo>
                    <a:pt x="89" y="33"/>
                  </a:moveTo>
                  <a:cubicBezTo>
                    <a:pt x="89" y="31"/>
                    <a:pt x="89" y="29"/>
                    <a:pt x="89" y="27"/>
                  </a:cubicBezTo>
                  <a:cubicBezTo>
                    <a:pt x="93" y="31"/>
                    <a:pt x="93" y="31"/>
                    <a:pt x="93" y="31"/>
                  </a:cubicBezTo>
                  <a:cubicBezTo>
                    <a:pt x="96" y="33"/>
                    <a:pt x="96" y="33"/>
                    <a:pt x="96" y="33"/>
                  </a:cubicBezTo>
                  <a:cubicBezTo>
                    <a:pt x="75" y="45"/>
                    <a:pt x="75" y="45"/>
                    <a:pt x="75" y="45"/>
                  </a:cubicBezTo>
                  <a:cubicBezTo>
                    <a:pt x="74" y="42"/>
                    <a:pt x="74" y="42"/>
                    <a:pt x="74" y="42"/>
                  </a:cubicBezTo>
                  <a:lnTo>
                    <a:pt x="89" y="33"/>
                  </a:lnTo>
                  <a:close/>
                  <a:moveTo>
                    <a:pt x="33" y="60"/>
                  </a:moveTo>
                  <a:cubicBezTo>
                    <a:pt x="30" y="55"/>
                    <a:pt x="30" y="55"/>
                    <a:pt x="30" y="55"/>
                  </a:cubicBezTo>
                  <a:cubicBezTo>
                    <a:pt x="25" y="46"/>
                    <a:pt x="25" y="46"/>
                    <a:pt x="25" y="46"/>
                  </a:cubicBezTo>
                  <a:cubicBezTo>
                    <a:pt x="24" y="44"/>
                    <a:pt x="24" y="44"/>
                    <a:pt x="24" y="44"/>
                  </a:cubicBezTo>
                  <a:cubicBezTo>
                    <a:pt x="34" y="31"/>
                    <a:pt x="34" y="31"/>
                    <a:pt x="34" y="31"/>
                  </a:cubicBezTo>
                  <a:cubicBezTo>
                    <a:pt x="34" y="41"/>
                    <a:pt x="33" y="50"/>
                    <a:pt x="33"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7" name="Freeform 304"/>
            <p:cNvSpPr>
              <a:spLocks/>
            </p:cNvSpPr>
            <p:nvPr/>
          </p:nvSpPr>
          <p:spPr bwMode="auto">
            <a:xfrm>
              <a:off x="2897909" y="4668827"/>
              <a:ext cx="60720" cy="74816"/>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8" name="Freeform 305"/>
            <p:cNvSpPr>
              <a:spLocks/>
            </p:cNvSpPr>
            <p:nvPr/>
          </p:nvSpPr>
          <p:spPr bwMode="auto">
            <a:xfrm>
              <a:off x="3035614" y="4422694"/>
              <a:ext cx="54214" cy="41203"/>
            </a:xfrm>
            <a:custGeom>
              <a:avLst/>
              <a:gdLst>
                <a:gd name="T0" fmla="*/ 43 w 50"/>
                <a:gd name="T1" fmla="*/ 0 h 38"/>
                <a:gd name="T2" fmla="*/ 36 w 50"/>
                <a:gd name="T3" fmla="*/ 0 h 38"/>
                <a:gd name="T4" fmla="*/ 14 w 50"/>
                <a:gd name="T5" fmla="*/ 0 h 38"/>
                <a:gd name="T6" fmla="*/ 7 w 50"/>
                <a:gd name="T7" fmla="*/ 0 h 38"/>
                <a:gd name="T8" fmla="*/ 0 w 50"/>
                <a:gd name="T9" fmla="*/ 38 h 38"/>
                <a:gd name="T10" fmla="*/ 14 w 50"/>
                <a:gd name="T11" fmla="*/ 38 h 38"/>
                <a:gd name="T12" fmla="*/ 36 w 50"/>
                <a:gd name="T13" fmla="*/ 38 h 38"/>
                <a:gd name="T14" fmla="*/ 50 w 50"/>
                <a:gd name="T15" fmla="*/ 38 h 38"/>
                <a:gd name="T16" fmla="*/ 43 w 50"/>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8">
                  <a:moveTo>
                    <a:pt x="43" y="0"/>
                  </a:moveTo>
                  <a:lnTo>
                    <a:pt x="36" y="0"/>
                  </a:lnTo>
                  <a:lnTo>
                    <a:pt x="14" y="0"/>
                  </a:lnTo>
                  <a:lnTo>
                    <a:pt x="7" y="0"/>
                  </a:lnTo>
                  <a:lnTo>
                    <a:pt x="0" y="38"/>
                  </a:lnTo>
                  <a:lnTo>
                    <a:pt x="14" y="38"/>
                  </a:lnTo>
                  <a:lnTo>
                    <a:pt x="36" y="38"/>
                  </a:lnTo>
                  <a:lnTo>
                    <a:pt x="50" y="38"/>
                  </a:lnTo>
                  <a:lnTo>
                    <a:pt x="4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9" name="Freeform 306"/>
            <p:cNvSpPr>
              <a:spLocks/>
            </p:cNvSpPr>
            <p:nvPr/>
          </p:nvSpPr>
          <p:spPr bwMode="auto">
            <a:xfrm>
              <a:off x="2964051" y="4430285"/>
              <a:ext cx="61805" cy="59636"/>
            </a:xfrm>
            <a:custGeom>
              <a:avLst/>
              <a:gdLst>
                <a:gd name="T0" fmla="*/ 33 w 57"/>
                <a:gd name="T1" fmla="*/ 0 h 55"/>
                <a:gd name="T2" fmla="*/ 26 w 57"/>
                <a:gd name="T3" fmla="*/ 5 h 55"/>
                <a:gd name="T4" fmla="*/ 7 w 57"/>
                <a:gd name="T5" fmla="*/ 14 h 55"/>
                <a:gd name="T6" fmla="*/ 0 w 57"/>
                <a:gd name="T7" fmla="*/ 19 h 55"/>
                <a:gd name="T8" fmla="*/ 14 w 57"/>
                <a:gd name="T9" fmla="*/ 55 h 55"/>
                <a:gd name="T10" fmla="*/ 28 w 57"/>
                <a:gd name="T11" fmla="*/ 47 h 55"/>
                <a:gd name="T12" fmla="*/ 45 w 57"/>
                <a:gd name="T13" fmla="*/ 38 h 55"/>
                <a:gd name="T14" fmla="*/ 57 w 57"/>
                <a:gd name="T15" fmla="*/ 31 h 55"/>
                <a:gd name="T16" fmla="*/ 33 w 5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33" y="0"/>
                  </a:moveTo>
                  <a:lnTo>
                    <a:pt x="26" y="5"/>
                  </a:lnTo>
                  <a:lnTo>
                    <a:pt x="7" y="14"/>
                  </a:lnTo>
                  <a:lnTo>
                    <a:pt x="0" y="19"/>
                  </a:lnTo>
                  <a:lnTo>
                    <a:pt x="14" y="55"/>
                  </a:lnTo>
                  <a:lnTo>
                    <a:pt x="28" y="47"/>
                  </a:lnTo>
                  <a:lnTo>
                    <a:pt x="45" y="38"/>
                  </a:lnTo>
                  <a:lnTo>
                    <a:pt x="57" y="31"/>
                  </a:lnTo>
                  <a:lnTo>
                    <a:pt x="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0" name="Freeform 307"/>
            <p:cNvSpPr>
              <a:spLocks/>
            </p:cNvSpPr>
            <p:nvPr/>
          </p:nvSpPr>
          <p:spPr bwMode="auto">
            <a:xfrm>
              <a:off x="2909837" y="4479077"/>
              <a:ext cx="61805" cy="61805"/>
            </a:xfrm>
            <a:custGeom>
              <a:avLst/>
              <a:gdLst>
                <a:gd name="T0" fmla="*/ 19 w 57"/>
                <a:gd name="T1" fmla="*/ 0 h 57"/>
                <a:gd name="T2" fmla="*/ 15 w 57"/>
                <a:gd name="T3" fmla="*/ 7 h 57"/>
                <a:gd name="T4" fmla="*/ 5 w 57"/>
                <a:gd name="T5" fmla="*/ 26 h 57"/>
                <a:gd name="T6" fmla="*/ 0 w 57"/>
                <a:gd name="T7" fmla="*/ 33 h 57"/>
                <a:gd name="T8" fmla="*/ 31 w 57"/>
                <a:gd name="T9" fmla="*/ 57 h 57"/>
                <a:gd name="T10" fmla="*/ 38 w 57"/>
                <a:gd name="T11" fmla="*/ 45 h 57"/>
                <a:gd name="T12" fmla="*/ 50 w 57"/>
                <a:gd name="T13" fmla="*/ 26 h 57"/>
                <a:gd name="T14" fmla="*/ 57 w 57"/>
                <a:gd name="T15" fmla="*/ 14 h 57"/>
                <a:gd name="T16" fmla="*/ 19 w 57"/>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19" y="0"/>
                  </a:moveTo>
                  <a:lnTo>
                    <a:pt x="15" y="7"/>
                  </a:lnTo>
                  <a:lnTo>
                    <a:pt x="5" y="26"/>
                  </a:lnTo>
                  <a:lnTo>
                    <a:pt x="0" y="33"/>
                  </a:lnTo>
                  <a:lnTo>
                    <a:pt x="31" y="57"/>
                  </a:lnTo>
                  <a:lnTo>
                    <a:pt x="38" y="45"/>
                  </a:lnTo>
                  <a:lnTo>
                    <a:pt x="50" y="26"/>
                  </a:lnTo>
                  <a:lnTo>
                    <a:pt x="57" y="14"/>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1" name="Freeform 308"/>
            <p:cNvSpPr>
              <a:spLocks/>
            </p:cNvSpPr>
            <p:nvPr/>
          </p:nvSpPr>
          <p:spPr bwMode="auto">
            <a:xfrm>
              <a:off x="2897909" y="4550640"/>
              <a:ext cx="40119" cy="52046"/>
            </a:xfrm>
            <a:custGeom>
              <a:avLst/>
              <a:gdLst>
                <a:gd name="T0" fmla="*/ 0 w 37"/>
                <a:gd name="T1" fmla="*/ 5 h 48"/>
                <a:gd name="T2" fmla="*/ 0 w 37"/>
                <a:gd name="T3" fmla="*/ 14 h 48"/>
                <a:gd name="T4" fmla="*/ 0 w 37"/>
                <a:gd name="T5" fmla="*/ 33 h 48"/>
                <a:gd name="T6" fmla="*/ 0 w 37"/>
                <a:gd name="T7" fmla="*/ 43 h 48"/>
                <a:gd name="T8" fmla="*/ 37 w 37"/>
                <a:gd name="T9" fmla="*/ 48 h 48"/>
                <a:gd name="T10" fmla="*/ 37 w 37"/>
                <a:gd name="T11" fmla="*/ 33 h 48"/>
                <a:gd name="T12" fmla="*/ 37 w 37"/>
                <a:gd name="T13" fmla="*/ 14 h 48"/>
                <a:gd name="T14" fmla="*/ 37 w 37"/>
                <a:gd name="T15" fmla="*/ 0 h 48"/>
                <a:gd name="T16" fmla="*/ 0 w 37"/>
                <a:gd name="T17"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8">
                  <a:moveTo>
                    <a:pt x="0" y="5"/>
                  </a:moveTo>
                  <a:lnTo>
                    <a:pt x="0" y="14"/>
                  </a:lnTo>
                  <a:lnTo>
                    <a:pt x="0" y="33"/>
                  </a:lnTo>
                  <a:lnTo>
                    <a:pt x="0" y="43"/>
                  </a:lnTo>
                  <a:lnTo>
                    <a:pt x="37" y="48"/>
                  </a:lnTo>
                  <a:lnTo>
                    <a:pt x="37" y="33"/>
                  </a:lnTo>
                  <a:lnTo>
                    <a:pt x="37" y="14"/>
                  </a:lnTo>
                  <a:lnTo>
                    <a:pt x="37"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2" name="Freeform 309"/>
            <p:cNvSpPr>
              <a:spLocks/>
            </p:cNvSpPr>
            <p:nvPr/>
          </p:nvSpPr>
          <p:spPr bwMode="auto">
            <a:xfrm>
              <a:off x="2905500" y="4612444"/>
              <a:ext cx="58551" cy="61805"/>
            </a:xfrm>
            <a:custGeom>
              <a:avLst/>
              <a:gdLst>
                <a:gd name="T0" fmla="*/ 0 w 54"/>
                <a:gd name="T1" fmla="*/ 26 h 57"/>
                <a:gd name="T2" fmla="*/ 4 w 54"/>
                <a:gd name="T3" fmla="*/ 33 h 57"/>
                <a:gd name="T4" fmla="*/ 14 w 54"/>
                <a:gd name="T5" fmla="*/ 50 h 57"/>
                <a:gd name="T6" fmla="*/ 19 w 54"/>
                <a:gd name="T7" fmla="*/ 57 h 57"/>
                <a:gd name="T8" fmla="*/ 54 w 54"/>
                <a:gd name="T9" fmla="*/ 43 h 57"/>
                <a:gd name="T10" fmla="*/ 47 w 54"/>
                <a:gd name="T11" fmla="*/ 31 h 57"/>
                <a:gd name="T12" fmla="*/ 37 w 54"/>
                <a:gd name="T13" fmla="*/ 14 h 57"/>
                <a:gd name="T14" fmla="*/ 30 w 54"/>
                <a:gd name="T15" fmla="*/ 0 h 57"/>
                <a:gd name="T16" fmla="*/ 0 w 54"/>
                <a:gd name="T17"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7">
                  <a:moveTo>
                    <a:pt x="0" y="26"/>
                  </a:moveTo>
                  <a:lnTo>
                    <a:pt x="4" y="33"/>
                  </a:lnTo>
                  <a:lnTo>
                    <a:pt x="14" y="50"/>
                  </a:lnTo>
                  <a:lnTo>
                    <a:pt x="19" y="57"/>
                  </a:lnTo>
                  <a:lnTo>
                    <a:pt x="54" y="43"/>
                  </a:lnTo>
                  <a:lnTo>
                    <a:pt x="47" y="31"/>
                  </a:lnTo>
                  <a:lnTo>
                    <a:pt x="37" y="14"/>
                  </a:lnTo>
                  <a:lnTo>
                    <a:pt x="30" y="0"/>
                  </a:lnTo>
                  <a:lnTo>
                    <a:pt x="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3" name="Freeform 310"/>
            <p:cNvSpPr>
              <a:spLocks/>
            </p:cNvSpPr>
            <p:nvPr/>
          </p:nvSpPr>
          <p:spPr bwMode="auto">
            <a:xfrm>
              <a:off x="2954292" y="4668827"/>
              <a:ext cx="60720" cy="58551"/>
            </a:xfrm>
            <a:custGeom>
              <a:avLst/>
              <a:gdLst>
                <a:gd name="T0" fmla="*/ 0 w 56"/>
                <a:gd name="T1" fmla="*/ 35 h 54"/>
                <a:gd name="T2" fmla="*/ 7 w 56"/>
                <a:gd name="T3" fmla="*/ 40 h 54"/>
                <a:gd name="T4" fmla="*/ 26 w 56"/>
                <a:gd name="T5" fmla="*/ 50 h 54"/>
                <a:gd name="T6" fmla="*/ 30 w 56"/>
                <a:gd name="T7" fmla="*/ 54 h 54"/>
                <a:gd name="T8" fmla="*/ 56 w 56"/>
                <a:gd name="T9" fmla="*/ 24 h 54"/>
                <a:gd name="T10" fmla="*/ 45 w 56"/>
                <a:gd name="T11" fmla="*/ 17 h 54"/>
                <a:gd name="T12" fmla="*/ 26 w 56"/>
                <a:gd name="T13" fmla="*/ 7 h 54"/>
                <a:gd name="T14" fmla="*/ 14 w 56"/>
                <a:gd name="T15" fmla="*/ 0 h 54"/>
                <a:gd name="T16" fmla="*/ 0 w 56"/>
                <a:gd name="T1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0" y="35"/>
                  </a:moveTo>
                  <a:lnTo>
                    <a:pt x="7" y="40"/>
                  </a:lnTo>
                  <a:lnTo>
                    <a:pt x="26" y="50"/>
                  </a:lnTo>
                  <a:lnTo>
                    <a:pt x="30" y="54"/>
                  </a:lnTo>
                  <a:lnTo>
                    <a:pt x="56" y="24"/>
                  </a:lnTo>
                  <a:lnTo>
                    <a:pt x="45" y="17"/>
                  </a:lnTo>
                  <a:lnTo>
                    <a:pt x="26" y="7"/>
                  </a:lnTo>
                  <a:lnTo>
                    <a:pt x="14" y="0"/>
                  </a:lnTo>
                  <a:lnTo>
                    <a:pt x="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4" name="Freeform 311"/>
            <p:cNvSpPr>
              <a:spLocks/>
            </p:cNvSpPr>
            <p:nvPr/>
          </p:nvSpPr>
          <p:spPr bwMode="auto">
            <a:xfrm>
              <a:off x="3022602" y="4699187"/>
              <a:ext cx="54214" cy="44456"/>
            </a:xfrm>
            <a:custGeom>
              <a:avLst/>
              <a:gdLst>
                <a:gd name="T0" fmla="*/ 8 w 50"/>
                <a:gd name="T1" fmla="*/ 41 h 41"/>
                <a:gd name="T2" fmla="*/ 15 w 50"/>
                <a:gd name="T3" fmla="*/ 41 h 41"/>
                <a:gd name="T4" fmla="*/ 36 w 50"/>
                <a:gd name="T5" fmla="*/ 41 h 41"/>
                <a:gd name="T6" fmla="*/ 43 w 50"/>
                <a:gd name="T7" fmla="*/ 41 h 41"/>
                <a:gd name="T8" fmla="*/ 50 w 50"/>
                <a:gd name="T9" fmla="*/ 0 h 41"/>
                <a:gd name="T10" fmla="*/ 36 w 50"/>
                <a:gd name="T11" fmla="*/ 0 h 41"/>
                <a:gd name="T12" fmla="*/ 15 w 50"/>
                <a:gd name="T13" fmla="*/ 0 h 41"/>
                <a:gd name="T14" fmla="*/ 0 w 50"/>
                <a:gd name="T15" fmla="*/ 0 h 41"/>
                <a:gd name="T16" fmla="*/ 8 w 50"/>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1">
                  <a:moveTo>
                    <a:pt x="8" y="41"/>
                  </a:moveTo>
                  <a:lnTo>
                    <a:pt x="15" y="41"/>
                  </a:lnTo>
                  <a:lnTo>
                    <a:pt x="36" y="41"/>
                  </a:lnTo>
                  <a:lnTo>
                    <a:pt x="43" y="41"/>
                  </a:lnTo>
                  <a:lnTo>
                    <a:pt x="50" y="0"/>
                  </a:lnTo>
                  <a:lnTo>
                    <a:pt x="36" y="0"/>
                  </a:lnTo>
                  <a:lnTo>
                    <a:pt x="15" y="0"/>
                  </a:lnTo>
                  <a:lnTo>
                    <a:pt x="0" y="0"/>
                  </a:lnTo>
                  <a:lnTo>
                    <a:pt x="8"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5" name="Freeform 312"/>
            <p:cNvSpPr>
              <a:spLocks/>
            </p:cNvSpPr>
            <p:nvPr/>
          </p:nvSpPr>
          <p:spPr bwMode="auto">
            <a:xfrm>
              <a:off x="3087659" y="4674248"/>
              <a:ext cx="60720" cy="58551"/>
            </a:xfrm>
            <a:custGeom>
              <a:avLst/>
              <a:gdLst>
                <a:gd name="T0" fmla="*/ 26 w 56"/>
                <a:gd name="T1" fmla="*/ 54 h 54"/>
                <a:gd name="T2" fmla="*/ 30 w 56"/>
                <a:gd name="T3" fmla="*/ 52 h 54"/>
                <a:gd name="T4" fmla="*/ 49 w 56"/>
                <a:gd name="T5" fmla="*/ 40 h 54"/>
                <a:gd name="T6" fmla="*/ 56 w 56"/>
                <a:gd name="T7" fmla="*/ 38 h 54"/>
                <a:gd name="T8" fmla="*/ 42 w 56"/>
                <a:gd name="T9" fmla="*/ 0 h 54"/>
                <a:gd name="T10" fmla="*/ 30 w 56"/>
                <a:gd name="T11" fmla="*/ 7 h 54"/>
                <a:gd name="T12" fmla="*/ 11 w 56"/>
                <a:gd name="T13" fmla="*/ 19 h 54"/>
                <a:gd name="T14" fmla="*/ 0 w 56"/>
                <a:gd name="T15" fmla="*/ 26 h 54"/>
                <a:gd name="T16" fmla="*/ 26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26" y="54"/>
                  </a:moveTo>
                  <a:lnTo>
                    <a:pt x="30" y="52"/>
                  </a:lnTo>
                  <a:lnTo>
                    <a:pt x="49" y="40"/>
                  </a:lnTo>
                  <a:lnTo>
                    <a:pt x="56" y="38"/>
                  </a:lnTo>
                  <a:lnTo>
                    <a:pt x="42" y="0"/>
                  </a:lnTo>
                  <a:lnTo>
                    <a:pt x="30" y="7"/>
                  </a:lnTo>
                  <a:lnTo>
                    <a:pt x="11" y="19"/>
                  </a:lnTo>
                  <a:lnTo>
                    <a:pt x="0" y="26"/>
                  </a:lnTo>
                  <a:lnTo>
                    <a:pt x="2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6" name="Freeform 313"/>
            <p:cNvSpPr>
              <a:spLocks/>
            </p:cNvSpPr>
            <p:nvPr/>
          </p:nvSpPr>
          <p:spPr bwMode="auto">
            <a:xfrm>
              <a:off x="3144042" y="4625456"/>
              <a:ext cx="58551" cy="58551"/>
            </a:xfrm>
            <a:custGeom>
              <a:avLst/>
              <a:gdLst>
                <a:gd name="T0" fmla="*/ 35 w 54"/>
                <a:gd name="T1" fmla="*/ 54 h 54"/>
                <a:gd name="T2" fmla="*/ 40 w 54"/>
                <a:gd name="T3" fmla="*/ 47 h 54"/>
                <a:gd name="T4" fmla="*/ 49 w 54"/>
                <a:gd name="T5" fmla="*/ 31 h 54"/>
                <a:gd name="T6" fmla="*/ 54 w 54"/>
                <a:gd name="T7" fmla="*/ 23 h 54"/>
                <a:gd name="T8" fmla="*/ 23 w 54"/>
                <a:gd name="T9" fmla="*/ 0 h 54"/>
                <a:gd name="T10" fmla="*/ 16 w 54"/>
                <a:gd name="T11" fmla="*/ 12 h 54"/>
                <a:gd name="T12" fmla="*/ 7 w 54"/>
                <a:gd name="T13" fmla="*/ 28 h 54"/>
                <a:gd name="T14" fmla="*/ 0 w 54"/>
                <a:gd name="T15" fmla="*/ 40 h 54"/>
                <a:gd name="T16" fmla="*/ 35 w 54"/>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4">
                  <a:moveTo>
                    <a:pt x="35" y="54"/>
                  </a:moveTo>
                  <a:lnTo>
                    <a:pt x="40" y="47"/>
                  </a:lnTo>
                  <a:lnTo>
                    <a:pt x="49" y="31"/>
                  </a:lnTo>
                  <a:lnTo>
                    <a:pt x="54" y="23"/>
                  </a:lnTo>
                  <a:lnTo>
                    <a:pt x="23" y="0"/>
                  </a:lnTo>
                  <a:lnTo>
                    <a:pt x="16" y="12"/>
                  </a:lnTo>
                  <a:lnTo>
                    <a:pt x="7" y="28"/>
                  </a:lnTo>
                  <a:lnTo>
                    <a:pt x="0" y="40"/>
                  </a:lnTo>
                  <a:lnTo>
                    <a:pt x="35"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7" name="Freeform 314"/>
            <p:cNvSpPr>
              <a:spLocks/>
            </p:cNvSpPr>
            <p:nvPr/>
          </p:nvSpPr>
          <p:spPr bwMode="auto">
            <a:xfrm>
              <a:off x="3174402" y="4563651"/>
              <a:ext cx="43371" cy="50962"/>
            </a:xfrm>
            <a:custGeom>
              <a:avLst/>
              <a:gdLst>
                <a:gd name="T0" fmla="*/ 40 w 40"/>
                <a:gd name="T1" fmla="*/ 43 h 47"/>
                <a:gd name="T2" fmla="*/ 40 w 40"/>
                <a:gd name="T3" fmla="*/ 33 h 47"/>
                <a:gd name="T4" fmla="*/ 40 w 40"/>
                <a:gd name="T5" fmla="*/ 14 h 47"/>
                <a:gd name="T6" fmla="*/ 40 w 40"/>
                <a:gd name="T7" fmla="*/ 5 h 47"/>
                <a:gd name="T8" fmla="*/ 0 w 40"/>
                <a:gd name="T9" fmla="*/ 0 h 47"/>
                <a:gd name="T10" fmla="*/ 0 w 40"/>
                <a:gd name="T11" fmla="*/ 14 h 47"/>
                <a:gd name="T12" fmla="*/ 0 w 40"/>
                <a:gd name="T13" fmla="*/ 33 h 47"/>
                <a:gd name="T14" fmla="*/ 0 w 40"/>
                <a:gd name="T15" fmla="*/ 47 h 47"/>
                <a:gd name="T16" fmla="*/ 40 w 40"/>
                <a:gd name="T17"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7">
                  <a:moveTo>
                    <a:pt x="40" y="43"/>
                  </a:moveTo>
                  <a:lnTo>
                    <a:pt x="40" y="33"/>
                  </a:lnTo>
                  <a:lnTo>
                    <a:pt x="40" y="14"/>
                  </a:lnTo>
                  <a:lnTo>
                    <a:pt x="40" y="5"/>
                  </a:lnTo>
                  <a:lnTo>
                    <a:pt x="0" y="0"/>
                  </a:lnTo>
                  <a:lnTo>
                    <a:pt x="0" y="14"/>
                  </a:lnTo>
                  <a:lnTo>
                    <a:pt x="0" y="33"/>
                  </a:lnTo>
                  <a:lnTo>
                    <a:pt x="0" y="47"/>
                  </a:lnTo>
                  <a:lnTo>
                    <a:pt x="4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8" name="Freeform 315"/>
            <p:cNvSpPr>
              <a:spLocks/>
            </p:cNvSpPr>
            <p:nvPr/>
          </p:nvSpPr>
          <p:spPr bwMode="auto">
            <a:xfrm>
              <a:off x="3148379" y="4492088"/>
              <a:ext cx="59636" cy="58551"/>
            </a:xfrm>
            <a:custGeom>
              <a:avLst/>
              <a:gdLst>
                <a:gd name="T0" fmla="*/ 55 w 55"/>
                <a:gd name="T1" fmla="*/ 31 h 54"/>
                <a:gd name="T2" fmla="*/ 52 w 55"/>
                <a:gd name="T3" fmla="*/ 24 h 54"/>
                <a:gd name="T4" fmla="*/ 40 w 55"/>
                <a:gd name="T5" fmla="*/ 7 h 54"/>
                <a:gd name="T6" fmla="*/ 38 w 55"/>
                <a:gd name="T7" fmla="*/ 0 h 54"/>
                <a:gd name="T8" fmla="*/ 0 w 55"/>
                <a:gd name="T9" fmla="*/ 14 h 54"/>
                <a:gd name="T10" fmla="*/ 7 w 55"/>
                <a:gd name="T11" fmla="*/ 26 h 54"/>
                <a:gd name="T12" fmla="*/ 17 w 55"/>
                <a:gd name="T13" fmla="*/ 42 h 54"/>
                <a:gd name="T14" fmla="*/ 24 w 55"/>
                <a:gd name="T15" fmla="*/ 54 h 54"/>
                <a:gd name="T16" fmla="*/ 55 w 55"/>
                <a:gd name="T1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4">
                  <a:moveTo>
                    <a:pt x="55" y="31"/>
                  </a:moveTo>
                  <a:lnTo>
                    <a:pt x="52" y="24"/>
                  </a:lnTo>
                  <a:lnTo>
                    <a:pt x="40" y="7"/>
                  </a:lnTo>
                  <a:lnTo>
                    <a:pt x="38" y="0"/>
                  </a:lnTo>
                  <a:lnTo>
                    <a:pt x="0" y="14"/>
                  </a:lnTo>
                  <a:lnTo>
                    <a:pt x="7" y="26"/>
                  </a:lnTo>
                  <a:lnTo>
                    <a:pt x="17" y="42"/>
                  </a:lnTo>
                  <a:lnTo>
                    <a:pt x="24" y="54"/>
                  </a:lnTo>
                  <a:lnTo>
                    <a:pt x="55"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9" name="Freeform 316"/>
            <p:cNvSpPr>
              <a:spLocks/>
            </p:cNvSpPr>
            <p:nvPr/>
          </p:nvSpPr>
          <p:spPr bwMode="auto">
            <a:xfrm>
              <a:off x="3097418" y="4437874"/>
              <a:ext cx="61805" cy="59636"/>
            </a:xfrm>
            <a:custGeom>
              <a:avLst/>
              <a:gdLst>
                <a:gd name="T0" fmla="*/ 57 w 57"/>
                <a:gd name="T1" fmla="*/ 17 h 55"/>
                <a:gd name="T2" fmla="*/ 50 w 57"/>
                <a:gd name="T3" fmla="*/ 14 h 55"/>
                <a:gd name="T4" fmla="*/ 33 w 57"/>
                <a:gd name="T5" fmla="*/ 3 h 55"/>
                <a:gd name="T6" fmla="*/ 26 w 57"/>
                <a:gd name="T7" fmla="*/ 0 h 55"/>
                <a:gd name="T8" fmla="*/ 0 w 57"/>
                <a:gd name="T9" fmla="*/ 31 h 55"/>
                <a:gd name="T10" fmla="*/ 14 w 57"/>
                <a:gd name="T11" fmla="*/ 38 h 55"/>
                <a:gd name="T12" fmla="*/ 31 w 57"/>
                <a:gd name="T13" fmla="*/ 48 h 55"/>
                <a:gd name="T14" fmla="*/ 43 w 57"/>
                <a:gd name="T15" fmla="*/ 55 h 55"/>
                <a:gd name="T16" fmla="*/ 57 w 57"/>
                <a:gd name="T17" fmla="*/ 1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57" y="17"/>
                  </a:moveTo>
                  <a:lnTo>
                    <a:pt x="50" y="14"/>
                  </a:lnTo>
                  <a:lnTo>
                    <a:pt x="33" y="3"/>
                  </a:lnTo>
                  <a:lnTo>
                    <a:pt x="26" y="0"/>
                  </a:lnTo>
                  <a:lnTo>
                    <a:pt x="0" y="31"/>
                  </a:lnTo>
                  <a:lnTo>
                    <a:pt x="14" y="38"/>
                  </a:lnTo>
                  <a:lnTo>
                    <a:pt x="31" y="48"/>
                  </a:lnTo>
                  <a:lnTo>
                    <a:pt x="43" y="55"/>
                  </a:lnTo>
                  <a:lnTo>
                    <a:pt x="57"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0" name="Freeform 317"/>
            <p:cNvSpPr>
              <a:spLocks noEditPoints="1"/>
            </p:cNvSpPr>
            <p:nvPr/>
          </p:nvSpPr>
          <p:spPr bwMode="auto">
            <a:xfrm>
              <a:off x="2926101" y="4448717"/>
              <a:ext cx="263481" cy="266734"/>
            </a:xfrm>
            <a:custGeom>
              <a:avLst/>
              <a:gdLst>
                <a:gd name="T0" fmla="*/ 51 w 103"/>
                <a:gd name="T1" fmla="*/ 104 h 104"/>
                <a:gd name="T2" fmla="*/ 0 w 103"/>
                <a:gd name="T3" fmla="*/ 52 h 104"/>
                <a:gd name="T4" fmla="*/ 51 w 103"/>
                <a:gd name="T5" fmla="*/ 0 h 104"/>
                <a:gd name="T6" fmla="*/ 103 w 103"/>
                <a:gd name="T7" fmla="*/ 52 h 104"/>
                <a:gd name="T8" fmla="*/ 51 w 103"/>
                <a:gd name="T9" fmla="*/ 104 h 104"/>
                <a:gd name="T10" fmla="*/ 51 w 103"/>
                <a:gd name="T11" fmla="*/ 16 h 104"/>
                <a:gd name="T12" fmla="*/ 15 w 103"/>
                <a:gd name="T13" fmla="*/ 52 h 104"/>
                <a:gd name="T14" fmla="*/ 51 w 103"/>
                <a:gd name="T15" fmla="*/ 89 h 104"/>
                <a:gd name="T16" fmla="*/ 87 w 103"/>
                <a:gd name="T17" fmla="*/ 52 h 104"/>
                <a:gd name="T18" fmla="*/ 51 w 103"/>
                <a:gd name="T19" fmla="*/ 1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104">
                  <a:moveTo>
                    <a:pt x="51" y="104"/>
                  </a:moveTo>
                  <a:cubicBezTo>
                    <a:pt x="23" y="104"/>
                    <a:pt x="0" y="81"/>
                    <a:pt x="0" y="52"/>
                  </a:cubicBezTo>
                  <a:cubicBezTo>
                    <a:pt x="0" y="24"/>
                    <a:pt x="23" y="0"/>
                    <a:pt x="51" y="0"/>
                  </a:cubicBezTo>
                  <a:cubicBezTo>
                    <a:pt x="80" y="0"/>
                    <a:pt x="103" y="24"/>
                    <a:pt x="103" y="52"/>
                  </a:cubicBezTo>
                  <a:cubicBezTo>
                    <a:pt x="103" y="81"/>
                    <a:pt x="80" y="104"/>
                    <a:pt x="51" y="104"/>
                  </a:cubicBezTo>
                  <a:close/>
                  <a:moveTo>
                    <a:pt x="51" y="16"/>
                  </a:moveTo>
                  <a:cubicBezTo>
                    <a:pt x="31" y="16"/>
                    <a:pt x="15" y="32"/>
                    <a:pt x="15" y="52"/>
                  </a:cubicBezTo>
                  <a:cubicBezTo>
                    <a:pt x="15" y="73"/>
                    <a:pt x="31" y="89"/>
                    <a:pt x="51" y="89"/>
                  </a:cubicBezTo>
                  <a:cubicBezTo>
                    <a:pt x="71" y="89"/>
                    <a:pt x="87" y="73"/>
                    <a:pt x="87" y="52"/>
                  </a:cubicBezTo>
                  <a:cubicBezTo>
                    <a:pt x="87" y="32"/>
                    <a:pt x="71" y="16"/>
                    <a:pt x="5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1" name="Oval 318"/>
            <p:cNvSpPr>
              <a:spLocks noChangeArrowheads="1"/>
            </p:cNvSpPr>
            <p:nvPr/>
          </p:nvSpPr>
          <p:spPr bwMode="auto">
            <a:xfrm>
              <a:off x="2999832" y="4525702"/>
              <a:ext cx="112766" cy="11276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12" name="组合 111"/>
          <p:cNvGrpSpPr/>
          <p:nvPr/>
        </p:nvGrpSpPr>
        <p:grpSpPr>
          <a:xfrm>
            <a:off x="7246604" y="2462272"/>
            <a:ext cx="429315" cy="292455"/>
            <a:chOff x="4895160" y="4287159"/>
            <a:chExt cx="571418" cy="389258"/>
          </a:xfrm>
          <a:solidFill>
            <a:schemeClr val="bg1"/>
          </a:solidFill>
        </p:grpSpPr>
        <p:sp>
          <p:nvSpPr>
            <p:cNvPr id="113"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4"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5"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6"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7"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8"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9"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0"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1"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22" name="组合 121"/>
          <p:cNvGrpSpPr/>
          <p:nvPr/>
        </p:nvGrpSpPr>
        <p:grpSpPr>
          <a:xfrm>
            <a:off x="10015763" y="2462272"/>
            <a:ext cx="329114" cy="292455"/>
            <a:chOff x="6007636" y="4287159"/>
            <a:chExt cx="438051" cy="389258"/>
          </a:xfrm>
          <a:solidFill>
            <a:schemeClr val="bg1"/>
          </a:solidFill>
        </p:grpSpPr>
        <p:sp>
          <p:nvSpPr>
            <p:cNvPr id="123" name="Freeform 824"/>
            <p:cNvSpPr>
              <a:spLocks noEditPoints="1"/>
            </p:cNvSpPr>
            <p:nvPr/>
          </p:nvSpPr>
          <p:spPr bwMode="auto">
            <a:xfrm>
              <a:off x="6007636" y="4287159"/>
              <a:ext cx="438051" cy="389258"/>
            </a:xfrm>
            <a:custGeom>
              <a:avLst/>
              <a:gdLst>
                <a:gd name="T0" fmla="*/ 166 w 171"/>
                <a:gd name="T1" fmla="*/ 0 h 152"/>
                <a:gd name="T2" fmla="*/ 6 w 171"/>
                <a:gd name="T3" fmla="*/ 0 h 152"/>
                <a:gd name="T4" fmla="*/ 0 w 171"/>
                <a:gd name="T5" fmla="*/ 5 h 152"/>
                <a:gd name="T6" fmla="*/ 0 w 171"/>
                <a:gd name="T7" fmla="*/ 146 h 152"/>
                <a:gd name="T8" fmla="*/ 6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5 w 171"/>
                <a:gd name="T25" fmla="*/ 19 h 152"/>
                <a:gd name="T26" fmla="*/ 132 w 171"/>
                <a:gd name="T27" fmla="*/ 12 h 152"/>
                <a:gd name="T28" fmla="*/ 111 w 171"/>
                <a:gd name="T29" fmla="*/ 12 h 152"/>
                <a:gd name="T30" fmla="*/ 118 w 171"/>
                <a:gd name="T31" fmla="*/ 19 h 152"/>
                <a:gd name="T32" fmla="*/ 111 w 171"/>
                <a:gd name="T33" fmla="*/ 26 h 152"/>
                <a:gd name="T34" fmla="*/ 103 w 171"/>
                <a:gd name="T35" fmla="*/ 19 h 152"/>
                <a:gd name="T36" fmla="*/ 111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2"/>
                    <a:pt x="0" y="5"/>
                  </a:cubicBezTo>
                  <a:cubicBezTo>
                    <a:pt x="0" y="146"/>
                    <a:pt x="0" y="146"/>
                    <a:pt x="0" y="146"/>
                  </a:cubicBezTo>
                  <a:cubicBezTo>
                    <a:pt x="0" y="149"/>
                    <a:pt x="3" y="152"/>
                    <a:pt x="6"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5" y="23"/>
                    <a:pt x="125" y="19"/>
                  </a:cubicBezTo>
                  <a:cubicBezTo>
                    <a:pt x="125" y="15"/>
                    <a:pt x="128" y="12"/>
                    <a:pt x="132" y="12"/>
                  </a:cubicBezTo>
                  <a:close/>
                  <a:moveTo>
                    <a:pt x="111" y="12"/>
                  </a:moveTo>
                  <a:cubicBezTo>
                    <a:pt x="115" y="12"/>
                    <a:pt x="118" y="15"/>
                    <a:pt x="118" y="19"/>
                  </a:cubicBezTo>
                  <a:cubicBezTo>
                    <a:pt x="118" y="23"/>
                    <a:pt x="115" y="26"/>
                    <a:pt x="111" y="26"/>
                  </a:cubicBezTo>
                  <a:cubicBezTo>
                    <a:pt x="107" y="26"/>
                    <a:pt x="103" y="23"/>
                    <a:pt x="103" y="19"/>
                  </a:cubicBezTo>
                  <a:cubicBezTo>
                    <a:pt x="103" y="15"/>
                    <a:pt x="107" y="12"/>
                    <a:pt x="111"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4" name="Freeform 825"/>
            <p:cNvSpPr>
              <a:spLocks/>
            </p:cNvSpPr>
            <p:nvPr/>
          </p:nvSpPr>
          <p:spPr bwMode="auto">
            <a:xfrm>
              <a:off x="6287381" y="4404262"/>
              <a:ext cx="40119" cy="33613"/>
            </a:xfrm>
            <a:custGeom>
              <a:avLst/>
              <a:gdLst>
                <a:gd name="T0" fmla="*/ 16 w 16"/>
                <a:gd name="T1" fmla="*/ 11 h 13"/>
                <a:gd name="T2" fmla="*/ 13 w 16"/>
                <a:gd name="T3" fmla="*/ 13 h 13"/>
                <a:gd name="T4" fmla="*/ 2 w 16"/>
                <a:gd name="T5" fmla="*/ 13 h 13"/>
                <a:gd name="T6" fmla="*/ 0 w 16"/>
                <a:gd name="T7" fmla="*/ 11 h 13"/>
                <a:gd name="T8" fmla="*/ 0 w 16"/>
                <a:gd name="T9" fmla="*/ 2 h 13"/>
                <a:gd name="T10" fmla="*/ 2 w 16"/>
                <a:gd name="T11" fmla="*/ 0 h 13"/>
                <a:gd name="T12" fmla="*/ 13 w 16"/>
                <a:gd name="T13" fmla="*/ 0 h 13"/>
                <a:gd name="T14" fmla="*/ 16 w 16"/>
                <a:gd name="T15" fmla="*/ 2 h 13"/>
                <a:gd name="T16" fmla="*/ 16 w 16"/>
                <a:gd name="T17"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16" y="11"/>
                  </a:moveTo>
                  <a:cubicBezTo>
                    <a:pt x="16" y="12"/>
                    <a:pt x="15" y="13"/>
                    <a:pt x="13" y="13"/>
                  </a:cubicBezTo>
                  <a:cubicBezTo>
                    <a:pt x="2" y="13"/>
                    <a:pt x="2" y="13"/>
                    <a:pt x="2" y="13"/>
                  </a:cubicBezTo>
                  <a:cubicBezTo>
                    <a:pt x="1" y="13"/>
                    <a:pt x="0" y="12"/>
                    <a:pt x="0" y="11"/>
                  </a:cubicBezTo>
                  <a:cubicBezTo>
                    <a:pt x="0" y="2"/>
                    <a:pt x="0" y="2"/>
                    <a:pt x="0" y="2"/>
                  </a:cubicBezTo>
                  <a:cubicBezTo>
                    <a:pt x="0" y="1"/>
                    <a:pt x="1" y="0"/>
                    <a:pt x="2" y="0"/>
                  </a:cubicBezTo>
                  <a:cubicBezTo>
                    <a:pt x="13" y="0"/>
                    <a:pt x="13" y="0"/>
                    <a:pt x="13" y="0"/>
                  </a:cubicBezTo>
                  <a:cubicBezTo>
                    <a:pt x="15" y="0"/>
                    <a:pt x="16" y="1"/>
                    <a:pt x="16" y="2"/>
                  </a:cubicBezTo>
                  <a:lnTo>
                    <a:pt x="16"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5" name="Freeform 826"/>
            <p:cNvSpPr>
              <a:spLocks/>
            </p:cNvSpPr>
            <p:nvPr/>
          </p:nvSpPr>
          <p:spPr bwMode="auto">
            <a:xfrm>
              <a:off x="6222324" y="4435706"/>
              <a:ext cx="46625" cy="48793"/>
            </a:xfrm>
            <a:custGeom>
              <a:avLst/>
              <a:gdLst>
                <a:gd name="T0" fmla="*/ 17 w 18"/>
                <a:gd name="T1" fmla="*/ 4 h 19"/>
                <a:gd name="T2" fmla="*/ 18 w 18"/>
                <a:gd name="T3" fmla="*/ 8 h 19"/>
                <a:gd name="T4" fmla="*/ 12 w 18"/>
                <a:gd name="T5" fmla="*/ 17 h 19"/>
                <a:gd name="T6" fmla="*/ 9 w 18"/>
                <a:gd name="T7" fmla="*/ 18 h 19"/>
                <a:gd name="T8" fmla="*/ 1 w 18"/>
                <a:gd name="T9" fmla="*/ 14 h 19"/>
                <a:gd name="T10" fmla="*/ 0 w 18"/>
                <a:gd name="T11" fmla="*/ 11 h 19"/>
                <a:gd name="T12" fmla="*/ 6 w 18"/>
                <a:gd name="T13" fmla="*/ 1 h 19"/>
                <a:gd name="T14" fmla="*/ 9 w 18"/>
                <a:gd name="T15" fmla="*/ 0 h 19"/>
                <a:gd name="T16" fmla="*/ 17 w 18"/>
                <a:gd name="T1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17" y="4"/>
                  </a:moveTo>
                  <a:cubicBezTo>
                    <a:pt x="18" y="5"/>
                    <a:pt x="18" y="7"/>
                    <a:pt x="18" y="8"/>
                  </a:cubicBezTo>
                  <a:cubicBezTo>
                    <a:pt x="12" y="17"/>
                    <a:pt x="12" y="17"/>
                    <a:pt x="12" y="17"/>
                  </a:cubicBezTo>
                  <a:cubicBezTo>
                    <a:pt x="11" y="19"/>
                    <a:pt x="10" y="19"/>
                    <a:pt x="9" y="18"/>
                  </a:cubicBezTo>
                  <a:cubicBezTo>
                    <a:pt x="1" y="14"/>
                    <a:pt x="1" y="14"/>
                    <a:pt x="1" y="14"/>
                  </a:cubicBezTo>
                  <a:cubicBezTo>
                    <a:pt x="0" y="14"/>
                    <a:pt x="0" y="12"/>
                    <a:pt x="0" y="11"/>
                  </a:cubicBezTo>
                  <a:cubicBezTo>
                    <a:pt x="6" y="1"/>
                    <a:pt x="6" y="1"/>
                    <a:pt x="6" y="1"/>
                  </a:cubicBezTo>
                  <a:cubicBezTo>
                    <a:pt x="7" y="0"/>
                    <a:pt x="8" y="0"/>
                    <a:pt x="9" y="0"/>
                  </a:cubicBezTo>
                  <a:lnTo>
                    <a:pt x="17"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6" name="Freeform 827"/>
            <p:cNvSpPr>
              <a:spLocks/>
            </p:cNvSpPr>
            <p:nvPr/>
          </p:nvSpPr>
          <p:spPr bwMode="auto">
            <a:xfrm>
              <a:off x="6225577" y="4505100"/>
              <a:ext cx="45540" cy="50962"/>
            </a:xfrm>
            <a:custGeom>
              <a:avLst/>
              <a:gdLst>
                <a:gd name="T0" fmla="*/ 9 w 18"/>
                <a:gd name="T1" fmla="*/ 1 h 20"/>
                <a:gd name="T2" fmla="*/ 12 w 18"/>
                <a:gd name="T3" fmla="*/ 2 h 20"/>
                <a:gd name="T4" fmla="*/ 18 w 18"/>
                <a:gd name="T5" fmla="*/ 12 h 20"/>
                <a:gd name="T6" fmla="*/ 17 w 18"/>
                <a:gd name="T7" fmla="*/ 15 h 20"/>
                <a:gd name="T8" fmla="*/ 9 w 18"/>
                <a:gd name="T9" fmla="*/ 19 h 20"/>
                <a:gd name="T10" fmla="*/ 6 w 18"/>
                <a:gd name="T11" fmla="*/ 18 h 20"/>
                <a:gd name="T12" fmla="*/ 0 w 18"/>
                <a:gd name="T13" fmla="*/ 9 h 20"/>
                <a:gd name="T14" fmla="*/ 1 w 18"/>
                <a:gd name="T15" fmla="*/ 5 h 20"/>
                <a:gd name="T16" fmla="*/ 9 w 18"/>
                <a:gd name="T17"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0">
                  <a:moveTo>
                    <a:pt x="9" y="1"/>
                  </a:moveTo>
                  <a:cubicBezTo>
                    <a:pt x="10" y="0"/>
                    <a:pt x="11" y="1"/>
                    <a:pt x="12" y="2"/>
                  </a:cubicBezTo>
                  <a:cubicBezTo>
                    <a:pt x="18" y="12"/>
                    <a:pt x="18" y="12"/>
                    <a:pt x="18" y="12"/>
                  </a:cubicBezTo>
                  <a:cubicBezTo>
                    <a:pt x="18" y="13"/>
                    <a:pt x="18" y="14"/>
                    <a:pt x="17" y="15"/>
                  </a:cubicBezTo>
                  <a:cubicBezTo>
                    <a:pt x="9" y="19"/>
                    <a:pt x="9" y="19"/>
                    <a:pt x="9" y="19"/>
                  </a:cubicBezTo>
                  <a:cubicBezTo>
                    <a:pt x="8" y="20"/>
                    <a:pt x="7" y="20"/>
                    <a:pt x="6" y="18"/>
                  </a:cubicBezTo>
                  <a:cubicBezTo>
                    <a:pt x="0" y="9"/>
                    <a:pt x="0" y="9"/>
                    <a:pt x="0" y="9"/>
                  </a:cubicBezTo>
                  <a:cubicBezTo>
                    <a:pt x="0" y="8"/>
                    <a:pt x="0" y="6"/>
                    <a:pt x="1" y="5"/>
                  </a:cubicBezTo>
                  <a:lnTo>
                    <a:pt x="9"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7" name="Freeform 828"/>
            <p:cNvSpPr>
              <a:spLocks/>
            </p:cNvSpPr>
            <p:nvPr/>
          </p:nvSpPr>
          <p:spPr bwMode="auto">
            <a:xfrm>
              <a:off x="6291718" y="4548471"/>
              <a:ext cx="41203" cy="33613"/>
            </a:xfrm>
            <a:custGeom>
              <a:avLst/>
              <a:gdLst>
                <a:gd name="T0" fmla="*/ 0 w 16"/>
                <a:gd name="T1" fmla="*/ 2 h 13"/>
                <a:gd name="T2" fmla="*/ 2 w 16"/>
                <a:gd name="T3" fmla="*/ 0 h 13"/>
                <a:gd name="T4" fmla="*/ 13 w 16"/>
                <a:gd name="T5" fmla="*/ 0 h 13"/>
                <a:gd name="T6" fmla="*/ 16 w 16"/>
                <a:gd name="T7" fmla="*/ 2 h 13"/>
                <a:gd name="T8" fmla="*/ 16 w 16"/>
                <a:gd name="T9" fmla="*/ 10 h 13"/>
                <a:gd name="T10" fmla="*/ 13 w 16"/>
                <a:gd name="T11" fmla="*/ 13 h 13"/>
                <a:gd name="T12" fmla="*/ 2 w 16"/>
                <a:gd name="T13" fmla="*/ 13 h 13"/>
                <a:gd name="T14" fmla="*/ 0 w 16"/>
                <a:gd name="T15" fmla="*/ 10 h 13"/>
                <a:gd name="T16" fmla="*/ 0 w 16"/>
                <a:gd name="T17"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0" y="2"/>
                  </a:moveTo>
                  <a:cubicBezTo>
                    <a:pt x="0" y="1"/>
                    <a:pt x="1" y="0"/>
                    <a:pt x="2" y="0"/>
                  </a:cubicBezTo>
                  <a:cubicBezTo>
                    <a:pt x="13" y="0"/>
                    <a:pt x="13" y="0"/>
                    <a:pt x="13" y="0"/>
                  </a:cubicBezTo>
                  <a:cubicBezTo>
                    <a:pt x="15" y="0"/>
                    <a:pt x="16" y="1"/>
                    <a:pt x="16" y="2"/>
                  </a:cubicBezTo>
                  <a:cubicBezTo>
                    <a:pt x="16" y="10"/>
                    <a:pt x="16" y="10"/>
                    <a:pt x="16" y="10"/>
                  </a:cubicBezTo>
                  <a:cubicBezTo>
                    <a:pt x="16" y="12"/>
                    <a:pt x="15" y="13"/>
                    <a:pt x="13" y="13"/>
                  </a:cubicBezTo>
                  <a:cubicBezTo>
                    <a:pt x="2" y="13"/>
                    <a:pt x="2" y="13"/>
                    <a:pt x="2" y="13"/>
                  </a:cubicBezTo>
                  <a:cubicBezTo>
                    <a:pt x="1" y="13"/>
                    <a:pt x="0" y="12"/>
                    <a:pt x="0" y="1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8" name="Freeform 829"/>
            <p:cNvSpPr>
              <a:spLocks/>
            </p:cNvSpPr>
            <p:nvPr/>
          </p:nvSpPr>
          <p:spPr bwMode="auto">
            <a:xfrm>
              <a:off x="6348101" y="4501847"/>
              <a:ext cx="48793" cy="48793"/>
            </a:xfrm>
            <a:custGeom>
              <a:avLst/>
              <a:gdLst>
                <a:gd name="T0" fmla="*/ 2 w 19"/>
                <a:gd name="T1" fmla="*/ 14 h 19"/>
                <a:gd name="T2" fmla="*/ 1 w 19"/>
                <a:gd name="T3" fmla="*/ 11 h 19"/>
                <a:gd name="T4" fmla="*/ 6 w 19"/>
                <a:gd name="T5" fmla="*/ 1 h 19"/>
                <a:gd name="T6" fmla="*/ 10 w 19"/>
                <a:gd name="T7" fmla="*/ 0 h 19"/>
                <a:gd name="T8" fmla="*/ 17 w 19"/>
                <a:gd name="T9" fmla="*/ 5 h 19"/>
                <a:gd name="T10" fmla="*/ 18 w 19"/>
                <a:gd name="T11" fmla="*/ 8 h 19"/>
                <a:gd name="T12" fmla="*/ 12 w 19"/>
                <a:gd name="T13" fmla="*/ 18 h 19"/>
                <a:gd name="T14" fmla="*/ 9 w 19"/>
                <a:gd name="T15" fmla="*/ 19 h 19"/>
                <a:gd name="T16" fmla="*/ 2 w 19"/>
                <a:gd name="T17"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2" y="14"/>
                  </a:moveTo>
                  <a:cubicBezTo>
                    <a:pt x="1" y="14"/>
                    <a:pt x="0" y="12"/>
                    <a:pt x="1" y="11"/>
                  </a:cubicBezTo>
                  <a:cubicBezTo>
                    <a:pt x="6" y="1"/>
                    <a:pt x="6" y="1"/>
                    <a:pt x="6" y="1"/>
                  </a:cubicBezTo>
                  <a:cubicBezTo>
                    <a:pt x="7" y="0"/>
                    <a:pt x="9" y="0"/>
                    <a:pt x="10" y="0"/>
                  </a:cubicBezTo>
                  <a:cubicBezTo>
                    <a:pt x="17" y="5"/>
                    <a:pt x="17" y="5"/>
                    <a:pt x="17" y="5"/>
                  </a:cubicBezTo>
                  <a:cubicBezTo>
                    <a:pt x="18" y="5"/>
                    <a:pt x="19" y="7"/>
                    <a:pt x="18" y="8"/>
                  </a:cubicBezTo>
                  <a:cubicBezTo>
                    <a:pt x="12" y="18"/>
                    <a:pt x="12" y="18"/>
                    <a:pt x="12" y="18"/>
                  </a:cubicBezTo>
                  <a:cubicBezTo>
                    <a:pt x="12" y="19"/>
                    <a:pt x="10" y="19"/>
                    <a:pt x="9" y="19"/>
                  </a:cubicBezTo>
                  <a:lnTo>
                    <a:pt x="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9" name="Freeform 830"/>
            <p:cNvSpPr>
              <a:spLocks/>
            </p:cNvSpPr>
            <p:nvPr/>
          </p:nvSpPr>
          <p:spPr bwMode="auto">
            <a:xfrm>
              <a:off x="6345932" y="4430285"/>
              <a:ext cx="48793" cy="48793"/>
            </a:xfrm>
            <a:custGeom>
              <a:avLst/>
              <a:gdLst>
                <a:gd name="T0" fmla="*/ 10 w 19"/>
                <a:gd name="T1" fmla="*/ 19 h 19"/>
                <a:gd name="T2" fmla="*/ 6 w 19"/>
                <a:gd name="T3" fmla="*/ 18 h 19"/>
                <a:gd name="T4" fmla="*/ 1 w 19"/>
                <a:gd name="T5" fmla="*/ 8 h 19"/>
                <a:gd name="T6" fmla="*/ 2 w 19"/>
                <a:gd name="T7" fmla="*/ 5 h 19"/>
                <a:gd name="T8" fmla="*/ 9 w 19"/>
                <a:gd name="T9" fmla="*/ 1 h 19"/>
                <a:gd name="T10" fmla="*/ 12 w 19"/>
                <a:gd name="T11" fmla="*/ 2 h 19"/>
                <a:gd name="T12" fmla="*/ 18 w 19"/>
                <a:gd name="T13" fmla="*/ 11 h 19"/>
                <a:gd name="T14" fmla="*/ 17 w 19"/>
                <a:gd name="T15" fmla="*/ 14 h 19"/>
                <a:gd name="T16" fmla="*/ 10 w 19"/>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0" y="19"/>
                  </a:moveTo>
                  <a:cubicBezTo>
                    <a:pt x="9" y="19"/>
                    <a:pt x="7" y="19"/>
                    <a:pt x="6" y="18"/>
                  </a:cubicBezTo>
                  <a:cubicBezTo>
                    <a:pt x="1" y="8"/>
                    <a:pt x="1" y="8"/>
                    <a:pt x="1" y="8"/>
                  </a:cubicBezTo>
                  <a:cubicBezTo>
                    <a:pt x="0" y="7"/>
                    <a:pt x="0" y="5"/>
                    <a:pt x="2" y="5"/>
                  </a:cubicBezTo>
                  <a:cubicBezTo>
                    <a:pt x="9" y="1"/>
                    <a:pt x="9" y="1"/>
                    <a:pt x="9" y="1"/>
                  </a:cubicBezTo>
                  <a:cubicBezTo>
                    <a:pt x="10" y="0"/>
                    <a:pt x="12" y="0"/>
                    <a:pt x="12" y="2"/>
                  </a:cubicBezTo>
                  <a:cubicBezTo>
                    <a:pt x="18" y="11"/>
                    <a:pt x="18" y="11"/>
                    <a:pt x="18" y="11"/>
                  </a:cubicBezTo>
                  <a:cubicBezTo>
                    <a:pt x="19" y="12"/>
                    <a:pt x="18" y="14"/>
                    <a:pt x="17" y="14"/>
                  </a:cubicBezTo>
                  <a:lnTo>
                    <a:pt x="10"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30" name="Freeform 831"/>
            <p:cNvSpPr>
              <a:spLocks noEditPoints="1"/>
            </p:cNvSpPr>
            <p:nvPr/>
          </p:nvSpPr>
          <p:spPr bwMode="auto">
            <a:xfrm>
              <a:off x="6246178" y="4428116"/>
              <a:ext cx="127945" cy="127945"/>
            </a:xfrm>
            <a:custGeom>
              <a:avLst/>
              <a:gdLst>
                <a:gd name="T0" fmla="*/ 25 w 50"/>
                <a:gd name="T1" fmla="*/ 0 h 50"/>
                <a:gd name="T2" fmla="*/ 0 w 50"/>
                <a:gd name="T3" fmla="*/ 25 h 50"/>
                <a:gd name="T4" fmla="*/ 25 w 50"/>
                <a:gd name="T5" fmla="*/ 50 h 50"/>
                <a:gd name="T6" fmla="*/ 50 w 50"/>
                <a:gd name="T7" fmla="*/ 25 h 50"/>
                <a:gd name="T8" fmla="*/ 25 w 50"/>
                <a:gd name="T9" fmla="*/ 0 h 50"/>
                <a:gd name="T10" fmla="*/ 25 w 50"/>
                <a:gd name="T11" fmla="*/ 37 h 50"/>
                <a:gd name="T12" fmla="*/ 13 w 50"/>
                <a:gd name="T13" fmla="*/ 25 h 50"/>
                <a:gd name="T14" fmla="*/ 25 w 50"/>
                <a:gd name="T15" fmla="*/ 13 h 50"/>
                <a:gd name="T16" fmla="*/ 37 w 50"/>
                <a:gd name="T17" fmla="*/ 25 h 50"/>
                <a:gd name="T18" fmla="*/ 25 w 50"/>
                <a:gd name="T19"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0">
                  <a:moveTo>
                    <a:pt x="25" y="0"/>
                  </a:moveTo>
                  <a:cubicBezTo>
                    <a:pt x="11" y="0"/>
                    <a:pt x="0" y="12"/>
                    <a:pt x="0" y="25"/>
                  </a:cubicBezTo>
                  <a:cubicBezTo>
                    <a:pt x="0" y="39"/>
                    <a:pt x="11" y="50"/>
                    <a:pt x="25" y="50"/>
                  </a:cubicBezTo>
                  <a:cubicBezTo>
                    <a:pt x="39" y="50"/>
                    <a:pt x="50" y="39"/>
                    <a:pt x="50" y="25"/>
                  </a:cubicBezTo>
                  <a:cubicBezTo>
                    <a:pt x="50" y="12"/>
                    <a:pt x="39" y="0"/>
                    <a:pt x="25" y="0"/>
                  </a:cubicBezTo>
                  <a:close/>
                  <a:moveTo>
                    <a:pt x="25" y="37"/>
                  </a:moveTo>
                  <a:cubicBezTo>
                    <a:pt x="18" y="37"/>
                    <a:pt x="13" y="32"/>
                    <a:pt x="13" y="25"/>
                  </a:cubicBezTo>
                  <a:cubicBezTo>
                    <a:pt x="13" y="19"/>
                    <a:pt x="18" y="13"/>
                    <a:pt x="25" y="13"/>
                  </a:cubicBezTo>
                  <a:cubicBezTo>
                    <a:pt x="31" y="13"/>
                    <a:pt x="37" y="19"/>
                    <a:pt x="37" y="25"/>
                  </a:cubicBezTo>
                  <a:cubicBezTo>
                    <a:pt x="37" y="32"/>
                    <a:pt x="31" y="37"/>
                    <a:pt x="25"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31" name="Freeform 832"/>
            <p:cNvSpPr>
              <a:spLocks/>
            </p:cNvSpPr>
            <p:nvPr/>
          </p:nvSpPr>
          <p:spPr bwMode="auto">
            <a:xfrm>
              <a:off x="6058597" y="4412936"/>
              <a:ext cx="161559" cy="201677"/>
            </a:xfrm>
            <a:custGeom>
              <a:avLst/>
              <a:gdLst>
                <a:gd name="T0" fmla="*/ 27 w 63"/>
                <a:gd name="T1" fmla="*/ 78 h 79"/>
                <a:gd name="T2" fmla="*/ 28 w 63"/>
                <a:gd name="T3" fmla="*/ 78 h 79"/>
                <a:gd name="T4" fmla="*/ 29 w 63"/>
                <a:gd name="T5" fmla="*/ 78 h 79"/>
                <a:gd name="T6" fmla="*/ 30 w 63"/>
                <a:gd name="T7" fmla="*/ 78 h 79"/>
                <a:gd name="T8" fmla="*/ 30 w 63"/>
                <a:gd name="T9" fmla="*/ 79 h 79"/>
                <a:gd name="T10" fmla="*/ 31 w 63"/>
                <a:gd name="T11" fmla="*/ 79 h 79"/>
                <a:gd name="T12" fmla="*/ 31 w 63"/>
                <a:gd name="T13" fmla="*/ 79 h 79"/>
                <a:gd name="T14" fmla="*/ 31 w 63"/>
                <a:gd name="T15" fmla="*/ 79 h 79"/>
                <a:gd name="T16" fmla="*/ 33 w 63"/>
                <a:gd name="T17" fmla="*/ 79 h 79"/>
                <a:gd name="T18" fmla="*/ 33 w 63"/>
                <a:gd name="T19" fmla="*/ 78 h 79"/>
                <a:gd name="T20" fmla="*/ 34 w 63"/>
                <a:gd name="T21" fmla="*/ 78 h 79"/>
                <a:gd name="T22" fmla="*/ 35 w 63"/>
                <a:gd name="T23" fmla="*/ 78 h 79"/>
                <a:gd name="T24" fmla="*/ 35 w 63"/>
                <a:gd name="T25" fmla="*/ 78 h 79"/>
                <a:gd name="T26" fmla="*/ 36 w 63"/>
                <a:gd name="T27" fmla="*/ 77 h 79"/>
                <a:gd name="T28" fmla="*/ 36 w 63"/>
                <a:gd name="T29" fmla="*/ 77 h 79"/>
                <a:gd name="T30" fmla="*/ 59 w 63"/>
                <a:gd name="T31" fmla="*/ 60 h 79"/>
                <a:gd name="T32" fmla="*/ 61 w 63"/>
                <a:gd name="T33" fmla="*/ 50 h 79"/>
                <a:gd name="T34" fmla="*/ 50 w 63"/>
                <a:gd name="T35" fmla="*/ 48 h 79"/>
                <a:gd name="T36" fmla="*/ 39 w 63"/>
                <a:gd name="T37" fmla="*/ 56 h 79"/>
                <a:gd name="T38" fmla="*/ 39 w 63"/>
                <a:gd name="T39" fmla="*/ 7 h 79"/>
                <a:gd name="T40" fmla="*/ 31 w 63"/>
                <a:gd name="T41" fmla="*/ 0 h 79"/>
                <a:gd name="T42" fmla="*/ 24 w 63"/>
                <a:gd name="T43" fmla="*/ 7 h 79"/>
                <a:gd name="T44" fmla="*/ 24 w 63"/>
                <a:gd name="T45" fmla="*/ 56 h 79"/>
                <a:gd name="T46" fmla="*/ 13 w 63"/>
                <a:gd name="T47" fmla="*/ 48 h 79"/>
                <a:gd name="T48" fmla="*/ 2 w 63"/>
                <a:gd name="T49" fmla="*/ 50 h 79"/>
                <a:gd name="T50" fmla="*/ 0 w 63"/>
                <a:gd name="T51" fmla="*/ 54 h 79"/>
                <a:gd name="T52" fmla="*/ 4 w 63"/>
                <a:gd name="T53" fmla="*/ 60 h 79"/>
                <a:gd name="T54" fmla="*/ 27 w 63"/>
                <a:gd name="T55" fmla="*/ 77 h 79"/>
                <a:gd name="T56" fmla="*/ 27 w 63"/>
                <a:gd name="T57" fmla="*/ 77 h 79"/>
                <a:gd name="T58" fmla="*/ 27 w 63"/>
                <a:gd name="T59" fmla="*/ 7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79">
                  <a:moveTo>
                    <a:pt x="27" y="78"/>
                  </a:moveTo>
                  <a:cubicBezTo>
                    <a:pt x="28" y="78"/>
                    <a:pt x="28" y="78"/>
                    <a:pt x="28" y="78"/>
                  </a:cubicBezTo>
                  <a:cubicBezTo>
                    <a:pt x="28" y="78"/>
                    <a:pt x="29" y="78"/>
                    <a:pt x="29" y="78"/>
                  </a:cubicBezTo>
                  <a:cubicBezTo>
                    <a:pt x="29" y="78"/>
                    <a:pt x="29" y="78"/>
                    <a:pt x="30" y="78"/>
                  </a:cubicBezTo>
                  <a:cubicBezTo>
                    <a:pt x="30" y="79"/>
                    <a:pt x="30" y="79"/>
                    <a:pt x="30" y="79"/>
                  </a:cubicBezTo>
                  <a:cubicBezTo>
                    <a:pt x="30" y="79"/>
                    <a:pt x="31" y="79"/>
                    <a:pt x="31" y="79"/>
                  </a:cubicBezTo>
                  <a:cubicBezTo>
                    <a:pt x="31" y="79"/>
                    <a:pt x="31" y="79"/>
                    <a:pt x="31" y="79"/>
                  </a:cubicBezTo>
                  <a:cubicBezTo>
                    <a:pt x="31" y="79"/>
                    <a:pt x="31" y="79"/>
                    <a:pt x="31" y="79"/>
                  </a:cubicBezTo>
                  <a:cubicBezTo>
                    <a:pt x="32" y="79"/>
                    <a:pt x="32" y="79"/>
                    <a:pt x="33" y="79"/>
                  </a:cubicBezTo>
                  <a:cubicBezTo>
                    <a:pt x="33" y="79"/>
                    <a:pt x="33" y="79"/>
                    <a:pt x="33" y="78"/>
                  </a:cubicBezTo>
                  <a:cubicBezTo>
                    <a:pt x="34" y="78"/>
                    <a:pt x="34" y="78"/>
                    <a:pt x="34" y="78"/>
                  </a:cubicBezTo>
                  <a:cubicBezTo>
                    <a:pt x="34" y="78"/>
                    <a:pt x="34" y="78"/>
                    <a:pt x="35" y="78"/>
                  </a:cubicBezTo>
                  <a:cubicBezTo>
                    <a:pt x="35" y="78"/>
                    <a:pt x="35" y="78"/>
                    <a:pt x="35" y="78"/>
                  </a:cubicBezTo>
                  <a:cubicBezTo>
                    <a:pt x="36" y="78"/>
                    <a:pt x="36" y="77"/>
                    <a:pt x="36" y="77"/>
                  </a:cubicBezTo>
                  <a:cubicBezTo>
                    <a:pt x="36" y="77"/>
                    <a:pt x="36" y="77"/>
                    <a:pt x="36" y="77"/>
                  </a:cubicBezTo>
                  <a:cubicBezTo>
                    <a:pt x="59" y="60"/>
                    <a:pt x="59" y="60"/>
                    <a:pt x="59" y="60"/>
                  </a:cubicBezTo>
                  <a:cubicBezTo>
                    <a:pt x="63" y="58"/>
                    <a:pt x="63" y="53"/>
                    <a:pt x="61" y="50"/>
                  </a:cubicBezTo>
                  <a:cubicBezTo>
                    <a:pt x="59" y="46"/>
                    <a:pt x="54" y="45"/>
                    <a:pt x="50" y="48"/>
                  </a:cubicBezTo>
                  <a:cubicBezTo>
                    <a:pt x="39" y="56"/>
                    <a:pt x="39" y="56"/>
                    <a:pt x="39" y="56"/>
                  </a:cubicBezTo>
                  <a:cubicBezTo>
                    <a:pt x="39" y="7"/>
                    <a:pt x="39" y="7"/>
                    <a:pt x="39" y="7"/>
                  </a:cubicBezTo>
                  <a:cubicBezTo>
                    <a:pt x="39" y="3"/>
                    <a:pt x="36" y="0"/>
                    <a:pt x="31" y="0"/>
                  </a:cubicBezTo>
                  <a:cubicBezTo>
                    <a:pt x="27" y="0"/>
                    <a:pt x="24" y="3"/>
                    <a:pt x="24" y="7"/>
                  </a:cubicBezTo>
                  <a:cubicBezTo>
                    <a:pt x="24" y="56"/>
                    <a:pt x="24" y="56"/>
                    <a:pt x="24" y="56"/>
                  </a:cubicBezTo>
                  <a:cubicBezTo>
                    <a:pt x="13" y="48"/>
                    <a:pt x="13" y="48"/>
                    <a:pt x="13" y="48"/>
                  </a:cubicBezTo>
                  <a:cubicBezTo>
                    <a:pt x="9" y="45"/>
                    <a:pt x="4" y="46"/>
                    <a:pt x="2" y="50"/>
                  </a:cubicBezTo>
                  <a:cubicBezTo>
                    <a:pt x="1" y="51"/>
                    <a:pt x="0" y="53"/>
                    <a:pt x="0" y="54"/>
                  </a:cubicBezTo>
                  <a:cubicBezTo>
                    <a:pt x="0" y="56"/>
                    <a:pt x="1" y="59"/>
                    <a:pt x="4" y="60"/>
                  </a:cubicBezTo>
                  <a:cubicBezTo>
                    <a:pt x="27" y="77"/>
                    <a:pt x="27" y="77"/>
                    <a:pt x="27" y="77"/>
                  </a:cubicBezTo>
                  <a:cubicBezTo>
                    <a:pt x="27" y="77"/>
                    <a:pt x="27" y="77"/>
                    <a:pt x="27" y="77"/>
                  </a:cubicBezTo>
                  <a:cubicBezTo>
                    <a:pt x="27" y="77"/>
                    <a:pt x="27" y="78"/>
                    <a:pt x="27"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132" name="矩形 131"/>
          <p:cNvSpPr/>
          <p:nvPr/>
        </p:nvSpPr>
        <p:spPr>
          <a:xfrm>
            <a:off x="907804" y="4320216"/>
            <a:ext cx="2209139" cy="867930"/>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133" name="矩形 132"/>
          <p:cNvSpPr/>
          <p:nvPr/>
        </p:nvSpPr>
        <p:spPr>
          <a:xfrm>
            <a:off x="3629347" y="4320216"/>
            <a:ext cx="2209139" cy="867930"/>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134" name="矩形 133"/>
          <p:cNvSpPr/>
          <p:nvPr/>
        </p:nvSpPr>
        <p:spPr>
          <a:xfrm>
            <a:off x="6352445" y="4320216"/>
            <a:ext cx="2209139" cy="867930"/>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135" name="矩形 134"/>
          <p:cNvSpPr/>
          <p:nvPr/>
        </p:nvSpPr>
        <p:spPr>
          <a:xfrm>
            <a:off x="9051731" y="4320216"/>
            <a:ext cx="2209139" cy="867930"/>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Tree>
    <p:extLst>
      <p:ext uri="{BB962C8B-B14F-4D97-AF65-F5344CB8AC3E}">
        <p14:creationId xmlns:p14="http://schemas.microsoft.com/office/powerpoint/2010/main" val="192650537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4000">
        <p15:prstTrans prst="pageCurlDouble"/>
      </p:transition>
    </mc:Choice>
    <mc:Fallback>
      <p:transition spd="slow" advTm="400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825999" y="1117901"/>
            <a:ext cx="2540002" cy="4697133"/>
            <a:chOff x="5138965" y="1128151"/>
            <a:chExt cx="1914069" cy="3539620"/>
          </a:xfrm>
        </p:grpSpPr>
        <p:sp>
          <p:nvSpPr>
            <p:cNvPr id="71" name="任意多边形: 形状 70"/>
            <p:cNvSpPr/>
            <p:nvPr/>
          </p:nvSpPr>
          <p:spPr>
            <a:xfrm>
              <a:off x="5138965" y="1128151"/>
              <a:ext cx="1914069" cy="2769162"/>
            </a:xfrm>
            <a:custGeom>
              <a:avLst/>
              <a:gdLst>
                <a:gd name="connsiteX0" fmla="*/ 982031 w 1914069"/>
                <a:gd name="connsiteY0" fmla="*/ 0 h 2769162"/>
                <a:gd name="connsiteX1" fmla="*/ 1843868 w 1914069"/>
                <a:gd name="connsiteY1" fmla="*/ 861837 h 2769162"/>
                <a:gd name="connsiteX2" fmla="*/ 1591442 w 1914069"/>
                <a:gd name="connsiteY2" fmla="*/ 1471248 h 2769162"/>
                <a:gd name="connsiteX3" fmla="*/ 1488071 w 1914069"/>
                <a:gd name="connsiteY3" fmla="*/ 1556537 h 2769162"/>
                <a:gd name="connsiteX4" fmla="*/ 1914069 w 1914069"/>
                <a:gd name="connsiteY4" fmla="*/ 2507853 h 2769162"/>
                <a:gd name="connsiteX5" fmla="*/ 1470688 w 1914069"/>
                <a:gd name="connsiteY5" fmla="*/ 2299933 h 2769162"/>
                <a:gd name="connsiteX6" fmla="*/ 1330533 w 1914069"/>
                <a:gd name="connsiteY6" fmla="*/ 2769160 h 2769162"/>
                <a:gd name="connsiteX7" fmla="*/ 957036 w 1914069"/>
                <a:gd name="connsiteY7" fmla="*/ 1935088 h 2769162"/>
                <a:gd name="connsiteX8" fmla="*/ 583537 w 1914069"/>
                <a:gd name="connsiteY8" fmla="*/ 2769162 h 2769162"/>
                <a:gd name="connsiteX9" fmla="*/ 443382 w 1914069"/>
                <a:gd name="connsiteY9" fmla="*/ 2299934 h 2769162"/>
                <a:gd name="connsiteX10" fmla="*/ 0 w 1914069"/>
                <a:gd name="connsiteY10" fmla="*/ 2507854 h 2769162"/>
                <a:gd name="connsiteX11" fmla="*/ 439487 w 1914069"/>
                <a:gd name="connsiteY11" fmla="*/ 1526418 h 2769162"/>
                <a:gd name="connsiteX12" fmla="*/ 372620 w 1914069"/>
                <a:gd name="connsiteY12" fmla="*/ 1471248 h 2769162"/>
                <a:gd name="connsiteX13" fmla="*/ 120194 w 1914069"/>
                <a:gd name="connsiteY13" fmla="*/ 861837 h 2769162"/>
                <a:gd name="connsiteX14" fmla="*/ 982031 w 1914069"/>
                <a:gd name="connsiteY14" fmla="*/ 0 h 2769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14069" h="2769162">
                  <a:moveTo>
                    <a:pt x="982031" y="0"/>
                  </a:moveTo>
                  <a:cubicBezTo>
                    <a:pt x="1458010" y="0"/>
                    <a:pt x="1843868" y="385858"/>
                    <a:pt x="1843868" y="861837"/>
                  </a:cubicBezTo>
                  <a:cubicBezTo>
                    <a:pt x="1843868" y="1099827"/>
                    <a:pt x="1747404" y="1315286"/>
                    <a:pt x="1591442" y="1471248"/>
                  </a:cubicBezTo>
                  <a:lnTo>
                    <a:pt x="1488071" y="1556537"/>
                  </a:lnTo>
                  <a:lnTo>
                    <a:pt x="1914069" y="2507853"/>
                  </a:lnTo>
                  <a:lnTo>
                    <a:pt x="1470688" y="2299933"/>
                  </a:lnTo>
                  <a:lnTo>
                    <a:pt x="1330533" y="2769160"/>
                  </a:lnTo>
                  <a:lnTo>
                    <a:pt x="957036" y="1935088"/>
                  </a:lnTo>
                  <a:lnTo>
                    <a:pt x="583537" y="2769162"/>
                  </a:lnTo>
                  <a:lnTo>
                    <a:pt x="443382" y="2299934"/>
                  </a:lnTo>
                  <a:lnTo>
                    <a:pt x="0" y="2507854"/>
                  </a:lnTo>
                  <a:lnTo>
                    <a:pt x="439487" y="1526418"/>
                  </a:lnTo>
                  <a:lnTo>
                    <a:pt x="372620" y="1471248"/>
                  </a:lnTo>
                  <a:cubicBezTo>
                    <a:pt x="216659" y="1315286"/>
                    <a:pt x="120194" y="1099827"/>
                    <a:pt x="120194" y="861837"/>
                  </a:cubicBezTo>
                  <a:cubicBezTo>
                    <a:pt x="120194" y="385858"/>
                    <a:pt x="506052" y="0"/>
                    <a:pt x="982031" y="0"/>
                  </a:cubicBezTo>
                  <a:close/>
                </a:path>
              </a:pathLst>
            </a:custGeom>
            <a:solidFill>
              <a:schemeClr val="accent6"/>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FFFFFF"/>
                </a:solidFill>
                <a:effectLst/>
                <a:uLnTx/>
                <a:uFillTx/>
                <a:latin typeface="Arial"/>
                <a:ea typeface="微软雅黑"/>
                <a:cs typeface="+mn-cs"/>
              </a:endParaRPr>
            </a:p>
          </p:txBody>
        </p:sp>
        <p:sp>
          <p:nvSpPr>
            <p:cNvPr id="49" name="圆角矩形 3"/>
            <p:cNvSpPr/>
            <p:nvPr/>
          </p:nvSpPr>
          <p:spPr>
            <a:xfrm>
              <a:off x="5401135" y="1270127"/>
              <a:ext cx="1439718" cy="1439718"/>
            </a:xfrm>
            <a:prstGeom prst="ellipse">
              <a:avLst/>
            </a:prstGeom>
            <a:gradFill>
              <a:gsLst>
                <a:gs pos="100000">
                  <a:srgbClr val="E0E0E0"/>
                </a:gs>
                <a:gs pos="0">
                  <a:schemeClr val="bg1"/>
                </a:gs>
              </a:gsLst>
              <a:lin ang="2700000" scaled="1"/>
            </a:gradFill>
            <a:ln w="101600">
              <a:noFill/>
            </a:ln>
            <a:effectLst>
              <a:outerShdw blurRad="127000" dist="76200" dir="2700000" algn="tl" rotWithShape="0">
                <a:schemeClr val="accent1">
                  <a:lumMod val="50000"/>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FFFFFF"/>
                </a:solidFill>
                <a:effectLst/>
                <a:uLnTx/>
                <a:uFillTx/>
                <a:latin typeface="Arial"/>
                <a:ea typeface="微软雅黑"/>
                <a:cs typeface="+mn-cs"/>
              </a:endParaRPr>
            </a:p>
          </p:txBody>
        </p:sp>
        <p:sp>
          <p:nvSpPr>
            <p:cNvPr id="50" name="圆角矩形 4"/>
            <p:cNvSpPr/>
            <p:nvPr/>
          </p:nvSpPr>
          <p:spPr>
            <a:xfrm>
              <a:off x="5492030" y="1361022"/>
              <a:ext cx="1257929" cy="1257929"/>
            </a:xfrm>
            <a:prstGeom prst="ellipse">
              <a:avLst/>
            </a:prstGeom>
            <a:gradFill>
              <a:gsLst>
                <a:gs pos="0">
                  <a:srgbClr val="E2E2E2"/>
                </a:gs>
                <a:gs pos="100000">
                  <a:schemeClr val="bg1"/>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FFFFFF"/>
                </a:solidFill>
                <a:effectLst/>
                <a:uLnTx/>
                <a:uFillTx/>
                <a:latin typeface="Arial"/>
                <a:ea typeface="微软雅黑"/>
                <a:cs typeface="+mn-cs"/>
              </a:endParaRPr>
            </a:p>
          </p:txBody>
        </p:sp>
        <p:sp>
          <p:nvSpPr>
            <p:cNvPr id="75" name="文本框 74"/>
            <p:cNvSpPr txBox="1"/>
            <p:nvPr/>
          </p:nvSpPr>
          <p:spPr>
            <a:xfrm>
              <a:off x="5703890" y="1601131"/>
              <a:ext cx="784218" cy="765373"/>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a:ln>
                    <a:noFill/>
                  </a:ln>
                  <a:solidFill>
                    <a:srgbClr val="778495">
                      <a:lumMod val="50000"/>
                    </a:srgbClr>
                  </a:solidFill>
                  <a:effectLst/>
                  <a:uLnTx/>
                  <a:uFillTx/>
                  <a:latin typeface="Arial"/>
                  <a:ea typeface="微软雅黑"/>
                  <a:cs typeface="+mn-cs"/>
                </a:rPr>
                <a:t>04</a:t>
              </a:r>
              <a:endParaRPr kumimoji="0" lang="zh-CN" altLang="en-US" sz="6000" b="1" i="0" u="none" strike="noStrike" kern="1200" cap="none" spc="0" normalizeH="0" baseline="0" noProof="0" dirty="0">
                <a:ln>
                  <a:noFill/>
                </a:ln>
                <a:solidFill>
                  <a:srgbClr val="778495">
                    <a:lumMod val="50000"/>
                  </a:srgbClr>
                </a:solidFill>
                <a:effectLst/>
                <a:uLnTx/>
                <a:uFillTx/>
                <a:latin typeface="Arial"/>
                <a:ea typeface="微软雅黑"/>
                <a:cs typeface="+mn-cs"/>
              </a:endParaRPr>
            </a:p>
          </p:txBody>
        </p:sp>
        <p:sp>
          <p:nvSpPr>
            <p:cNvPr id="79" name="矩形 78"/>
            <p:cNvSpPr/>
            <p:nvPr/>
          </p:nvSpPr>
          <p:spPr>
            <a:xfrm>
              <a:off x="5355623" y="3897313"/>
              <a:ext cx="1530745" cy="487056"/>
            </a:xfrm>
            <a:prstGeom prst="rect">
              <a:avLst/>
            </a:prstGeom>
          </p:spPr>
          <p:txBody>
            <a:bodyPr wrap="none">
              <a:spAutoFit/>
              <a:scene3d>
                <a:camera prst="orthographicFront"/>
                <a:lightRig rig="threePt" dir="t"/>
              </a:scene3d>
              <a:sp3d contourW="12700"/>
            </a:bodyPr>
            <a:lstStyle/>
            <a:p>
              <a:pPr lvl="0" algn="ctr"/>
              <a:r>
                <a:rPr lang="zh-CN" altLang="en-US" sz="3600" dirty="0">
                  <a:solidFill>
                    <a:srgbClr val="778495">
                      <a:lumMod val="50000"/>
                    </a:srgbClr>
                  </a:solidFill>
                </a:rPr>
                <a:t>教学过程</a:t>
              </a:r>
            </a:p>
          </p:txBody>
        </p:sp>
        <p:sp>
          <p:nvSpPr>
            <p:cNvPr id="32" name="矩形 31"/>
            <p:cNvSpPr/>
            <p:nvPr/>
          </p:nvSpPr>
          <p:spPr>
            <a:xfrm>
              <a:off x="5299283" y="4366260"/>
              <a:ext cx="1643425" cy="301511"/>
            </a:xfrm>
            <a:prstGeom prst="rect">
              <a:avLst/>
            </a:prstGeom>
          </p:spPr>
          <p:txBody>
            <a:bodyPr wrap="none">
              <a:spAutoFit/>
              <a:scene3d>
                <a:camera prst="orthographicFront"/>
                <a:lightRig rig="threePt" dir="t"/>
              </a:scene3d>
              <a:sp3d contourW="12700"/>
            </a:bodyPr>
            <a:lstStyle/>
            <a:p>
              <a:pPr lvl="0" algn="ctr"/>
              <a:r>
                <a:rPr lang="en-US" altLang="zh-CN" sz="2000" dirty="0">
                  <a:solidFill>
                    <a:srgbClr val="000000">
                      <a:lumMod val="65000"/>
                      <a:lumOff val="35000"/>
                    </a:srgbClr>
                  </a:solidFill>
                </a:rPr>
                <a:t>Teaching process</a:t>
              </a:r>
            </a:p>
          </p:txBody>
        </p:sp>
      </p:grpSp>
    </p:spTree>
    <p:extLst>
      <p:ext uri="{BB962C8B-B14F-4D97-AF65-F5344CB8AC3E}">
        <p14:creationId xmlns:p14="http://schemas.microsoft.com/office/powerpoint/2010/main" val="61658527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4000">
        <p15:prstTrans prst="pageCurlDouble"/>
      </p:transition>
    </mc:Choice>
    <mc:Fallback>
      <p:transition spd="slow" advTm="400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 name="组合 82"/>
          <p:cNvGrpSpPr/>
          <p:nvPr/>
        </p:nvGrpSpPr>
        <p:grpSpPr>
          <a:xfrm>
            <a:off x="2409817" y="984203"/>
            <a:ext cx="7929571" cy="4286997"/>
            <a:chOff x="8502650" y="2178050"/>
            <a:chExt cx="2120900" cy="2120900"/>
          </a:xfrm>
        </p:grpSpPr>
        <p:sp>
          <p:nvSpPr>
            <p:cNvPr id="85" name="椭圆 84"/>
            <p:cNvSpPr/>
            <p:nvPr/>
          </p:nvSpPr>
          <p:spPr>
            <a:xfrm>
              <a:off x="8502650" y="2178050"/>
              <a:ext cx="2120900" cy="2120900"/>
            </a:xfrm>
            <a:prstGeom prst="roundRect">
              <a:avLst>
                <a:gd name="adj" fmla="val 7780"/>
              </a:avLst>
            </a:prstGeom>
            <a:gradFill>
              <a:gsLst>
                <a:gs pos="100000">
                  <a:srgbClr val="E4E4E4"/>
                </a:gs>
                <a:gs pos="0">
                  <a:srgbClr val="FBFBFB"/>
                </a:gs>
              </a:gsLst>
              <a:lin ang="5400000" scaled="1"/>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84" name="椭圆 83"/>
            <p:cNvSpPr/>
            <p:nvPr/>
          </p:nvSpPr>
          <p:spPr>
            <a:xfrm>
              <a:off x="8502650" y="2178050"/>
              <a:ext cx="2120900" cy="2120900"/>
            </a:xfrm>
            <a:prstGeom prst="roundRect">
              <a:avLst>
                <a:gd name="adj" fmla="val 7483"/>
              </a:avLst>
            </a:prstGeom>
            <a:gradFill>
              <a:gsLst>
                <a:gs pos="100000">
                  <a:srgbClr val="E4E4E4"/>
                </a:gs>
                <a:gs pos="0">
                  <a:schemeClr val="bg1"/>
                </a:gs>
              </a:gsLst>
              <a:lin ang="5400000" scaled="1"/>
            </a:gra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grpSp>
        <p:nvGrpSpPr>
          <p:cNvPr id="2" name="组合 1"/>
          <p:cNvGrpSpPr/>
          <p:nvPr/>
        </p:nvGrpSpPr>
        <p:grpSpPr>
          <a:xfrm rot="16200000">
            <a:off x="-1056138" y="3124270"/>
            <a:ext cx="6661754" cy="1800524"/>
            <a:chOff x="-511431" y="1401007"/>
            <a:chExt cx="10874632" cy="2939172"/>
          </a:xfrm>
        </p:grpSpPr>
        <p:sp>
          <p:nvSpPr>
            <p:cNvPr id="53" name="椭圆 52"/>
            <p:cNvSpPr/>
            <p:nvPr/>
          </p:nvSpPr>
          <p:spPr>
            <a:xfrm rot="20115897" flipV="1">
              <a:off x="1535889" y="2416484"/>
              <a:ext cx="1548005" cy="328945"/>
            </a:xfrm>
            <a:prstGeom prst="ellipse">
              <a:avLst/>
            </a:prstGeom>
            <a:gradFill flip="none" rotWithShape="1">
              <a:gsLst>
                <a:gs pos="57000">
                  <a:srgbClr val="747474">
                    <a:alpha val="18000"/>
                  </a:srgbClr>
                </a:gs>
                <a:gs pos="0">
                  <a:schemeClr val="tx1">
                    <a:alpha val="35000"/>
                  </a:schemeClr>
                </a:gs>
                <a:gs pos="100000">
                  <a:srgbClr val="E8E8E8">
                    <a:alpha val="3000"/>
                  </a:srgbClr>
                </a:gs>
              </a:gsLst>
              <a:path path="shape">
                <a:fillToRect l="50000" t="50000" r="50000" b="50000"/>
              </a:path>
              <a:tileRect/>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rot="1484103">
              <a:off x="1535889" y="2977513"/>
              <a:ext cx="1548005" cy="328945"/>
            </a:xfrm>
            <a:prstGeom prst="ellipse">
              <a:avLst/>
            </a:prstGeom>
            <a:gradFill flip="none" rotWithShape="1">
              <a:gsLst>
                <a:gs pos="57000">
                  <a:srgbClr val="747474">
                    <a:alpha val="18000"/>
                  </a:srgbClr>
                </a:gs>
                <a:gs pos="0">
                  <a:schemeClr val="tx1">
                    <a:alpha val="35000"/>
                  </a:schemeClr>
                </a:gs>
                <a:gs pos="100000">
                  <a:srgbClr val="E8E8E8">
                    <a:alpha val="3000"/>
                  </a:srgbClr>
                </a:gs>
              </a:gsLst>
              <a:path path="shape">
                <a:fillToRect l="50000" t="50000" r="50000" b="50000"/>
              </a:path>
              <a:tileRect/>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任意多边形 81"/>
            <p:cNvSpPr/>
            <p:nvPr/>
          </p:nvSpPr>
          <p:spPr>
            <a:xfrm>
              <a:off x="2694360" y="2285586"/>
              <a:ext cx="7155361" cy="1145619"/>
            </a:xfrm>
            <a:custGeom>
              <a:avLst/>
              <a:gdLst>
                <a:gd name="connsiteX0" fmla="*/ 4862331 w 6482331"/>
                <a:gd name="connsiteY0" fmla="*/ 0 h 1058724"/>
                <a:gd name="connsiteX1" fmla="*/ 6482331 w 6482331"/>
                <a:gd name="connsiteY1" fmla="*/ 0 h 1058724"/>
                <a:gd name="connsiteX2" fmla="*/ 6482331 w 6482331"/>
                <a:gd name="connsiteY2" fmla="*/ 1058075 h 1058724"/>
                <a:gd name="connsiteX3" fmla="*/ 4862331 w 6482331"/>
                <a:gd name="connsiteY3" fmla="*/ 1058075 h 1058724"/>
                <a:gd name="connsiteX4" fmla="*/ 1620984 w 6482331"/>
                <a:gd name="connsiteY4" fmla="*/ 0 h 1058724"/>
                <a:gd name="connsiteX5" fmla="*/ 3240984 w 6482331"/>
                <a:gd name="connsiteY5" fmla="*/ 0 h 1058724"/>
                <a:gd name="connsiteX6" fmla="*/ 4860984 w 6482331"/>
                <a:gd name="connsiteY6" fmla="*/ 0 h 1058724"/>
                <a:gd name="connsiteX7" fmla="*/ 4860984 w 6482331"/>
                <a:gd name="connsiteY7" fmla="*/ 1058075 h 1058724"/>
                <a:gd name="connsiteX8" fmla="*/ 3240984 w 6482331"/>
                <a:gd name="connsiteY8" fmla="*/ 1058075 h 1058724"/>
                <a:gd name="connsiteX9" fmla="*/ 1620984 w 6482331"/>
                <a:gd name="connsiteY9" fmla="*/ 1058075 h 1058724"/>
                <a:gd name="connsiteX10" fmla="*/ 1216226 w 6482331"/>
                <a:gd name="connsiteY10" fmla="*/ 0 h 1058724"/>
                <a:gd name="connsiteX11" fmla="*/ 1620000 w 6482331"/>
                <a:gd name="connsiteY11" fmla="*/ 0 h 1058724"/>
                <a:gd name="connsiteX12" fmla="*/ 1620000 w 6482331"/>
                <a:gd name="connsiteY12" fmla="*/ 529525 h 1058724"/>
                <a:gd name="connsiteX13" fmla="*/ 1620000 w 6482331"/>
                <a:gd name="connsiteY13" fmla="*/ 1058400 h 1058724"/>
                <a:gd name="connsiteX14" fmla="*/ 1453852 w 6482331"/>
                <a:gd name="connsiteY14" fmla="*/ 1058400 h 1058724"/>
                <a:gd name="connsiteX15" fmla="*/ 1452040 w 6482331"/>
                <a:gd name="connsiteY15" fmla="*/ 1058724 h 1058724"/>
                <a:gd name="connsiteX16" fmla="*/ 167959 w 6482331"/>
                <a:gd name="connsiteY16" fmla="*/ 1058724 h 1058724"/>
                <a:gd name="connsiteX17" fmla="*/ 0 w 6482331"/>
                <a:gd name="connsiteY17" fmla="*/ 909959 h 1058724"/>
                <a:gd name="connsiteX18" fmla="*/ 167959 w 6482331"/>
                <a:gd name="connsiteY18" fmla="*/ 761194 h 1058724"/>
                <a:gd name="connsiteX19" fmla="*/ 173915 w 6482331"/>
                <a:gd name="connsiteY19" fmla="*/ 761194 h 1058724"/>
                <a:gd name="connsiteX20" fmla="*/ 173236 w 6482331"/>
                <a:gd name="connsiteY20" fmla="*/ 761007 h 1058724"/>
                <a:gd name="connsiteX21" fmla="*/ 22289 w 6482331"/>
                <a:gd name="connsiteY21" fmla="*/ 627313 h 1058724"/>
                <a:gd name="connsiteX22" fmla="*/ 0 w 6482331"/>
                <a:gd name="connsiteY22" fmla="*/ 529525 h 1058724"/>
                <a:gd name="connsiteX23" fmla="*/ 22289 w 6482331"/>
                <a:gd name="connsiteY23" fmla="*/ 431737 h 1058724"/>
                <a:gd name="connsiteX24" fmla="*/ 125055 w 6482331"/>
                <a:gd name="connsiteY24" fmla="*/ 321204 h 1058724"/>
                <a:gd name="connsiteX25" fmla="*/ 179893 w 6482331"/>
                <a:gd name="connsiteY25" fmla="*/ 297854 h 1058724"/>
                <a:gd name="connsiteX26" fmla="*/ 167959 w 6482331"/>
                <a:gd name="connsiteY26" fmla="*/ 297854 h 1058724"/>
                <a:gd name="connsiteX27" fmla="*/ 0 w 6482331"/>
                <a:gd name="connsiteY27" fmla="*/ 149089 h 1058724"/>
                <a:gd name="connsiteX28" fmla="*/ 167959 w 6482331"/>
                <a:gd name="connsiteY28" fmla="*/ 324 h 1058724"/>
                <a:gd name="connsiteX29" fmla="*/ 1216226 w 6482331"/>
                <a:gd name="connsiteY29" fmla="*/ 324 h 105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482331" h="1058724">
                  <a:moveTo>
                    <a:pt x="4862331" y="0"/>
                  </a:moveTo>
                  <a:lnTo>
                    <a:pt x="6482331" y="0"/>
                  </a:lnTo>
                  <a:lnTo>
                    <a:pt x="6482331" y="1058075"/>
                  </a:lnTo>
                  <a:lnTo>
                    <a:pt x="4862331" y="1058075"/>
                  </a:lnTo>
                  <a:close/>
                  <a:moveTo>
                    <a:pt x="1620984" y="0"/>
                  </a:moveTo>
                  <a:lnTo>
                    <a:pt x="3240984" y="0"/>
                  </a:lnTo>
                  <a:lnTo>
                    <a:pt x="4860984" y="0"/>
                  </a:lnTo>
                  <a:lnTo>
                    <a:pt x="4860984" y="1058075"/>
                  </a:lnTo>
                  <a:lnTo>
                    <a:pt x="3240984" y="1058075"/>
                  </a:lnTo>
                  <a:lnTo>
                    <a:pt x="1620984" y="1058075"/>
                  </a:lnTo>
                  <a:close/>
                  <a:moveTo>
                    <a:pt x="1216226" y="0"/>
                  </a:moveTo>
                  <a:lnTo>
                    <a:pt x="1620000" y="0"/>
                  </a:lnTo>
                  <a:lnTo>
                    <a:pt x="1620000" y="529525"/>
                  </a:lnTo>
                  <a:lnTo>
                    <a:pt x="1620000" y="1058400"/>
                  </a:lnTo>
                  <a:lnTo>
                    <a:pt x="1453852" y="1058400"/>
                  </a:lnTo>
                  <a:lnTo>
                    <a:pt x="1452040" y="1058724"/>
                  </a:lnTo>
                  <a:lnTo>
                    <a:pt x="167959" y="1058724"/>
                  </a:lnTo>
                  <a:cubicBezTo>
                    <a:pt x="75198" y="1058724"/>
                    <a:pt x="0" y="992119"/>
                    <a:pt x="0" y="909959"/>
                  </a:cubicBezTo>
                  <a:cubicBezTo>
                    <a:pt x="0" y="827799"/>
                    <a:pt x="75198" y="761194"/>
                    <a:pt x="167959" y="761194"/>
                  </a:cubicBezTo>
                  <a:lnTo>
                    <a:pt x="173915" y="761194"/>
                  </a:lnTo>
                  <a:lnTo>
                    <a:pt x="173236" y="761007"/>
                  </a:lnTo>
                  <a:cubicBezTo>
                    <a:pt x="105366" y="735582"/>
                    <a:pt x="50996" y="687424"/>
                    <a:pt x="22289" y="627313"/>
                  </a:cubicBezTo>
                  <a:lnTo>
                    <a:pt x="0" y="529525"/>
                  </a:lnTo>
                  <a:lnTo>
                    <a:pt x="22289" y="431737"/>
                  </a:lnTo>
                  <a:cubicBezTo>
                    <a:pt x="43819" y="386652"/>
                    <a:pt x="79785" y="348292"/>
                    <a:pt x="125055" y="321204"/>
                  </a:cubicBezTo>
                  <a:lnTo>
                    <a:pt x="179893" y="297854"/>
                  </a:lnTo>
                  <a:lnTo>
                    <a:pt x="167959" y="297854"/>
                  </a:lnTo>
                  <a:cubicBezTo>
                    <a:pt x="75198" y="297854"/>
                    <a:pt x="0" y="231249"/>
                    <a:pt x="0" y="149089"/>
                  </a:cubicBezTo>
                  <a:cubicBezTo>
                    <a:pt x="0" y="66929"/>
                    <a:pt x="75198" y="324"/>
                    <a:pt x="167959" y="324"/>
                  </a:cubicBezTo>
                  <a:lnTo>
                    <a:pt x="1216226" y="324"/>
                  </a:lnTo>
                  <a:close/>
                </a:path>
              </a:pathLst>
            </a:custGeom>
            <a:gradFill>
              <a:gsLst>
                <a:gs pos="0">
                  <a:srgbClr val="A06AB6"/>
                </a:gs>
                <a:gs pos="68000">
                  <a:srgbClr val="7D4793"/>
                </a:gs>
                <a:gs pos="36000">
                  <a:srgbClr val="7D4793"/>
                </a:gs>
                <a:gs pos="100000">
                  <a:srgbClr val="482955"/>
                </a:gs>
              </a:gsLst>
              <a:lin ang="5400000" scaled="1"/>
            </a:gradFill>
            <a:ln>
              <a:noFill/>
            </a:ln>
            <a:effectLst>
              <a:outerShdw blurRad="3048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49"/>
            <p:cNvSpPr/>
            <p:nvPr/>
          </p:nvSpPr>
          <p:spPr>
            <a:xfrm>
              <a:off x="9177229" y="2278354"/>
              <a:ext cx="1185972" cy="1160369"/>
            </a:xfrm>
            <a:prstGeom prst="roundRect">
              <a:avLst>
                <a:gd name="adj" fmla="val 33339"/>
              </a:avLst>
            </a:prstGeom>
            <a:gradFill flip="none" rotWithShape="1">
              <a:gsLst>
                <a:gs pos="50000">
                  <a:schemeClr val="tx2">
                    <a:lumMod val="60000"/>
                    <a:lumOff val="40000"/>
                  </a:schemeClr>
                </a:gs>
                <a:gs pos="0">
                  <a:schemeClr val="tx2"/>
                </a:gs>
                <a:gs pos="100000">
                  <a:schemeClr val="tx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任意多边形 52"/>
            <p:cNvSpPr/>
            <p:nvPr/>
          </p:nvSpPr>
          <p:spPr>
            <a:xfrm>
              <a:off x="8070322" y="2272272"/>
              <a:ext cx="1788197" cy="1167930"/>
            </a:xfrm>
            <a:custGeom>
              <a:avLst/>
              <a:gdLst>
                <a:gd name="connsiteX0" fmla="*/ 0 w 1620000"/>
                <a:gd name="connsiteY0" fmla="*/ 0 h 1058075"/>
                <a:gd name="connsiteX1" fmla="*/ 1620000 w 1620000"/>
                <a:gd name="connsiteY1" fmla="*/ 0 h 1058075"/>
                <a:gd name="connsiteX2" fmla="*/ 1620000 w 1620000"/>
                <a:gd name="connsiteY2" fmla="*/ 1058075 h 1058075"/>
                <a:gd name="connsiteX3" fmla="*/ 0 w 1620000"/>
                <a:gd name="connsiteY3" fmla="*/ 1058075 h 1058075"/>
              </a:gdLst>
              <a:ahLst/>
              <a:cxnLst>
                <a:cxn ang="0">
                  <a:pos x="connsiteX0" y="connsiteY0"/>
                </a:cxn>
                <a:cxn ang="0">
                  <a:pos x="connsiteX1" y="connsiteY1"/>
                </a:cxn>
                <a:cxn ang="0">
                  <a:pos x="connsiteX2" y="connsiteY2"/>
                </a:cxn>
                <a:cxn ang="0">
                  <a:pos x="connsiteX3" y="connsiteY3"/>
                </a:cxn>
              </a:cxnLst>
              <a:rect l="l" t="t" r="r" b="b"/>
              <a:pathLst>
                <a:path w="1620000" h="1058075">
                  <a:moveTo>
                    <a:pt x="0" y="0"/>
                  </a:moveTo>
                  <a:lnTo>
                    <a:pt x="1620000" y="0"/>
                  </a:lnTo>
                  <a:lnTo>
                    <a:pt x="1620000" y="1058075"/>
                  </a:lnTo>
                  <a:lnTo>
                    <a:pt x="0" y="1058075"/>
                  </a:lnTo>
                  <a:close/>
                </a:path>
              </a:pathLst>
            </a:custGeom>
            <a:gradFill>
              <a:gsLst>
                <a:gs pos="0">
                  <a:schemeClr val="accent6">
                    <a:lumMod val="60000"/>
                    <a:lumOff val="40000"/>
                  </a:schemeClr>
                </a:gs>
                <a:gs pos="68000">
                  <a:schemeClr val="accent6"/>
                </a:gs>
                <a:gs pos="36000">
                  <a:schemeClr val="accent6"/>
                </a:gs>
                <a:gs pos="100000">
                  <a:schemeClr val="accent6">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任意多边形 25"/>
            <p:cNvSpPr/>
            <p:nvPr/>
          </p:nvSpPr>
          <p:spPr>
            <a:xfrm>
              <a:off x="1690337" y="2278355"/>
              <a:ext cx="1783128" cy="1151185"/>
            </a:xfrm>
            <a:custGeom>
              <a:avLst/>
              <a:gdLst>
                <a:gd name="connsiteX0" fmla="*/ 1014042 w 1615408"/>
                <a:gd name="connsiteY0" fmla="*/ 0 h 1053334"/>
                <a:gd name="connsiteX1" fmla="*/ 1615408 w 1615408"/>
                <a:gd name="connsiteY1" fmla="*/ 0 h 1053334"/>
                <a:gd name="connsiteX2" fmla="*/ 1615408 w 1615408"/>
                <a:gd name="connsiteY2" fmla="*/ 1053334 h 1053334"/>
                <a:gd name="connsiteX3" fmla="*/ 1014042 w 1615408"/>
                <a:gd name="connsiteY3" fmla="*/ 1053334 h 1053334"/>
                <a:gd name="connsiteX4" fmla="*/ 0 w 1615408"/>
                <a:gd name="connsiteY4" fmla="*/ 529842 h 1053334"/>
                <a:gd name="connsiteX5" fmla="*/ 1014042 w 1615408"/>
                <a:gd name="connsiteY5" fmla="*/ 6350 h 1053334"/>
                <a:gd name="connsiteX0" fmla="*/ 1014042 w 1615408"/>
                <a:gd name="connsiteY0" fmla="*/ 6350 h 1053334"/>
                <a:gd name="connsiteX1" fmla="*/ 1615408 w 1615408"/>
                <a:gd name="connsiteY1" fmla="*/ 0 h 1053334"/>
                <a:gd name="connsiteX2" fmla="*/ 1615408 w 1615408"/>
                <a:gd name="connsiteY2" fmla="*/ 1053334 h 1053334"/>
                <a:gd name="connsiteX3" fmla="*/ 1014042 w 1615408"/>
                <a:gd name="connsiteY3" fmla="*/ 1053334 h 1053334"/>
                <a:gd name="connsiteX4" fmla="*/ 0 w 1615408"/>
                <a:gd name="connsiteY4" fmla="*/ 529842 h 1053334"/>
                <a:gd name="connsiteX5" fmla="*/ 1014042 w 1615408"/>
                <a:gd name="connsiteY5" fmla="*/ 6350 h 1053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5408" h="1053334">
                  <a:moveTo>
                    <a:pt x="1014042" y="6350"/>
                  </a:moveTo>
                  <a:lnTo>
                    <a:pt x="1615408" y="0"/>
                  </a:lnTo>
                  <a:lnTo>
                    <a:pt x="1615408" y="1053334"/>
                  </a:lnTo>
                  <a:lnTo>
                    <a:pt x="1014042" y="1053334"/>
                  </a:lnTo>
                  <a:lnTo>
                    <a:pt x="0" y="529842"/>
                  </a:lnTo>
                  <a:lnTo>
                    <a:pt x="1014042" y="6350"/>
                  </a:lnTo>
                  <a:close/>
                </a:path>
              </a:pathLst>
            </a:custGeom>
            <a:gradFill>
              <a:gsLst>
                <a:gs pos="0">
                  <a:srgbClr val="D1A78F"/>
                </a:gs>
                <a:gs pos="50000">
                  <a:srgbClr val="BC7E5C"/>
                </a:gs>
                <a:gs pos="100000">
                  <a:srgbClr val="E3C9BB"/>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3" name="任意多边形 19"/>
            <p:cNvSpPr/>
            <p:nvPr/>
          </p:nvSpPr>
          <p:spPr>
            <a:xfrm>
              <a:off x="4492441" y="2272272"/>
              <a:ext cx="1788197" cy="1167930"/>
            </a:xfrm>
            <a:custGeom>
              <a:avLst/>
              <a:gdLst>
                <a:gd name="connsiteX0" fmla="*/ 0 w 1620000"/>
                <a:gd name="connsiteY0" fmla="*/ 0 h 1058075"/>
                <a:gd name="connsiteX1" fmla="*/ 1620000 w 1620000"/>
                <a:gd name="connsiteY1" fmla="*/ 0 h 1058075"/>
                <a:gd name="connsiteX2" fmla="*/ 1620000 w 1620000"/>
                <a:gd name="connsiteY2" fmla="*/ 1058075 h 1058075"/>
                <a:gd name="connsiteX3" fmla="*/ 0 w 1620000"/>
                <a:gd name="connsiteY3" fmla="*/ 1058075 h 1058075"/>
              </a:gdLst>
              <a:ahLst/>
              <a:cxnLst>
                <a:cxn ang="0">
                  <a:pos x="connsiteX0" y="connsiteY0"/>
                </a:cxn>
                <a:cxn ang="0">
                  <a:pos x="connsiteX1" y="connsiteY1"/>
                </a:cxn>
                <a:cxn ang="0">
                  <a:pos x="connsiteX2" y="connsiteY2"/>
                </a:cxn>
                <a:cxn ang="0">
                  <a:pos x="connsiteX3" y="connsiteY3"/>
                </a:cxn>
              </a:cxnLst>
              <a:rect l="l" t="t" r="r" b="b"/>
              <a:pathLst>
                <a:path w="1620000" h="1058075">
                  <a:moveTo>
                    <a:pt x="0" y="0"/>
                  </a:moveTo>
                  <a:lnTo>
                    <a:pt x="1620000" y="0"/>
                  </a:lnTo>
                  <a:lnTo>
                    <a:pt x="1620000" y="1058075"/>
                  </a:lnTo>
                  <a:lnTo>
                    <a:pt x="0" y="1058075"/>
                  </a:lnTo>
                  <a:close/>
                </a:path>
              </a:pathLst>
            </a:custGeom>
            <a:gradFill>
              <a:gsLst>
                <a:gs pos="0">
                  <a:schemeClr val="accent2">
                    <a:lumMod val="60000"/>
                    <a:lumOff val="40000"/>
                  </a:schemeClr>
                </a:gs>
                <a:gs pos="68000">
                  <a:schemeClr val="accent2"/>
                </a:gs>
                <a:gs pos="36000">
                  <a:schemeClr val="accent2"/>
                </a:gs>
                <a:gs pos="100000">
                  <a:schemeClr val="accent2">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21"/>
            <p:cNvSpPr/>
            <p:nvPr/>
          </p:nvSpPr>
          <p:spPr>
            <a:xfrm>
              <a:off x="6280638" y="2272272"/>
              <a:ext cx="1788197" cy="1167930"/>
            </a:xfrm>
            <a:custGeom>
              <a:avLst/>
              <a:gdLst>
                <a:gd name="connsiteX0" fmla="*/ 0 w 1620000"/>
                <a:gd name="connsiteY0" fmla="*/ 0 h 1058075"/>
                <a:gd name="connsiteX1" fmla="*/ 1620000 w 1620000"/>
                <a:gd name="connsiteY1" fmla="*/ 0 h 1058075"/>
                <a:gd name="connsiteX2" fmla="*/ 1620000 w 1620000"/>
                <a:gd name="connsiteY2" fmla="*/ 1058075 h 1058075"/>
                <a:gd name="connsiteX3" fmla="*/ 0 w 1620000"/>
                <a:gd name="connsiteY3" fmla="*/ 1058075 h 1058075"/>
              </a:gdLst>
              <a:ahLst/>
              <a:cxnLst>
                <a:cxn ang="0">
                  <a:pos x="connsiteX0" y="connsiteY0"/>
                </a:cxn>
                <a:cxn ang="0">
                  <a:pos x="connsiteX1" y="connsiteY1"/>
                </a:cxn>
                <a:cxn ang="0">
                  <a:pos x="connsiteX2" y="connsiteY2"/>
                </a:cxn>
                <a:cxn ang="0">
                  <a:pos x="connsiteX3" y="connsiteY3"/>
                </a:cxn>
              </a:cxnLst>
              <a:rect l="l" t="t" r="r" b="b"/>
              <a:pathLst>
                <a:path w="1620000" h="1058075">
                  <a:moveTo>
                    <a:pt x="0" y="0"/>
                  </a:moveTo>
                  <a:lnTo>
                    <a:pt x="1620000" y="0"/>
                  </a:lnTo>
                  <a:lnTo>
                    <a:pt x="1620000" y="1058075"/>
                  </a:lnTo>
                  <a:lnTo>
                    <a:pt x="0" y="1058075"/>
                  </a:lnTo>
                  <a:close/>
                </a:path>
              </a:pathLst>
            </a:custGeom>
            <a:gradFill>
              <a:gsLst>
                <a:gs pos="0">
                  <a:schemeClr val="accent5">
                    <a:lumMod val="60000"/>
                    <a:lumOff val="40000"/>
                  </a:schemeClr>
                </a:gs>
                <a:gs pos="68000">
                  <a:schemeClr val="accent5"/>
                </a:gs>
                <a:gs pos="36000">
                  <a:schemeClr val="accent5"/>
                </a:gs>
                <a:gs pos="100000">
                  <a:schemeClr val="accent5">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饼形 27"/>
            <p:cNvSpPr/>
            <p:nvPr/>
          </p:nvSpPr>
          <p:spPr>
            <a:xfrm>
              <a:off x="1389749" y="2551606"/>
              <a:ext cx="602929" cy="602929"/>
            </a:xfrm>
            <a:prstGeom prst="pie">
              <a:avLst>
                <a:gd name="adj1" fmla="val 20043235"/>
                <a:gd name="adj2" fmla="val 1633172"/>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76" name="组合 75"/>
            <p:cNvGrpSpPr/>
            <p:nvPr/>
          </p:nvGrpSpPr>
          <p:grpSpPr>
            <a:xfrm>
              <a:off x="-511431" y="1401007"/>
              <a:ext cx="3753294" cy="2939172"/>
              <a:chOff x="75882" y="1012249"/>
              <a:chExt cx="3740287" cy="2662715"/>
            </a:xfrm>
          </p:grpSpPr>
          <p:sp>
            <p:nvSpPr>
              <p:cNvPr id="81" name="饼形 43"/>
              <p:cNvSpPr/>
              <p:nvPr/>
            </p:nvSpPr>
            <p:spPr>
              <a:xfrm>
                <a:off x="98341" y="1135638"/>
                <a:ext cx="3717828" cy="2539326"/>
              </a:xfrm>
              <a:prstGeom prst="pie">
                <a:avLst>
                  <a:gd name="adj1" fmla="val 20014170"/>
                  <a:gd name="adj2" fmla="val 21431408"/>
                </a:avLst>
              </a:prstGeom>
              <a:gradFill>
                <a:gsLst>
                  <a:gs pos="56000">
                    <a:srgbClr val="FFFFFF">
                      <a:alpha val="71000"/>
                    </a:srgbClr>
                  </a:gs>
                  <a:gs pos="29000">
                    <a:srgbClr val="BE8362">
                      <a:alpha val="0"/>
                    </a:srgbClr>
                  </a:gs>
                  <a:gs pos="75000">
                    <a:srgbClr val="BE8362">
                      <a:alpha val="0"/>
                    </a:srgbClr>
                  </a:gs>
                </a:gsLst>
                <a:lin ang="420000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2" name="饼形 44"/>
              <p:cNvSpPr/>
              <p:nvPr/>
            </p:nvSpPr>
            <p:spPr>
              <a:xfrm>
                <a:off x="75882" y="1012249"/>
                <a:ext cx="3717829" cy="2539326"/>
              </a:xfrm>
              <a:prstGeom prst="pie">
                <a:avLst>
                  <a:gd name="adj1" fmla="val 113881"/>
                  <a:gd name="adj2" fmla="val 1386911"/>
                </a:avLst>
              </a:prstGeom>
              <a:gradFill>
                <a:gsLst>
                  <a:gs pos="52000">
                    <a:srgbClr val="FFFFFF">
                      <a:alpha val="71000"/>
                    </a:srgbClr>
                  </a:gs>
                  <a:gs pos="25000">
                    <a:srgbClr val="BE8362">
                      <a:alpha val="0"/>
                    </a:srgbClr>
                  </a:gs>
                  <a:gs pos="100000">
                    <a:srgbClr val="D1A78F">
                      <a:alpha val="17647"/>
                    </a:srgbClr>
                  </a:gs>
                </a:gsLst>
                <a:lin ang="660000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7" name="任意多边形 38"/>
            <p:cNvSpPr/>
            <p:nvPr/>
          </p:nvSpPr>
          <p:spPr>
            <a:xfrm>
              <a:off x="2703158" y="2272272"/>
              <a:ext cx="1788197" cy="1168646"/>
            </a:xfrm>
            <a:custGeom>
              <a:avLst/>
              <a:gdLst>
                <a:gd name="connsiteX0" fmla="*/ 1081090 w 1440000"/>
                <a:gd name="connsiteY0" fmla="*/ 0 h 1058724"/>
                <a:gd name="connsiteX1" fmla="*/ 1440000 w 1440000"/>
                <a:gd name="connsiteY1" fmla="*/ 0 h 1058724"/>
                <a:gd name="connsiteX2" fmla="*/ 1440000 w 1440000"/>
                <a:gd name="connsiteY2" fmla="*/ 529525 h 1058724"/>
                <a:gd name="connsiteX3" fmla="*/ 1440000 w 1440000"/>
                <a:gd name="connsiteY3" fmla="*/ 1058400 h 1058724"/>
                <a:gd name="connsiteX4" fmla="*/ 1292313 w 1440000"/>
                <a:gd name="connsiteY4" fmla="*/ 1058400 h 1058724"/>
                <a:gd name="connsiteX5" fmla="*/ 1290702 w 1440000"/>
                <a:gd name="connsiteY5" fmla="*/ 1058724 h 1058724"/>
                <a:gd name="connsiteX6" fmla="*/ 149297 w 1440000"/>
                <a:gd name="connsiteY6" fmla="*/ 1058724 h 1058724"/>
                <a:gd name="connsiteX7" fmla="*/ 0 w 1440000"/>
                <a:gd name="connsiteY7" fmla="*/ 909959 h 1058724"/>
                <a:gd name="connsiteX8" fmla="*/ 149297 w 1440000"/>
                <a:gd name="connsiteY8" fmla="*/ 761194 h 1058724"/>
                <a:gd name="connsiteX9" fmla="*/ 154591 w 1440000"/>
                <a:gd name="connsiteY9" fmla="*/ 761194 h 1058724"/>
                <a:gd name="connsiteX10" fmla="*/ 153987 w 1440000"/>
                <a:gd name="connsiteY10" fmla="*/ 761007 h 1058724"/>
                <a:gd name="connsiteX11" fmla="*/ 19813 w 1440000"/>
                <a:gd name="connsiteY11" fmla="*/ 627313 h 1058724"/>
                <a:gd name="connsiteX12" fmla="*/ 0 w 1440000"/>
                <a:gd name="connsiteY12" fmla="*/ 529525 h 1058724"/>
                <a:gd name="connsiteX13" fmla="*/ 19813 w 1440000"/>
                <a:gd name="connsiteY13" fmla="*/ 431737 h 1058724"/>
                <a:gd name="connsiteX14" fmla="*/ 111160 w 1440000"/>
                <a:gd name="connsiteY14" fmla="*/ 321204 h 1058724"/>
                <a:gd name="connsiteX15" fmla="*/ 159905 w 1440000"/>
                <a:gd name="connsiteY15" fmla="*/ 297854 h 1058724"/>
                <a:gd name="connsiteX16" fmla="*/ 149297 w 1440000"/>
                <a:gd name="connsiteY16" fmla="*/ 297854 h 1058724"/>
                <a:gd name="connsiteX17" fmla="*/ 0 w 1440000"/>
                <a:gd name="connsiteY17" fmla="*/ 149089 h 1058724"/>
                <a:gd name="connsiteX18" fmla="*/ 149297 w 1440000"/>
                <a:gd name="connsiteY18" fmla="*/ 324 h 1058724"/>
                <a:gd name="connsiteX19" fmla="*/ 1081090 w 1440000"/>
                <a:gd name="connsiteY19" fmla="*/ 324 h 105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0000" h="1058724">
                  <a:moveTo>
                    <a:pt x="1081090" y="0"/>
                  </a:moveTo>
                  <a:lnTo>
                    <a:pt x="1440000" y="0"/>
                  </a:lnTo>
                  <a:lnTo>
                    <a:pt x="1440000" y="529525"/>
                  </a:lnTo>
                  <a:lnTo>
                    <a:pt x="1440000" y="1058400"/>
                  </a:lnTo>
                  <a:lnTo>
                    <a:pt x="1292313" y="1058400"/>
                  </a:lnTo>
                  <a:lnTo>
                    <a:pt x="1290702" y="1058724"/>
                  </a:lnTo>
                  <a:lnTo>
                    <a:pt x="149297" y="1058724"/>
                  </a:lnTo>
                  <a:cubicBezTo>
                    <a:pt x="66843" y="1058724"/>
                    <a:pt x="0" y="992119"/>
                    <a:pt x="0" y="909959"/>
                  </a:cubicBezTo>
                  <a:cubicBezTo>
                    <a:pt x="0" y="827799"/>
                    <a:pt x="66843" y="761194"/>
                    <a:pt x="149297" y="761194"/>
                  </a:cubicBezTo>
                  <a:lnTo>
                    <a:pt x="154591" y="761194"/>
                  </a:lnTo>
                  <a:lnTo>
                    <a:pt x="153987" y="761007"/>
                  </a:lnTo>
                  <a:cubicBezTo>
                    <a:pt x="93659" y="735582"/>
                    <a:pt x="45330" y="687424"/>
                    <a:pt x="19813" y="627313"/>
                  </a:cubicBezTo>
                  <a:lnTo>
                    <a:pt x="0" y="529525"/>
                  </a:lnTo>
                  <a:lnTo>
                    <a:pt x="19813" y="431737"/>
                  </a:lnTo>
                  <a:cubicBezTo>
                    <a:pt x="38950" y="386652"/>
                    <a:pt x="70920" y="348292"/>
                    <a:pt x="111160" y="321204"/>
                  </a:cubicBezTo>
                  <a:lnTo>
                    <a:pt x="159905" y="297854"/>
                  </a:lnTo>
                  <a:lnTo>
                    <a:pt x="149297" y="297854"/>
                  </a:lnTo>
                  <a:cubicBezTo>
                    <a:pt x="66843" y="297854"/>
                    <a:pt x="0" y="231249"/>
                    <a:pt x="0" y="149089"/>
                  </a:cubicBezTo>
                  <a:cubicBezTo>
                    <a:pt x="0" y="66929"/>
                    <a:pt x="66843" y="324"/>
                    <a:pt x="149297" y="324"/>
                  </a:cubicBezTo>
                  <a:lnTo>
                    <a:pt x="1081090" y="324"/>
                  </a:lnTo>
                  <a:close/>
                </a:path>
              </a:pathLst>
            </a:custGeom>
            <a:gradFill>
              <a:gsLst>
                <a:gs pos="0">
                  <a:schemeClr val="accent4">
                    <a:lumMod val="60000"/>
                    <a:lumOff val="40000"/>
                  </a:schemeClr>
                </a:gs>
                <a:gs pos="68000">
                  <a:schemeClr val="accent4"/>
                </a:gs>
                <a:gs pos="36000">
                  <a:schemeClr val="accent4"/>
                </a:gs>
                <a:gs pos="100000">
                  <a:schemeClr val="accent4">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2874790" y="2583640"/>
              <a:ext cx="6957397" cy="37916"/>
            </a:xfrm>
            <a:prstGeom prst="ellipse">
              <a:avLst/>
            </a:prstGeom>
            <a:gradFill flip="none" rotWithShape="1">
              <a:gsLst>
                <a:gs pos="0">
                  <a:schemeClr val="bg1"/>
                </a:gs>
                <a:gs pos="100000">
                  <a:schemeClr val="bg1">
                    <a:alpha val="67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2874790" y="3091095"/>
              <a:ext cx="6957397" cy="37916"/>
            </a:xfrm>
            <a:prstGeom prst="ellipse">
              <a:avLst/>
            </a:prstGeom>
            <a:gradFill flip="none" rotWithShape="1">
              <a:gsLst>
                <a:gs pos="0">
                  <a:schemeClr val="bg1"/>
                </a:gs>
                <a:gs pos="100000">
                  <a:schemeClr val="bg1">
                    <a:alpha val="67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任意多边形 48"/>
            <p:cNvSpPr/>
            <p:nvPr/>
          </p:nvSpPr>
          <p:spPr>
            <a:xfrm>
              <a:off x="2698879" y="2270434"/>
              <a:ext cx="180012" cy="1144632"/>
            </a:xfrm>
            <a:custGeom>
              <a:avLst/>
              <a:gdLst>
                <a:gd name="connsiteX0" fmla="*/ 1081090 w 1440000"/>
                <a:gd name="connsiteY0" fmla="*/ 0 h 1058724"/>
                <a:gd name="connsiteX1" fmla="*/ 1440000 w 1440000"/>
                <a:gd name="connsiteY1" fmla="*/ 0 h 1058724"/>
                <a:gd name="connsiteX2" fmla="*/ 1440000 w 1440000"/>
                <a:gd name="connsiteY2" fmla="*/ 529525 h 1058724"/>
                <a:gd name="connsiteX3" fmla="*/ 1440000 w 1440000"/>
                <a:gd name="connsiteY3" fmla="*/ 1058400 h 1058724"/>
                <a:gd name="connsiteX4" fmla="*/ 1292313 w 1440000"/>
                <a:gd name="connsiteY4" fmla="*/ 1058400 h 1058724"/>
                <a:gd name="connsiteX5" fmla="*/ 1290702 w 1440000"/>
                <a:gd name="connsiteY5" fmla="*/ 1058724 h 1058724"/>
                <a:gd name="connsiteX6" fmla="*/ 149297 w 1440000"/>
                <a:gd name="connsiteY6" fmla="*/ 1058724 h 1058724"/>
                <a:gd name="connsiteX7" fmla="*/ 0 w 1440000"/>
                <a:gd name="connsiteY7" fmla="*/ 909959 h 1058724"/>
                <a:gd name="connsiteX8" fmla="*/ 149297 w 1440000"/>
                <a:gd name="connsiteY8" fmla="*/ 761194 h 1058724"/>
                <a:gd name="connsiteX9" fmla="*/ 154591 w 1440000"/>
                <a:gd name="connsiteY9" fmla="*/ 761194 h 1058724"/>
                <a:gd name="connsiteX10" fmla="*/ 153987 w 1440000"/>
                <a:gd name="connsiteY10" fmla="*/ 761007 h 1058724"/>
                <a:gd name="connsiteX11" fmla="*/ 19813 w 1440000"/>
                <a:gd name="connsiteY11" fmla="*/ 627313 h 1058724"/>
                <a:gd name="connsiteX12" fmla="*/ 0 w 1440000"/>
                <a:gd name="connsiteY12" fmla="*/ 529525 h 1058724"/>
                <a:gd name="connsiteX13" fmla="*/ 19813 w 1440000"/>
                <a:gd name="connsiteY13" fmla="*/ 431737 h 1058724"/>
                <a:gd name="connsiteX14" fmla="*/ 111160 w 1440000"/>
                <a:gd name="connsiteY14" fmla="*/ 321204 h 1058724"/>
                <a:gd name="connsiteX15" fmla="*/ 159905 w 1440000"/>
                <a:gd name="connsiteY15" fmla="*/ 297854 h 1058724"/>
                <a:gd name="connsiteX16" fmla="*/ 149297 w 1440000"/>
                <a:gd name="connsiteY16" fmla="*/ 297854 h 1058724"/>
                <a:gd name="connsiteX17" fmla="*/ 0 w 1440000"/>
                <a:gd name="connsiteY17" fmla="*/ 149089 h 1058724"/>
                <a:gd name="connsiteX18" fmla="*/ 149297 w 1440000"/>
                <a:gd name="connsiteY18" fmla="*/ 324 h 1058724"/>
                <a:gd name="connsiteX19" fmla="*/ 1081090 w 1440000"/>
                <a:gd name="connsiteY19" fmla="*/ 324 h 1058724"/>
                <a:gd name="connsiteX0" fmla="*/ 1081090 w 1440000"/>
                <a:gd name="connsiteY0" fmla="*/ 0 h 1058724"/>
                <a:gd name="connsiteX1" fmla="*/ 1440000 w 1440000"/>
                <a:gd name="connsiteY1" fmla="*/ 0 h 1058724"/>
                <a:gd name="connsiteX2" fmla="*/ 1440000 w 1440000"/>
                <a:gd name="connsiteY2" fmla="*/ 529525 h 1058724"/>
                <a:gd name="connsiteX3" fmla="*/ 1440000 w 1440000"/>
                <a:gd name="connsiteY3" fmla="*/ 1058400 h 1058724"/>
                <a:gd name="connsiteX4" fmla="*/ 1292313 w 1440000"/>
                <a:gd name="connsiteY4" fmla="*/ 1058400 h 1058724"/>
                <a:gd name="connsiteX5" fmla="*/ 1290702 w 1440000"/>
                <a:gd name="connsiteY5" fmla="*/ 1058724 h 1058724"/>
                <a:gd name="connsiteX6" fmla="*/ 149297 w 1440000"/>
                <a:gd name="connsiteY6" fmla="*/ 1058724 h 1058724"/>
                <a:gd name="connsiteX7" fmla="*/ 0 w 1440000"/>
                <a:gd name="connsiteY7" fmla="*/ 909959 h 1058724"/>
                <a:gd name="connsiteX8" fmla="*/ 149297 w 1440000"/>
                <a:gd name="connsiteY8" fmla="*/ 761194 h 1058724"/>
                <a:gd name="connsiteX9" fmla="*/ 154591 w 1440000"/>
                <a:gd name="connsiteY9" fmla="*/ 761194 h 1058724"/>
                <a:gd name="connsiteX10" fmla="*/ 153987 w 1440000"/>
                <a:gd name="connsiteY10" fmla="*/ 761007 h 1058724"/>
                <a:gd name="connsiteX11" fmla="*/ 19813 w 1440000"/>
                <a:gd name="connsiteY11" fmla="*/ 627313 h 1058724"/>
                <a:gd name="connsiteX12" fmla="*/ 0 w 1440000"/>
                <a:gd name="connsiteY12" fmla="*/ 529525 h 1058724"/>
                <a:gd name="connsiteX13" fmla="*/ 19813 w 1440000"/>
                <a:gd name="connsiteY13" fmla="*/ 431737 h 1058724"/>
                <a:gd name="connsiteX14" fmla="*/ 111160 w 1440000"/>
                <a:gd name="connsiteY14" fmla="*/ 321204 h 1058724"/>
                <a:gd name="connsiteX15" fmla="*/ 159905 w 1440000"/>
                <a:gd name="connsiteY15" fmla="*/ 297854 h 1058724"/>
                <a:gd name="connsiteX16" fmla="*/ 149297 w 1440000"/>
                <a:gd name="connsiteY16" fmla="*/ 297854 h 1058724"/>
                <a:gd name="connsiteX17" fmla="*/ 0 w 1440000"/>
                <a:gd name="connsiteY17" fmla="*/ 149089 h 1058724"/>
                <a:gd name="connsiteX18" fmla="*/ 149297 w 1440000"/>
                <a:gd name="connsiteY18" fmla="*/ 324 h 1058724"/>
                <a:gd name="connsiteX19" fmla="*/ 1081090 w 1440000"/>
                <a:gd name="connsiteY19" fmla="*/ 324 h 1058724"/>
                <a:gd name="connsiteX20" fmla="*/ 1172530 w 1440000"/>
                <a:gd name="connsiteY20" fmla="*/ 91440 h 1058724"/>
                <a:gd name="connsiteX0" fmla="*/ 1081090 w 1440000"/>
                <a:gd name="connsiteY0" fmla="*/ 0 h 1058724"/>
                <a:gd name="connsiteX1" fmla="*/ 1440000 w 1440000"/>
                <a:gd name="connsiteY1" fmla="*/ 0 h 1058724"/>
                <a:gd name="connsiteX2" fmla="*/ 1440000 w 1440000"/>
                <a:gd name="connsiteY2" fmla="*/ 529525 h 1058724"/>
                <a:gd name="connsiteX3" fmla="*/ 1440000 w 1440000"/>
                <a:gd name="connsiteY3" fmla="*/ 1058400 h 1058724"/>
                <a:gd name="connsiteX4" fmla="*/ 1292313 w 1440000"/>
                <a:gd name="connsiteY4" fmla="*/ 1058400 h 1058724"/>
                <a:gd name="connsiteX5" fmla="*/ 1290702 w 1440000"/>
                <a:gd name="connsiteY5" fmla="*/ 1058724 h 1058724"/>
                <a:gd name="connsiteX6" fmla="*/ 149297 w 1440000"/>
                <a:gd name="connsiteY6" fmla="*/ 1058724 h 1058724"/>
                <a:gd name="connsiteX7" fmla="*/ 0 w 1440000"/>
                <a:gd name="connsiteY7" fmla="*/ 909959 h 1058724"/>
                <a:gd name="connsiteX8" fmla="*/ 149297 w 1440000"/>
                <a:gd name="connsiteY8" fmla="*/ 761194 h 1058724"/>
                <a:gd name="connsiteX9" fmla="*/ 154591 w 1440000"/>
                <a:gd name="connsiteY9" fmla="*/ 761194 h 1058724"/>
                <a:gd name="connsiteX10" fmla="*/ 153987 w 1440000"/>
                <a:gd name="connsiteY10" fmla="*/ 761007 h 1058724"/>
                <a:gd name="connsiteX11" fmla="*/ 19813 w 1440000"/>
                <a:gd name="connsiteY11" fmla="*/ 627313 h 1058724"/>
                <a:gd name="connsiteX12" fmla="*/ 0 w 1440000"/>
                <a:gd name="connsiteY12" fmla="*/ 529525 h 1058724"/>
                <a:gd name="connsiteX13" fmla="*/ 19813 w 1440000"/>
                <a:gd name="connsiteY13" fmla="*/ 431737 h 1058724"/>
                <a:gd name="connsiteX14" fmla="*/ 111160 w 1440000"/>
                <a:gd name="connsiteY14" fmla="*/ 321204 h 1058724"/>
                <a:gd name="connsiteX15" fmla="*/ 159905 w 1440000"/>
                <a:gd name="connsiteY15" fmla="*/ 297854 h 1058724"/>
                <a:gd name="connsiteX16" fmla="*/ 149297 w 1440000"/>
                <a:gd name="connsiteY16" fmla="*/ 297854 h 1058724"/>
                <a:gd name="connsiteX17" fmla="*/ 0 w 1440000"/>
                <a:gd name="connsiteY17" fmla="*/ 149089 h 1058724"/>
                <a:gd name="connsiteX18" fmla="*/ 149297 w 1440000"/>
                <a:gd name="connsiteY18" fmla="*/ 324 h 1058724"/>
                <a:gd name="connsiteX19" fmla="*/ 1081090 w 1440000"/>
                <a:gd name="connsiteY19" fmla="*/ 324 h 1058724"/>
                <a:gd name="connsiteX0" fmla="*/ 1081090 w 1440000"/>
                <a:gd name="connsiteY0" fmla="*/ 0 h 1058724"/>
                <a:gd name="connsiteX1" fmla="*/ 1440000 w 1440000"/>
                <a:gd name="connsiteY1" fmla="*/ 0 h 1058724"/>
                <a:gd name="connsiteX2" fmla="*/ 1440000 w 1440000"/>
                <a:gd name="connsiteY2" fmla="*/ 529525 h 1058724"/>
                <a:gd name="connsiteX3" fmla="*/ 1440000 w 1440000"/>
                <a:gd name="connsiteY3" fmla="*/ 1058400 h 1058724"/>
                <a:gd name="connsiteX4" fmla="*/ 1292313 w 1440000"/>
                <a:gd name="connsiteY4" fmla="*/ 1058400 h 1058724"/>
                <a:gd name="connsiteX5" fmla="*/ 1290702 w 1440000"/>
                <a:gd name="connsiteY5" fmla="*/ 1058724 h 1058724"/>
                <a:gd name="connsiteX6" fmla="*/ 149297 w 1440000"/>
                <a:gd name="connsiteY6" fmla="*/ 1058724 h 1058724"/>
                <a:gd name="connsiteX7" fmla="*/ 0 w 1440000"/>
                <a:gd name="connsiteY7" fmla="*/ 909959 h 1058724"/>
                <a:gd name="connsiteX8" fmla="*/ 149297 w 1440000"/>
                <a:gd name="connsiteY8" fmla="*/ 761194 h 1058724"/>
                <a:gd name="connsiteX9" fmla="*/ 154591 w 1440000"/>
                <a:gd name="connsiteY9" fmla="*/ 761194 h 1058724"/>
                <a:gd name="connsiteX10" fmla="*/ 153987 w 1440000"/>
                <a:gd name="connsiteY10" fmla="*/ 761007 h 1058724"/>
                <a:gd name="connsiteX11" fmla="*/ 19813 w 1440000"/>
                <a:gd name="connsiteY11" fmla="*/ 627313 h 1058724"/>
                <a:gd name="connsiteX12" fmla="*/ 0 w 1440000"/>
                <a:gd name="connsiteY12" fmla="*/ 529525 h 1058724"/>
                <a:gd name="connsiteX13" fmla="*/ 19813 w 1440000"/>
                <a:gd name="connsiteY13" fmla="*/ 431737 h 1058724"/>
                <a:gd name="connsiteX14" fmla="*/ 111160 w 1440000"/>
                <a:gd name="connsiteY14" fmla="*/ 321204 h 1058724"/>
                <a:gd name="connsiteX15" fmla="*/ 159905 w 1440000"/>
                <a:gd name="connsiteY15" fmla="*/ 297854 h 1058724"/>
                <a:gd name="connsiteX16" fmla="*/ 149297 w 1440000"/>
                <a:gd name="connsiteY16" fmla="*/ 297854 h 1058724"/>
                <a:gd name="connsiteX17" fmla="*/ 0 w 1440000"/>
                <a:gd name="connsiteY17" fmla="*/ 149089 h 1058724"/>
                <a:gd name="connsiteX18" fmla="*/ 149297 w 1440000"/>
                <a:gd name="connsiteY18" fmla="*/ 324 h 1058724"/>
                <a:gd name="connsiteX0" fmla="*/ 1081090 w 1440000"/>
                <a:gd name="connsiteY0" fmla="*/ 0 h 1058724"/>
                <a:gd name="connsiteX1" fmla="*/ 1440000 w 1440000"/>
                <a:gd name="connsiteY1" fmla="*/ 0 h 1058724"/>
                <a:gd name="connsiteX2" fmla="*/ 1440000 w 1440000"/>
                <a:gd name="connsiteY2" fmla="*/ 529525 h 1058724"/>
                <a:gd name="connsiteX3" fmla="*/ 1292313 w 1440000"/>
                <a:gd name="connsiteY3" fmla="*/ 1058400 h 1058724"/>
                <a:gd name="connsiteX4" fmla="*/ 1290702 w 1440000"/>
                <a:gd name="connsiteY4" fmla="*/ 1058724 h 1058724"/>
                <a:gd name="connsiteX5" fmla="*/ 149297 w 1440000"/>
                <a:gd name="connsiteY5" fmla="*/ 1058724 h 1058724"/>
                <a:gd name="connsiteX6" fmla="*/ 0 w 1440000"/>
                <a:gd name="connsiteY6" fmla="*/ 909959 h 1058724"/>
                <a:gd name="connsiteX7" fmla="*/ 149297 w 1440000"/>
                <a:gd name="connsiteY7" fmla="*/ 761194 h 1058724"/>
                <a:gd name="connsiteX8" fmla="*/ 154591 w 1440000"/>
                <a:gd name="connsiteY8" fmla="*/ 761194 h 1058724"/>
                <a:gd name="connsiteX9" fmla="*/ 153987 w 1440000"/>
                <a:gd name="connsiteY9" fmla="*/ 761007 h 1058724"/>
                <a:gd name="connsiteX10" fmla="*/ 19813 w 1440000"/>
                <a:gd name="connsiteY10" fmla="*/ 627313 h 1058724"/>
                <a:gd name="connsiteX11" fmla="*/ 0 w 1440000"/>
                <a:gd name="connsiteY11" fmla="*/ 529525 h 1058724"/>
                <a:gd name="connsiteX12" fmla="*/ 19813 w 1440000"/>
                <a:gd name="connsiteY12" fmla="*/ 431737 h 1058724"/>
                <a:gd name="connsiteX13" fmla="*/ 111160 w 1440000"/>
                <a:gd name="connsiteY13" fmla="*/ 321204 h 1058724"/>
                <a:gd name="connsiteX14" fmla="*/ 159905 w 1440000"/>
                <a:gd name="connsiteY14" fmla="*/ 297854 h 1058724"/>
                <a:gd name="connsiteX15" fmla="*/ 149297 w 1440000"/>
                <a:gd name="connsiteY15" fmla="*/ 297854 h 1058724"/>
                <a:gd name="connsiteX16" fmla="*/ 0 w 1440000"/>
                <a:gd name="connsiteY16" fmla="*/ 149089 h 1058724"/>
                <a:gd name="connsiteX17" fmla="*/ 149297 w 1440000"/>
                <a:gd name="connsiteY17" fmla="*/ 324 h 1058724"/>
                <a:gd name="connsiteX0" fmla="*/ 1081090 w 1440000"/>
                <a:gd name="connsiteY0" fmla="*/ 0 h 1058724"/>
                <a:gd name="connsiteX1" fmla="*/ 1440000 w 1440000"/>
                <a:gd name="connsiteY1" fmla="*/ 0 h 1058724"/>
                <a:gd name="connsiteX2" fmla="*/ 1440000 w 1440000"/>
                <a:gd name="connsiteY2" fmla="*/ 529525 h 1058724"/>
                <a:gd name="connsiteX3" fmla="*/ 1292313 w 1440000"/>
                <a:gd name="connsiteY3" fmla="*/ 1058400 h 1058724"/>
                <a:gd name="connsiteX4" fmla="*/ 149297 w 1440000"/>
                <a:gd name="connsiteY4" fmla="*/ 1058724 h 1058724"/>
                <a:gd name="connsiteX5" fmla="*/ 0 w 1440000"/>
                <a:gd name="connsiteY5" fmla="*/ 909959 h 1058724"/>
                <a:gd name="connsiteX6" fmla="*/ 149297 w 1440000"/>
                <a:gd name="connsiteY6" fmla="*/ 761194 h 1058724"/>
                <a:gd name="connsiteX7" fmla="*/ 154591 w 1440000"/>
                <a:gd name="connsiteY7" fmla="*/ 761194 h 1058724"/>
                <a:gd name="connsiteX8" fmla="*/ 153987 w 1440000"/>
                <a:gd name="connsiteY8" fmla="*/ 761007 h 1058724"/>
                <a:gd name="connsiteX9" fmla="*/ 19813 w 1440000"/>
                <a:gd name="connsiteY9" fmla="*/ 627313 h 1058724"/>
                <a:gd name="connsiteX10" fmla="*/ 0 w 1440000"/>
                <a:gd name="connsiteY10" fmla="*/ 529525 h 1058724"/>
                <a:gd name="connsiteX11" fmla="*/ 19813 w 1440000"/>
                <a:gd name="connsiteY11" fmla="*/ 431737 h 1058724"/>
                <a:gd name="connsiteX12" fmla="*/ 111160 w 1440000"/>
                <a:gd name="connsiteY12" fmla="*/ 321204 h 1058724"/>
                <a:gd name="connsiteX13" fmla="*/ 159905 w 1440000"/>
                <a:gd name="connsiteY13" fmla="*/ 297854 h 1058724"/>
                <a:gd name="connsiteX14" fmla="*/ 149297 w 1440000"/>
                <a:gd name="connsiteY14" fmla="*/ 297854 h 1058724"/>
                <a:gd name="connsiteX15" fmla="*/ 0 w 1440000"/>
                <a:gd name="connsiteY15" fmla="*/ 149089 h 1058724"/>
                <a:gd name="connsiteX16" fmla="*/ 149297 w 1440000"/>
                <a:gd name="connsiteY16" fmla="*/ 324 h 1058724"/>
                <a:gd name="connsiteX0" fmla="*/ 1081090 w 1440000"/>
                <a:gd name="connsiteY0" fmla="*/ 0 h 1058724"/>
                <a:gd name="connsiteX1" fmla="*/ 1440000 w 1440000"/>
                <a:gd name="connsiteY1" fmla="*/ 0 h 1058724"/>
                <a:gd name="connsiteX2" fmla="*/ 1440000 w 1440000"/>
                <a:gd name="connsiteY2" fmla="*/ 529525 h 1058724"/>
                <a:gd name="connsiteX3" fmla="*/ 149297 w 1440000"/>
                <a:gd name="connsiteY3" fmla="*/ 1058724 h 1058724"/>
                <a:gd name="connsiteX4" fmla="*/ 0 w 1440000"/>
                <a:gd name="connsiteY4" fmla="*/ 909959 h 1058724"/>
                <a:gd name="connsiteX5" fmla="*/ 149297 w 1440000"/>
                <a:gd name="connsiteY5" fmla="*/ 761194 h 1058724"/>
                <a:gd name="connsiteX6" fmla="*/ 154591 w 1440000"/>
                <a:gd name="connsiteY6" fmla="*/ 761194 h 1058724"/>
                <a:gd name="connsiteX7" fmla="*/ 153987 w 1440000"/>
                <a:gd name="connsiteY7" fmla="*/ 761007 h 1058724"/>
                <a:gd name="connsiteX8" fmla="*/ 19813 w 1440000"/>
                <a:gd name="connsiteY8" fmla="*/ 627313 h 1058724"/>
                <a:gd name="connsiteX9" fmla="*/ 0 w 1440000"/>
                <a:gd name="connsiteY9" fmla="*/ 529525 h 1058724"/>
                <a:gd name="connsiteX10" fmla="*/ 19813 w 1440000"/>
                <a:gd name="connsiteY10" fmla="*/ 431737 h 1058724"/>
                <a:gd name="connsiteX11" fmla="*/ 111160 w 1440000"/>
                <a:gd name="connsiteY11" fmla="*/ 321204 h 1058724"/>
                <a:gd name="connsiteX12" fmla="*/ 159905 w 1440000"/>
                <a:gd name="connsiteY12" fmla="*/ 297854 h 1058724"/>
                <a:gd name="connsiteX13" fmla="*/ 149297 w 1440000"/>
                <a:gd name="connsiteY13" fmla="*/ 297854 h 1058724"/>
                <a:gd name="connsiteX14" fmla="*/ 0 w 1440000"/>
                <a:gd name="connsiteY14" fmla="*/ 149089 h 1058724"/>
                <a:gd name="connsiteX15" fmla="*/ 149297 w 1440000"/>
                <a:gd name="connsiteY15" fmla="*/ 324 h 1058724"/>
                <a:gd name="connsiteX0" fmla="*/ 1081090 w 1440000"/>
                <a:gd name="connsiteY0" fmla="*/ 0 h 1058724"/>
                <a:gd name="connsiteX1" fmla="*/ 1440000 w 1440000"/>
                <a:gd name="connsiteY1" fmla="*/ 0 h 1058724"/>
                <a:gd name="connsiteX2" fmla="*/ 149297 w 1440000"/>
                <a:gd name="connsiteY2" fmla="*/ 1058724 h 1058724"/>
                <a:gd name="connsiteX3" fmla="*/ 0 w 1440000"/>
                <a:gd name="connsiteY3" fmla="*/ 909959 h 1058724"/>
                <a:gd name="connsiteX4" fmla="*/ 149297 w 1440000"/>
                <a:gd name="connsiteY4" fmla="*/ 761194 h 1058724"/>
                <a:gd name="connsiteX5" fmla="*/ 154591 w 1440000"/>
                <a:gd name="connsiteY5" fmla="*/ 761194 h 1058724"/>
                <a:gd name="connsiteX6" fmla="*/ 153987 w 1440000"/>
                <a:gd name="connsiteY6" fmla="*/ 761007 h 1058724"/>
                <a:gd name="connsiteX7" fmla="*/ 19813 w 1440000"/>
                <a:gd name="connsiteY7" fmla="*/ 627313 h 1058724"/>
                <a:gd name="connsiteX8" fmla="*/ 0 w 1440000"/>
                <a:gd name="connsiteY8" fmla="*/ 529525 h 1058724"/>
                <a:gd name="connsiteX9" fmla="*/ 19813 w 1440000"/>
                <a:gd name="connsiteY9" fmla="*/ 431737 h 1058724"/>
                <a:gd name="connsiteX10" fmla="*/ 111160 w 1440000"/>
                <a:gd name="connsiteY10" fmla="*/ 321204 h 1058724"/>
                <a:gd name="connsiteX11" fmla="*/ 159905 w 1440000"/>
                <a:gd name="connsiteY11" fmla="*/ 297854 h 1058724"/>
                <a:gd name="connsiteX12" fmla="*/ 149297 w 1440000"/>
                <a:gd name="connsiteY12" fmla="*/ 297854 h 1058724"/>
                <a:gd name="connsiteX13" fmla="*/ 0 w 1440000"/>
                <a:gd name="connsiteY13" fmla="*/ 149089 h 1058724"/>
                <a:gd name="connsiteX14" fmla="*/ 149297 w 1440000"/>
                <a:gd name="connsiteY14" fmla="*/ 324 h 1058724"/>
                <a:gd name="connsiteX0" fmla="*/ 1081090 w 1081090"/>
                <a:gd name="connsiteY0" fmla="*/ 0 h 1058724"/>
                <a:gd name="connsiteX1" fmla="*/ 149297 w 1081090"/>
                <a:gd name="connsiteY1" fmla="*/ 1058724 h 1058724"/>
                <a:gd name="connsiteX2" fmla="*/ 0 w 1081090"/>
                <a:gd name="connsiteY2" fmla="*/ 909959 h 1058724"/>
                <a:gd name="connsiteX3" fmla="*/ 149297 w 1081090"/>
                <a:gd name="connsiteY3" fmla="*/ 761194 h 1058724"/>
                <a:gd name="connsiteX4" fmla="*/ 154591 w 1081090"/>
                <a:gd name="connsiteY4" fmla="*/ 761194 h 1058724"/>
                <a:gd name="connsiteX5" fmla="*/ 153987 w 1081090"/>
                <a:gd name="connsiteY5" fmla="*/ 761007 h 1058724"/>
                <a:gd name="connsiteX6" fmla="*/ 19813 w 1081090"/>
                <a:gd name="connsiteY6" fmla="*/ 627313 h 1058724"/>
                <a:gd name="connsiteX7" fmla="*/ 0 w 1081090"/>
                <a:gd name="connsiteY7" fmla="*/ 529525 h 1058724"/>
                <a:gd name="connsiteX8" fmla="*/ 19813 w 1081090"/>
                <a:gd name="connsiteY8" fmla="*/ 431737 h 1058724"/>
                <a:gd name="connsiteX9" fmla="*/ 111160 w 1081090"/>
                <a:gd name="connsiteY9" fmla="*/ 321204 h 1058724"/>
                <a:gd name="connsiteX10" fmla="*/ 159905 w 1081090"/>
                <a:gd name="connsiteY10" fmla="*/ 297854 h 1058724"/>
                <a:gd name="connsiteX11" fmla="*/ 149297 w 1081090"/>
                <a:gd name="connsiteY11" fmla="*/ 297854 h 1058724"/>
                <a:gd name="connsiteX12" fmla="*/ 0 w 1081090"/>
                <a:gd name="connsiteY12" fmla="*/ 149089 h 1058724"/>
                <a:gd name="connsiteX13" fmla="*/ 149297 w 1081090"/>
                <a:gd name="connsiteY13" fmla="*/ 324 h 1058724"/>
                <a:gd name="connsiteX0" fmla="*/ 149297 w 159905"/>
                <a:gd name="connsiteY0" fmla="*/ 1058400 h 1058400"/>
                <a:gd name="connsiteX1" fmla="*/ 0 w 159905"/>
                <a:gd name="connsiteY1" fmla="*/ 909635 h 1058400"/>
                <a:gd name="connsiteX2" fmla="*/ 149297 w 159905"/>
                <a:gd name="connsiteY2" fmla="*/ 760870 h 1058400"/>
                <a:gd name="connsiteX3" fmla="*/ 154591 w 159905"/>
                <a:gd name="connsiteY3" fmla="*/ 760870 h 1058400"/>
                <a:gd name="connsiteX4" fmla="*/ 153987 w 159905"/>
                <a:gd name="connsiteY4" fmla="*/ 760683 h 1058400"/>
                <a:gd name="connsiteX5" fmla="*/ 19813 w 159905"/>
                <a:gd name="connsiteY5" fmla="*/ 626989 h 1058400"/>
                <a:gd name="connsiteX6" fmla="*/ 0 w 159905"/>
                <a:gd name="connsiteY6" fmla="*/ 529201 h 1058400"/>
                <a:gd name="connsiteX7" fmla="*/ 19813 w 159905"/>
                <a:gd name="connsiteY7" fmla="*/ 431413 h 1058400"/>
                <a:gd name="connsiteX8" fmla="*/ 111160 w 159905"/>
                <a:gd name="connsiteY8" fmla="*/ 320880 h 1058400"/>
                <a:gd name="connsiteX9" fmla="*/ 159905 w 159905"/>
                <a:gd name="connsiteY9" fmla="*/ 297530 h 1058400"/>
                <a:gd name="connsiteX10" fmla="*/ 149297 w 159905"/>
                <a:gd name="connsiteY10" fmla="*/ 297530 h 1058400"/>
                <a:gd name="connsiteX11" fmla="*/ 0 w 159905"/>
                <a:gd name="connsiteY11" fmla="*/ 148765 h 1058400"/>
                <a:gd name="connsiteX12" fmla="*/ 149297 w 159905"/>
                <a:gd name="connsiteY12" fmla="*/ 0 h 1058400"/>
                <a:gd name="connsiteX0" fmla="*/ 76854 w 166044"/>
                <a:gd name="connsiteY0" fmla="*/ 1036968 h 1036968"/>
                <a:gd name="connsiteX1" fmla="*/ 6139 w 166044"/>
                <a:gd name="connsiteY1" fmla="*/ 909635 h 1036968"/>
                <a:gd name="connsiteX2" fmla="*/ 155436 w 166044"/>
                <a:gd name="connsiteY2" fmla="*/ 760870 h 1036968"/>
                <a:gd name="connsiteX3" fmla="*/ 160730 w 166044"/>
                <a:gd name="connsiteY3" fmla="*/ 760870 h 1036968"/>
                <a:gd name="connsiteX4" fmla="*/ 160126 w 166044"/>
                <a:gd name="connsiteY4" fmla="*/ 760683 h 1036968"/>
                <a:gd name="connsiteX5" fmla="*/ 25952 w 166044"/>
                <a:gd name="connsiteY5" fmla="*/ 626989 h 1036968"/>
                <a:gd name="connsiteX6" fmla="*/ 6139 w 166044"/>
                <a:gd name="connsiteY6" fmla="*/ 529201 h 1036968"/>
                <a:gd name="connsiteX7" fmla="*/ 25952 w 166044"/>
                <a:gd name="connsiteY7" fmla="*/ 431413 h 1036968"/>
                <a:gd name="connsiteX8" fmla="*/ 117299 w 166044"/>
                <a:gd name="connsiteY8" fmla="*/ 320880 h 1036968"/>
                <a:gd name="connsiteX9" fmla="*/ 166044 w 166044"/>
                <a:gd name="connsiteY9" fmla="*/ 297530 h 1036968"/>
                <a:gd name="connsiteX10" fmla="*/ 155436 w 166044"/>
                <a:gd name="connsiteY10" fmla="*/ 297530 h 1036968"/>
                <a:gd name="connsiteX11" fmla="*/ 6139 w 166044"/>
                <a:gd name="connsiteY11" fmla="*/ 148765 h 1036968"/>
                <a:gd name="connsiteX12" fmla="*/ 155436 w 166044"/>
                <a:gd name="connsiteY12" fmla="*/ 0 h 1036968"/>
                <a:gd name="connsiteX0" fmla="*/ 73932 w 163122"/>
                <a:gd name="connsiteY0" fmla="*/ 1036968 h 1036968"/>
                <a:gd name="connsiteX1" fmla="*/ 3217 w 163122"/>
                <a:gd name="connsiteY1" fmla="*/ 909635 h 1036968"/>
                <a:gd name="connsiteX2" fmla="*/ 152514 w 163122"/>
                <a:gd name="connsiteY2" fmla="*/ 760870 h 1036968"/>
                <a:gd name="connsiteX3" fmla="*/ 157808 w 163122"/>
                <a:gd name="connsiteY3" fmla="*/ 760870 h 1036968"/>
                <a:gd name="connsiteX4" fmla="*/ 157204 w 163122"/>
                <a:gd name="connsiteY4" fmla="*/ 760683 h 1036968"/>
                <a:gd name="connsiteX5" fmla="*/ 23030 w 163122"/>
                <a:gd name="connsiteY5" fmla="*/ 626989 h 1036968"/>
                <a:gd name="connsiteX6" fmla="*/ 3217 w 163122"/>
                <a:gd name="connsiteY6" fmla="*/ 529201 h 1036968"/>
                <a:gd name="connsiteX7" fmla="*/ 23030 w 163122"/>
                <a:gd name="connsiteY7" fmla="*/ 431413 h 1036968"/>
                <a:gd name="connsiteX8" fmla="*/ 114377 w 163122"/>
                <a:gd name="connsiteY8" fmla="*/ 320880 h 1036968"/>
                <a:gd name="connsiteX9" fmla="*/ 163122 w 163122"/>
                <a:gd name="connsiteY9" fmla="*/ 297530 h 1036968"/>
                <a:gd name="connsiteX10" fmla="*/ 152514 w 163122"/>
                <a:gd name="connsiteY10" fmla="*/ 297530 h 1036968"/>
                <a:gd name="connsiteX11" fmla="*/ 3217 w 163122"/>
                <a:gd name="connsiteY11" fmla="*/ 148765 h 1036968"/>
                <a:gd name="connsiteX12" fmla="*/ 152514 w 163122"/>
                <a:gd name="connsiteY12" fmla="*/ 0 h 1036968"/>
                <a:gd name="connsiteX0" fmla="*/ 70778 w 159968"/>
                <a:gd name="connsiteY0" fmla="*/ 1036968 h 1036968"/>
                <a:gd name="connsiteX1" fmla="*/ 63 w 159968"/>
                <a:gd name="connsiteY1" fmla="*/ 909635 h 1036968"/>
                <a:gd name="connsiteX2" fmla="*/ 149360 w 159968"/>
                <a:gd name="connsiteY2" fmla="*/ 760870 h 1036968"/>
                <a:gd name="connsiteX3" fmla="*/ 154654 w 159968"/>
                <a:gd name="connsiteY3" fmla="*/ 760870 h 1036968"/>
                <a:gd name="connsiteX4" fmla="*/ 154050 w 159968"/>
                <a:gd name="connsiteY4" fmla="*/ 760683 h 1036968"/>
                <a:gd name="connsiteX5" fmla="*/ 19876 w 159968"/>
                <a:gd name="connsiteY5" fmla="*/ 626989 h 1036968"/>
                <a:gd name="connsiteX6" fmla="*/ 63 w 159968"/>
                <a:gd name="connsiteY6" fmla="*/ 529201 h 1036968"/>
                <a:gd name="connsiteX7" fmla="*/ 19876 w 159968"/>
                <a:gd name="connsiteY7" fmla="*/ 431413 h 1036968"/>
                <a:gd name="connsiteX8" fmla="*/ 111223 w 159968"/>
                <a:gd name="connsiteY8" fmla="*/ 320880 h 1036968"/>
                <a:gd name="connsiteX9" fmla="*/ 159968 w 159968"/>
                <a:gd name="connsiteY9" fmla="*/ 297530 h 1036968"/>
                <a:gd name="connsiteX10" fmla="*/ 149360 w 159968"/>
                <a:gd name="connsiteY10" fmla="*/ 297530 h 1036968"/>
                <a:gd name="connsiteX11" fmla="*/ 63 w 159968"/>
                <a:gd name="connsiteY11" fmla="*/ 148765 h 1036968"/>
                <a:gd name="connsiteX12" fmla="*/ 149360 w 159968"/>
                <a:gd name="connsiteY12" fmla="*/ 0 h 1036968"/>
                <a:gd name="connsiteX0" fmla="*/ 70715 w 159905"/>
                <a:gd name="connsiteY0" fmla="*/ 1036968 h 1036968"/>
                <a:gd name="connsiteX1" fmla="*/ 0 w 159905"/>
                <a:gd name="connsiteY1" fmla="*/ 909635 h 1036968"/>
                <a:gd name="connsiteX2" fmla="*/ 149297 w 159905"/>
                <a:gd name="connsiteY2" fmla="*/ 760870 h 1036968"/>
                <a:gd name="connsiteX3" fmla="*/ 154591 w 159905"/>
                <a:gd name="connsiteY3" fmla="*/ 760870 h 1036968"/>
                <a:gd name="connsiteX4" fmla="*/ 153987 w 159905"/>
                <a:gd name="connsiteY4" fmla="*/ 760683 h 1036968"/>
                <a:gd name="connsiteX5" fmla="*/ 19813 w 159905"/>
                <a:gd name="connsiteY5" fmla="*/ 626989 h 1036968"/>
                <a:gd name="connsiteX6" fmla="*/ 0 w 159905"/>
                <a:gd name="connsiteY6" fmla="*/ 529201 h 1036968"/>
                <a:gd name="connsiteX7" fmla="*/ 19813 w 159905"/>
                <a:gd name="connsiteY7" fmla="*/ 431413 h 1036968"/>
                <a:gd name="connsiteX8" fmla="*/ 111160 w 159905"/>
                <a:gd name="connsiteY8" fmla="*/ 320880 h 1036968"/>
                <a:gd name="connsiteX9" fmla="*/ 159905 w 159905"/>
                <a:gd name="connsiteY9" fmla="*/ 297530 h 1036968"/>
                <a:gd name="connsiteX10" fmla="*/ 149297 w 159905"/>
                <a:gd name="connsiteY10" fmla="*/ 297530 h 1036968"/>
                <a:gd name="connsiteX11" fmla="*/ 0 w 159905"/>
                <a:gd name="connsiteY11" fmla="*/ 148765 h 1036968"/>
                <a:gd name="connsiteX12" fmla="*/ 149297 w 159905"/>
                <a:gd name="connsiteY12" fmla="*/ 0 h 1036968"/>
                <a:gd name="connsiteX0" fmla="*/ 70715 w 159905"/>
                <a:gd name="connsiteY0" fmla="*/ 1036968 h 1036968"/>
                <a:gd name="connsiteX1" fmla="*/ 0 w 159905"/>
                <a:gd name="connsiteY1" fmla="*/ 909635 h 1036968"/>
                <a:gd name="connsiteX2" fmla="*/ 149297 w 159905"/>
                <a:gd name="connsiteY2" fmla="*/ 760870 h 1036968"/>
                <a:gd name="connsiteX3" fmla="*/ 154591 w 159905"/>
                <a:gd name="connsiteY3" fmla="*/ 760870 h 1036968"/>
                <a:gd name="connsiteX4" fmla="*/ 153987 w 159905"/>
                <a:gd name="connsiteY4" fmla="*/ 760683 h 1036968"/>
                <a:gd name="connsiteX5" fmla="*/ 19813 w 159905"/>
                <a:gd name="connsiteY5" fmla="*/ 626989 h 1036968"/>
                <a:gd name="connsiteX6" fmla="*/ 0 w 159905"/>
                <a:gd name="connsiteY6" fmla="*/ 529201 h 1036968"/>
                <a:gd name="connsiteX7" fmla="*/ 19813 w 159905"/>
                <a:gd name="connsiteY7" fmla="*/ 431413 h 1036968"/>
                <a:gd name="connsiteX8" fmla="*/ 111160 w 159905"/>
                <a:gd name="connsiteY8" fmla="*/ 320880 h 1036968"/>
                <a:gd name="connsiteX9" fmla="*/ 159905 w 159905"/>
                <a:gd name="connsiteY9" fmla="*/ 297530 h 1036968"/>
                <a:gd name="connsiteX10" fmla="*/ 149297 w 159905"/>
                <a:gd name="connsiteY10" fmla="*/ 297530 h 1036968"/>
                <a:gd name="connsiteX11" fmla="*/ 0 w 159905"/>
                <a:gd name="connsiteY11" fmla="*/ 148765 h 1036968"/>
                <a:gd name="connsiteX12" fmla="*/ 149297 w 159905"/>
                <a:gd name="connsiteY12" fmla="*/ 0 h 1036968"/>
                <a:gd name="connsiteX0" fmla="*/ 73890 w 163080"/>
                <a:gd name="connsiteY0" fmla="*/ 1036968 h 1036968"/>
                <a:gd name="connsiteX1" fmla="*/ 0 w 163080"/>
                <a:gd name="connsiteY1" fmla="*/ 896935 h 1036968"/>
                <a:gd name="connsiteX2" fmla="*/ 152472 w 163080"/>
                <a:gd name="connsiteY2" fmla="*/ 760870 h 1036968"/>
                <a:gd name="connsiteX3" fmla="*/ 157766 w 163080"/>
                <a:gd name="connsiteY3" fmla="*/ 760870 h 1036968"/>
                <a:gd name="connsiteX4" fmla="*/ 157162 w 163080"/>
                <a:gd name="connsiteY4" fmla="*/ 760683 h 1036968"/>
                <a:gd name="connsiteX5" fmla="*/ 22988 w 163080"/>
                <a:gd name="connsiteY5" fmla="*/ 626989 h 1036968"/>
                <a:gd name="connsiteX6" fmla="*/ 3175 w 163080"/>
                <a:gd name="connsiteY6" fmla="*/ 529201 h 1036968"/>
                <a:gd name="connsiteX7" fmla="*/ 22988 w 163080"/>
                <a:gd name="connsiteY7" fmla="*/ 431413 h 1036968"/>
                <a:gd name="connsiteX8" fmla="*/ 114335 w 163080"/>
                <a:gd name="connsiteY8" fmla="*/ 320880 h 1036968"/>
                <a:gd name="connsiteX9" fmla="*/ 163080 w 163080"/>
                <a:gd name="connsiteY9" fmla="*/ 297530 h 1036968"/>
                <a:gd name="connsiteX10" fmla="*/ 152472 w 163080"/>
                <a:gd name="connsiteY10" fmla="*/ 297530 h 1036968"/>
                <a:gd name="connsiteX11" fmla="*/ 3175 w 163080"/>
                <a:gd name="connsiteY11" fmla="*/ 148765 h 1036968"/>
                <a:gd name="connsiteX12" fmla="*/ 152472 w 163080"/>
                <a:gd name="connsiteY12" fmla="*/ 0 h 103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3080" h="1036968">
                  <a:moveTo>
                    <a:pt x="73890" y="1036968"/>
                  </a:moveTo>
                  <a:cubicBezTo>
                    <a:pt x="17630" y="1003631"/>
                    <a:pt x="5954" y="969145"/>
                    <a:pt x="0" y="896935"/>
                  </a:cubicBezTo>
                  <a:cubicBezTo>
                    <a:pt x="13097" y="850919"/>
                    <a:pt x="70018" y="760870"/>
                    <a:pt x="152472" y="760870"/>
                  </a:cubicBezTo>
                  <a:lnTo>
                    <a:pt x="157766" y="760870"/>
                  </a:lnTo>
                  <a:lnTo>
                    <a:pt x="157162" y="760683"/>
                  </a:lnTo>
                  <a:cubicBezTo>
                    <a:pt x="96834" y="735258"/>
                    <a:pt x="48505" y="687100"/>
                    <a:pt x="22988" y="626989"/>
                  </a:cubicBezTo>
                  <a:lnTo>
                    <a:pt x="3175" y="529201"/>
                  </a:lnTo>
                  <a:lnTo>
                    <a:pt x="22988" y="431413"/>
                  </a:lnTo>
                  <a:cubicBezTo>
                    <a:pt x="42125" y="386328"/>
                    <a:pt x="74095" y="347968"/>
                    <a:pt x="114335" y="320880"/>
                  </a:cubicBezTo>
                  <a:lnTo>
                    <a:pt x="163080" y="297530"/>
                  </a:lnTo>
                  <a:lnTo>
                    <a:pt x="152472" y="297530"/>
                  </a:lnTo>
                  <a:cubicBezTo>
                    <a:pt x="70018" y="297530"/>
                    <a:pt x="3175" y="230925"/>
                    <a:pt x="3175" y="148765"/>
                  </a:cubicBezTo>
                  <a:cubicBezTo>
                    <a:pt x="3175" y="66605"/>
                    <a:pt x="70018" y="0"/>
                    <a:pt x="152472" y="0"/>
                  </a:cubicBezTo>
                </a:path>
              </a:pathLst>
            </a:custGeom>
            <a:noFill/>
            <a:ln w="12700">
              <a:solidFill>
                <a:schemeClr val="bg1">
                  <a:alpha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6" name="矩形 85"/>
          <p:cNvSpPr/>
          <p:nvPr/>
        </p:nvSpPr>
        <p:spPr>
          <a:xfrm>
            <a:off x="3525129" y="2021731"/>
            <a:ext cx="5907297" cy="2345770"/>
          </a:xfrm>
          <a:prstGeom prst="rect">
            <a:avLst/>
          </a:prstGeom>
        </p:spPr>
        <p:txBody>
          <a:bodyPr wrap="square">
            <a:spAutoFit/>
            <a:scene3d>
              <a:camera prst="orthographicFront"/>
              <a:lightRig rig="threePt" dir="t"/>
            </a:scene3d>
            <a:sp3d contourW="6350"/>
          </a:bodyPr>
          <a:lstStyle/>
          <a:p>
            <a:pPr>
              <a:lnSpc>
                <a:spcPct val="150000"/>
              </a:lnSpc>
            </a:pPr>
            <a:r>
              <a:rPr lang="zh-CN" altLang="en-US" sz="2000" dirty="0">
                <a:solidFill>
                  <a:schemeClr val="tx1">
                    <a:lumMod val="50000"/>
                    <a:lumOff val="50000"/>
                  </a:schemeClr>
                </a:solidFill>
              </a:rPr>
              <a:t>用户可以在投影仪或者计算机上进行演示，也可以将演示文稿打印出来，制作成胶片，以便应用到更广泛的领域中利用不仅可以创建演示文稿，还可以在互联网上召开面对面会议、远程会议或在网上给观众展示演示文稿</a:t>
            </a:r>
          </a:p>
        </p:txBody>
      </p:sp>
    </p:spTree>
    <p:extLst>
      <p:ext uri="{BB962C8B-B14F-4D97-AF65-F5344CB8AC3E}">
        <p14:creationId xmlns:p14="http://schemas.microsoft.com/office/powerpoint/2010/main" val="177764710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4000">
        <p15:prstTrans prst="pageCurlDouble"/>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83"/>
                                        </p:tgtEl>
                                        <p:attrNameLst>
                                          <p:attrName>style.visibility</p:attrName>
                                        </p:attrNameLst>
                                      </p:cBhvr>
                                      <p:to>
                                        <p:strVal val="visible"/>
                                      </p:to>
                                    </p:set>
                                    <p:animEffect transition="in" filter="wipe(left)">
                                      <p:cBhvr>
                                        <p:cTn id="13" dur="500"/>
                                        <p:tgtEl>
                                          <p:spTgt spid="83"/>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86"/>
                                        </p:tgtEl>
                                        <p:attrNameLst>
                                          <p:attrName>style.visibility</p:attrName>
                                        </p:attrNameLst>
                                      </p:cBhvr>
                                      <p:to>
                                        <p:strVal val="visible"/>
                                      </p:to>
                                    </p:set>
                                    <p:anim calcmode="lin" valueType="num">
                                      <p:cBhvr>
                                        <p:cTn id="17" dur="500" fill="hold"/>
                                        <p:tgtEl>
                                          <p:spTgt spid="86"/>
                                        </p:tgtEl>
                                        <p:attrNameLst>
                                          <p:attrName>ppt_w</p:attrName>
                                        </p:attrNameLst>
                                      </p:cBhvr>
                                      <p:tavLst>
                                        <p:tav tm="0">
                                          <p:val>
                                            <p:fltVal val="0"/>
                                          </p:val>
                                        </p:tav>
                                        <p:tav tm="100000">
                                          <p:val>
                                            <p:strVal val="#ppt_w"/>
                                          </p:val>
                                        </p:tav>
                                      </p:tavLst>
                                    </p:anim>
                                    <p:anim calcmode="lin" valueType="num">
                                      <p:cBhvr>
                                        <p:cTn id="18" dur="500" fill="hold"/>
                                        <p:tgtEl>
                                          <p:spTgt spid="86"/>
                                        </p:tgtEl>
                                        <p:attrNameLst>
                                          <p:attrName>ppt_h</p:attrName>
                                        </p:attrNameLst>
                                      </p:cBhvr>
                                      <p:tavLst>
                                        <p:tav tm="0">
                                          <p:val>
                                            <p:fltVal val="0"/>
                                          </p:val>
                                        </p:tav>
                                        <p:tav tm="100000">
                                          <p:val>
                                            <p:strVal val="#ppt_h"/>
                                          </p:val>
                                        </p:tav>
                                      </p:tavLst>
                                    </p:anim>
                                    <p:animEffect transition="in" filter="fade">
                                      <p:cBhvr>
                                        <p:cTn id="19"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74288" y="484276"/>
            <a:ext cx="4150927" cy="1020697"/>
            <a:chOff x="574288" y="484276"/>
            <a:chExt cx="4150927" cy="1020697"/>
          </a:xfrm>
        </p:grpSpPr>
        <p:sp>
          <p:nvSpPr>
            <p:cNvPr id="3" name="椭圆 2"/>
            <p:cNvSpPr/>
            <p:nvPr/>
          </p:nvSpPr>
          <p:spPr>
            <a:xfrm>
              <a:off x="709696" y="798044"/>
              <a:ext cx="4015519" cy="466634"/>
            </a:xfrm>
            <a:prstGeom prst="ellipse">
              <a:avLst/>
            </a:prstGeom>
            <a:gradFill flip="none" rotWithShape="1">
              <a:gsLst>
                <a:gs pos="100000">
                  <a:srgbClr val="C9C9C9">
                    <a:alpha val="0"/>
                  </a:srgbClr>
                </a:gs>
                <a:gs pos="20000">
                  <a:schemeClr val="bg1">
                    <a:lumMod val="5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nvGrpSpPr>
            <p:cNvPr id="4" name="组合 3"/>
            <p:cNvGrpSpPr/>
            <p:nvPr/>
          </p:nvGrpSpPr>
          <p:grpSpPr>
            <a:xfrm>
              <a:off x="640284" y="484276"/>
              <a:ext cx="4021131" cy="613991"/>
              <a:chOff x="3418293" y="305852"/>
              <a:chExt cx="4844075" cy="872774"/>
            </a:xfrm>
          </p:grpSpPr>
          <p:sp>
            <p:nvSpPr>
              <p:cNvPr id="12" name="椭圆 11"/>
              <p:cNvSpPr/>
              <p:nvPr/>
            </p:nvSpPr>
            <p:spPr>
              <a:xfrm>
                <a:off x="3418293" y="305852"/>
                <a:ext cx="4844075" cy="466634"/>
              </a:xfrm>
              <a:prstGeom prst="ellipse">
                <a:avLst/>
              </a:prstGeom>
              <a:gradFill flip="none" rotWithShape="1">
                <a:gsLst>
                  <a:gs pos="100000">
                    <a:srgbClr val="C9C9C9">
                      <a:alpha val="0"/>
                    </a:srgbClr>
                  </a:gs>
                  <a:gs pos="20000">
                    <a:schemeClr val="bg1">
                      <a:lumMod val="5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3" name="矩形 12"/>
              <p:cNvSpPr/>
              <p:nvPr/>
            </p:nvSpPr>
            <p:spPr>
              <a:xfrm>
                <a:off x="3502027" y="470122"/>
                <a:ext cx="4499303" cy="708504"/>
              </a:xfrm>
              <a:prstGeom prst="rect">
                <a:avLst/>
              </a:prstGeom>
              <a:gradFill>
                <a:gsLst>
                  <a:gs pos="0">
                    <a:schemeClr val="bg1"/>
                  </a:gs>
                  <a:gs pos="100000">
                    <a:schemeClr val="bg1">
                      <a:lumMod val="95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grpSp>
          <p:nvGrpSpPr>
            <p:cNvPr id="5" name="组合 4"/>
            <p:cNvGrpSpPr/>
            <p:nvPr/>
          </p:nvGrpSpPr>
          <p:grpSpPr>
            <a:xfrm>
              <a:off x="574288" y="485837"/>
              <a:ext cx="970204" cy="1019136"/>
              <a:chOff x="1003288" y="1798087"/>
              <a:chExt cx="3398850" cy="3383513"/>
            </a:xfrm>
          </p:grpSpPr>
          <p:sp>
            <p:nvSpPr>
              <p:cNvPr id="7" name="AutoShape 3"/>
              <p:cNvSpPr>
                <a:spLocks noChangeAspect="1" noChangeArrowheads="1" noTextEdit="1"/>
              </p:cNvSpPr>
              <p:nvPr/>
            </p:nvSpPr>
            <p:spPr bwMode="auto">
              <a:xfrm>
                <a:off x="1566863" y="1863725"/>
                <a:ext cx="2835275" cy="331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8" name="AutoShape 11"/>
              <p:cNvSpPr>
                <a:spLocks noChangeAspect="1" noChangeArrowheads="1" noTextEdit="1"/>
              </p:cNvSpPr>
              <p:nvPr/>
            </p:nvSpPr>
            <p:spPr bwMode="auto">
              <a:xfrm>
                <a:off x="1028024" y="1798087"/>
                <a:ext cx="2896276" cy="1996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grpSp>
            <p:nvGrpSpPr>
              <p:cNvPr id="9" name="组合 8"/>
              <p:cNvGrpSpPr/>
              <p:nvPr/>
            </p:nvGrpSpPr>
            <p:grpSpPr>
              <a:xfrm>
                <a:off x="1003288" y="1856944"/>
                <a:ext cx="3119221" cy="1919931"/>
                <a:chOff x="1028026" y="1617975"/>
                <a:chExt cx="3119221" cy="1919931"/>
              </a:xfrm>
            </p:grpSpPr>
            <p:sp>
              <p:nvSpPr>
                <p:cNvPr id="10" name="Freeform 13"/>
                <p:cNvSpPr>
                  <a:spLocks/>
                </p:cNvSpPr>
                <p:nvPr/>
              </p:nvSpPr>
              <p:spPr bwMode="auto">
                <a:xfrm>
                  <a:off x="1028026" y="1617975"/>
                  <a:ext cx="3119221" cy="1832376"/>
                </a:xfrm>
                <a:custGeom>
                  <a:avLst/>
                  <a:gdLst>
                    <a:gd name="T0" fmla="*/ 264 w 306"/>
                    <a:gd name="T1" fmla="*/ 91 h 210"/>
                    <a:gd name="T2" fmla="*/ 266 w 306"/>
                    <a:gd name="T3" fmla="*/ 73 h 210"/>
                    <a:gd name="T4" fmla="*/ 194 w 306"/>
                    <a:gd name="T5" fmla="*/ 0 h 210"/>
                    <a:gd name="T6" fmla="*/ 127 w 306"/>
                    <a:gd name="T7" fmla="*/ 43 h 210"/>
                    <a:gd name="T8" fmla="*/ 90 w 306"/>
                    <a:gd name="T9" fmla="*/ 27 h 210"/>
                    <a:gd name="T10" fmla="*/ 37 w 306"/>
                    <a:gd name="T11" fmla="*/ 80 h 210"/>
                    <a:gd name="T12" fmla="*/ 39 w 306"/>
                    <a:gd name="T13" fmla="*/ 92 h 210"/>
                    <a:gd name="T14" fmla="*/ 0 w 306"/>
                    <a:gd name="T15" fmla="*/ 149 h 210"/>
                    <a:gd name="T16" fmla="*/ 61 w 306"/>
                    <a:gd name="T17" fmla="*/ 210 h 210"/>
                    <a:gd name="T18" fmla="*/ 245 w 306"/>
                    <a:gd name="T19" fmla="*/ 210 h 210"/>
                    <a:gd name="T20" fmla="*/ 306 w 306"/>
                    <a:gd name="T21" fmla="*/ 149 h 210"/>
                    <a:gd name="T22" fmla="*/ 264 w 306"/>
                    <a:gd name="T23" fmla="*/ 9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6" h="210">
                      <a:moveTo>
                        <a:pt x="264" y="91"/>
                      </a:moveTo>
                      <a:cubicBezTo>
                        <a:pt x="265" y="85"/>
                        <a:pt x="266" y="79"/>
                        <a:pt x="266" y="73"/>
                      </a:cubicBezTo>
                      <a:cubicBezTo>
                        <a:pt x="266" y="33"/>
                        <a:pt x="234" y="0"/>
                        <a:pt x="194" y="0"/>
                      </a:cubicBezTo>
                      <a:cubicBezTo>
                        <a:pt x="164" y="0"/>
                        <a:pt x="139" y="18"/>
                        <a:pt x="127" y="43"/>
                      </a:cubicBezTo>
                      <a:cubicBezTo>
                        <a:pt x="118" y="33"/>
                        <a:pt x="104" y="27"/>
                        <a:pt x="90" y="27"/>
                      </a:cubicBezTo>
                      <a:cubicBezTo>
                        <a:pt x="61" y="27"/>
                        <a:pt x="37" y="50"/>
                        <a:pt x="37" y="80"/>
                      </a:cubicBezTo>
                      <a:cubicBezTo>
                        <a:pt x="37" y="84"/>
                        <a:pt x="38" y="88"/>
                        <a:pt x="39" y="92"/>
                      </a:cubicBezTo>
                      <a:cubicBezTo>
                        <a:pt x="16" y="101"/>
                        <a:pt x="0" y="123"/>
                        <a:pt x="0" y="149"/>
                      </a:cubicBezTo>
                      <a:cubicBezTo>
                        <a:pt x="0" y="183"/>
                        <a:pt x="28" y="210"/>
                        <a:pt x="61" y="210"/>
                      </a:cubicBezTo>
                      <a:cubicBezTo>
                        <a:pt x="245" y="210"/>
                        <a:pt x="245" y="210"/>
                        <a:pt x="245" y="210"/>
                      </a:cubicBezTo>
                      <a:cubicBezTo>
                        <a:pt x="278" y="210"/>
                        <a:pt x="306" y="183"/>
                        <a:pt x="306" y="149"/>
                      </a:cubicBezTo>
                      <a:cubicBezTo>
                        <a:pt x="306" y="122"/>
                        <a:pt x="288" y="99"/>
                        <a:pt x="264" y="91"/>
                      </a:cubicBezTo>
                      <a:close/>
                    </a:path>
                  </a:pathLst>
                </a:custGeom>
                <a:gradFill flip="none" rotWithShape="1">
                  <a:gsLst>
                    <a:gs pos="0">
                      <a:srgbClr val="9CCCC9"/>
                    </a:gs>
                    <a:gs pos="87000">
                      <a:srgbClr val="68B0AB"/>
                    </a:gs>
                  </a:gsLst>
                  <a:lin ang="0" scaled="0"/>
                  <a:tileRect/>
                </a:gradFill>
                <a:ln w="101600">
                  <a:gradFill>
                    <a:gsLst>
                      <a:gs pos="0">
                        <a:srgbClr val="81BDB9"/>
                      </a:gs>
                      <a:gs pos="100000">
                        <a:srgbClr val="9CCCC9"/>
                      </a:gs>
                    </a:gsLst>
                    <a:lin ang="0" scaled="0"/>
                  </a:gradFill>
                </a:ln>
                <a:effectLst>
                  <a:outerShdw blurRad="127000" dist="63500" dir="8100000" algn="tr" rotWithShape="0">
                    <a:prstClr val="black">
                      <a:alpha val="30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1" name="Freeform 13"/>
                <p:cNvSpPr>
                  <a:spLocks/>
                </p:cNvSpPr>
                <p:nvPr/>
              </p:nvSpPr>
              <p:spPr bwMode="auto">
                <a:xfrm>
                  <a:off x="1441600" y="1876870"/>
                  <a:ext cx="2507439" cy="1661036"/>
                </a:xfrm>
                <a:custGeom>
                  <a:avLst/>
                  <a:gdLst>
                    <a:gd name="T0" fmla="*/ 264 w 306"/>
                    <a:gd name="T1" fmla="*/ 91 h 210"/>
                    <a:gd name="T2" fmla="*/ 266 w 306"/>
                    <a:gd name="T3" fmla="*/ 73 h 210"/>
                    <a:gd name="T4" fmla="*/ 194 w 306"/>
                    <a:gd name="T5" fmla="*/ 0 h 210"/>
                    <a:gd name="T6" fmla="*/ 127 w 306"/>
                    <a:gd name="T7" fmla="*/ 43 h 210"/>
                    <a:gd name="T8" fmla="*/ 90 w 306"/>
                    <a:gd name="T9" fmla="*/ 27 h 210"/>
                    <a:gd name="T10" fmla="*/ 37 w 306"/>
                    <a:gd name="T11" fmla="*/ 80 h 210"/>
                    <a:gd name="T12" fmla="*/ 39 w 306"/>
                    <a:gd name="T13" fmla="*/ 92 h 210"/>
                    <a:gd name="T14" fmla="*/ 0 w 306"/>
                    <a:gd name="T15" fmla="*/ 149 h 210"/>
                    <a:gd name="T16" fmla="*/ 61 w 306"/>
                    <a:gd name="T17" fmla="*/ 210 h 210"/>
                    <a:gd name="T18" fmla="*/ 245 w 306"/>
                    <a:gd name="T19" fmla="*/ 210 h 210"/>
                    <a:gd name="T20" fmla="*/ 306 w 306"/>
                    <a:gd name="T21" fmla="*/ 149 h 210"/>
                    <a:gd name="T22" fmla="*/ 264 w 306"/>
                    <a:gd name="T23" fmla="*/ 9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6" h="210">
                      <a:moveTo>
                        <a:pt x="264" y="91"/>
                      </a:moveTo>
                      <a:cubicBezTo>
                        <a:pt x="265" y="85"/>
                        <a:pt x="266" y="79"/>
                        <a:pt x="266" y="73"/>
                      </a:cubicBezTo>
                      <a:cubicBezTo>
                        <a:pt x="266" y="33"/>
                        <a:pt x="234" y="0"/>
                        <a:pt x="194" y="0"/>
                      </a:cubicBezTo>
                      <a:cubicBezTo>
                        <a:pt x="164" y="0"/>
                        <a:pt x="139" y="18"/>
                        <a:pt x="127" y="43"/>
                      </a:cubicBezTo>
                      <a:cubicBezTo>
                        <a:pt x="118" y="33"/>
                        <a:pt x="104" y="27"/>
                        <a:pt x="90" y="27"/>
                      </a:cubicBezTo>
                      <a:cubicBezTo>
                        <a:pt x="61" y="27"/>
                        <a:pt x="37" y="50"/>
                        <a:pt x="37" y="80"/>
                      </a:cubicBezTo>
                      <a:cubicBezTo>
                        <a:pt x="37" y="84"/>
                        <a:pt x="38" y="88"/>
                        <a:pt x="39" y="92"/>
                      </a:cubicBezTo>
                      <a:cubicBezTo>
                        <a:pt x="16" y="101"/>
                        <a:pt x="0" y="123"/>
                        <a:pt x="0" y="149"/>
                      </a:cubicBezTo>
                      <a:cubicBezTo>
                        <a:pt x="0" y="183"/>
                        <a:pt x="28" y="210"/>
                        <a:pt x="61" y="210"/>
                      </a:cubicBezTo>
                      <a:cubicBezTo>
                        <a:pt x="245" y="210"/>
                        <a:pt x="245" y="210"/>
                        <a:pt x="245" y="210"/>
                      </a:cubicBezTo>
                      <a:cubicBezTo>
                        <a:pt x="278" y="210"/>
                        <a:pt x="306" y="183"/>
                        <a:pt x="306" y="149"/>
                      </a:cubicBezTo>
                      <a:cubicBezTo>
                        <a:pt x="306" y="122"/>
                        <a:pt x="288" y="99"/>
                        <a:pt x="264" y="91"/>
                      </a:cubicBezTo>
                      <a:close/>
                    </a:path>
                  </a:pathLst>
                </a:custGeom>
                <a:gradFill flip="none" rotWithShape="1">
                  <a:gsLst>
                    <a:gs pos="0">
                      <a:schemeClr val="bg1"/>
                    </a:gs>
                    <a:gs pos="87000">
                      <a:schemeClr val="bg1">
                        <a:lumMod val="85000"/>
                      </a:schemeClr>
                    </a:gs>
                  </a:gsLst>
                  <a:lin ang="0" scaled="0"/>
                  <a:tileRect/>
                </a:gradFill>
                <a:ln w="63500">
                  <a:gradFill>
                    <a:gsLst>
                      <a:gs pos="0">
                        <a:schemeClr val="bg1">
                          <a:lumMod val="85000"/>
                        </a:schemeClr>
                      </a:gs>
                      <a:gs pos="100000">
                        <a:schemeClr val="bg1"/>
                      </a:gs>
                    </a:gsLst>
                    <a:lin ang="5400000" scaled="1"/>
                  </a:gradFill>
                </a:ln>
                <a:effectLst>
                  <a:outerShdw blurRad="127000" dist="63500" dir="8100000" algn="tr" rotWithShape="0">
                    <a:prstClr val="black">
                      <a:alpha val="30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grpSp>
        </p:grpSp>
        <p:sp>
          <p:nvSpPr>
            <p:cNvPr id="6" name="文本框 5"/>
            <p:cNvSpPr txBox="1"/>
            <p:nvPr/>
          </p:nvSpPr>
          <p:spPr>
            <a:xfrm>
              <a:off x="1626133" y="618751"/>
              <a:ext cx="2645285" cy="461665"/>
            </a:xfrm>
            <a:prstGeom prst="rect">
              <a:avLst/>
            </a:prstGeom>
            <a:noFill/>
          </p:spPr>
          <p:txBody>
            <a:bodyPr wrap="square" rtlCol="0">
              <a:spAutoFit/>
              <a:scene3d>
                <a:camera prst="orthographicFront"/>
                <a:lightRig rig="threePt" dir="t"/>
              </a:scene3d>
              <a:sp3d contourW="1905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标题文字添加此处</a:t>
              </a:r>
            </a:p>
          </p:txBody>
        </p:sp>
      </p:grpSp>
      <p:grpSp>
        <p:nvGrpSpPr>
          <p:cNvPr id="110" name="组合 109"/>
          <p:cNvGrpSpPr/>
          <p:nvPr/>
        </p:nvGrpSpPr>
        <p:grpSpPr>
          <a:xfrm>
            <a:off x="3653355" y="1599204"/>
            <a:ext cx="4885290" cy="4568728"/>
            <a:chOff x="3653355" y="1599204"/>
            <a:chExt cx="4885290" cy="4568728"/>
          </a:xfrm>
        </p:grpSpPr>
        <p:sp>
          <p:nvSpPr>
            <p:cNvPr id="14" name="椭圆 13"/>
            <p:cNvSpPr/>
            <p:nvPr/>
          </p:nvSpPr>
          <p:spPr>
            <a:xfrm>
              <a:off x="4362450" y="2150017"/>
              <a:ext cx="3467100" cy="3467100"/>
            </a:xfrm>
            <a:prstGeom prst="ellipse">
              <a:avLst/>
            </a:prstGeom>
            <a:gradFill>
              <a:gsLst>
                <a:gs pos="0">
                  <a:srgbClr val="ECECEC"/>
                </a:gs>
                <a:gs pos="100000">
                  <a:schemeClr val="bg1"/>
                </a:gs>
              </a:gsLst>
              <a:lin ang="54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nvGrpSpPr>
            <p:cNvPr id="15" name="组合 14"/>
            <p:cNvGrpSpPr/>
            <p:nvPr/>
          </p:nvGrpSpPr>
          <p:grpSpPr>
            <a:xfrm>
              <a:off x="4997110" y="2784677"/>
              <a:ext cx="2197781" cy="2197781"/>
              <a:chOff x="8502650" y="2178050"/>
              <a:chExt cx="2120900" cy="2120900"/>
            </a:xfrm>
          </p:grpSpPr>
          <p:sp>
            <p:nvSpPr>
              <p:cNvPr id="16" name="椭圆 15"/>
              <p:cNvSpPr/>
              <p:nvPr/>
            </p:nvSpPr>
            <p:spPr>
              <a:xfrm>
                <a:off x="8502650" y="2178050"/>
                <a:ext cx="2120900" cy="2120900"/>
              </a:xfrm>
              <a:prstGeom prst="ellipse">
                <a:avLst/>
              </a:prstGeom>
              <a:gradFill>
                <a:gsLst>
                  <a:gs pos="100000">
                    <a:srgbClr val="E4E4E4"/>
                  </a:gs>
                  <a:gs pos="0">
                    <a:schemeClr val="bg1"/>
                  </a:gs>
                </a:gsLst>
                <a:lin ang="5400000" scaled="1"/>
              </a:gra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17" name="椭圆 16"/>
              <p:cNvSpPr/>
              <p:nvPr/>
            </p:nvSpPr>
            <p:spPr>
              <a:xfrm>
                <a:off x="8502650" y="2178050"/>
                <a:ext cx="2120900" cy="2120900"/>
              </a:xfrm>
              <a:prstGeom prst="ellipse">
                <a:avLst/>
              </a:prstGeom>
              <a:gradFill>
                <a:gsLst>
                  <a:gs pos="100000">
                    <a:srgbClr val="E4E4E4"/>
                  </a:gs>
                  <a:gs pos="0">
                    <a:srgbClr val="FBFBFB"/>
                  </a:gs>
                </a:gsLst>
                <a:lin ang="5400000" scaled="1"/>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sp>
          <p:nvSpPr>
            <p:cNvPr id="18" name="椭圆 17"/>
            <p:cNvSpPr/>
            <p:nvPr/>
          </p:nvSpPr>
          <p:spPr>
            <a:xfrm>
              <a:off x="5342271" y="3129838"/>
              <a:ext cx="1507460" cy="1507460"/>
            </a:xfrm>
            <a:prstGeom prst="ellipse">
              <a:avLst/>
            </a:prstGeom>
            <a:gradFill>
              <a:gsLst>
                <a:gs pos="0">
                  <a:srgbClr val="ECECEC"/>
                </a:gs>
                <a:gs pos="100000">
                  <a:schemeClr val="bg1"/>
                </a:gs>
              </a:gsLst>
              <a:lin ang="54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19" name="椭圆 18"/>
            <p:cNvSpPr/>
            <p:nvPr/>
          </p:nvSpPr>
          <p:spPr>
            <a:xfrm>
              <a:off x="5509769" y="3297336"/>
              <a:ext cx="1183259" cy="1183259"/>
            </a:xfrm>
            <a:prstGeom prst="ellipse">
              <a:avLst/>
            </a:prstGeom>
            <a:solidFill>
              <a:schemeClr val="tx1">
                <a:lumMod val="50000"/>
                <a:lumOff val="50000"/>
              </a:schemeClr>
            </a:solidFill>
            <a:ln>
              <a:noFill/>
            </a:ln>
            <a:effectLst>
              <a:innerShdw blurRad="101600" dist="50800" dir="16200000">
                <a:schemeClr val="bg2">
                  <a:lumMod val="25000"/>
                  <a:alpha val="5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nvGrpSpPr>
            <p:cNvPr id="20" name="组合 19"/>
            <p:cNvGrpSpPr/>
            <p:nvPr/>
          </p:nvGrpSpPr>
          <p:grpSpPr>
            <a:xfrm>
              <a:off x="5759598" y="3594370"/>
              <a:ext cx="674521" cy="578394"/>
              <a:chOff x="3546346" y="2339026"/>
              <a:chExt cx="897787" cy="769842"/>
            </a:xfrm>
            <a:solidFill>
              <a:schemeClr val="bg1"/>
            </a:solidFill>
          </p:grpSpPr>
          <p:sp>
            <p:nvSpPr>
              <p:cNvPr id="21"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22"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23"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24"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25"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26"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27"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grpSp>
          <p:nvGrpSpPr>
            <p:cNvPr id="28" name="组合 27"/>
            <p:cNvGrpSpPr/>
            <p:nvPr/>
          </p:nvGrpSpPr>
          <p:grpSpPr>
            <a:xfrm>
              <a:off x="3653355" y="1853672"/>
              <a:ext cx="910190" cy="910190"/>
              <a:chOff x="996100" y="1952903"/>
              <a:chExt cx="2952197" cy="2952197"/>
            </a:xfrm>
          </p:grpSpPr>
          <p:sp>
            <p:nvSpPr>
              <p:cNvPr id="29" name="椭圆 28"/>
              <p:cNvSpPr/>
              <p:nvPr/>
            </p:nvSpPr>
            <p:spPr>
              <a:xfrm>
                <a:off x="996100" y="1952903"/>
                <a:ext cx="2952197" cy="2952197"/>
              </a:xfrm>
              <a:prstGeom prst="ellipse">
                <a:avLst/>
              </a:prstGeom>
              <a:gradFill>
                <a:gsLst>
                  <a:gs pos="0">
                    <a:srgbClr val="ECECEC"/>
                  </a:gs>
                  <a:gs pos="100000">
                    <a:schemeClr val="bg1"/>
                  </a:gs>
                </a:gsLst>
                <a:lin ang="54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nvGrpSpPr>
              <p:cNvPr id="30" name="组合 29"/>
              <p:cNvGrpSpPr/>
              <p:nvPr/>
            </p:nvGrpSpPr>
            <p:grpSpPr>
              <a:xfrm>
                <a:off x="1373307" y="2330110"/>
                <a:ext cx="2197781" cy="2197781"/>
                <a:chOff x="8502650" y="2178050"/>
                <a:chExt cx="2120900" cy="2120900"/>
              </a:xfrm>
            </p:grpSpPr>
            <p:sp>
              <p:nvSpPr>
                <p:cNvPr id="31" name="椭圆 30"/>
                <p:cNvSpPr/>
                <p:nvPr/>
              </p:nvSpPr>
              <p:spPr>
                <a:xfrm>
                  <a:off x="8502650" y="2178050"/>
                  <a:ext cx="2120900" cy="2120900"/>
                </a:xfrm>
                <a:prstGeom prst="ellipse">
                  <a:avLst/>
                </a:prstGeom>
                <a:gradFill>
                  <a:gsLst>
                    <a:gs pos="100000">
                      <a:srgbClr val="E4E4E4"/>
                    </a:gs>
                    <a:gs pos="0">
                      <a:schemeClr val="bg1"/>
                    </a:gs>
                  </a:gsLst>
                  <a:lin ang="5400000" scaled="1"/>
                </a:gradFill>
                <a:ln>
                  <a:noFill/>
                </a:ln>
                <a:effectLst>
                  <a:outerShdw blurRad="63500" dist="254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32" name="椭圆 31"/>
                <p:cNvSpPr/>
                <p:nvPr/>
              </p:nvSpPr>
              <p:spPr>
                <a:xfrm>
                  <a:off x="8502650" y="2178050"/>
                  <a:ext cx="2120900" cy="2120900"/>
                </a:xfrm>
                <a:prstGeom prst="ellipse">
                  <a:avLst/>
                </a:prstGeom>
                <a:gradFill>
                  <a:gsLst>
                    <a:gs pos="100000">
                      <a:srgbClr val="E4E4E4"/>
                    </a:gs>
                    <a:gs pos="0">
                      <a:srgbClr val="FBFBFB"/>
                    </a:gs>
                  </a:gsLst>
                  <a:lin ang="5400000" scaled="1"/>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grpSp>
        <p:grpSp>
          <p:nvGrpSpPr>
            <p:cNvPr id="33" name="组合 32"/>
            <p:cNvGrpSpPr/>
            <p:nvPr/>
          </p:nvGrpSpPr>
          <p:grpSpPr>
            <a:xfrm>
              <a:off x="7628455" y="1853672"/>
              <a:ext cx="910190" cy="910190"/>
              <a:chOff x="996100" y="1952903"/>
              <a:chExt cx="2952197" cy="2952197"/>
            </a:xfrm>
          </p:grpSpPr>
          <p:sp>
            <p:nvSpPr>
              <p:cNvPr id="34" name="椭圆 33"/>
              <p:cNvSpPr/>
              <p:nvPr/>
            </p:nvSpPr>
            <p:spPr>
              <a:xfrm>
                <a:off x="996100" y="1952903"/>
                <a:ext cx="2952197" cy="2952197"/>
              </a:xfrm>
              <a:prstGeom prst="ellipse">
                <a:avLst/>
              </a:prstGeom>
              <a:gradFill>
                <a:gsLst>
                  <a:gs pos="0">
                    <a:srgbClr val="ECECEC"/>
                  </a:gs>
                  <a:gs pos="100000">
                    <a:schemeClr val="bg1"/>
                  </a:gs>
                </a:gsLst>
                <a:lin ang="54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nvGrpSpPr>
              <p:cNvPr id="35" name="组合 34"/>
              <p:cNvGrpSpPr/>
              <p:nvPr/>
            </p:nvGrpSpPr>
            <p:grpSpPr>
              <a:xfrm>
                <a:off x="1373307" y="2330110"/>
                <a:ext cx="2197781" cy="2197781"/>
                <a:chOff x="8502650" y="2178050"/>
                <a:chExt cx="2120900" cy="2120900"/>
              </a:xfrm>
            </p:grpSpPr>
            <p:sp>
              <p:nvSpPr>
                <p:cNvPr id="36" name="椭圆 35"/>
                <p:cNvSpPr/>
                <p:nvPr/>
              </p:nvSpPr>
              <p:spPr>
                <a:xfrm>
                  <a:off x="8502650" y="2178050"/>
                  <a:ext cx="2120900" cy="2120900"/>
                </a:xfrm>
                <a:prstGeom prst="ellipse">
                  <a:avLst/>
                </a:prstGeom>
                <a:gradFill>
                  <a:gsLst>
                    <a:gs pos="100000">
                      <a:srgbClr val="E4E4E4"/>
                    </a:gs>
                    <a:gs pos="0">
                      <a:schemeClr val="bg1"/>
                    </a:gs>
                  </a:gsLst>
                  <a:lin ang="5400000" scaled="1"/>
                </a:gradFill>
                <a:ln>
                  <a:noFill/>
                </a:ln>
                <a:effectLst>
                  <a:outerShdw blurRad="63500" dist="254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37" name="椭圆 36"/>
                <p:cNvSpPr/>
                <p:nvPr/>
              </p:nvSpPr>
              <p:spPr>
                <a:xfrm>
                  <a:off x="8502650" y="2178050"/>
                  <a:ext cx="2120900" cy="2120900"/>
                </a:xfrm>
                <a:prstGeom prst="ellipse">
                  <a:avLst/>
                </a:prstGeom>
                <a:gradFill>
                  <a:gsLst>
                    <a:gs pos="100000">
                      <a:srgbClr val="E4E4E4"/>
                    </a:gs>
                    <a:gs pos="0">
                      <a:srgbClr val="FBFBFB"/>
                    </a:gs>
                  </a:gsLst>
                  <a:lin ang="5400000" scaled="1"/>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grpSp>
        <p:grpSp>
          <p:nvGrpSpPr>
            <p:cNvPr id="38" name="组合 37"/>
            <p:cNvGrpSpPr/>
            <p:nvPr/>
          </p:nvGrpSpPr>
          <p:grpSpPr>
            <a:xfrm>
              <a:off x="3653355" y="5003272"/>
              <a:ext cx="910190" cy="910190"/>
              <a:chOff x="996100" y="1952903"/>
              <a:chExt cx="2952197" cy="2952197"/>
            </a:xfrm>
          </p:grpSpPr>
          <p:sp>
            <p:nvSpPr>
              <p:cNvPr id="39" name="椭圆 38"/>
              <p:cNvSpPr/>
              <p:nvPr/>
            </p:nvSpPr>
            <p:spPr>
              <a:xfrm>
                <a:off x="996100" y="1952903"/>
                <a:ext cx="2952197" cy="2952197"/>
              </a:xfrm>
              <a:prstGeom prst="ellipse">
                <a:avLst/>
              </a:prstGeom>
              <a:gradFill>
                <a:gsLst>
                  <a:gs pos="0">
                    <a:srgbClr val="ECECEC"/>
                  </a:gs>
                  <a:gs pos="100000">
                    <a:schemeClr val="bg1"/>
                  </a:gs>
                </a:gsLst>
                <a:lin ang="54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nvGrpSpPr>
              <p:cNvPr id="40" name="组合 39"/>
              <p:cNvGrpSpPr/>
              <p:nvPr/>
            </p:nvGrpSpPr>
            <p:grpSpPr>
              <a:xfrm>
                <a:off x="1373307" y="2330110"/>
                <a:ext cx="2197781" cy="2197781"/>
                <a:chOff x="8502650" y="2178050"/>
                <a:chExt cx="2120900" cy="2120900"/>
              </a:xfrm>
            </p:grpSpPr>
            <p:sp>
              <p:nvSpPr>
                <p:cNvPr id="41" name="椭圆 40"/>
                <p:cNvSpPr/>
                <p:nvPr/>
              </p:nvSpPr>
              <p:spPr>
                <a:xfrm>
                  <a:off x="8502650" y="2178050"/>
                  <a:ext cx="2120900" cy="2120900"/>
                </a:xfrm>
                <a:prstGeom prst="ellipse">
                  <a:avLst/>
                </a:prstGeom>
                <a:gradFill>
                  <a:gsLst>
                    <a:gs pos="100000">
                      <a:srgbClr val="E4E4E4"/>
                    </a:gs>
                    <a:gs pos="0">
                      <a:schemeClr val="bg1"/>
                    </a:gs>
                  </a:gsLst>
                  <a:lin ang="5400000" scaled="1"/>
                </a:gradFill>
                <a:ln>
                  <a:noFill/>
                </a:ln>
                <a:effectLst>
                  <a:outerShdw blurRad="63500" dist="254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42" name="椭圆 41"/>
                <p:cNvSpPr/>
                <p:nvPr/>
              </p:nvSpPr>
              <p:spPr>
                <a:xfrm>
                  <a:off x="8502650" y="2178050"/>
                  <a:ext cx="2120900" cy="2120900"/>
                </a:xfrm>
                <a:prstGeom prst="ellipse">
                  <a:avLst/>
                </a:prstGeom>
                <a:gradFill>
                  <a:gsLst>
                    <a:gs pos="100000">
                      <a:srgbClr val="E4E4E4"/>
                    </a:gs>
                    <a:gs pos="0">
                      <a:srgbClr val="FBFBFB"/>
                    </a:gs>
                  </a:gsLst>
                  <a:lin ang="5400000" scaled="1"/>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grpSp>
        <p:grpSp>
          <p:nvGrpSpPr>
            <p:cNvPr id="43" name="组合 42"/>
            <p:cNvGrpSpPr/>
            <p:nvPr/>
          </p:nvGrpSpPr>
          <p:grpSpPr>
            <a:xfrm>
              <a:off x="7628455" y="5003272"/>
              <a:ext cx="910190" cy="910190"/>
              <a:chOff x="996100" y="1952903"/>
              <a:chExt cx="2952197" cy="2952197"/>
            </a:xfrm>
          </p:grpSpPr>
          <p:sp>
            <p:nvSpPr>
              <p:cNvPr id="44" name="椭圆 43"/>
              <p:cNvSpPr/>
              <p:nvPr/>
            </p:nvSpPr>
            <p:spPr>
              <a:xfrm>
                <a:off x="996100" y="1952903"/>
                <a:ext cx="2952197" cy="2952197"/>
              </a:xfrm>
              <a:prstGeom prst="ellipse">
                <a:avLst/>
              </a:prstGeom>
              <a:gradFill>
                <a:gsLst>
                  <a:gs pos="0">
                    <a:srgbClr val="ECECEC"/>
                  </a:gs>
                  <a:gs pos="100000">
                    <a:schemeClr val="bg1"/>
                  </a:gs>
                </a:gsLst>
                <a:lin ang="54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nvGrpSpPr>
              <p:cNvPr id="45" name="组合 44"/>
              <p:cNvGrpSpPr/>
              <p:nvPr/>
            </p:nvGrpSpPr>
            <p:grpSpPr>
              <a:xfrm>
                <a:off x="1373307" y="2330110"/>
                <a:ext cx="2197781" cy="2197781"/>
                <a:chOff x="8502650" y="2178050"/>
                <a:chExt cx="2120900" cy="2120900"/>
              </a:xfrm>
            </p:grpSpPr>
            <p:sp>
              <p:nvSpPr>
                <p:cNvPr id="46" name="椭圆 45"/>
                <p:cNvSpPr/>
                <p:nvPr/>
              </p:nvSpPr>
              <p:spPr>
                <a:xfrm>
                  <a:off x="8502650" y="2178050"/>
                  <a:ext cx="2120900" cy="2120900"/>
                </a:xfrm>
                <a:prstGeom prst="ellipse">
                  <a:avLst/>
                </a:prstGeom>
                <a:gradFill>
                  <a:gsLst>
                    <a:gs pos="100000">
                      <a:srgbClr val="E4E4E4"/>
                    </a:gs>
                    <a:gs pos="0">
                      <a:schemeClr val="bg1"/>
                    </a:gs>
                  </a:gsLst>
                  <a:lin ang="5400000" scaled="1"/>
                </a:gradFill>
                <a:ln>
                  <a:noFill/>
                </a:ln>
                <a:effectLst>
                  <a:outerShdw blurRad="63500" dist="254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47" name="椭圆 46"/>
                <p:cNvSpPr/>
                <p:nvPr/>
              </p:nvSpPr>
              <p:spPr>
                <a:xfrm>
                  <a:off x="8502650" y="2178050"/>
                  <a:ext cx="2120900" cy="2120900"/>
                </a:xfrm>
                <a:prstGeom prst="ellipse">
                  <a:avLst/>
                </a:prstGeom>
                <a:gradFill>
                  <a:gsLst>
                    <a:gs pos="100000">
                      <a:srgbClr val="E4E4E4"/>
                    </a:gs>
                    <a:gs pos="0">
                      <a:srgbClr val="FBFBFB"/>
                    </a:gs>
                  </a:gsLst>
                  <a:lin ang="5400000" scaled="1"/>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grpSp>
        <p:grpSp>
          <p:nvGrpSpPr>
            <p:cNvPr id="48" name="组合 47"/>
            <p:cNvGrpSpPr/>
            <p:nvPr/>
          </p:nvGrpSpPr>
          <p:grpSpPr>
            <a:xfrm>
              <a:off x="3811636" y="3767965"/>
              <a:ext cx="4568728" cy="231205"/>
              <a:chOff x="3583200" y="3301838"/>
              <a:chExt cx="5025601" cy="254325"/>
            </a:xfrm>
          </p:grpSpPr>
          <p:sp>
            <p:nvSpPr>
              <p:cNvPr id="49" name="等腰三角形 48"/>
              <p:cNvSpPr/>
              <p:nvPr/>
            </p:nvSpPr>
            <p:spPr>
              <a:xfrm rot="5400000">
                <a:off x="8372016" y="3319378"/>
                <a:ext cx="254325" cy="219245"/>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50" name="等腰三角形 49"/>
              <p:cNvSpPr/>
              <p:nvPr/>
            </p:nvSpPr>
            <p:spPr>
              <a:xfrm rot="16200000" flipH="1">
                <a:off x="3565660" y="3319378"/>
                <a:ext cx="254325" cy="219245"/>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grpSp>
          <p:nvGrpSpPr>
            <p:cNvPr id="51" name="组合 50"/>
            <p:cNvGrpSpPr/>
            <p:nvPr/>
          </p:nvGrpSpPr>
          <p:grpSpPr>
            <a:xfrm rot="5400000">
              <a:off x="3811636" y="3767965"/>
              <a:ext cx="4568728" cy="231205"/>
              <a:chOff x="3583200" y="3301838"/>
              <a:chExt cx="5025601" cy="254325"/>
            </a:xfrm>
          </p:grpSpPr>
          <p:sp>
            <p:nvSpPr>
              <p:cNvPr id="52" name="等腰三角形 51"/>
              <p:cNvSpPr/>
              <p:nvPr/>
            </p:nvSpPr>
            <p:spPr>
              <a:xfrm rot="5400000">
                <a:off x="8372016" y="3319378"/>
                <a:ext cx="254325" cy="219245"/>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53" name="等腰三角形 52"/>
              <p:cNvSpPr/>
              <p:nvPr/>
            </p:nvSpPr>
            <p:spPr>
              <a:xfrm rot="16200000" flipH="1">
                <a:off x="3565660" y="3319378"/>
                <a:ext cx="254325" cy="219245"/>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grpSp>
          <p:nvGrpSpPr>
            <p:cNvPr id="54" name="组合 53"/>
            <p:cNvGrpSpPr/>
            <p:nvPr/>
          </p:nvGrpSpPr>
          <p:grpSpPr>
            <a:xfrm>
              <a:off x="3937049" y="2123843"/>
              <a:ext cx="352739" cy="369846"/>
              <a:chOff x="2396234" y="1140796"/>
              <a:chExt cx="516445" cy="541492"/>
            </a:xfrm>
            <a:solidFill>
              <a:schemeClr val="accent4"/>
            </a:solidFill>
          </p:grpSpPr>
          <p:sp>
            <p:nvSpPr>
              <p:cNvPr id="55" name="Freeform 33"/>
              <p:cNvSpPr>
                <a:spLocks noEditPoints="1"/>
              </p:cNvSpPr>
              <p:nvPr/>
            </p:nvSpPr>
            <p:spPr bwMode="auto">
              <a:xfrm>
                <a:off x="2396234" y="1140796"/>
                <a:ext cx="516445" cy="425799"/>
              </a:xfrm>
              <a:custGeom>
                <a:avLst/>
                <a:gdLst>
                  <a:gd name="T0" fmla="*/ 172 w 183"/>
                  <a:gd name="T1" fmla="*/ 0 h 151"/>
                  <a:gd name="T2" fmla="*/ 11 w 183"/>
                  <a:gd name="T3" fmla="*/ 0 h 151"/>
                  <a:gd name="T4" fmla="*/ 0 w 183"/>
                  <a:gd name="T5" fmla="*/ 11 h 151"/>
                  <a:gd name="T6" fmla="*/ 0 w 183"/>
                  <a:gd name="T7" fmla="*/ 140 h 151"/>
                  <a:gd name="T8" fmla="*/ 11 w 183"/>
                  <a:gd name="T9" fmla="*/ 151 h 151"/>
                  <a:gd name="T10" fmla="*/ 172 w 183"/>
                  <a:gd name="T11" fmla="*/ 151 h 151"/>
                  <a:gd name="T12" fmla="*/ 183 w 183"/>
                  <a:gd name="T13" fmla="*/ 140 h 151"/>
                  <a:gd name="T14" fmla="*/ 183 w 183"/>
                  <a:gd name="T15" fmla="*/ 11 h 151"/>
                  <a:gd name="T16" fmla="*/ 172 w 183"/>
                  <a:gd name="T17" fmla="*/ 0 h 151"/>
                  <a:gd name="T18" fmla="*/ 91 w 183"/>
                  <a:gd name="T19" fmla="*/ 143 h 151"/>
                  <a:gd name="T20" fmla="*/ 84 w 183"/>
                  <a:gd name="T21" fmla="*/ 136 h 151"/>
                  <a:gd name="T22" fmla="*/ 91 w 183"/>
                  <a:gd name="T23" fmla="*/ 128 h 151"/>
                  <a:gd name="T24" fmla="*/ 99 w 183"/>
                  <a:gd name="T25" fmla="*/ 136 h 151"/>
                  <a:gd name="T26" fmla="*/ 91 w 183"/>
                  <a:gd name="T27" fmla="*/ 143 h 151"/>
                  <a:gd name="T28" fmla="*/ 171 w 183"/>
                  <a:gd name="T29" fmla="*/ 121 h 151"/>
                  <a:gd name="T30" fmla="*/ 12 w 183"/>
                  <a:gd name="T31" fmla="*/ 121 h 151"/>
                  <a:gd name="T32" fmla="*/ 12 w 183"/>
                  <a:gd name="T33" fmla="*/ 11 h 151"/>
                  <a:gd name="T34" fmla="*/ 171 w 183"/>
                  <a:gd name="T35" fmla="*/ 11 h 151"/>
                  <a:gd name="T36" fmla="*/ 171 w 183"/>
                  <a:gd name="T37" fmla="*/ 12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3" h="151">
                    <a:moveTo>
                      <a:pt x="172" y="0"/>
                    </a:moveTo>
                    <a:cubicBezTo>
                      <a:pt x="11" y="0"/>
                      <a:pt x="11" y="0"/>
                      <a:pt x="11" y="0"/>
                    </a:cubicBezTo>
                    <a:cubicBezTo>
                      <a:pt x="5" y="0"/>
                      <a:pt x="0" y="5"/>
                      <a:pt x="0" y="11"/>
                    </a:cubicBezTo>
                    <a:cubicBezTo>
                      <a:pt x="0" y="140"/>
                      <a:pt x="0" y="140"/>
                      <a:pt x="0" y="140"/>
                    </a:cubicBezTo>
                    <a:cubicBezTo>
                      <a:pt x="0" y="146"/>
                      <a:pt x="5" y="151"/>
                      <a:pt x="11" y="151"/>
                    </a:cubicBezTo>
                    <a:cubicBezTo>
                      <a:pt x="172" y="151"/>
                      <a:pt x="172" y="151"/>
                      <a:pt x="172" y="151"/>
                    </a:cubicBezTo>
                    <a:cubicBezTo>
                      <a:pt x="178" y="151"/>
                      <a:pt x="183" y="146"/>
                      <a:pt x="183" y="140"/>
                    </a:cubicBezTo>
                    <a:cubicBezTo>
                      <a:pt x="183" y="11"/>
                      <a:pt x="183" y="11"/>
                      <a:pt x="183" y="11"/>
                    </a:cubicBezTo>
                    <a:cubicBezTo>
                      <a:pt x="183" y="5"/>
                      <a:pt x="178" y="0"/>
                      <a:pt x="172" y="0"/>
                    </a:cubicBezTo>
                    <a:close/>
                    <a:moveTo>
                      <a:pt x="91" y="143"/>
                    </a:moveTo>
                    <a:cubicBezTo>
                      <a:pt x="87" y="143"/>
                      <a:pt x="84" y="140"/>
                      <a:pt x="84" y="136"/>
                    </a:cubicBezTo>
                    <a:cubicBezTo>
                      <a:pt x="84" y="131"/>
                      <a:pt x="87" y="128"/>
                      <a:pt x="91" y="128"/>
                    </a:cubicBezTo>
                    <a:cubicBezTo>
                      <a:pt x="96" y="128"/>
                      <a:pt x="99" y="131"/>
                      <a:pt x="99" y="136"/>
                    </a:cubicBezTo>
                    <a:cubicBezTo>
                      <a:pt x="99" y="140"/>
                      <a:pt x="96" y="143"/>
                      <a:pt x="91" y="143"/>
                    </a:cubicBezTo>
                    <a:close/>
                    <a:moveTo>
                      <a:pt x="171" y="121"/>
                    </a:moveTo>
                    <a:cubicBezTo>
                      <a:pt x="12" y="121"/>
                      <a:pt x="12" y="121"/>
                      <a:pt x="12" y="121"/>
                    </a:cubicBezTo>
                    <a:cubicBezTo>
                      <a:pt x="12" y="11"/>
                      <a:pt x="12" y="11"/>
                      <a:pt x="12" y="11"/>
                    </a:cubicBezTo>
                    <a:cubicBezTo>
                      <a:pt x="171" y="11"/>
                      <a:pt x="171" y="11"/>
                      <a:pt x="171" y="11"/>
                    </a:cubicBezTo>
                    <a:lnTo>
                      <a:pt x="171" y="1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56" name="Freeform 34"/>
              <p:cNvSpPr>
                <a:spLocks/>
              </p:cNvSpPr>
              <p:nvPr/>
            </p:nvSpPr>
            <p:spPr bwMode="auto">
              <a:xfrm>
                <a:off x="2497614" y="1574944"/>
                <a:ext cx="313684" cy="107344"/>
              </a:xfrm>
              <a:custGeom>
                <a:avLst/>
                <a:gdLst>
                  <a:gd name="T0" fmla="*/ 102 w 111"/>
                  <a:gd name="T1" fmla="*/ 26 h 38"/>
                  <a:gd name="T2" fmla="*/ 75 w 111"/>
                  <a:gd name="T3" fmla="*/ 26 h 38"/>
                  <a:gd name="T4" fmla="*/ 75 w 111"/>
                  <a:gd name="T5" fmla="*/ 0 h 38"/>
                  <a:gd name="T6" fmla="*/ 36 w 111"/>
                  <a:gd name="T7" fmla="*/ 0 h 38"/>
                  <a:gd name="T8" fmla="*/ 36 w 111"/>
                  <a:gd name="T9" fmla="*/ 26 h 38"/>
                  <a:gd name="T10" fmla="*/ 9 w 111"/>
                  <a:gd name="T11" fmla="*/ 26 h 38"/>
                  <a:gd name="T12" fmla="*/ 0 w 111"/>
                  <a:gd name="T13" fmla="*/ 31 h 38"/>
                  <a:gd name="T14" fmla="*/ 0 w 111"/>
                  <a:gd name="T15" fmla="*/ 38 h 38"/>
                  <a:gd name="T16" fmla="*/ 111 w 111"/>
                  <a:gd name="T17" fmla="*/ 38 h 38"/>
                  <a:gd name="T18" fmla="*/ 111 w 111"/>
                  <a:gd name="T19" fmla="*/ 31 h 38"/>
                  <a:gd name="T20" fmla="*/ 102 w 111"/>
                  <a:gd name="T21"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 h="38">
                    <a:moveTo>
                      <a:pt x="102" y="26"/>
                    </a:moveTo>
                    <a:cubicBezTo>
                      <a:pt x="75" y="26"/>
                      <a:pt x="75" y="26"/>
                      <a:pt x="75" y="26"/>
                    </a:cubicBezTo>
                    <a:cubicBezTo>
                      <a:pt x="75" y="0"/>
                      <a:pt x="75" y="0"/>
                      <a:pt x="75" y="0"/>
                    </a:cubicBezTo>
                    <a:cubicBezTo>
                      <a:pt x="36" y="0"/>
                      <a:pt x="36" y="0"/>
                      <a:pt x="36" y="0"/>
                    </a:cubicBezTo>
                    <a:cubicBezTo>
                      <a:pt x="36" y="26"/>
                      <a:pt x="36" y="26"/>
                      <a:pt x="36" y="26"/>
                    </a:cubicBezTo>
                    <a:cubicBezTo>
                      <a:pt x="9" y="26"/>
                      <a:pt x="9" y="26"/>
                      <a:pt x="9" y="26"/>
                    </a:cubicBezTo>
                    <a:cubicBezTo>
                      <a:pt x="4" y="26"/>
                      <a:pt x="0" y="29"/>
                      <a:pt x="0" y="31"/>
                    </a:cubicBezTo>
                    <a:cubicBezTo>
                      <a:pt x="0" y="38"/>
                      <a:pt x="0" y="38"/>
                      <a:pt x="0" y="38"/>
                    </a:cubicBezTo>
                    <a:cubicBezTo>
                      <a:pt x="111" y="38"/>
                      <a:pt x="111" y="38"/>
                      <a:pt x="111" y="38"/>
                    </a:cubicBezTo>
                    <a:cubicBezTo>
                      <a:pt x="111" y="31"/>
                      <a:pt x="111" y="31"/>
                      <a:pt x="111" y="31"/>
                    </a:cubicBezTo>
                    <a:cubicBezTo>
                      <a:pt x="111" y="29"/>
                      <a:pt x="107" y="26"/>
                      <a:pt x="102"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57" name="Freeform 35"/>
              <p:cNvSpPr>
                <a:spLocks/>
              </p:cNvSpPr>
              <p:nvPr/>
            </p:nvSpPr>
            <p:spPr bwMode="auto">
              <a:xfrm>
                <a:off x="2449906" y="1281536"/>
                <a:ext cx="90646" cy="101381"/>
              </a:xfrm>
              <a:custGeom>
                <a:avLst/>
                <a:gdLst>
                  <a:gd name="T0" fmla="*/ 76 w 76"/>
                  <a:gd name="T1" fmla="*/ 69 h 85"/>
                  <a:gd name="T2" fmla="*/ 19 w 76"/>
                  <a:gd name="T3" fmla="*/ 43 h 85"/>
                  <a:gd name="T4" fmla="*/ 19 w 76"/>
                  <a:gd name="T5" fmla="*/ 43 h 85"/>
                  <a:gd name="T6" fmla="*/ 76 w 76"/>
                  <a:gd name="T7" fmla="*/ 17 h 85"/>
                  <a:gd name="T8" fmla="*/ 76 w 76"/>
                  <a:gd name="T9" fmla="*/ 0 h 85"/>
                  <a:gd name="T10" fmla="*/ 0 w 76"/>
                  <a:gd name="T11" fmla="*/ 36 h 85"/>
                  <a:gd name="T12" fmla="*/ 0 w 76"/>
                  <a:gd name="T13" fmla="*/ 50 h 85"/>
                  <a:gd name="T14" fmla="*/ 76 w 76"/>
                  <a:gd name="T15" fmla="*/ 85 h 85"/>
                  <a:gd name="T16" fmla="*/ 76 w 76"/>
                  <a:gd name="T17"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85">
                    <a:moveTo>
                      <a:pt x="76" y="69"/>
                    </a:moveTo>
                    <a:lnTo>
                      <a:pt x="19" y="43"/>
                    </a:lnTo>
                    <a:lnTo>
                      <a:pt x="19" y="43"/>
                    </a:lnTo>
                    <a:lnTo>
                      <a:pt x="76" y="17"/>
                    </a:lnTo>
                    <a:lnTo>
                      <a:pt x="76" y="0"/>
                    </a:lnTo>
                    <a:lnTo>
                      <a:pt x="0" y="36"/>
                    </a:lnTo>
                    <a:lnTo>
                      <a:pt x="0" y="50"/>
                    </a:lnTo>
                    <a:lnTo>
                      <a:pt x="76" y="85"/>
                    </a:lnTo>
                    <a:lnTo>
                      <a:pt x="76"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58" name="Freeform 36"/>
              <p:cNvSpPr>
                <a:spLocks/>
              </p:cNvSpPr>
              <p:nvPr/>
            </p:nvSpPr>
            <p:spPr bwMode="auto">
              <a:xfrm>
                <a:off x="2765975" y="1281536"/>
                <a:ext cx="93032" cy="101381"/>
              </a:xfrm>
              <a:custGeom>
                <a:avLst/>
                <a:gdLst>
                  <a:gd name="T0" fmla="*/ 78 w 78"/>
                  <a:gd name="T1" fmla="*/ 36 h 85"/>
                  <a:gd name="T2" fmla="*/ 0 w 78"/>
                  <a:gd name="T3" fmla="*/ 0 h 85"/>
                  <a:gd name="T4" fmla="*/ 0 w 78"/>
                  <a:gd name="T5" fmla="*/ 17 h 85"/>
                  <a:gd name="T6" fmla="*/ 59 w 78"/>
                  <a:gd name="T7" fmla="*/ 43 h 85"/>
                  <a:gd name="T8" fmla="*/ 59 w 78"/>
                  <a:gd name="T9" fmla="*/ 43 h 85"/>
                  <a:gd name="T10" fmla="*/ 0 w 78"/>
                  <a:gd name="T11" fmla="*/ 69 h 85"/>
                  <a:gd name="T12" fmla="*/ 0 w 78"/>
                  <a:gd name="T13" fmla="*/ 85 h 85"/>
                  <a:gd name="T14" fmla="*/ 78 w 78"/>
                  <a:gd name="T15" fmla="*/ 50 h 85"/>
                  <a:gd name="T16" fmla="*/ 78 w 78"/>
                  <a:gd name="T17" fmla="*/ 3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85">
                    <a:moveTo>
                      <a:pt x="78" y="36"/>
                    </a:moveTo>
                    <a:lnTo>
                      <a:pt x="0" y="0"/>
                    </a:lnTo>
                    <a:lnTo>
                      <a:pt x="0" y="17"/>
                    </a:lnTo>
                    <a:lnTo>
                      <a:pt x="59" y="43"/>
                    </a:lnTo>
                    <a:lnTo>
                      <a:pt x="59" y="43"/>
                    </a:lnTo>
                    <a:lnTo>
                      <a:pt x="0" y="69"/>
                    </a:lnTo>
                    <a:lnTo>
                      <a:pt x="0" y="85"/>
                    </a:lnTo>
                    <a:lnTo>
                      <a:pt x="78" y="50"/>
                    </a:lnTo>
                    <a:lnTo>
                      <a:pt x="7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59" name="Freeform 37"/>
              <p:cNvSpPr>
                <a:spLocks noEditPoints="1"/>
              </p:cNvSpPr>
              <p:nvPr/>
            </p:nvSpPr>
            <p:spPr bwMode="auto">
              <a:xfrm>
                <a:off x="2559635" y="1236213"/>
                <a:ext cx="189642" cy="187256"/>
              </a:xfrm>
              <a:custGeom>
                <a:avLst/>
                <a:gdLst>
                  <a:gd name="T0" fmla="*/ 9 w 67"/>
                  <a:gd name="T1" fmla="*/ 49 h 66"/>
                  <a:gd name="T2" fmla="*/ 6 w 67"/>
                  <a:gd name="T3" fmla="*/ 52 h 66"/>
                  <a:gd name="T4" fmla="*/ 14 w 67"/>
                  <a:gd name="T5" fmla="*/ 61 h 66"/>
                  <a:gd name="T6" fmla="*/ 18 w 67"/>
                  <a:gd name="T7" fmla="*/ 57 h 66"/>
                  <a:gd name="T8" fmla="*/ 27 w 67"/>
                  <a:gd name="T9" fmla="*/ 61 h 66"/>
                  <a:gd name="T10" fmla="*/ 27 w 67"/>
                  <a:gd name="T11" fmla="*/ 66 h 66"/>
                  <a:gd name="T12" fmla="*/ 39 w 67"/>
                  <a:gd name="T13" fmla="*/ 66 h 66"/>
                  <a:gd name="T14" fmla="*/ 39 w 67"/>
                  <a:gd name="T15" fmla="*/ 61 h 66"/>
                  <a:gd name="T16" fmla="*/ 49 w 67"/>
                  <a:gd name="T17" fmla="*/ 57 h 66"/>
                  <a:gd name="T18" fmla="*/ 53 w 67"/>
                  <a:gd name="T19" fmla="*/ 61 h 66"/>
                  <a:gd name="T20" fmla="*/ 61 w 67"/>
                  <a:gd name="T21" fmla="*/ 52 h 66"/>
                  <a:gd name="T22" fmla="*/ 58 w 67"/>
                  <a:gd name="T23" fmla="*/ 49 h 66"/>
                  <a:gd name="T24" fmla="*/ 62 w 67"/>
                  <a:gd name="T25" fmla="*/ 39 h 66"/>
                  <a:gd name="T26" fmla="*/ 67 w 67"/>
                  <a:gd name="T27" fmla="*/ 39 h 66"/>
                  <a:gd name="T28" fmla="*/ 67 w 67"/>
                  <a:gd name="T29" fmla="*/ 27 h 66"/>
                  <a:gd name="T30" fmla="*/ 62 w 67"/>
                  <a:gd name="T31" fmla="*/ 27 h 66"/>
                  <a:gd name="T32" fmla="*/ 58 w 67"/>
                  <a:gd name="T33" fmla="*/ 17 h 66"/>
                  <a:gd name="T34" fmla="*/ 62 w 67"/>
                  <a:gd name="T35" fmla="*/ 14 h 66"/>
                  <a:gd name="T36" fmla="*/ 53 w 67"/>
                  <a:gd name="T37" fmla="*/ 5 h 66"/>
                  <a:gd name="T38" fmla="*/ 49 w 67"/>
                  <a:gd name="T39" fmla="*/ 9 h 66"/>
                  <a:gd name="T40" fmla="*/ 39 w 67"/>
                  <a:gd name="T41" fmla="*/ 5 h 66"/>
                  <a:gd name="T42" fmla="*/ 39 w 67"/>
                  <a:gd name="T43" fmla="*/ 0 h 66"/>
                  <a:gd name="T44" fmla="*/ 27 w 67"/>
                  <a:gd name="T45" fmla="*/ 0 h 66"/>
                  <a:gd name="T46" fmla="*/ 27 w 67"/>
                  <a:gd name="T47" fmla="*/ 5 h 66"/>
                  <a:gd name="T48" fmla="*/ 18 w 67"/>
                  <a:gd name="T49" fmla="*/ 9 h 66"/>
                  <a:gd name="T50" fmla="*/ 14 w 67"/>
                  <a:gd name="T51" fmla="*/ 5 h 66"/>
                  <a:gd name="T52" fmla="*/ 5 w 67"/>
                  <a:gd name="T53" fmla="*/ 13 h 66"/>
                  <a:gd name="T54" fmla="*/ 9 w 67"/>
                  <a:gd name="T55" fmla="*/ 17 h 66"/>
                  <a:gd name="T56" fmla="*/ 5 w 67"/>
                  <a:gd name="T57" fmla="*/ 27 h 66"/>
                  <a:gd name="T58" fmla="*/ 0 w 67"/>
                  <a:gd name="T59" fmla="*/ 27 h 66"/>
                  <a:gd name="T60" fmla="*/ 0 w 67"/>
                  <a:gd name="T61" fmla="*/ 39 h 66"/>
                  <a:gd name="T62" fmla="*/ 5 w 67"/>
                  <a:gd name="T63" fmla="*/ 39 h 66"/>
                  <a:gd name="T64" fmla="*/ 9 w 67"/>
                  <a:gd name="T65" fmla="*/ 49 h 66"/>
                  <a:gd name="T66" fmla="*/ 34 w 67"/>
                  <a:gd name="T67" fmla="*/ 13 h 66"/>
                  <a:gd name="T68" fmla="*/ 54 w 67"/>
                  <a:gd name="T69" fmla="*/ 33 h 66"/>
                  <a:gd name="T70" fmla="*/ 34 w 67"/>
                  <a:gd name="T71" fmla="*/ 53 h 66"/>
                  <a:gd name="T72" fmla="*/ 13 w 67"/>
                  <a:gd name="T73" fmla="*/ 33 h 66"/>
                  <a:gd name="T74" fmla="*/ 34 w 67"/>
                  <a:gd name="T75" fmla="*/ 1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7" h="66">
                    <a:moveTo>
                      <a:pt x="9" y="49"/>
                    </a:moveTo>
                    <a:cubicBezTo>
                      <a:pt x="6" y="52"/>
                      <a:pt x="6" y="52"/>
                      <a:pt x="6" y="52"/>
                    </a:cubicBezTo>
                    <a:cubicBezTo>
                      <a:pt x="14" y="61"/>
                      <a:pt x="14" y="61"/>
                      <a:pt x="14" y="61"/>
                    </a:cubicBezTo>
                    <a:cubicBezTo>
                      <a:pt x="18" y="57"/>
                      <a:pt x="18" y="57"/>
                      <a:pt x="18" y="57"/>
                    </a:cubicBezTo>
                    <a:cubicBezTo>
                      <a:pt x="21" y="59"/>
                      <a:pt x="24" y="60"/>
                      <a:pt x="27" y="61"/>
                    </a:cubicBezTo>
                    <a:cubicBezTo>
                      <a:pt x="27" y="66"/>
                      <a:pt x="27" y="66"/>
                      <a:pt x="27" y="66"/>
                    </a:cubicBezTo>
                    <a:cubicBezTo>
                      <a:pt x="39" y="66"/>
                      <a:pt x="39" y="66"/>
                      <a:pt x="39" y="66"/>
                    </a:cubicBezTo>
                    <a:cubicBezTo>
                      <a:pt x="39" y="61"/>
                      <a:pt x="39" y="61"/>
                      <a:pt x="39" y="61"/>
                    </a:cubicBezTo>
                    <a:cubicBezTo>
                      <a:pt x="43" y="60"/>
                      <a:pt x="46" y="59"/>
                      <a:pt x="49" y="57"/>
                    </a:cubicBezTo>
                    <a:cubicBezTo>
                      <a:pt x="53" y="61"/>
                      <a:pt x="53" y="61"/>
                      <a:pt x="53" y="61"/>
                    </a:cubicBezTo>
                    <a:cubicBezTo>
                      <a:pt x="61" y="52"/>
                      <a:pt x="61" y="52"/>
                      <a:pt x="61" y="52"/>
                    </a:cubicBezTo>
                    <a:cubicBezTo>
                      <a:pt x="58" y="49"/>
                      <a:pt x="58" y="49"/>
                      <a:pt x="58" y="49"/>
                    </a:cubicBezTo>
                    <a:cubicBezTo>
                      <a:pt x="60" y="46"/>
                      <a:pt x="61" y="43"/>
                      <a:pt x="62" y="39"/>
                    </a:cubicBezTo>
                    <a:cubicBezTo>
                      <a:pt x="67" y="39"/>
                      <a:pt x="67" y="39"/>
                      <a:pt x="67" y="39"/>
                    </a:cubicBezTo>
                    <a:cubicBezTo>
                      <a:pt x="67" y="27"/>
                      <a:pt x="67" y="27"/>
                      <a:pt x="67" y="27"/>
                    </a:cubicBezTo>
                    <a:cubicBezTo>
                      <a:pt x="62" y="27"/>
                      <a:pt x="62" y="27"/>
                      <a:pt x="62" y="27"/>
                    </a:cubicBezTo>
                    <a:cubicBezTo>
                      <a:pt x="61" y="24"/>
                      <a:pt x="60" y="20"/>
                      <a:pt x="58" y="17"/>
                    </a:cubicBezTo>
                    <a:cubicBezTo>
                      <a:pt x="62" y="14"/>
                      <a:pt x="62" y="14"/>
                      <a:pt x="62" y="14"/>
                    </a:cubicBezTo>
                    <a:cubicBezTo>
                      <a:pt x="53" y="5"/>
                      <a:pt x="53" y="5"/>
                      <a:pt x="53" y="5"/>
                    </a:cubicBezTo>
                    <a:cubicBezTo>
                      <a:pt x="49" y="9"/>
                      <a:pt x="49" y="9"/>
                      <a:pt x="49" y="9"/>
                    </a:cubicBezTo>
                    <a:cubicBezTo>
                      <a:pt x="46" y="7"/>
                      <a:pt x="43" y="6"/>
                      <a:pt x="39" y="5"/>
                    </a:cubicBezTo>
                    <a:cubicBezTo>
                      <a:pt x="39" y="0"/>
                      <a:pt x="39" y="0"/>
                      <a:pt x="39" y="0"/>
                    </a:cubicBezTo>
                    <a:cubicBezTo>
                      <a:pt x="27" y="0"/>
                      <a:pt x="27" y="0"/>
                      <a:pt x="27" y="0"/>
                    </a:cubicBezTo>
                    <a:cubicBezTo>
                      <a:pt x="27" y="5"/>
                      <a:pt x="27" y="5"/>
                      <a:pt x="27" y="5"/>
                    </a:cubicBezTo>
                    <a:cubicBezTo>
                      <a:pt x="24" y="6"/>
                      <a:pt x="21" y="7"/>
                      <a:pt x="18" y="9"/>
                    </a:cubicBezTo>
                    <a:cubicBezTo>
                      <a:pt x="14" y="5"/>
                      <a:pt x="14" y="5"/>
                      <a:pt x="14" y="5"/>
                    </a:cubicBezTo>
                    <a:cubicBezTo>
                      <a:pt x="5" y="13"/>
                      <a:pt x="5" y="13"/>
                      <a:pt x="5" y="13"/>
                    </a:cubicBezTo>
                    <a:cubicBezTo>
                      <a:pt x="9" y="17"/>
                      <a:pt x="9" y="17"/>
                      <a:pt x="9" y="17"/>
                    </a:cubicBezTo>
                    <a:cubicBezTo>
                      <a:pt x="7" y="20"/>
                      <a:pt x="6" y="24"/>
                      <a:pt x="5" y="27"/>
                    </a:cubicBezTo>
                    <a:cubicBezTo>
                      <a:pt x="0" y="27"/>
                      <a:pt x="0" y="27"/>
                      <a:pt x="0" y="27"/>
                    </a:cubicBezTo>
                    <a:cubicBezTo>
                      <a:pt x="0" y="39"/>
                      <a:pt x="0" y="39"/>
                      <a:pt x="0" y="39"/>
                    </a:cubicBezTo>
                    <a:cubicBezTo>
                      <a:pt x="5" y="39"/>
                      <a:pt x="5" y="39"/>
                      <a:pt x="5" y="39"/>
                    </a:cubicBezTo>
                    <a:cubicBezTo>
                      <a:pt x="6" y="43"/>
                      <a:pt x="8" y="46"/>
                      <a:pt x="9" y="49"/>
                    </a:cubicBezTo>
                    <a:close/>
                    <a:moveTo>
                      <a:pt x="34" y="13"/>
                    </a:moveTo>
                    <a:cubicBezTo>
                      <a:pt x="45" y="13"/>
                      <a:pt x="54" y="22"/>
                      <a:pt x="54" y="33"/>
                    </a:cubicBezTo>
                    <a:cubicBezTo>
                      <a:pt x="54" y="44"/>
                      <a:pt x="45" y="53"/>
                      <a:pt x="34" y="53"/>
                    </a:cubicBezTo>
                    <a:cubicBezTo>
                      <a:pt x="22" y="53"/>
                      <a:pt x="13" y="44"/>
                      <a:pt x="13" y="33"/>
                    </a:cubicBezTo>
                    <a:cubicBezTo>
                      <a:pt x="13" y="22"/>
                      <a:pt x="22" y="13"/>
                      <a:pt x="3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60" name="Freeform 38"/>
              <p:cNvSpPr>
                <a:spLocks noEditPoints="1"/>
              </p:cNvSpPr>
              <p:nvPr/>
            </p:nvSpPr>
            <p:spPr bwMode="auto">
              <a:xfrm>
                <a:off x="2610922" y="1287500"/>
                <a:ext cx="87068" cy="84683"/>
              </a:xfrm>
              <a:custGeom>
                <a:avLst/>
                <a:gdLst>
                  <a:gd name="T0" fmla="*/ 15 w 31"/>
                  <a:gd name="T1" fmla="*/ 30 h 30"/>
                  <a:gd name="T2" fmla="*/ 31 w 31"/>
                  <a:gd name="T3" fmla="*/ 15 h 30"/>
                  <a:gd name="T4" fmla="*/ 15 w 31"/>
                  <a:gd name="T5" fmla="*/ 0 h 30"/>
                  <a:gd name="T6" fmla="*/ 0 w 31"/>
                  <a:gd name="T7" fmla="*/ 15 h 30"/>
                  <a:gd name="T8" fmla="*/ 15 w 31"/>
                  <a:gd name="T9" fmla="*/ 30 h 30"/>
                  <a:gd name="T10" fmla="*/ 15 w 31"/>
                  <a:gd name="T11" fmla="*/ 5 h 30"/>
                  <a:gd name="T12" fmla="*/ 26 w 31"/>
                  <a:gd name="T13" fmla="*/ 15 h 30"/>
                  <a:gd name="T14" fmla="*/ 15 w 31"/>
                  <a:gd name="T15" fmla="*/ 25 h 30"/>
                  <a:gd name="T16" fmla="*/ 5 w 31"/>
                  <a:gd name="T17" fmla="*/ 15 h 30"/>
                  <a:gd name="T18" fmla="*/ 15 w 31"/>
                  <a:gd name="T19"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30">
                    <a:moveTo>
                      <a:pt x="15" y="30"/>
                    </a:moveTo>
                    <a:cubicBezTo>
                      <a:pt x="24" y="30"/>
                      <a:pt x="31" y="23"/>
                      <a:pt x="31" y="15"/>
                    </a:cubicBezTo>
                    <a:cubicBezTo>
                      <a:pt x="31" y="7"/>
                      <a:pt x="24" y="0"/>
                      <a:pt x="15" y="0"/>
                    </a:cubicBezTo>
                    <a:cubicBezTo>
                      <a:pt x="7" y="0"/>
                      <a:pt x="0" y="7"/>
                      <a:pt x="0" y="15"/>
                    </a:cubicBezTo>
                    <a:cubicBezTo>
                      <a:pt x="0" y="23"/>
                      <a:pt x="7" y="30"/>
                      <a:pt x="15" y="30"/>
                    </a:cubicBezTo>
                    <a:close/>
                    <a:moveTo>
                      <a:pt x="15" y="5"/>
                    </a:moveTo>
                    <a:cubicBezTo>
                      <a:pt x="21" y="5"/>
                      <a:pt x="26" y="9"/>
                      <a:pt x="26" y="15"/>
                    </a:cubicBezTo>
                    <a:cubicBezTo>
                      <a:pt x="26" y="21"/>
                      <a:pt x="21" y="25"/>
                      <a:pt x="15" y="25"/>
                    </a:cubicBezTo>
                    <a:cubicBezTo>
                      <a:pt x="10" y="25"/>
                      <a:pt x="5" y="21"/>
                      <a:pt x="5" y="15"/>
                    </a:cubicBezTo>
                    <a:cubicBezTo>
                      <a:pt x="5" y="9"/>
                      <a:pt x="10" y="5"/>
                      <a:pt x="1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61" name="Oval 39"/>
              <p:cNvSpPr>
                <a:spLocks noChangeArrowheads="1"/>
              </p:cNvSpPr>
              <p:nvPr/>
            </p:nvSpPr>
            <p:spPr bwMode="auto">
              <a:xfrm>
                <a:off x="2639547" y="1316125"/>
                <a:ext cx="31011" cy="2743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grpSp>
        <p:grpSp>
          <p:nvGrpSpPr>
            <p:cNvPr id="62" name="组合 61"/>
            <p:cNvGrpSpPr/>
            <p:nvPr/>
          </p:nvGrpSpPr>
          <p:grpSpPr>
            <a:xfrm>
              <a:off x="3947715" y="5291320"/>
              <a:ext cx="329929" cy="321783"/>
              <a:chOff x="2435593" y="2384795"/>
              <a:chExt cx="483049" cy="471122"/>
            </a:xfrm>
            <a:solidFill>
              <a:schemeClr val="accent5"/>
            </a:solidFill>
          </p:grpSpPr>
          <p:sp>
            <p:nvSpPr>
              <p:cNvPr id="63" name="Freeform 80"/>
              <p:cNvSpPr>
                <a:spLocks/>
              </p:cNvSpPr>
              <p:nvPr/>
            </p:nvSpPr>
            <p:spPr bwMode="auto">
              <a:xfrm>
                <a:off x="2610922" y="2506452"/>
                <a:ext cx="202761" cy="186063"/>
              </a:xfrm>
              <a:custGeom>
                <a:avLst/>
                <a:gdLst>
                  <a:gd name="T0" fmla="*/ 29 w 72"/>
                  <a:gd name="T1" fmla="*/ 34 h 66"/>
                  <a:gd name="T2" fmla="*/ 56 w 72"/>
                  <a:gd name="T3" fmla="*/ 56 h 66"/>
                  <a:gd name="T4" fmla="*/ 45 w 72"/>
                  <a:gd name="T5" fmla="*/ 66 h 66"/>
                  <a:gd name="T6" fmla="*/ 67 w 72"/>
                  <a:gd name="T7" fmla="*/ 51 h 66"/>
                  <a:gd name="T8" fmla="*/ 36 w 72"/>
                  <a:gd name="T9" fmla="*/ 17 h 66"/>
                  <a:gd name="T10" fmla="*/ 29 w 72"/>
                  <a:gd name="T11" fmla="*/ 16 h 66"/>
                  <a:gd name="T12" fmla="*/ 28 w 72"/>
                  <a:gd name="T13" fmla="*/ 0 h 66"/>
                  <a:gd name="T14" fmla="*/ 0 w 72"/>
                  <a:gd name="T15" fmla="*/ 25 h 66"/>
                  <a:gd name="T16" fmla="*/ 29 w 72"/>
                  <a:gd name="T17" fmla="*/ 50 h 66"/>
                  <a:gd name="T18" fmla="*/ 29 w 72"/>
                  <a:gd name="T19" fmla="*/ 3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66">
                    <a:moveTo>
                      <a:pt x="29" y="34"/>
                    </a:moveTo>
                    <a:cubicBezTo>
                      <a:pt x="50" y="35"/>
                      <a:pt x="59" y="45"/>
                      <a:pt x="56" y="56"/>
                    </a:cubicBezTo>
                    <a:cubicBezTo>
                      <a:pt x="54" y="60"/>
                      <a:pt x="50" y="64"/>
                      <a:pt x="45" y="66"/>
                    </a:cubicBezTo>
                    <a:cubicBezTo>
                      <a:pt x="56" y="64"/>
                      <a:pt x="65" y="59"/>
                      <a:pt x="67" y="51"/>
                    </a:cubicBezTo>
                    <a:cubicBezTo>
                      <a:pt x="72" y="38"/>
                      <a:pt x="58" y="23"/>
                      <a:pt x="36" y="17"/>
                    </a:cubicBezTo>
                    <a:cubicBezTo>
                      <a:pt x="33" y="17"/>
                      <a:pt x="31" y="16"/>
                      <a:pt x="29" y="16"/>
                    </a:cubicBezTo>
                    <a:cubicBezTo>
                      <a:pt x="28" y="0"/>
                      <a:pt x="28" y="0"/>
                      <a:pt x="28" y="0"/>
                    </a:cubicBezTo>
                    <a:cubicBezTo>
                      <a:pt x="0" y="25"/>
                      <a:pt x="0" y="25"/>
                      <a:pt x="0" y="25"/>
                    </a:cubicBezTo>
                    <a:cubicBezTo>
                      <a:pt x="29" y="50"/>
                      <a:pt x="29" y="50"/>
                      <a:pt x="29" y="50"/>
                    </a:cubicBezTo>
                    <a:lnTo>
                      <a:pt x="29"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64" name="Freeform 81"/>
              <p:cNvSpPr>
                <a:spLocks/>
              </p:cNvSpPr>
              <p:nvPr/>
            </p:nvSpPr>
            <p:spPr bwMode="auto">
              <a:xfrm>
                <a:off x="2540552" y="2616182"/>
                <a:ext cx="202761" cy="186063"/>
              </a:xfrm>
              <a:custGeom>
                <a:avLst/>
                <a:gdLst>
                  <a:gd name="T0" fmla="*/ 36 w 72"/>
                  <a:gd name="T1" fmla="*/ 49 h 66"/>
                  <a:gd name="T2" fmla="*/ 43 w 72"/>
                  <a:gd name="T3" fmla="*/ 50 h 66"/>
                  <a:gd name="T4" fmla="*/ 43 w 72"/>
                  <a:gd name="T5" fmla="*/ 66 h 66"/>
                  <a:gd name="T6" fmla="*/ 72 w 72"/>
                  <a:gd name="T7" fmla="*/ 41 h 66"/>
                  <a:gd name="T8" fmla="*/ 43 w 72"/>
                  <a:gd name="T9" fmla="*/ 16 h 66"/>
                  <a:gd name="T10" fmla="*/ 43 w 72"/>
                  <a:gd name="T11" fmla="*/ 32 h 66"/>
                  <a:gd name="T12" fmla="*/ 16 w 72"/>
                  <a:gd name="T13" fmla="*/ 10 h 66"/>
                  <a:gd name="T14" fmla="*/ 26 w 72"/>
                  <a:gd name="T15" fmla="*/ 0 h 66"/>
                  <a:gd name="T16" fmla="*/ 4 w 72"/>
                  <a:gd name="T17" fmla="*/ 15 h 66"/>
                  <a:gd name="T18" fmla="*/ 36 w 72"/>
                  <a:gd name="T19"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66">
                    <a:moveTo>
                      <a:pt x="36" y="49"/>
                    </a:moveTo>
                    <a:cubicBezTo>
                      <a:pt x="38" y="50"/>
                      <a:pt x="41" y="50"/>
                      <a:pt x="43" y="50"/>
                    </a:cubicBezTo>
                    <a:cubicBezTo>
                      <a:pt x="43" y="66"/>
                      <a:pt x="43" y="66"/>
                      <a:pt x="43" y="66"/>
                    </a:cubicBezTo>
                    <a:cubicBezTo>
                      <a:pt x="72" y="41"/>
                      <a:pt x="72" y="41"/>
                      <a:pt x="72" y="41"/>
                    </a:cubicBezTo>
                    <a:cubicBezTo>
                      <a:pt x="43" y="16"/>
                      <a:pt x="43" y="16"/>
                      <a:pt x="43" y="16"/>
                    </a:cubicBezTo>
                    <a:cubicBezTo>
                      <a:pt x="43" y="32"/>
                      <a:pt x="43" y="32"/>
                      <a:pt x="43" y="32"/>
                    </a:cubicBezTo>
                    <a:cubicBezTo>
                      <a:pt x="21" y="31"/>
                      <a:pt x="12" y="21"/>
                      <a:pt x="16" y="10"/>
                    </a:cubicBezTo>
                    <a:cubicBezTo>
                      <a:pt x="17" y="6"/>
                      <a:pt x="21" y="2"/>
                      <a:pt x="26" y="0"/>
                    </a:cubicBezTo>
                    <a:cubicBezTo>
                      <a:pt x="15" y="2"/>
                      <a:pt x="7" y="7"/>
                      <a:pt x="4" y="15"/>
                    </a:cubicBezTo>
                    <a:cubicBezTo>
                      <a:pt x="0" y="29"/>
                      <a:pt x="14" y="44"/>
                      <a:pt x="36"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65" name="Freeform 82"/>
              <p:cNvSpPr>
                <a:spLocks noEditPoints="1"/>
              </p:cNvSpPr>
              <p:nvPr/>
            </p:nvSpPr>
            <p:spPr bwMode="auto">
              <a:xfrm>
                <a:off x="2435593" y="2384795"/>
                <a:ext cx="483049" cy="471122"/>
              </a:xfrm>
              <a:custGeom>
                <a:avLst/>
                <a:gdLst>
                  <a:gd name="T0" fmla="*/ 166 w 171"/>
                  <a:gd name="T1" fmla="*/ 0 h 167"/>
                  <a:gd name="T2" fmla="*/ 4 w 171"/>
                  <a:gd name="T3" fmla="*/ 0 h 167"/>
                  <a:gd name="T4" fmla="*/ 0 w 171"/>
                  <a:gd name="T5" fmla="*/ 5 h 167"/>
                  <a:gd name="T6" fmla="*/ 0 w 171"/>
                  <a:gd name="T7" fmla="*/ 161 h 167"/>
                  <a:gd name="T8" fmla="*/ 4 w 171"/>
                  <a:gd name="T9" fmla="*/ 167 h 167"/>
                  <a:gd name="T10" fmla="*/ 166 w 171"/>
                  <a:gd name="T11" fmla="*/ 167 h 167"/>
                  <a:gd name="T12" fmla="*/ 171 w 171"/>
                  <a:gd name="T13" fmla="*/ 161 h 167"/>
                  <a:gd name="T14" fmla="*/ 171 w 171"/>
                  <a:gd name="T15" fmla="*/ 5 h 167"/>
                  <a:gd name="T16" fmla="*/ 166 w 171"/>
                  <a:gd name="T17" fmla="*/ 0 h 167"/>
                  <a:gd name="T18" fmla="*/ 138 w 171"/>
                  <a:gd name="T19" fmla="*/ 6 h 167"/>
                  <a:gd name="T20" fmla="*/ 160 w 171"/>
                  <a:gd name="T21" fmla="*/ 6 h 167"/>
                  <a:gd name="T22" fmla="*/ 160 w 171"/>
                  <a:gd name="T23" fmla="*/ 29 h 167"/>
                  <a:gd name="T24" fmla="*/ 138 w 171"/>
                  <a:gd name="T25" fmla="*/ 29 h 167"/>
                  <a:gd name="T26" fmla="*/ 138 w 171"/>
                  <a:gd name="T27" fmla="*/ 6 h 167"/>
                  <a:gd name="T28" fmla="*/ 108 w 171"/>
                  <a:gd name="T29" fmla="*/ 7 h 167"/>
                  <a:gd name="T30" fmla="*/ 130 w 171"/>
                  <a:gd name="T31" fmla="*/ 7 h 167"/>
                  <a:gd name="T32" fmla="*/ 130 w 171"/>
                  <a:gd name="T33" fmla="*/ 30 h 167"/>
                  <a:gd name="T34" fmla="*/ 108 w 171"/>
                  <a:gd name="T35" fmla="*/ 30 h 167"/>
                  <a:gd name="T36" fmla="*/ 108 w 171"/>
                  <a:gd name="T37" fmla="*/ 7 h 167"/>
                  <a:gd name="T38" fmla="*/ 77 w 171"/>
                  <a:gd name="T39" fmla="*/ 7 h 167"/>
                  <a:gd name="T40" fmla="*/ 100 w 171"/>
                  <a:gd name="T41" fmla="*/ 7 h 167"/>
                  <a:gd name="T42" fmla="*/ 100 w 171"/>
                  <a:gd name="T43" fmla="*/ 30 h 167"/>
                  <a:gd name="T44" fmla="*/ 77 w 171"/>
                  <a:gd name="T45" fmla="*/ 30 h 167"/>
                  <a:gd name="T46" fmla="*/ 77 w 171"/>
                  <a:gd name="T47" fmla="*/ 7 h 167"/>
                  <a:gd name="T48" fmla="*/ 161 w 171"/>
                  <a:gd name="T49" fmla="*/ 156 h 167"/>
                  <a:gd name="T50" fmla="*/ 9 w 171"/>
                  <a:gd name="T51" fmla="*/ 156 h 167"/>
                  <a:gd name="T52" fmla="*/ 9 w 171"/>
                  <a:gd name="T53" fmla="*/ 38 h 167"/>
                  <a:gd name="T54" fmla="*/ 161 w 171"/>
                  <a:gd name="T55" fmla="*/ 38 h 167"/>
                  <a:gd name="T56" fmla="*/ 161 w 171"/>
                  <a:gd name="T57" fmla="*/ 156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67">
                    <a:moveTo>
                      <a:pt x="166" y="0"/>
                    </a:moveTo>
                    <a:cubicBezTo>
                      <a:pt x="4" y="0"/>
                      <a:pt x="4" y="0"/>
                      <a:pt x="4" y="0"/>
                    </a:cubicBezTo>
                    <a:cubicBezTo>
                      <a:pt x="2" y="0"/>
                      <a:pt x="0" y="2"/>
                      <a:pt x="0" y="5"/>
                    </a:cubicBezTo>
                    <a:cubicBezTo>
                      <a:pt x="0" y="161"/>
                      <a:pt x="0" y="161"/>
                      <a:pt x="0" y="161"/>
                    </a:cubicBezTo>
                    <a:cubicBezTo>
                      <a:pt x="0" y="164"/>
                      <a:pt x="2" y="167"/>
                      <a:pt x="4" y="167"/>
                    </a:cubicBezTo>
                    <a:cubicBezTo>
                      <a:pt x="166" y="167"/>
                      <a:pt x="166" y="167"/>
                      <a:pt x="166" y="167"/>
                    </a:cubicBezTo>
                    <a:cubicBezTo>
                      <a:pt x="169" y="167"/>
                      <a:pt x="171" y="164"/>
                      <a:pt x="171" y="161"/>
                    </a:cubicBezTo>
                    <a:cubicBezTo>
                      <a:pt x="171" y="5"/>
                      <a:pt x="171" y="5"/>
                      <a:pt x="171" y="5"/>
                    </a:cubicBezTo>
                    <a:cubicBezTo>
                      <a:pt x="171" y="2"/>
                      <a:pt x="169" y="0"/>
                      <a:pt x="166" y="0"/>
                    </a:cubicBezTo>
                    <a:close/>
                    <a:moveTo>
                      <a:pt x="138" y="6"/>
                    </a:moveTo>
                    <a:cubicBezTo>
                      <a:pt x="160" y="6"/>
                      <a:pt x="160" y="6"/>
                      <a:pt x="160" y="6"/>
                    </a:cubicBezTo>
                    <a:cubicBezTo>
                      <a:pt x="160" y="29"/>
                      <a:pt x="160" y="29"/>
                      <a:pt x="160" y="29"/>
                    </a:cubicBezTo>
                    <a:cubicBezTo>
                      <a:pt x="138" y="29"/>
                      <a:pt x="138" y="29"/>
                      <a:pt x="138" y="29"/>
                    </a:cubicBezTo>
                    <a:lnTo>
                      <a:pt x="138" y="6"/>
                    </a:lnTo>
                    <a:close/>
                    <a:moveTo>
                      <a:pt x="108" y="7"/>
                    </a:moveTo>
                    <a:cubicBezTo>
                      <a:pt x="130" y="7"/>
                      <a:pt x="130" y="7"/>
                      <a:pt x="130" y="7"/>
                    </a:cubicBezTo>
                    <a:cubicBezTo>
                      <a:pt x="130" y="30"/>
                      <a:pt x="130" y="30"/>
                      <a:pt x="130" y="30"/>
                    </a:cubicBezTo>
                    <a:cubicBezTo>
                      <a:pt x="108" y="30"/>
                      <a:pt x="108" y="30"/>
                      <a:pt x="108" y="30"/>
                    </a:cubicBezTo>
                    <a:lnTo>
                      <a:pt x="108" y="7"/>
                    </a:lnTo>
                    <a:close/>
                    <a:moveTo>
                      <a:pt x="77" y="7"/>
                    </a:moveTo>
                    <a:cubicBezTo>
                      <a:pt x="100" y="7"/>
                      <a:pt x="100" y="7"/>
                      <a:pt x="100" y="7"/>
                    </a:cubicBezTo>
                    <a:cubicBezTo>
                      <a:pt x="100" y="30"/>
                      <a:pt x="100" y="30"/>
                      <a:pt x="100" y="30"/>
                    </a:cubicBezTo>
                    <a:cubicBezTo>
                      <a:pt x="77" y="30"/>
                      <a:pt x="77" y="30"/>
                      <a:pt x="77" y="30"/>
                    </a:cubicBezTo>
                    <a:lnTo>
                      <a:pt x="77" y="7"/>
                    </a:lnTo>
                    <a:close/>
                    <a:moveTo>
                      <a:pt x="161" y="156"/>
                    </a:moveTo>
                    <a:cubicBezTo>
                      <a:pt x="9" y="156"/>
                      <a:pt x="9" y="156"/>
                      <a:pt x="9" y="156"/>
                    </a:cubicBezTo>
                    <a:cubicBezTo>
                      <a:pt x="9" y="38"/>
                      <a:pt x="9" y="38"/>
                      <a:pt x="9" y="38"/>
                    </a:cubicBezTo>
                    <a:cubicBezTo>
                      <a:pt x="161" y="38"/>
                      <a:pt x="161" y="38"/>
                      <a:pt x="161" y="38"/>
                    </a:cubicBezTo>
                    <a:lnTo>
                      <a:pt x="161" y="1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grpSp>
        <p:grpSp>
          <p:nvGrpSpPr>
            <p:cNvPr id="66" name="组合 65"/>
            <p:cNvGrpSpPr/>
            <p:nvPr/>
          </p:nvGrpSpPr>
          <p:grpSpPr>
            <a:xfrm>
              <a:off x="7862782" y="5277258"/>
              <a:ext cx="441533" cy="365773"/>
              <a:chOff x="2427245" y="4642599"/>
              <a:chExt cx="646449" cy="535528"/>
            </a:xfrm>
            <a:solidFill>
              <a:schemeClr val="accent6"/>
            </a:solidFill>
          </p:grpSpPr>
          <p:sp>
            <p:nvSpPr>
              <p:cNvPr id="67" name="Freeform 127"/>
              <p:cNvSpPr>
                <a:spLocks noEditPoints="1"/>
              </p:cNvSpPr>
              <p:nvPr/>
            </p:nvSpPr>
            <p:spPr bwMode="auto">
              <a:xfrm>
                <a:off x="2435593" y="4721318"/>
                <a:ext cx="307720" cy="301757"/>
              </a:xfrm>
              <a:custGeom>
                <a:avLst/>
                <a:gdLst>
                  <a:gd name="T0" fmla="*/ 15 w 109"/>
                  <a:gd name="T1" fmla="*/ 79 h 107"/>
                  <a:gd name="T2" fmla="*/ 9 w 109"/>
                  <a:gd name="T3" fmla="*/ 85 h 107"/>
                  <a:gd name="T4" fmla="*/ 23 w 109"/>
                  <a:gd name="T5" fmla="*/ 99 h 107"/>
                  <a:gd name="T6" fmla="*/ 29 w 109"/>
                  <a:gd name="T7" fmla="*/ 93 h 107"/>
                  <a:gd name="T8" fmla="*/ 44 w 109"/>
                  <a:gd name="T9" fmla="*/ 99 h 107"/>
                  <a:gd name="T10" fmla="*/ 44 w 109"/>
                  <a:gd name="T11" fmla="*/ 107 h 107"/>
                  <a:gd name="T12" fmla="*/ 64 w 109"/>
                  <a:gd name="T13" fmla="*/ 107 h 107"/>
                  <a:gd name="T14" fmla="*/ 64 w 109"/>
                  <a:gd name="T15" fmla="*/ 99 h 107"/>
                  <a:gd name="T16" fmla="*/ 80 w 109"/>
                  <a:gd name="T17" fmla="*/ 93 h 107"/>
                  <a:gd name="T18" fmla="*/ 86 w 109"/>
                  <a:gd name="T19" fmla="*/ 99 h 107"/>
                  <a:gd name="T20" fmla="*/ 100 w 109"/>
                  <a:gd name="T21" fmla="*/ 85 h 107"/>
                  <a:gd name="T22" fmla="*/ 94 w 109"/>
                  <a:gd name="T23" fmla="*/ 79 h 107"/>
                  <a:gd name="T24" fmla="*/ 101 w 109"/>
                  <a:gd name="T25" fmla="*/ 64 h 107"/>
                  <a:gd name="T26" fmla="*/ 109 w 109"/>
                  <a:gd name="T27" fmla="*/ 64 h 107"/>
                  <a:gd name="T28" fmla="*/ 109 w 109"/>
                  <a:gd name="T29" fmla="*/ 44 h 107"/>
                  <a:gd name="T30" fmla="*/ 101 w 109"/>
                  <a:gd name="T31" fmla="*/ 44 h 107"/>
                  <a:gd name="T32" fmla="*/ 94 w 109"/>
                  <a:gd name="T33" fmla="*/ 28 h 107"/>
                  <a:gd name="T34" fmla="*/ 100 w 109"/>
                  <a:gd name="T35" fmla="*/ 22 h 107"/>
                  <a:gd name="T36" fmla="*/ 86 w 109"/>
                  <a:gd name="T37" fmla="*/ 8 h 107"/>
                  <a:gd name="T38" fmla="*/ 80 w 109"/>
                  <a:gd name="T39" fmla="*/ 14 h 107"/>
                  <a:gd name="T40" fmla="*/ 64 w 109"/>
                  <a:gd name="T41" fmla="*/ 7 h 107"/>
                  <a:gd name="T42" fmla="*/ 64 w 109"/>
                  <a:gd name="T43" fmla="*/ 0 h 107"/>
                  <a:gd name="T44" fmla="*/ 44 w 109"/>
                  <a:gd name="T45" fmla="*/ 0 h 107"/>
                  <a:gd name="T46" fmla="*/ 44 w 109"/>
                  <a:gd name="T47" fmla="*/ 8 h 107"/>
                  <a:gd name="T48" fmla="*/ 29 w 109"/>
                  <a:gd name="T49" fmla="*/ 14 h 107"/>
                  <a:gd name="T50" fmla="*/ 22 w 109"/>
                  <a:gd name="T51" fmla="*/ 8 h 107"/>
                  <a:gd name="T52" fmla="*/ 8 w 109"/>
                  <a:gd name="T53" fmla="*/ 21 h 107"/>
                  <a:gd name="T54" fmla="*/ 15 w 109"/>
                  <a:gd name="T55" fmla="*/ 28 h 107"/>
                  <a:gd name="T56" fmla="*/ 8 w 109"/>
                  <a:gd name="T57" fmla="*/ 44 h 107"/>
                  <a:gd name="T58" fmla="*/ 0 w 109"/>
                  <a:gd name="T59" fmla="*/ 44 h 107"/>
                  <a:gd name="T60" fmla="*/ 0 w 109"/>
                  <a:gd name="T61" fmla="*/ 64 h 107"/>
                  <a:gd name="T62" fmla="*/ 9 w 109"/>
                  <a:gd name="T63" fmla="*/ 64 h 107"/>
                  <a:gd name="T64" fmla="*/ 15 w 109"/>
                  <a:gd name="T65" fmla="*/ 79 h 107"/>
                  <a:gd name="T66" fmla="*/ 55 w 109"/>
                  <a:gd name="T67" fmla="*/ 20 h 107"/>
                  <a:gd name="T68" fmla="*/ 88 w 109"/>
                  <a:gd name="T69" fmla="*/ 53 h 107"/>
                  <a:gd name="T70" fmla="*/ 55 w 109"/>
                  <a:gd name="T71" fmla="*/ 87 h 107"/>
                  <a:gd name="T72" fmla="*/ 21 w 109"/>
                  <a:gd name="T73" fmla="*/ 53 h 107"/>
                  <a:gd name="T74" fmla="*/ 55 w 109"/>
                  <a:gd name="T75" fmla="*/ 2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9" h="107">
                    <a:moveTo>
                      <a:pt x="15" y="79"/>
                    </a:moveTo>
                    <a:cubicBezTo>
                      <a:pt x="9" y="85"/>
                      <a:pt x="9" y="85"/>
                      <a:pt x="9" y="85"/>
                    </a:cubicBezTo>
                    <a:cubicBezTo>
                      <a:pt x="23" y="99"/>
                      <a:pt x="23" y="99"/>
                      <a:pt x="23" y="99"/>
                    </a:cubicBezTo>
                    <a:cubicBezTo>
                      <a:pt x="29" y="93"/>
                      <a:pt x="29" y="93"/>
                      <a:pt x="29" y="93"/>
                    </a:cubicBezTo>
                    <a:cubicBezTo>
                      <a:pt x="34" y="96"/>
                      <a:pt x="39" y="98"/>
                      <a:pt x="44" y="99"/>
                    </a:cubicBezTo>
                    <a:cubicBezTo>
                      <a:pt x="44" y="107"/>
                      <a:pt x="44" y="107"/>
                      <a:pt x="44" y="107"/>
                    </a:cubicBezTo>
                    <a:cubicBezTo>
                      <a:pt x="64" y="107"/>
                      <a:pt x="64" y="107"/>
                      <a:pt x="64" y="107"/>
                    </a:cubicBezTo>
                    <a:cubicBezTo>
                      <a:pt x="64" y="99"/>
                      <a:pt x="64" y="99"/>
                      <a:pt x="64" y="99"/>
                    </a:cubicBezTo>
                    <a:cubicBezTo>
                      <a:pt x="70" y="98"/>
                      <a:pt x="75" y="96"/>
                      <a:pt x="80" y="93"/>
                    </a:cubicBezTo>
                    <a:cubicBezTo>
                      <a:pt x="86" y="99"/>
                      <a:pt x="86" y="99"/>
                      <a:pt x="86" y="99"/>
                    </a:cubicBezTo>
                    <a:cubicBezTo>
                      <a:pt x="100" y="85"/>
                      <a:pt x="100" y="85"/>
                      <a:pt x="100" y="85"/>
                    </a:cubicBezTo>
                    <a:cubicBezTo>
                      <a:pt x="94" y="79"/>
                      <a:pt x="94" y="79"/>
                      <a:pt x="94" y="79"/>
                    </a:cubicBezTo>
                    <a:cubicBezTo>
                      <a:pt x="97" y="75"/>
                      <a:pt x="99" y="69"/>
                      <a:pt x="101" y="64"/>
                    </a:cubicBezTo>
                    <a:cubicBezTo>
                      <a:pt x="109" y="64"/>
                      <a:pt x="109" y="64"/>
                      <a:pt x="109" y="64"/>
                    </a:cubicBezTo>
                    <a:cubicBezTo>
                      <a:pt x="109" y="44"/>
                      <a:pt x="109" y="44"/>
                      <a:pt x="109" y="44"/>
                    </a:cubicBezTo>
                    <a:cubicBezTo>
                      <a:pt x="101" y="44"/>
                      <a:pt x="101" y="44"/>
                      <a:pt x="101" y="44"/>
                    </a:cubicBezTo>
                    <a:cubicBezTo>
                      <a:pt x="100" y="38"/>
                      <a:pt x="97" y="33"/>
                      <a:pt x="94" y="28"/>
                    </a:cubicBezTo>
                    <a:cubicBezTo>
                      <a:pt x="100" y="22"/>
                      <a:pt x="100" y="22"/>
                      <a:pt x="100" y="22"/>
                    </a:cubicBezTo>
                    <a:cubicBezTo>
                      <a:pt x="86" y="8"/>
                      <a:pt x="86" y="8"/>
                      <a:pt x="86" y="8"/>
                    </a:cubicBezTo>
                    <a:cubicBezTo>
                      <a:pt x="80" y="14"/>
                      <a:pt x="80" y="14"/>
                      <a:pt x="80" y="14"/>
                    </a:cubicBezTo>
                    <a:cubicBezTo>
                      <a:pt x="75" y="11"/>
                      <a:pt x="70" y="9"/>
                      <a:pt x="64" y="7"/>
                    </a:cubicBezTo>
                    <a:cubicBezTo>
                      <a:pt x="64" y="0"/>
                      <a:pt x="64" y="0"/>
                      <a:pt x="64" y="0"/>
                    </a:cubicBezTo>
                    <a:cubicBezTo>
                      <a:pt x="44" y="0"/>
                      <a:pt x="44" y="0"/>
                      <a:pt x="44" y="0"/>
                    </a:cubicBezTo>
                    <a:cubicBezTo>
                      <a:pt x="44" y="8"/>
                      <a:pt x="44" y="8"/>
                      <a:pt x="44" y="8"/>
                    </a:cubicBezTo>
                    <a:cubicBezTo>
                      <a:pt x="39" y="9"/>
                      <a:pt x="33" y="11"/>
                      <a:pt x="29" y="14"/>
                    </a:cubicBezTo>
                    <a:cubicBezTo>
                      <a:pt x="22" y="8"/>
                      <a:pt x="22" y="8"/>
                      <a:pt x="22" y="8"/>
                    </a:cubicBezTo>
                    <a:cubicBezTo>
                      <a:pt x="8" y="21"/>
                      <a:pt x="8" y="21"/>
                      <a:pt x="8" y="21"/>
                    </a:cubicBezTo>
                    <a:cubicBezTo>
                      <a:pt x="15" y="28"/>
                      <a:pt x="15" y="28"/>
                      <a:pt x="15" y="28"/>
                    </a:cubicBezTo>
                    <a:cubicBezTo>
                      <a:pt x="12" y="33"/>
                      <a:pt x="10" y="38"/>
                      <a:pt x="8" y="44"/>
                    </a:cubicBezTo>
                    <a:cubicBezTo>
                      <a:pt x="0" y="44"/>
                      <a:pt x="0" y="44"/>
                      <a:pt x="0" y="44"/>
                    </a:cubicBezTo>
                    <a:cubicBezTo>
                      <a:pt x="0" y="64"/>
                      <a:pt x="0" y="64"/>
                      <a:pt x="0" y="64"/>
                    </a:cubicBezTo>
                    <a:cubicBezTo>
                      <a:pt x="9" y="64"/>
                      <a:pt x="9" y="64"/>
                      <a:pt x="9" y="64"/>
                    </a:cubicBezTo>
                    <a:cubicBezTo>
                      <a:pt x="10" y="69"/>
                      <a:pt x="12" y="74"/>
                      <a:pt x="15" y="79"/>
                    </a:cubicBezTo>
                    <a:close/>
                    <a:moveTo>
                      <a:pt x="55" y="20"/>
                    </a:moveTo>
                    <a:cubicBezTo>
                      <a:pt x="73" y="20"/>
                      <a:pt x="88" y="35"/>
                      <a:pt x="88" y="53"/>
                    </a:cubicBezTo>
                    <a:cubicBezTo>
                      <a:pt x="88" y="72"/>
                      <a:pt x="73" y="87"/>
                      <a:pt x="55" y="87"/>
                    </a:cubicBezTo>
                    <a:cubicBezTo>
                      <a:pt x="36" y="87"/>
                      <a:pt x="21" y="72"/>
                      <a:pt x="21" y="53"/>
                    </a:cubicBezTo>
                    <a:cubicBezTo>
                      <a:pt x="21" y="35"/>
                      <a:pt x="36" y="20"/>
                      <a:pt x="55"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68" name="Freeform 128"/>
              <p:cNvSpPr>
                <a:spLocks/>
              </p:cNvSpPr>
              <p:nvPr/>
            </p:nvSpPr>
            <p:spPr bwMode="auto">
              <a:xfrm>
                <a:off x="2588260" y="4760678"/>
                <a:ext cx="485434" cy="417449"/>
              </a:xfrm>
              <a:custGeom>
                <a:avLst/>
                <a:gdLst>
                  <a:gd name="T0" fmla="*/ 106 w 172"/>
                  <a:gd name="T1" fmla="*/ 60 h 148"/>
                  <a:gd name="T2" fmla="*/ 106 w 172"/>
                  <a:gd name="T3" fmla="*/ 55 h 148"/>
                  <a:gd name="T4" fmla="*/ 97 w 172"/>
                  <a:gd name="T5" fmla="*/ 46 h 148"/>
                  <a:gd name="T6" fmla="*/ 92 w 172"/>
                  <a:gd name="T7" fmla="*/ 46 h 148"/>
                  <a:gd name="T8" fmla="*/ 107 w 172"/>
                  <a:gd name="T9" fmla="*/ 24 h 148"/>
                  <a:gd name="T10" fmla="*/ 84 w 172"/>
                  <a:gd name="T11" fmla="*/ 0 h 148"/>
                  <a:gd name="T12" fmla="*/ 60 w 172"/>
                  <a:gd name="T13" fmla="*/ 24 h 148"/>
                  <a:gd name="T14" fmla="*/ 60 w 172"/>
                  <a:gd name="T15" fmla="*/ 24 h 148"/>
                  <a:gd name="T16" fmla="*/ 61 w 172"/>
                  <a:gd name="T17" fmla="*/ 24 h 148"/>
                  <a:gd name="T18" fmla="*/ 61 w 172"/>
                  <a:gd name="T19" fmla="*/ 28 h 148"/>
                  <a:gd name="T20" fmla="*/ 75 w 172"/>
                  <a:gd name="T21" fmla="*/ 46 h 148"/>
                  <a:gd name="T22" fmla="*/ 61 w 172"/>
                  <a:gd name="T23" fmla="*/ 46 h 148"/>
                  <a:gd name="T24" fmla="*/ 61 w 172"/>
                  <a:gd name="T25" fmla="*/ 55 h 148"/>
                  <a:gd name="T26" fmla="*/ 51 w 172"/>
                  <a:gd name="T27" fmla="*/ 55 h 148"/>
                  <a:gd name="T28" fmla="*/ 47 w 172"/>
                  <a:gd name="T29" fmla="*/ 64 h 148"/>
                  <a:gd name="T30" fmla="*/ 48 w 172"/>
                  <a:gd name="T31" fmla="*/ 66 h 148"/>
                  <a:gd name="T32" fmla="*/ 48 w 172"/>
                  <a:gd name="T33" fmla="*/ 62 h 148"/>
                  <a:gd name="T34" fmla="*/ 104 w 172"/>
                  <a:gd name="T35" fmla="*/ 62 h 148"/>
                  <a:gd name="T36" fmla="*/ 104 w 172"/>
                  <a:gd name="T37" fmla="*/ 77 h 148"/>
                  <a:gd name="T38" fmla="*/ 48 w 172"/>
                  <a:gd name="T39" fmla="*/ 77 h 148"/>
                  <a:gd name="T40" fmla="*/ 48 w 172"/>
                  <a:gd name="T41" fmla="*/ 76 h 148"/>
                  <a:gd name="T42" fmla="*/ 32 w 172"/>
                  <a:gd name="T43" fmla="*/ 93 h 148"/>
                  <a:gd name="T44" fmla="*/ 26 w 172"/>
                  <a:gd name="T45" fmla="*/ 86 h 148"/>
                  <a:gd name="T46" fmla="*/ 24 w 172"/>
                  <a:gd name="T47" fmla="*/ 86 h 148"/>
                  <a:gd name="T48" fmla="*/ 24 w 172"/>
                  <a:gd name="T49" fmla="*/ 86 h 148"/>
                  <a:gd name="T50" fmla="*/ 15 w 172"/>
                  <a:gd name="T51" fmla="*/ 90 h 148"/>
                  <a:gd name="T52" fmla="*/ 15 w 172"/>
                  <a:gd name="T53" fmla="*/ 98 h 148"/>
                  <a:gd name="T54" fmla="*/ 0 w 172"/>
                  <a:gd name="T55" fmla="*/ 98 h 148"/>
                  <a:gd name="T56" fmla="*/ 0 w 172"/>
                  <a:gd name="T57" fmla="*/ 125 h 148"/>
                  <a:gd name="T58" fmla="*/ 9 w 172"/>
                  <a:gd name="T59" fmla="*/ 134 h 148"/>
                  <a:gd name="T60" fmla="*/ 97 w 172"/>
                  <a:gd name="T61" fmla="*/ 134 h 148"/>
                  <a:gd name="T62" fmla="*/ 106 w 172"/>
                  <a:gd name="T63" fmla="*/ 125 h 148"/>
                  <a:gd name="T64" fmla="*/ 106 w 172"/>
                  <a:gd name="T65" fmla="*/ 120 h 148"/>
                  <a:gd name="T66" fmla="*/ 172 w 172"/>
                  <a:gd name="T67" fmla="*/ 148 h 148"/>
                  <a:gd name="T68" fmla="*/ 172 w 172"/>
                  <a:gd name="T69" fmla="*/ 34 h 148"/>
                  <a:gd name="T70" fmla="*/ 106 w 172"/>
                  <a:gd name="T71" fmla="*/ 6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2" h="148">
                    <a:moveTo>
                      <a:pt x="106" y="60"/>
                    </a:moveTo>
                    <a:cubicBezTo>
                      <a:pt x="106" y="55"/>
                      <a:pt x="106" y="55"/>
                      <a:pt x="106" y="55"/>
                    </a:cubicBezTo>
                    <a:cubicBezTo>
                      <a:pt x="106" y="50"/>
                      <a:pt x="102" y="46"/>
                      <a:pt x="97" y="46"/>
                    </a:cubicBezTo>
                    <a:cubicBezTo>
                      <a:pt x="92" y="46"/>
                      <a:pt x="92" y="46"/>
                      <a:pt x="92" y="46"/>
                    </a:cubicBezTo>
                    <a:cubicBezTo>
                      <a:pt x="101" y="42"/>
                      <a:pt x="107" y="34"/>
                      <a:pt x="107" y="24"/>
                    </a:cubicBezTo>
                    <a:cubicBezTo>
                      <a:pt x="107" y="11"/>
                      <a:pt x="97" y="0"/>
                      <a:pt x="84" y="0"/>
                    </a:cubicBezTo>
                    <a:cubicBezTo>
                      <a:pt x="71" y="0"/>
                      <a:pt x="60" y="11"/>
                      <a:pt x="60" y="24"/>
                    </a:cubicBezTo>
                    <a:cubicBezTo>
                      <a:pt x="60" y="24"/>
                      <a:pt x="60" y="24"/>
                      <a:pt x="60" y="24"/>
                    </a:cubicBezTo>
                    <a:cubicBezTo>
                      <a:pt x="61" y="24"/>
                      <a:pt x="61" y="24"/>
                      <a:pt x="61" y="24"/>
                    </a:cubicBezTo>
                    <a:cubicBezTo>
                      <a:pt x="61" y="28"/>
                      <a:pt x="61" y="28"/>
                      <a:pt x="61" y="28"/>
                    </a:cubicBezTo>
                    <a:cubicBezTo>
                      <a:pt x="62" y="36"/>
                      <a:pt x="68" y="43"/>
                      <a:pt x="75" y="46"/>
                    </a:cubicBezTo>
                    <a:cubicBezTo>
                      <a:pt x="61" y="46"/>
                      <a:pt x="61" y="46"/>
                      <a:pt x="61" y="46"/>
                    </a:cubicBezTo>
                    <a:cubicBezTo>
                      <a:pt x="61" y="55"/>
                      <a:pt x="61" y="55"/>
                      <a:pt x="61" y="55"/>
                    </a:cubicBezTo>
                    <a:cubicBezTo>
                      <a:pt x="51" y="55"/>
                      <a:pt x="51" y="55"/>
                      <a:pt x="51" y="55"/>
                    </a:cubicBezTo>
                    <a:cubicBezTo>
                      <a:pt x="50" y="58"/>
                      <a:pt x="49" y="61"/>
                      <a:pt x="47" y="64"/>
                    </a:cubicBezTo>
                    <a:cubicBezTo>
                      <a:pt x="48" y="66"/>
                      <a:pt x="48" y="66"/>
                      <a:pt x="48" y="66"/>
                    </a:cubicBezTo>
                    <a:cubicBezTo>
                      <a:pt x="48" y="62"/>
                      <a:pt x="48" y="62"/>
                      <a:pt x="48" y="62"/>
                    </a:cubicBezTo>
                    <a:cubicBezTo>
                      <a:pt x="104" y="62"/>
                      <a:pt x="104" y="62"/>
                      <a:pt x="104" y="62"/>
                    </a:cubicBezTo>
                    <a:cubicBezTo>
                      <a:pt x="104" y="77"/>
                      <a:pt x="104" y="77"/>
                      <a:pt x="104" y="77"/>
                    </a:cubicBezTo>
                    <a:cubicBezTo>
                      <a:pt x="48" y="77"/>
                      <a:pt x="48" y="77"/>
                      <a:pt x="48" y="77"/>
                    </a:cubicBezTo>
                    <a:cubicBezTo>
                      <a:pt x="48" y="76"/>
                      <a:pt x="48" y="76"/>
                      <a:pt x="48" y="76"/>
                    </a:cubicBezTo>
                    <a:cubicBezTo>
                      <a:pt x="32" y="93"/>
                      <a:pt x="32" y="93"/>
                      <a:pt x="32" y="93"/>
                    </a:cubicBezTo>
                    <a:cubicBezTo>
                      <a:pt x="26" y="86"/>
                      <a:pt x="26" y="86"/>
                      <a:pt x="26" y="86"/>
                    </a:cubicBezTo>
                    <a:cubicBezTo>
                      <a:pt x="25" y="86"/>
                      <a:pt x="25" y="86"/>
                      <a:pt x="24" y="86"/>
                    </a:cubicBezTo>
                    <a:cubicBezTo>
                      <a:pt x="24" y="86"/>
                      <a:pt x="24" y="86"/>
                      <a:pt x="24" y="86"/>
                    </a:cubicBezTo>
                    <a:cubicBezTo>
                      <a:pt x="21" y="88"/>
                      <a:pt x="18" y="89"/>
                      <a:pt x="15" y="90"/>
                    </a:cubicBezTo>
                    <a:cubicBezTo>
                      <a:pt x="15" y="98"/>
                      <a:pt x="15" y="98"/>
                      <a:pt x="15" y="98"/>
                    </a:cubicBezTo>
                    <a:cubicBezTo>
                      <a:pt x="0" y="98"/>
                      <a:pt x="0" y="98"/>
                      <a:pt x="0" y="98"/>
                    </a:cubicBezTo>
                    <a:cubicBezTo>
                      <a:pt x="0" y="125"/>
                      <a:pt x="0" y="125"/>
                      <a:pt x="0" y="125"/>
                    </a:cubicBezTo>
                    <a:cubicBezTo>
                      <a:pt x="0" y="130"/>
                      <a:pt x="4" y="134"/>
                      <a:pt x="9" y="134"/>
                    </a:cubicBezTo>
                    <a:cubicBezTo>
                      <a:pt x="97" y="134"/>
                      <a:pt x="97" y="134"/>
                      <a:pt x="97" y="134"/>
                    </a:cubicBezTo>
                    <a:cubicBezTo>
                      <a:pt x="102" y="134"/>
                      <a:pt x="106" y="130"/>
                      <a:pt x="106" y="125"/>
                    </a:cubicBezTo>
                    <a:cubicBezTo>
                      <a:pt x="106" y="120"/>
                      <a:pt x="106" y="120"/>
                      <a:pt x="106" y="120"/>
                    </a:cubicBezTo>
                    <a:cubicBezTo>
                      <a:pt x="172" y="148"/>
                      <a:pt x="172" y="148"/>
                      <a:pt x="172" y="148"/>
                    </a:cubicBezTo>
                    <a:cubicBezTo>
                      <a:pt x="172" y="34"/>
                      <a:pt x="172" y="34"/>
                      <a:pt x="172" y="34"/>
                    </a:cubicBezTo>
                    <a:lnTo>
                      <a:pt x="106"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69" name="Freeform 129"/>
              <p:cNvSpPr>
                <a:spLocks/>
              </p:cNvSpPr>
              <p:nvPr/>
            </p:nvSpPr>
            <p:spPr bwMode="auto">
              <a:xfrm>
                <a:off x="2720652" y="4800037"/>
                <a:ext cx="5964" cy="11927"/>
              </a:xfrm>
              <a:custGeom>
                <a:avLst/>
                <a:gdLst>
                  <a:gd name="T0" fmla="*/ 2 w 2"/>
                  <a:gd name="T1" fmla="*/ 4 h 4"/>
                  <a:gd name="T2" fmla="*/ 0 w 2"/>
                  <a:gd name="T3" fmla="*/ 0 h 4"/>
                  <a:gd name="T4" fmla="*/ 0 w 2"/>
                  <a:gd name="T5" fmla="*/ 1 h 4"/>
                  <a:gd name="T6" fmla="*/ 2 w 2"/>
                  <a:gd name="T7" fmla="*/ 4 h 4"/>
                </a:gdLst>
                <a:ahLst/>
                <a:cxnLst>
                  <a:cxn ang="0">
                    <a:pos x="T0" y="T1"/>
                  </a:cxn>
                  <a:cxn ang="0">
                    <a:pos x="T2" y="T3"/>
                  </a:cxn>
                  <a:cxn ang="0">
                    <a:pos x="T4" y="T5"/>
                  </a:cxn>
                  <a:cxn ang="0">
                    <a:pos x="T6" y="T7"/>
                  </a:cxn>
                </a:cxnLst>
                <a:rect l="0" t="0" r="r" b="b"/>
                <a:pathLst>
                  <a:path w="2" h="4">
                    <a:moveTo>
                      <a:pt x="2" y="4"/>
                    </a:moveTo>
                    <a:cubicBezTo>
                      <a:pt x="1" y="3"/>
                      <a:pt x="1" y="1"/>
                      <a:pt x="0" y="0"/>
                    </a:cubicBezTo>
                    <a:cubicBezTo>
                      <a:pt x="0" y="1"/>
                      <a:pt x="0" y="1"/>
                      <a:pt x="0" y="1"/>
                    </a:cubicBezTo>
                    <a:cubicBezTo>
                      <a:pt x="1" y="2"/>
                      <a:pt x="1" y="3"/>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70" name="Oval 130"/>
              <p:cNvSpPr>
                <a:spLocks noChangeArrowheads="1"/>
              </p:cNvSpPr>
              <p:nvPr/>
            </p:nvSpPr>
            <p:spPr bwMode="auto">
              <a:xfrm>
                <a:off x="2563214" y="4847746"/>
                <a:ext cx="50094" cy="4890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71" name="Freeform 131"/>
              <p:cNvSpPr>
                <a:spLocks noEditPoints="1"/>
              </p:cNvSpPr>
              <p:nvPr/>
            </p:nvSpPr>
            <p:spPr bwMode="auto">
              <a:xfrm>
                <a:off x="2695604" y="4642599"/>
                <a:ext cx="109730" cy="107344"/>
              </a:xfrm>
              <a:custGeom>
                <a:avLst/>
                <a:gdLst>
                  <a:gd name="T0" fmla="*/ 6 w 39"/>
                  <a:gd name="T1" fmla="*/ 28 h 38"/>
                  <a:gd name="T2" fmla="*/ 4 w 39"/>
                  <a:gd name="T3" fmla="*/ 30 h 38"/>
                  <a:gd name="T4" fmla="*/ 9 w 39"/>
                  <a:gd name="T5" fmla="*/ 35 h 38"/>
                  <a:gd name="T6" fmla="*/ 11 w 39"/>
                  <a:gd name="T7" fmla="*/ 33 h 38"/>
                  <a:gd name="T8" fmla="*/ 16 w 39"/>
                  <a:gd name="T9" fmla="*/ 35 h 38"/>
                  <a:gd name="T10" fmla="*/ 16 w 39"/>
                  <a:gd name="T11" fmla="*/ 38 h 38"/>
                  <a:gd name="T12" fmla="*/ 23 w 39"/>
                  <a:gd name="T13" fmla="*/ 38 h 38"/>
                  <a:gd name="T14" fmla="*/ 23 w 39"/>
                  <a:gd name="T15" fmla="*/ 35 h 38"/>
                  <a:gd name="T16" fmla="*/ 29 w 39"/>
                  <a:gd name="T17" fmla="*/ 33 h 38"/>
                  <a:gd name="T18" fmla="*/ 31 w 39"/>
                  <a:gd name="T19" fmla="*/ 35 h 38"/>
                  <a:gd name="T20" fmla="*/ 36 w 39"/>
                  <a:gd name="T21" fmla="*/ 30 h 38"/>
                  <a:gd name="T22" fmla="*/ 34 w 39"/>
                  <a:gd name="T23" fmla="*/ 28 h 38"/>
                  <a:gd name="T24" fmla="*/ 36 w 39"/>
                  <a:gd name="T25" fmla="*/ 22 h 38"/>
                  <a:gd name="T26" fmla="*/ 39 w 39"/>
                  <a:gd name="T27" fmla="*/ 22 h 38"/>
                  <a:gd name="T28" fmla="*/ 39 w 39"/>
                  <a:gd name="T29" fmla="*/ 15 h 38"/>
                  <a:gd name="T30" fmla="*/ 36 w 39"/>
                  <a:gd name="T31" fmla="*/ 15 h 38"/>
                  <a:gd name="T32" fmla="*/ 34 w 39"/>
                  <a:gd name="T33" fmla="*/ 10 h 38"/>
                  <a:gd name="T34" fmla="*/ 36 w 39"/>
                  <a:gd name="T35" fmla="*/ 7 h 38"/>
                  <a:gd name="T36" fmla="*/ 31 w 39"/>
                  <a:gd name="T37" fmla="*/ 2 h 38"/>
                  <a:gd name="T38" fmla="*/ 29 w 39"/>
                  <a:gd name="T39" fmla="*/ 5 h 38"/>
                  <a:gd name="T40" fmla="*/ 23 w 39"/>
                  <a:gd name="T41" fmla="*/ 2 h 38"/>
                  <a:gd name="T42" fmla="*/ 23 w 39"/>
                  <a:gd name="T43" fmla="*/ 0 h 38"/>
                  <a:gd name="T44" fmla="*/ 16 w 39"/>
                  <a:gd name="T45" fmla="*/ 0 h 38"/>
                  <a:gd name="T46" fmla="*/ 16 w 39"/>
                  <a:gd name="T47" fmla="*/ 2 h 38"/>
                  <a:gd name="T48" fmla="*/ 11 w 39"/>
                  <a:gd name="T49" fmla="*/ 5 h 38"/>
                  <a:gd name="T50" fmla="*/ 8 w 39"/>
                  <a:gd name="T51" fmla="*/ 2 h 38"/>
                  <a:gd name="T52" fmla="*/ 3 w 39"/>
                  <a:gd name="T53" fmla="*/ 7 h 38"/>
                  <a:gd name="T54" fmla="*/ 6 w 39"/>
                  <a:gd name="T55" fmla="*/ 10 h 38"/>
                  <a:gd name="T56" fmla="*/ 3 w 39"/>
                  <a:gd name="T57" fmla="*/ 15 h 38"/>
                  <a:gd name="T58" fmla="*/ 0 w 39"/>
                  <a:gd name="T59" fmla="*/ 15 h 38"/>
                  <a:gd name="T60" fmla="*/ 0 w 39"/>
                  <a:gd name="T61" fmla="*/ 22 h 38"/>
                  <a:gd name="T62" fmla="*/ 4 w 39"/>
                  <a:gd name="T63" fmla="*/ 22 h 38"/>
                  <a:gd name="T64" fmla="*/ 6 w 39"/>
                  <a:gd name="T65" fmla="*/ 28 h 38"/>
                  <a:gd name="T66" fmla="*/ 20 w 39"/>
                  <a:gd name="T67" fmla="*/ 7 h 38"/>
                  <a:gd name="T68" fmla="*/ 32 w 39"/>
                  <a:gd name="T69" fmla="*/ 19 h 38"/>
                  <a:gd name="T70" fmla="*/ 20 w 39"/>
                  <a:gd name="T71" fmla="*/ 30 h 38"/>
                  <a:gd name="T72" fmla="*/ 8 w 39"/>
                  <a:gd name="T73" fmla="*/ 19 h 38"/>
                  <a:gd name="T74" fmla="*/ 20 w 39"/>
                  <a:gd name="T75" fmla="*/ 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9" h="38">
                    <a:moveTo>
                      <a:pt x="6" y="28"/>
                    </a:moveTo>
                    <a:cubicBezTo>
                      <a:pt x="4" y="30"/>
                      <a:pt x="4" y="30"/>
                      <a:pt x="4" y="30"/>
                    </a:cubicBezTo>
                    <a:cubicBezTo>
                      <a:pt x="9" y="35"/>
                      <a:pt x="9" y="35"/>
                      <a:pt x="9" y="35"/>
                    </a:cubicBezTo>
                    <a:cubicBezTo>
                      <a:pt x="11" y="33"/>
                      <a:pt x="11" y="33"/>
                      <a:pt x="11" y="33"/>
                    </a:cubicBezTo>
                    <a:cubicBezTo>
                      <a:pt x="12" y="34"/>
                      <a:pt x="14" y="34"/>
                      <a:pt x="16" y="35"/>
                    </a:cubicBezTo>
                    <a:cubicBezTo>
                      <a:pt x="16" y="38"/>
                      <a:pt x="16" y="38"/>
                      <a:pt x="16" y="38"/>
                    </a:cubicBezTo>
                    <a:cubicBezTo>
                      <a:pt x="23" y="38"/>
                      <a:pt x="23" y="38"/>
                      <a:pt x="23" y="38"/>
                    </a:cubicBezTo>
                    <a:cubicBezTo>
                      <a:pt x="23" y="35"/>
                      <a:pt x="23" y="35"/>
                      <a:pt x="23" y="35"/>
                    </a:cubicBezTo>
                    <a:cubicBezTo>
                      <a:pt x="25" y="35"/>
                      <a:pt x="27" y="34"/>
                      <a:pt x="29" y="33"/>
                    </a:cubicBezTo>
                    <a:cubicBezTo>
                      <a:pt x="31" y="35"/>
                      <a:pt x="31" y="35"/>
                      <a:pt x="31" y="35"/>
                    </a:cubicBezTo>
                    <a:cubicBezTo>
                      <a:pt x="36" y="30"/>
                      <a:pt x="36" y="30"/>
                      <a:pt x="36" y="30"/>
                    </a:cubicBezTo>
                    <a:cubicBezTo>
                      <a:pt x="34" y="28"/>
                      <a:pt x="34" y="28"/>
                      <a:pt x="34" y="28"/>
                    </a:cubicBezTo>
                    <a:cubicBezTo>
                      <a:pt x="35" y="26"/>
                      <a:pt x="36" y="24"/>
                      <a:pt x="36" y="22"/>
                    </a:cubicBezTo>
                    <a:cubicBezTo>
                      <a:pt x="39" y="22"/>
                      <a:pt x="39" y="22"/>
                      <a:pt x="39" y="22"/>
                    </a:cubicBezTo>
                    <a:cubicBezTo>
                      <a:pt x="39" y="15"/>
                      <a:pt x="39" y="15"/>
                      <a:pt x="39" y="15"/>
                    </a:cubicBezTo>
                    <a:cubicBezTo>
                      <a:pt x="36" y="15"/>
                      <a:pt x="36" y="15"/>
                      <a:pt x="36" y="15"/>
                    </a:cubicBezTo>
                    <a:cubicBezTo>
                      <a:pt x="36" y="13"/>
                      <a:pt x="35" y="11"/>
                      <a:pt x="34" y="10"/>
                    </a:cubicBezTo>
                    <a:cubicBezTo>
                      <a:pt x="36" y="7"/>
                      <a:pt x="36" y="7"/>
                      <a:pt x="36" y="7"/>
                    </a:cubicBezTo>
                    <a:cubicBezTo>
                      <a:pt x="31" y="2"/>
                      <a:pt x="31" y="2"/>
                      <a:pt x="31" y="2"/>
                    </a:cubicBezTo>
                    <a:cubicBezTo>
                      <a:pt x="29" y="5"/>
                      <a:pt x="29" y="5"/>
                      <a:pt x="29" y="5"/>
                    </a:cubicBezTo>
                    <a:cubicBezTo>
                      <a:pt x="27" y="4"/>
                      <a:pt x="25" y="3"/>
                      <a:pt x="23" y="2"/>
                    </a:cubicBezTo>
                    <a:cubicBezTo>
                      <a:pt x="23" y="0"/>
                      <a:pt x="23" y="0"/>
                      <a:pt x="23" y="0"/>
                    </a:cubicBezTo>
                    <a:cubicBezTo>
                      <a:pt x="16" y="0"/>
                      <a:pt x="16" y="0"/>
                      <a:pt x="16" y="0"/>
                    </a:cubicBezTo>
                    <a:cubicBezTo>
                      <a:pt x="16" y="2"/>
                      <a:pt x="16" y="2"/>
                      <a:pt x="16" y="2"/>
                    </a:cubicBezTo>
                    <a:cubicBezTo>
                      <a:pt x="14" y="3"/>
                      <a:pt x="12" y="4"/>
                      <a:pt x="11" y="5"/>
                    </a:cubicBezTo>
                    <a:cubicBezTo>
                      <a:pt x="8" y="2"/>
                      <a:pt x="8" y="2"/>
                      <a:pt x="8" y="2"/>
                    </a:cubicBezTo>
                    <a:cubicBezTo>
                      <a:pt x="3" y="7"/>
                      <a:pt x="3" y="7"/>
                      <a:pt x="3" y="7"/>
                    </a:cubicBezTo>
                    <a:cubicBezTo>
                      <a:pt x="6" y="10"/>
                      <a:pt x="6" y="10"/>
                      <a:pt x="6" y="10"/>
                    </a:cubicBezTo>
                    <a:cubicBezTo>
                      <a:pt x="5" y="11"/>
                      <a:pt x="4" y="13"/>
                      <a:pt x="3" y="15"/>
                    </a:cubicBezTo>
                    <a:cubicBezTo>
                      <a:pt x="0" y="15"/>
                      <a:pt x="0" y="15"/>
                      <a:pt x="0" y="15"/>
                    </a:cubicBezTo>
                    <a:cubicBezTo>
                      <a:pt x="0" y="22"/>
                      <a:pt x="0" y="22"/>
                      <a:pt x="0" y="22"/>
                    </a:cubicBezTo>
                    <a:cubicBezTo>
                      <a:pt x="4" y="22"/>
                      <a:pt x="4" y="22"/>
                      <a:pt x="4" y="22"/>
                    </a:cubicBezTo>
                    <a:cubicBezTo>
                      <a:pt x="4" y="24"/>
                      <a:pt x="5" y="26"/>
                      <a:pt x="6" y="28"/>
                    </a:cubicBezTo>
                    <a:close/>
                    <a:moveTo>
                      <a:pt x="20" y="7"/>
                    </a:moveTo>
                    <a:cubicBezTo>
                      <a:pt x="26" y="7"/>
                      <a:pt x="32" y="12"/>
                      <a:pt x="32" y="19"/>
                    </a:cubicBezTo>
                    <a:cubicBezTo>
                      <a:pt x="32" y="25"/>
                      <a:pt x="26" y="30"/>
                      <a:pt x="20" y="30"/>
                    </a:cubicBezTo>
                    <a:cubicBezTo>
                      <a:pt x="13" y="30"/>
                      <a:pt x="8" y="25"/>
                      <a:pt x="8" y="19"/>
                    </a:cubicBezTo>
                    <a:cubicBezTo>
                      <a:pt x="8" y="12"/>
                      <a:pt x="13" y="7"/>
                      <a:pt x="2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72" name="Oval 132"/>
              <p:cNvSpPr>
                <a:spLocks noChangeArrowheads="1"/>
              </p:cNvSpPr>
              <p:nvPr/>
            </p:nvSpPr>
            <p:spPr bwMode="auto">
              <a:xfrm>
                <a:off x="2743313" y="4687922"/>
                <a:ext cx="16698" cy="1669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73" name="Freeform 133"/>
              <p:cNvSpPr>
                <a:spLocks noEditPoints="1"/>
              </p:cNvSpPr>
              <p:nvPr/>
            </p:nvSpPr>
            <p:spPr bwMode="auto">
              <a:xfrm>
                <a:off x="2427245" y="5023075"/>
                <a:ext cx="138355" cy="132391"/>
              </a:xfrm>
              <a:custGeom>
                <a:avLst/>
                <a:gdLst>
                  <a:gd name="T0" fmla="*/ 42 w 49"/>
                  <a:gd name="T1" fmla="*/ 12 h 47"/>
                  <a:gd name="T2" fmla="*/ 45 w 49"/>
                  <a:gd name="T3" fmla="*/ 9 h 47"/>
                  <a:gd name="T4" fmla="*/ 38 w 49"/>
                  <a:gd name="T5" fmla="*/ 3 h 47"/>
                  <a:gd name="T6" fmla="*/ 36 w 49"/>
                  <a:gd name="T7" fmla="*/ 6 h 47"/>
                  <a:gd name="T8" fmla="*/ 28 w 49"/>
                  <a:gd name="T9" fmla="*/ 3 h 47"/>
                  <a:gd name="T10" fmla="*/ 28 w 49"/>
                  <a:gd name="T11" fmla="*/ 0 h 47"/>
                  <a:gd name="T12" fmla="*/ 20 w 49"/>
                  <a:gd name="T13" fmla="*/ 0 h 47"/>
                  <a:gd name="T14" fmla="*/ 20 w 49"/>
                  <a:gd name="T15" fmla="*/ 3 h 47"/>
                  <a:gd name="T16" fmla="*/ 13 w 49"/>
                  <a:gd name="T17" fmla="*/ 6 h 47"/>
                  <a:gd name="T18" fmla="*/ 10 w 49"/>
                  <a:gd name="T19" fmla="*/ 3 h 47"/>
                  <a:gd name="T20" fmla="*/ 4 w 49"/>
                  <a:gd name="T21" fmla="*/ 9 h 47"/>
                  <a:gd name="T22" fmla="*/ 7 w 49"/>
                  <a:gd name="T23" fmla="*/ 12 h 47"/>
                  <a:gd name="T24" fmla="*/ 4 w 49"/>
                  <a:gd name="T25" fmla="*/ 19 h 47"/>
                  <a:gd name="T26" fmla="*/ 0 w 49"/>
                  <a:gd name="T27" fmla="*/ 19 h 47"/>
                  <a:gd name="T28" fmla="*/ 0 w 49"/>
                  <a:gd name="T29" fmla="*/ 28 h 47"/>
                  <a:gd name="T30" fmla="*/ 4 w 49"/>
                  <a:gd name="T31" fmla="*/ 28 h 47"/>
                  <a:gd name="T32" fmla="*/ 7 w 49"/>
                  <a:gd name="T33" fmla="*/ 35 h 47"/>
                  <a:gd name="T34" fmla="*/ 4 w 49"/>
                  <a:gd name="T35" fmla="*/ 38 h 47"/>
                  <a:gd name="T36" fmla="*/ 10 w 49"/>
                  <a:gd name="T37" fmla="*/ 44 h 47"/>
                  <a:gd name="T38" fmla="*/ 13 w 49"/>
                  <a:gd name="T39" fmla="*/ 41 h 47"/>
                  <a:gd name="T40" fmla="*/ 20 w 49"/>
                  <a:gd name="T41" fmla="*/ 44 h 47"/>
                  <a:gd name="T42" fmla="*/ 20 w 49"/>
                  <a:gd name="T43" fmla="*/ 47 h 47"/>
                  <a:gd name="T44" fmla="*/ 28 w 49"/>
                  <a:gd name="T45" fmla="*/ 47 h 47"/>
                  <a:gd name="T46" fmla="*/ 28 w 49"/>
                  <a:gd name="T47" fmla="*/ 44 h 47"/>
                  <a:gd name="T48" fmla="*/ 36 w 49"/>
                  <a:gd name="T49" fmla="*/ 41 h 47"/>
                  <a:gd name="T50" fmla="*/ 38 w 49"/>
                  <a:gd name="T51" fmla="*/ 44 h 47"/>
                  <a:gd name="T52" fmla="*/ 44 w 49"/>
                  <a:gd name="T53" fmla="*/ 38 h 47"/>
                  <a:gd name="T54" fmla="*/ 42 w 49"/>
                  <a:gd name="T55" fmla="*/ 35 h 47"/>
                  <a:gd name="T56" fmla="*/ 45 w 49"/>
                  <a:gd name="T57" fmla="*/ 28 h 47"/>
                  <a:gd name="T58" fmla="*/ 49 w 49"/>
                  <a:gd name="T59" fmla="*/ 28 h 47"/>
                  <a:gd name="T60" fmla="*/ 49 w 49"/>
                  <a:gd name="T61" fmla="*/ 19 h 47"/>
                  <a:gd name="T62" fmla="*/ 45 w 49"/>
                  <a:gd name="T63" fmla="*/ 19 h 47"/>
                  <a:gd name="T64" fmla="*/ 42 w 49"/>
                  <a:gd name="T65" fmla="*/ 12 h 47"/>
                  <a:gd name="T66" fmla="*/ 24 w 49"/>
                  <a:gd name="T67" fmla="*/ 38 h 47"/>
                  <a:gd name="T68" fmla="*/ 9 w 49"/>
                  <a:gd name="T69" fmla="*/ 24 h 47"/>
                  <a:gd name="T70" fmla="*/ 24 w 49"/>
                  <a:gd name="T71" fmla="*/ 9 h 47"/>
                  <a:gd name="T72" fmla="*/ 39 w 49"/>
                  <a:gd name="T73" fmla="*/ 24 h 47"/>
                  <a:gd name="T74" fmla="*/ 24 w 49"/>
                  <a:gd name="T75" fmla="*/ 3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 h="47">
                    <a:moveTo>
                      <a:pt x="42" y="12"/>
                    </a:moveTo>
                    <a:cubicBezTo>
                      <a:pt x="45" y="9"/>
                      <a:pt x="45" y="9"/>
                      <a:pt x="45" y="9"/>
                    </a:cubicBezTo>
                    <a:cubicBezTo>
                      <a:pt x="38" y="3"/>
                      <a:pt x="38" y="3"/>
                      <a:pt x="38" y="3"/>
                    </a:cubicBezTo>
                    <a:cubicBezTo>
                      <a:pt x="36" y="6"/>
                      <a:pt x="36" y="6"/>
                      <a:pt x="36" y="6"/>
                    </a:cubicBezTo>
                    <a:cubicBezTo>
                      <a:pt x="33" y="5"/>
                      <a:pt x="31" y="4"/>
                      <a:pt x="28" y="3"/>
                    </a:cubicBezTo>
                    <a:cubicBezTo>
                      <a:pt x="28" y="0"/>
                      <a:pt x="28" y="0"/>
                      <a:pt x="28" y="0"/>
                    </a:cubicBezTo>
                    <a:cubicBezTo>
                      <a:pt x="20" y="0"/>
                      <a:pt x="20" y="0"/>
                      <a:pt x="20" y="0"/>
                    </a:cubicBezTo>
                    <a:cubicBezTo>
                      <a:pt x="20" y="3"/>
                      <a:pt x="20" y="3"/>
                      <a:pt x="20" y="3"/>
                    </a:cubicBezTo>
                    <a:cubicBezTo>
                      <a:pt x="17" y="4"/>
                      <a:pt x="15" y="5"/>
                      <a:pt x="13" y="6"/>
                    </a:cubicBezTo>
                    <a:cubicBezTo>
                      <a:pt x="10" y="3"/>
                      <a:pt x="10" y="3"/>
                      <a:pt x="10" y="3"/>
                    </a:cubicBezTo>
                    <a:cubicBezTo>
                      <a:pt x="4" y="9"/>
                      <a:pt x="4" y="9"/>
                      <a:pt x="4" y="9"/>
                    </a:cubicBezTo>
                    <a:cubicBezTo>
                      <a:pt x="7" y="12"/>
                      <a:pt x="7" y="12"/>
                      <a:pt x="7" y="12"/>
                    </a:cubicBezTo>
                    <a:cubicBezTo>
                      <a:pt x="5" y="14"/>
                      <a:pt x="4" y="17"/>
                      <a:pt x="4" y="19"/>
                    </a:cubicBezTo>
                    <a:cubicBezTo>
                      <a:pt x="0" y="19"/>
                      <a:pt x="0" y="19"/>
                      <a:pt x="0" y="19"/>
                    </a:cubicBezTo>
                    <a:cubicBezTo>
                      <a:pt x="0" y="28"/>
                      <a:pt x="0" y="28"/>
                      <a:pt x="0" y="28"/>
                    </a:cubicBezTo>
                    <a:cubicBezTo>
                      <a:pt x="4" y="28"/>
                      <a:pt x="4" y="28"/>
                      <a:pt x="4" y="28"/>
                    </a:cubicBezTo>
                    <a:cubicBezTo>
                      <a:pt x="4" y="31"/>
                      <a:pt x="5" y="33"/>
                      <a:pt x="7" y="35"/>
                    </a:cubicBezTo>
                    <a:cubicBezTo>
                      <a:pt x="4" y="38"/>
                      <a:pt x="4" y="38"/>
                      <a:pt x="4" y="38"/>
                    </a:cubicBezTo>
                    <a:cubicBezTo>
                      <a:pt x="10" y="44"/>
                      <a:pt x="10" y="44"/>
                      <a:pt x="10" y="44"/>
                    </a:cubicBezTo>
                    <a:cubicBezTo>
                      <a:pt x="13" y="41"/>
                      <a:pt x="13" y="41"/>
                      <a:pt x="13" y="41"/>
                    </a:cubicBezTo>
                    <a:cubicBezTo>
                      <a:pt x="15" y="42"/>
                      <a:pt x="17" y="43"/>
                      <a:pt x="20" y="44"/>
                    </a:cubicBezTo>
                    <a:cubicBezTo>
                      <a:pt x="20" y="47"/>
                      <a:pt x="20" y="47"/>
                      <a:pt x="20" y="47"/>
                    </a:cubicBezTo>
                    <a:cubicBezTo>
                      <a:pt x="28" y="47"/>
                      <a:pt x="28" y="47"/>
                      <a:pt x="28" y="47"/>
                    </a:cubicBezTo>
                    <a:cubicBezTo>
                      <a:pt x="28" y="44"/>
                      <a:pt x="28" y="44"/>
                      <a:pt x="28" y="44"/>
                    </a:cubicBezTo>
                    <a:cubicBezTo>
                      <a:pt x="31" y="44"/>
                      <a:pt x="33" y="43"/>
                      <a:pt x="36" y="41"/>
                    </a:cubicBezTo>
                    <a:cubicBezTo>
                      <a:pt x="38" y="44"/>
                      <a:pt x="38" y="44"/>
                      <a:pt x="38" y="44"/>
                    </a:cubicBezTo>
                    <a:cubicBezTo>
                      <a:pt x="44" y="38"/>
                      <a:pt x="44" y="38"/>
                      <a:pt x="44" y="38"/>
                    </a:cubicBezTo>
                    <a:cubicBezTo>
                      <a:pt x="42" y="35"/>
                      <a:pt x="42" y="35"/>
                      <a:pt x="42" y="35"/>
                    </a:cubicBezTo>
                    <a:cubicBezTo>
                      <a:pt x="43" y="33"/>
                      <a:pt x="44" y="31"/>
                      <a:pt x="45" y="28"/>
                    </a:cubicBezTo>
                    <a:cubicBezTo>
                      <a:pt x="49" y="28"/>
                      <a:pt x="49" y="28"/>
                      <a:pt x="49" y="28"/>
                    </a:cubicBezTo>
                    <a:cubicBezTo>
                      <a:pt x="49" y="19"/>
                      <a:pt x="49" y="19"/>
                      <a:pt x="49" y="19"/>
                    </a:cubicBezTo>
                    <a:cubicBezTo>
                      <a:pt x="45" y="19"/>
                      <a:pt x="45" y="19"/>
                      <a:pt x="45" y="19"/>
                    </a:cubicBezTo>
                    <a:cubicBezTo>
                      <a:pt x="44" y="17"/>
                      <a:pt x="43" y="14"/>
                      <a:pt x="42" y="12"/>
                    </a:cubicBezTo>
                    <a:close/>
                    <a:moveTo>
                      <a:pt x="24" y="38"/>
                    </a:moveTo>
                    <a:cubicBezTo>
                      <a:pt x="16" y="38"/>
                      <a:pt x="9" y="32"/>
                      <a:pt x="9" y="24"/>
                    </a:cubicBezTo>
                    <a:cubicBezTo>
                      <a:pt x="9" y="15"/>
                      <a:pt x="16" y="9"/>
                      <a:pt x="24" y="9"/>
                    </a:cubicBezTo>
                    <a:cubicBezTo>
                      <a:pt x="33" y="9"/>
                      <a:pt x="39" y="15"/>
                      <a:pt x="39" y="24"/>
                    </a:cubicBezTo>
                    <a:cubicBezTo>
                      <a:pt x="39" y="32"/>
                      <a:pt x="33" y="38"/>
                      <a:pt x="24"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74" name="Oval 134"/>
              <p:cNvSpPr>
                <a:spLocks noChangeArrowheads="1"/>
              </p:cNvSpPr>
              <p:nvPr/>
            </p:nvSpPr>
            <p:spPr bwMode="auto">
              <a:xfrm>
                <a:off x="2484495" y="5079132"/>
                <a:ext cx="21469" cy="226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grpSp>
        <p:grpSp>
          <p:nvGrpSpPr>
            <p:cNvPr id="75" name="组合 74"/>
            <p:cNvGrpSpPr/>
            <p:nvPr/>
          </p:nvGrpSpPr>
          <p:grpSpPr>
            <a:xfrm>
              <a:off x="7907291" y="2140395"/>
              <a:ext cx="352516" cy="331040"/>
              <a:chOff x="2458255" y="3558424"/>
              <a:chExt cx="567731" cy="533142"/>
            </a:xfrm>
            <a:solidFill>
              <a:schemeClr val="accent2"/>
            </a:solidFill>
          </p:grpSpPr>
          <p:sp>
            <p:nvSpPr>
              <p:cNvPr id="76" name="Freeform 156"/>
              <p:cNvSpPr>
                <a:spLocks/>
              </p:cNvSpPr>
              <p:nvPr/>
            </p:nvSpPr>
            <p:spPr bwMode="auto">
              <a:xfrm>
                <a:off x="2458255" y="3558424"/>
                <a:ext cx="363778" cy="435340"/>
              </a:xfrm>
              <a:custGeom>
                <a:avLst/>
                <a:gdLst>
                  <a:gd name="T0" fmla="*/ 11 w 129"/>
                  <a:gd name="T1" fmla="*/ 12 h 154"/>
                  <a:gd name="T2" fmla="*/ 118 w 129"/>
                  <a:gd name="T3" fmla="*/ 12 h 154"/>
                  <a:gd name="T4" fmla="*/ 118 w 129"/>
                  <a:gd name="T5" fmla="*/ 31 h 154"/>
                  <a:gd name="T6" fmla="*/ 129 w 129"/>
                  <a:gd name="T7" fmla="*/ 31 h 154"/>
                  <a:gd name="T8" fmla="*/ 129 w 129"/>
                  <a:gd name="T9" fmla="*/ 10 h 154"/>
                  <a:gd name="T10" fmla="*/ 120 w 129"/>
                  <a:gd name="T11" fmla="*/ 0 h 154"/>
                  <a:gd name="T12" fmla="*/ 10 w 129"/>
                  <a:gd name="T13" fmla="*/ 0 h 154"/>
                  <a:gd name="T14" fmla="*/ 0 w 129"/>
                  <a:gd name="T15" fmla="*/ 10 h 154"/>
                  <a:gd name="T16" fmla="*/ 0 w 129"/>
                  <a:gd name="T17" fmla="*/ 144 h 154"/>
                  <a:gd name="T18" fmla="*/ 10 w 129"/>
                  <a:gd name="T19" fmla="*/ 154 h 154"/>
                  <a:gd name="T20" fmla="*/ 69 w 129"/>
                  <a:gd name="T21" fmla="*/ 154 h 154"/>
                  <a:gd name="T22" fmla="*/ 69 w 129"/>
                  <a:gd name="T23" fmla="*/ 143 h 154"/>
                  <a:gd name="T24" fmla="*/ 11 w 129"/>
                  <a:gd name="T25" fmla="*/ 143 h 154"/>
                  <a:gd name="T26" fmla="*/ 11 w 129"/>
                  <a:gd name="T27" fmla="*/ 1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9" h="154">
                    <a:moveTo>
                      <a:pt x="11" y="12"/>
                    </a:moveTo>
                    <a:cubicBezTo>
                      <a:pt x="118" y="12"/>
                      <a:pt x="118" y="12"/>
                      <a:pt x="118" y="12"/>
                    </a:cubicBezTo>
                    <a:cubicBezTo>
                      <a:pt x="118" y="31"/>
                      <a:pt x="118" y="31"/>
                      <a:pt x="118" y="31"/>
                    </a:cubicBezTo>
                    <a:cubicBezTo>
                      <a:pt x="129" y="31"/>
                      <a:pt x="129" y="31"/>
                      <a:pt x="129" y="31"/>
                    </a:cubicBezTo>
                    <a:cubicBezTo>
                      <a:pt x="129" y="10"/>
                      <a:pt x="129" y="10"/>
                      <a:pt x="129" y="10"/>
                    </a:cubicBezTo>
                    <a:cubicBezTo>
                      <a:pt x="129" y="5"/>
                      <a:pt x="125" y="0"/>
                      <a:pt x="120" y="0"/>
                    </a:cubicBezTo>
                    <a:cubicBezTo>
                      <a:pt x="10" y="0"/>
                      <a:pt x="10" y="0"/>
                      <a:pt x="10" y="0"/>
                    </a:cubicBezTo>
                    <a:cubicBezTo>
                      <a:pt x="5" y="0"/>
                      <a:pt x="0" y="5"/>
                      <a:pt x="0" y="10"/>
                    </a:cubicBezTo>
                    <a:cubicBezTo>
                      <a:pt x="0" y="144"/>
                      <a:pt x="0" y="144"/>
                      <a:pt x="0" y="144"/>
                    </a:cubicBezTo>
                    <a:cubicBezTo>
                      <a:pt x="0" y="150"/>
                      <a:pt x="5" y="154"/>
                      <a:pt x="10" y="154"/>
                    </a:cubicBezTo>
                    <a:cubicBezTo>
                      <a:pt x="69" y="154"/>
                      <a:pt x="69" y="154"/>
                      <a:pt x="69" y="154"/>
                    </a:cubicBezTo>
                    <a:cubicBezTo>
                      <a:pt x="69" y="143"/>
                      <a:pt x="69" y="143"/>
                      <a:pt x="69" y="143"/>
                    </a:cubicBezTo>
                    <a:cubicBezTo>
                      <a:pt x="11" y="143"/>
                      <a:pt x="11" y="143"/>
                      <a:pt x="11" y="143"/>
                    </a:cubicBezTo>
                    <a:lnTo>
                      <a:pt x="11"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77" name="Freeform 157"/>
              <p:cNvSpPr>
                <a:spLocks noEditPoints="1"/>
              </p:cNvSpPr>
              <p:nvPr/>
            </p:nvSpPr>
            <p:spPr bwMode="auto">
              <a:xfrm>
                <a:off x="2664594" y="3657419"/>
                <a:ext cx="361392" cy="434147"/>
              </a:xfrm>
              <a:custGeom>
                <a:avLst/>
                <a:gdLst>
                  <a:gd name="T0" fmla="*/ 119 w 128"/>
                  <a:gd name="T1" fmla="*/ 0 h 154"/>
                  <a:gd name="T2" fmla="*/ 9 w 128"/>
                  <a:gd name="T3" fmla="*/ 0 h 154"/>
                  <a:gd name="T4" fmla="*/ 0 w 128"/>
                  <a:gd name="T5" fmla="*/ 10 h 154"/>
                  <a:gd name="T6" fmla="*/ 0 w 128"/>
                  <a:gd name="T7" fmla="*/ 144 h 154"/>
                  <a:gd name="T8" fmla="*/ 9 w 128"/>
                  <a:gd name="T9" fmla="*/ 154 h 154"/>
                  <a:gd name="T10" fmla="*/ 119 w 128"/>
                  <a:gd name="T11" fmla="*/ 154 h 154"/>
                  <a:gd name="T12" fmla="*/ 128 w 128"/>
                  <a:gd name="T13" fmla="*/ 144 h 154"/>
                  <a:gd name="T14" fmla="*/ 128 w 128"/>
                  <a:gd name="T15" fmla="*/ 10 h 154"/>
                  <a:gd name="T16" fmla="*/ 119 w 128"/>
                  <a:gd name="T17" fmla="*/ 0 h 154"/>
                  <a:gd name="T18" fmla="*/ 117 w 128"/>
                  <a:gd name="T19" fmla="*/ 142 h 154"/>
                  <a:gd name="T20" fmla="*/ 10 w 128"/>
                  <a:gd name="T21" fmla="*/ 142 h 154"/>
                  <a:gd name="T22" fmla="*/ 10 w 128"/>
                  <a:gd name="T23" fmla="*/ 12 h 154"/>
                  <a:gd name="T24" fmla="*/ 117 w 128"/>
                  <a:gd name="T25" fmla="*/ 12 h 154"/>
                  <a:gd name="T26" fmla="*/ 117 w 128"/>
                  <a:gd name="T27" fmla="*/ 14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154">
                    <a:moveTo>
                      <a:pt x="119" y="0"/>
                    </a:moveTo>
                    <a:cubicBezTo>
                      <a:pt x="9" y="0"/>
                      <a:pt x="9" y="0"/>
                      <a:pt x="9" y="0"/>
                    </a:cubicBezTo>
                    <a:cubicBezTo>
                      <a:pt x="4" y="0"/>
                      <a:pt x="0" y="5"/>
                      <a:pt x="0" y="10"/>
                    </a:cubicBezTo>
                    <a:cubicBezTo>
                      <a:pt x="0" y="144"/>
                      <a:pt x="0" y="144"/>
                      <a:pt x="0" y="144"/>
                    </a:cubicBezTo>
                    <a:cubicBezTo>
                      <a:pt x="0" y="150"/>
                      <a:pt x="4" y="154"/>
                      <a:pt x="9" y="154"/>
                    </a:cubicBezTo>
                    <a:cubicBezTo>
                      <a:pt x="119" y="154"/>
                      <a:pt x="119" y="154"/>
                      <a:pt x="119" y="154"/>
                    </a:cubicBezTo>
                    <a:cubicBezTo>
                      <a:pt x="124" y="154"/>
                      <a:pt x="128" y="150"/>
                      <a:pt x="128" y="144"/>
                    </a:cubicBezTo>
                    <a:cubicBezTo>
                      <a:pt x="128" y="10"/>
                      <a:pt x="128" y="10"/>
                      <a:pt x="128" y="10"/>
                    </a:cubicBezTo>
                    <a:cubicBezTo>
                      <a:pt x="128" y="5"/>
                      <a:pt x="124" y="0"/>
                      <a:pt x="119" y="0"/>
                    </a:cubicBezTo>
                    <a:close/>
                    <a:moveTo>
                      <a:pt x="117" y="142"/>
                    </a:moveTo>
                    <a:cubicBezTo>
                      <a:pt x="10" y="142"/>
                      <a:pt x="10" y="142"/>
                      <a:pt x="10" y="142"/>
                    </a:cubicBezTo>
                    <a:cubicBezTo>
                      <a:pt x="10" y="12"/>
                      <a:pt x="10" y="12"/>
                      <a:pt x="10" y="12"/>
                    </a:cubicBezTo>
                    <a:cubicBezTo>
                      <a:pt x="117" y="12"/>
                      <a:pt x="117" y="12"/>
                      <a:pt x="117" y="12"/>
                    </a:cubicBezTo>
                    <a:lnTo>
                      <a:pt x="117" y="1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78" name="Rectangle 158"/>
              <p:cNvSpPr>
                <a:spLocks noChangeArrowheads="1"/>
              </p:cNvSpPr>
              <p:nvPr/>
            </p:nvSpPr>
            <p:spPr bwMode="auto">
              <a:xfrm>
                <a:off x="2718266" y="3764763"/>
                <a:ext cx="256434" cy="250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79" name="Rectangle 159"/>
              <p:cNvSpPr>
                <a:spLocks noChangeArrowheads="1"/>
              </p:cNvSpPr>
              <p:nvPr/>
            </p:nvSpPr>
            <p:spPr bwMode="auto">
              <a:xfrm>
                <a:off x="2718266" y="3832748"/>
                <a:ext cx="256434" cy="250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80" name="Rectangle 160"/>
              <p:cNvSpPr>
                <a:spLocks noChangeArrowheads="1"/>
              </p:cNvSpPr>
              <p:nvPr/>
            </p:nvSpPr>
            <p:spPr bwMode="auto">
              <a:xfrm>
                <a:off x="2718266" y="3900732"/>
                <a:ext cx="256434" cy="214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81" name="Rectangle 161"/>
              <p:cNvSpPr>
                <a:spLocks noChangeArrowheads="1"/>
              </p:cNvSpPr>
              <p:nvPr/>
            </p:nvSpPr>
            <p:spPr bwMode="auto">
              <a:xfrm>
                <a:off x="2718266" y="3967524"/>
                <a:ext cx="256434" cy="226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82" name="Freeform 162"/>
              <p:cNvSpPr>
                <a:spLocks/>
              </p:cNvSpPr>
              <p:nvPr/>
            </p:nvSpPr>
            <p:spPr bwMode="auto">
              <a:xfrm>
                <a:off x="2515505" y="3669346"/>
                <a:ext cx="132391" cy="273131"/>
              </a:xfrm>
              <a:custGeom>
                <a:avLst/>
                <a:gdLst>
                  <a:gd name="T0" fmla="*/ 47 w 47"/>
                  <a:gd name="T1" fmla="*/ 97 h 97"/>
                  <a:gd name="T2" fmla="*/ 47 w 47"/>
                  <a:gd name="T3" fmla="*/ 78 h 97"/>
                  <a:gd name="T4" fmla="*/ 47 w 47"/>
                  <a:gd name="T5" fmla="*/ 78 h 97"/>
                  <a:gd name="T6" fmla="*/ 17 w 47"/>
                  <a:gd name="T7" fmla="*/ 48 h 97"/>
                  <a:gd name="T8" fmla="*/ 47 w 47"/>
                  <a:gd name="T9" fmla="*/ 19 h 97"/>
                  <a:gd name="T10" fmla="*/ 47 w 47"/>
                  <a:gd name="T11" fmla="*/ 19 h 97"/>
                  <a:gd name="T12" fmla="*/ 47 w 47"/>
                  <a:gd name="T13" fmla="*/ 0 h 97"/>
                  <a:gd name="T14" fmla="*/ 38 w 47"/>
                  <a:gd name="T15" fmla="*/ 0 h 97"/>
                  <a:gd name="T16" fmla="*/ 38 w 47"/>
                  <a:gd name="T17" fmla="*/ 8 h 97"/>
                  <a:gd name="T18" fmla="*/ 24 w 47"/>
                  <a:gd name="T19" fmla="*/ 14 h 97"/>
                  <a:gd name="T20" fmla="*/ 19 w 47"/>
                  <a:gd name="T21" fmla="*/ 8 h 97"/>
                  <a:gd name="T22" fmla="*/ 6 w 47"/>
                  <a:gd name="T23" fmla="*/ 20 h 97"/>
                  <a:gd name="T24" fmla="*/ 12 w 47"/>
                  <a:gd name="T25" fmla="*/ 26 h 97"/>
                  <a:gd name="T26" fmla="*/ 6 w 47"/>
                  <a:gd name="T27" fmla="*/ 40 h 97"/>
                  <a:gd name="T28" fmla="*/ 0 w 47"/>
                  <a:gd name="T29" fmla="*/ 40 h 97"/>
                  <a:gd name="T30" fmla="*/ 0 w 47"/>
                  <a:gd name="T31" fmla="*/ 57 h 97"/>
                  <a:gd name="T32" fmla="*/ 6 w 47"/>
                  <a:gd name="T33" fmla="*/ 57 h 97"/>
                  <a:gd name="T34" fmla="*/ 12 w 47"/>
                  <a:gd name="T35" fmla="*/ 71 h 97"/>
                  <a:gd name="T36" fmla="*/ 6 w 47"/>
                  <a:gd name="T37" fmla="*/ 77 h 97"/>
                  <a:gd name="T38" fmla="*/ 18 w 47"/>
                  <a:gd name="T39" fmla="*/ 89 h 97"/>
                  <a:gd name="T40" fmla="*/ 24 w 47"/>
                  <a:gd name="T41" fmla="*/ 83 h 97"/>
                  <a:gd name="T42" fmla="*/ 38 w 47"/>
                  <a:gd name="T43" fmla="*/ 89 h 97"/>
                  <a:gd name="T44" fmla="*/ 38 w 47"/>
                  <a:gd name="T45" fmla="*/ 97 h 97"/>
                  <a:gd name="T46" fmla="*/ 47 w 47"/>
                  <a:gd name="T4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97">
                    <a:moveTo>
                      <a:pt x="47" y="97"/>
                    </a:moveTo>
                    <a:cubicBezTo>
                      <a:pt x="47" y="78"/>
                      <a:pt x="47" y="78"/>
                      <a:pt x="47" y="78"/>
                    </a:cubicBezTo>
                    <a:cubicBezTo>
                      <a:pt x="47" y="78"/>
                      <a:pt x="47" y="78"/>
                      <a:pt x="47" y="78"/>
                    </a:cubicBezTo>
                    <a:cubicBezTo>
                      <a:pt x="30" y="78"/>
                      <a:pt x="17" y="64"/>
                      <a:pt x="17" y="48"/>
                    </a:cubicBezTo>
                    <a:cubicBezTo>
                      <a:pt x="17" y="32"/>
                      <a:pt x="30" y="19"/>
                      <a:pt x="47" y="19"/>
                    </a:cubicBezTo>
                    <a:cubicBezTo>
                      <a:pt x="47" y="19"/>
                      <a:pt x="47" y="19"/>
                      <a:pt x="47" y="19"/>
                    </a:cubicBezTo>
                    <a:cubicBezTo>
                      <a:pt x="47" y="0"/>
                      <a:pt x="47" y="0"/>
                      <a:pt x="47" y="0"/>
                    </a:cubicBezTo>
                    <a:cubicBezTo>
                      <a:pt x="38" y="0"/>
                      <a:pt x="38" y="0"/>
                      <a:pt x="38" y="0"/>
                    </a:cubicBezTo>
                    <a:cubicBezTo>
                      <a:pt x="38" y="8"/>
                      <a:pt x="38" y="8"/>
                      <a:pt x="38" y="8"/>
                    </a:cubicBezTo>
                    <a:cubicBezTo>
                      <a:pt x="33" y="9"/>
                      <a:pt x="28" y="11"/>
                      <a:pt x="24" y="14"/>
                    </a:cubicBezTo>
                    <a:cubicBezTo>
                      <a:pt x="19" y="8"/>
                      <a:pt x="19" y="8"/>
                      <a:pt x="19" y="8"/>
                    </a:cubicBezTo>
                    <a:cubicBezTo>
                      <a:pt x="6" y="20"/>
                      <a:pt x="6" y="20"/>
                      <a:pt x="6" y="20"/>
                    </a:cubicBezTo>
                    <a:cubicBezTo>
                      <a:pt x="12" y="26"/>
                      <a:pt x="12" y="26"/>
                      <a:pt x="12" y="26"/>
                    </a:cubicBezTo>
                    <a:cubicBezTo>
                      <a:pt x="9" y="30"/>
                      <a:pt x="7" y="35"/>
                      <a:pt x="6" y="40"/>
                    </a:cubicBezTo>
                    <a:cubicBezTo>
                      <a:pt x="0" y="40"/>
                      <a:pt x="0" y="40"/>
                      <a:pt x="0" y="40"/>
                    </a:cubicBezTo>
                    <a:cubicBezTo>
                      <a:pt x="0" y="57"/>
                      <a:pt x="0" y="57"/>
                      <a:pt x="0" y="57"/>
                    </a:cubicBezTo>
                    <a:cubicBezTo>
                      <a:pt x="6" y="57"/>
                      <a:pt x="6" y="57"/>
                      <a:pt x="6" y="57"/>
                    </a:cubicBezTo>
                    <a:cubicBezTo>
                      <a:pt x="7" y="62"/>
                      <a:pt x="9" y="67"/>
                      <a:pt x="12" y="71"/>
                    </a:cubicBezTo>
                    <a:cubicBezTo>
                      <a:pt x="6" y="77"/>
                      <a:pt x="6" y="77"/>
                      <a:pt x="6" y="77"/>
                    </a:cubicBezTo>
                    <a:cubicBezTo>
                      <a:pt x="18" y="89"/>
                      <a:pt x="18" y="89"/>
                      <a:pt x="18" y="89"/>
                    </a:cubicBezTo>
                    <a:cubicBezTo>
                      <a:pt x="24" y="83"/>
                      <a:pt x="24" y="83"/>
                      <a:pt x="24" y="83"/>
                    </a:cubicBezTo>
                    <a:cubicBezTo>
                      <a:pt x="28" y="86"/>
                      <a:pt x="33" y="88"/>
                      <a:pt x="38" y="89"/>
                    </a:cubicBezTo>
                    <a:cubicBezTo>
                      <a:pt x="38" y="97"/>
                      <a:pt x="38" y="97"/>
                      <a:pt x="38" y="97"/>
                    </a:cubicBezTo>
                    <a:lnTo>
                      <a:pt x="47" y="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83" name="Freeform 163"/>
              <p:cNvSpPr>
                <a:spLocks/>
              </p:cNvSpPr>
              <p:nvPr/>
            </p:nvSpPr>
            <p:spPr bwMode="auto">
              <a:xfrm>
                <a:off x="2585875" y="3742102"/>
                <a:ext cx="62021" cy="127621"/>
              </a:xfrm>
              <a:custGeom>
                <a:avLst/>
                <a:gdLst>
                  <a:gd name="T0" fmla="*/ 22 w 22"/>
                  <a:gd name="T1" fmla="*/ 7 h 45"/>
                  <a:gd name="T2" fmla="*/ 22 w 22"/>
                  <a:gd name="T3" fmla="*/ 0 h 45"/>
                  <a:gd name="T4" fmla="*/ 22 w 22"/>
                  <a:gd name="T5" fmla="*/ 0 h 45"/>
                  <a:gd name="T6" fmla="*/ 0 w 22"/>
                  <a:gd name="T7" fmla="*/ 22 h 45"/>
                  <a:gd name="T8" fmla="*/ 22 w 22"/>
                  <a:gd name="T9" fmla="*/ 45 h 45"/>
                  <a:gd name="T10" fmla="*/ 22 w 22"/>
                  <a:gd name="T11" fmla="*/ 45 h 45"/>
                  <a:gd name="T12" fmla="*/ 22 w 22"/>
                  <a:gd name="T13" fmla="*/ 38 h 45"/>
                  <a:gd name="T14" fmla="*/ 22 w 22"/>
                  <a:gd name="T15" fmla="*/ 38 h 45"/>
                  <a:gd name="T16" fmla="*/ 7 w 22"/>
                  <a:gd name="T17" fmla="*/ 22 h 45"/>
                  <a:gd name="T18" fmla="*/ 22 w 22"/>
                  <a:gd name="T19" fmla="*/ 7 h 45"/>
                  <a:gd name="T20" fmla="*/ 22 w 22"/>
                  <a:gd name="T21" fmla="*/ 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45">
                    <a:moveTo>
                      <a:pt x="22" y="7"/>
                    </a:moveTo>
                    <a:cubicBezTo>
                      <a:pt x="22" y="0"/>
                      <a:pt x="22" y="0"/>
                      <a:pt x="22" y="0"/>
                    </a:cubicBezTo>
                    <a:cubicBezTo>
                      <a:pt x="22" y="0"/>
                      <a:pt x="22" y="0"/>
                      <a:pt x="22" y="0"/>
                    </a:cubicBezTo>
                    <a:cubicBezTo>
                      <a:pt x="9" y="0"/>
                      <a:pt x="0" y="10"/>
                      <a:pt x="0" y="22"/>
                    </a:cubicBezTo>
                    <a:cubicBezTo>
                      <a:pt x="0" y="35"/>
                      <a:pt x="9" y="45"/>
                      <a:pt x="22" y="45"/>
                    </a:cubicBezTo>
                    <a:cubicBezTo>
                      <a:pt x="22" y="45"/>
                      <a:pt x="22" y="45"/>
                      <a:pt x="22" y="45"/>
                    </a:cubicBezTo>
                    <a:cubicBezTo>
                      <a:pt x="22" y="38"/>
                      <a:pt x="22" y="38"/>
                      <a:pt x="22" y="38"/>
                    </a:cubicBezTo>
                    <a:cubicBezTo>
                      <a:pt x="22" y="38"/>
                      <a:pt x="22" y="38"/>
                      <a:pt x="22" y="38"/>
                    </a:cubicBezTo>
                    <a:cubicBezTo>
                      <a:pt x="13" y="38"/>
                      <a:pt x="7" y="31"/>
                      <a:pt x="7" y="22"/>
                    </a:cubicBezTo>
                    <a:cubicBezTo>
                      <a:pt x="7" y="14"/>
                      <a:pt x="13" y="7"/>
                      <a:pt x="22" y="7"/>
                    </a:cubicBezTo>
                    <a:cubicBezTo>
                      <a:pt x="22" y="7"/>
                      <a:pt x="22" y="7"/>
                      <a:pt x="2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84" name="Freeform 164"/>
              <p:cNvSpPr>
                <a:spLocks/>
              </p:cNvSpPr>
              <p:nvPr/>
            </p:nvSpPr>
            <p:spPr bwMode="auto">
              <a:xfrm>
                <a:off x="2625235" y="3781461"/>
                <a:ext cx="22662" cy="45323"/>
              </a:xfrm>
              <a:custGeom>
                <a:avLst/>
                <a:gdLst>
                  <a:gd name="T0" fmla="*/ 8 w 8"/>
                  <a:gd name="T1" fmla="*/ 16 h 16"/>
                  <a:gd name="T2" fmla="*/ 8 w 8"/>
                  <a:gd name="T3" fmla="*/ 0 h 16"/>
                  <a:gd name="T4" fmla="*/ 0 w 8"/>
                  <a:gd name="T5" fmla="*/ 8 h 16"/>
                  <a:gd name="T6" fmla="*/ 8 w 8"/>
                  <a:gd name="T7" fmla="*/ 16 h 16"/>
                </a:gdLst>
                <a:ahLst/>
                <a:cxnLst>
                  <a:cxn ang="0">
                    <a:pos x="T0" y="T1"/>
                  </a:cxn>
                  <a:cxn ang="0">
                    <a:pos x="T2" y="T3"/>
                  </a:cxn>
                  <a:cxn ang="0">
                    <a:pos x="T4" y="T5"/>
                  </a:cxn>
                  <a:cxn ang="0">
                    <a:pos x="T6" y="T7"/>
                  </a:cxn>
                </a:cxnLst>
                <a:rect l="0" t="0" r="r" b="b"/>
                <a:pathLst>
                  <a:path w="8" h="16">
                    <a:moveTo>
                      <a:pt x="8" y="16"/>
                    </a:moveTo>
                    <a:cubicBezTo>
                      <a:pt x="8" y="0"/>
                      <a:pt x="8" y="0"/>
                      <a:pt x="8" y="0"/>
                    </a:cubicBezTo>
                    <a:cubicBezTo>
                      <a:pt x="3" y="0"/>
                      <a:pt x="0" y="4"/>
                      <a:pt x="0" y="8"/>
                    </a:cubicBezTo>
                    <a:cubicBezTo>
                      <a:pt x="0" y="13"/>
                      <a:pt x="3" y="16"/>
                      <a:pt x="8"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grpSp>
      </p:grpSp>
      <p:grpSp>
        <p:nvGrpSpPr>
          <p:cNvPr id="98" name="组合 97"/>
          <p:cNvGrpSpPr/>
          <p:nvPr/>
        </p:nvGrpSpPr>
        <p:grpSpPr>
          <a:xfrm>
            <a:off x="8616386" y="1882536"/>
            <a:ext cx="2576152" cy="1524146"/>
            <a:chOff x="1457991" y="3955330"/>
            <a:chExt cx="2576152" cy="1524146"/>
          </a:xfrm>
        </p:grpSpPr>
        <p:sp>
          <p:nvSpPr>
            <p:cNvPr id="99" name="矩形 98"/>
            <p:cNvSpPr/>
            <p:nvPr/>
          </p:nvSpPr>
          <p:spPr>
            <a:xfrm>
              <a:off x="1457991" y="4353014"/>
              <a:ext cx="2576152" cy="1126462"/>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100" name="矩形 99"/>
            <p:cNvSpPr/>
            <p:nvPr/>
          </p:nvSpPr>
          <p:spPr>
            <a:xfrm>
              <a:off x="1625079" y="3955330"/>
              <a:ext cx="2241974" cy="401264"/>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b="1" dirty="0">
                  <a:solidFill>
                    <a:schemeClr val="tx1">
                      <a:lumMod val="65000"/>
                      <a:lumOff val="35000"/>
                    </a:schemeClr>
                  </a:solidFill>
                </a:rPr>
                <a:t>标题文字添加</a:t>
              </a:r>
            </a:p>
          </p:txBody>
        </p:sp>
      </p:grpSp>
      <p:grpSp>
        <p:nvGrpSpPr>
          <p:cNvPr id="101" name="组合 100"/>
          <p:cNvGrpSpPr/>
          <p:nvPr/>
        </p:nvGrpSpPr>
        <p:grpSpPr>
          <a:xfrm>
            <a:off x="8616386" y="4501113"/>
            <a:ext cx="2576152" cy="1524146"/>
            <a:chOff x="1457991" y="3955330"/>
            <a:chExt cx="2576152" cy="1524146"/>
          </a:xfrm>
        </p:grpSpPr>
        <p:sp>
          <p:nvSpPr>
            <p:cNvPr id="102" name="矩形 101"/>
            <p:cNvSpPr/>
            <p:nvPr/>
          </p:nvSpPr>
          <p:spPr>
            <a:xfrm>
              <a:off x="1457991" y="4353014"/>
              <a:ext cx="2576152" cy="1126462"/>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103" name="矩形 102"/>
            <p:cNvSpPr/>
            <p:nvPr/>
          </p:nvSpPr>
          <p:spPr>
            <a:xfrm>
              <a:off x="1625079" y="3955330"/>
              <a:ext cx="2241974" cy="401264"/>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b="1" dirty="0">
                  <a:solidFill>
                    <a:schemeClr val="tx1">
                      <a:lumMod val="65000"/>
                      <a:lumOff val="35000"/>
                    </a:schemeClr>
                  </a:solidFill>
                </a:rPr>
                <a:t>标题文字添加</a:t>
              </a:r>
            </a:p>
          </p:txBody>
        </p:sp>
      </p:grpSp>
      <p:grpSp>
        <p:nvGrpSpPr>
          <p:cNvPr id="104" name="组合 103"/>
          <p:cNvGrpSpPr/>
          <p:nvPr/>
        </p:nvGrpSpPr>
        <p:grpSpPr>
          <a:xfrm>
            <a:off x="1032731" y="1882536"/>
            <a:ext cx="2576152" cy="1524146"/>
            <a:chOff x="1457991" y="3955330"/>
            <a:chExt cx="2576152" cy="1524146"/>
          </a:xfrm>
        </p:grpSpPr>
        <p:sp>
          <p:nvSpPr>
            <p:cNvPr id="105" name="矩形 104"/>
            <p:cNvSpPr/>
            <p:nvPr/>
          </p:nvSpPr>
          <p:spPr>
            <a:xfrm>
              <a:off x="1457991" y="4353014"/>
              <a:ext cx="2576152" cy="1126462"/>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106" name="矩形 105"/>
            <p:cNvSpPr/>
            <p:nvPr/>
          </p:nvSpPr>
          <p:spPr>
            <a:xfrm>
              <a:off x="1625079" y="3955330"/>
              <a:ext cx="2241974" cy="401264"/>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b="1" dirty="0">
                  <a:solidFill>
                    <a:schemeClr val="tx1">
                      <a:lumMod val="65000"/>
                      <a:lumOff val="35000"/>
                    </a:schemeClr>
                  </a:solidFill>
                </a:rPr>
                <a:t>标题文字添加</a:t>
              </a:r>
            </a:p>
          </p:txBody>
        </p:sp>
      </p:grpSp>
      <p:grpSp>
        <p:nvGrpSpPr>
          <p:cNvPr id="107" name="组合 106"/>
          <p:cNvGrpSpPr/>
          <p:nvPr/>
        </p:nvGrpSpPr>
        <p:grpSpPr>
          <a:xfrm>
            <a:off x="1032731" y="4501113"/>
            <a:ext cx="2576152" cy="1524146"/>
            <a:chOff x="1457991" y="3955330"/>
            <a:chExt cx="2576152" cy="1524146"/>
          </a:xfrm>
        </p:grpSpPr>
        <p:sp>
          <p:nvSpPr>
            <p:cNvPr id="108" name="矩形 107"/>
            <p:cNvSpPr/>
            <p:nvPr/>
          </p:nvSpPr>
          <p:spPr>
            <a:xfrm>
              <a:off x="1457991" y="4353014"/>
              <a:ext cx="2576152" cy="1126462"/>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109" name="矩形 108"/>
            <p:cNvSpPr/>
            <p:nvPr/>
          </p:nvSpPr>
          <p:spPr>
            <a:xfrm>
              <a:off x="1625079" y="3955330"/>
              <a:ext cx="2241974" cy="401264"/>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b="1" dirty="0">
                  <a:solidFill>
                    <a:schemeClr val="tx1">
                      <a:lumMod val="65000"/>
                      <a:lumOff val="35000"/>
                    </a:schemeClr>
                  </a:solidFill>
                </a:rPr>
                <a:t>标题文字添加</a:t>
              </a:r>
            </a:p>
          </p:txBody>
        </p:sp>
      </p:grpSp>
    </p:spTree>
    <p:extLst>
      <p:ext uri="{BB962C8B-B14F-4D97-AF65-F5344CB8AC3E}">
        <p14:creationId xmlns:p14="http://schemas.microsoft.com/office/powerpoint/2010/main" val="320365471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4000">
        <p15:prstTrans prst="pageCurlDouble"/>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10"/>
                                        </p:tgtEl>
                                        <p:attrNameLst>
                                          <p:attrName>style.visibility</p:attrName>
                                        </p:attrNameLst>
                                      </p:cBhvr>
                                      <p:to>
                                        <p:strVal val="visible"/>
                                      </p:to>
                                    </p:set>
                                    <p:anim calcmode="lin" valueType="num">
                                      <p:cBhvr>
                                        <p:cTn id="7" dur="1000" fill="hold"/>
                                        <p:tgtEl>
                                          <p:spTgt spid="110"/>
                                        </p:tgtEl>
                                        <p:attrNameLst>
                                          <p:attrName>ppt_w</p:attrName>
                                        </p:attrNameLst>
                                      </p:cBhvr>
                                      <p:tavLst>
                                        <p:tav tm="0">
                                          <p:val>
                                            <p:fltVal val="0"/>
                                          </p:val>
                                        </p:tav>
                                        <p:tav tm="100000">
                                          <p:val>
                                            <p:strVal val="#ppt_w"/>
                                          </p:val>
                                        </p:tav>
                                      </p:tavLst>
                                    </p:anim>
                                    <p:anim calcmode="lin" valueType="num">
                                      <p:cBhvr>
                                        <p:cTn id="8" dur="1000" fill="hold"/>
                                        <p:tgtEl>
                                          <p:spTgt spid="110"/>
                                        </p:tgtEl>
                                        <p:attrNameLst>
                                          <p:attrName>ppt_h</p:attrName>
                                        </p:attrNameLst>
                                      </p:cBhvr>
                                      <p:tavLst>
                                        <p:tav tm="0">
                                          <p:val>
                                            <p:fltVal val="0"/>
                                          </p:val>
                                        </p:tav>
                                        <p:tav tm="100000">
                                          <p:val>
                                            <p:strVal val="#ppt_h"/>
                                          </p:val>
                                        </p:tav>
                                      </p:tavLst>
                                    </p:anim>
                                    <p:anim calcmode="lin" valueType="num">
                                      <p:cBhvr>
                                        <p:cTn id="9" dur="1000" fill="hold"/>
                                        <p:tgtEl>
                                          <p:spTgt spid="110"/>
                                        </p:tgtEl>
                                        <p:attrNameLst>
                                          <p:attrName>style.rotation</p:attrName>
                                        </p:attrNameLst>
                                      </p:cBhvr>
                                      <p:tavLst>
                                        <p:tav tm="0">
                                          <p:val>
                                            <p:fltVal val="90"/>
                                          </p:val>
                                        </p:tav>
                                        <p:tav tm="100000">
                                          <p:val>
                                            <p:fltVal val="0"/>
                                          </p:val>
                                        </p:tav>
                                      </p:tavLst>
                                    </p:anim>
                                    <p:animEffect transition="in" filter="fade">
                                      <p:cBhvr>
                                        <p:cTn id="10" dur="1000"/>
                                        <p:tgtEl>
                                          <p:spTgt spid="110"/>
                                        </p:tgtEl>
                                      </p:cBhvr>
                                    </p:animEffect>
                                  </p:childTnLst>
                                </p:cTn>
                              </p:par>
                            </p:childTnLst>
                          </p:cTn>
                        </p:par>
                        <p:par>
                          <p:cTn id="11" fill="hold">
                            <p:stCondLst>
                              <p:cond delay="1000"/>
                            </p:stCondLst>
                            <p:childTnLst>
                              <p:par>
                                <p:cTn id="12" presetID="2" presetClass="entr" presetSubtype="4" fill="hold" nodeType="afterEffect">
                                  <p:stCondLst>
                                    <p:cond delay="0"/>
                                  </p:stCondLst>
                                  <p:childTnLst>
                                    <p:set>
                                      <p:cBhvr>
                                        <p:cTn id="13" dur="1" fill="hold">
                                          <p:stCondLst>
                                            <p:cond delay="0"/>
                                          </p:stCondLst>
                                        </p:cTn>
                                        <p:tgtEl>
                                          <p:spTgt spid="104"/>
                                        </p:tgtEl>
                                        <p:attrNameLst>
                                          <p:attrName>style.visibility</p:attrName>
                                        </p:attrNameLst>
                                      </p:cBhvr>
                                      <p:to>
                                        <p:strVal val="visible"/>
                                      </p:to>
                                    </p:set>
                                    <p:anim calcmode="lin" valueType="num">
                                      <p:cBhvr additive="base">
                                        <p:cTn id="14" dur="500" fill="hold"/>
                                        <p:tgtEl>
                                          <p:spTgt spid="104"/>
                                        </p:tgtEl>
                                        <p:attrNameLst>
                                          <p:attrName>ppt_x</p:attrName>
                                        </p:attrNameLst>
                                      </p:cBhvr>
                                      <p:tavLst>
                                        <p:tav tm="0">
                                          <p:val>
                                            <p:strVal val="#ppt_x"/>
                                          </p:val>
                                        </p:tav>
                                        <p:tav tm="100000">
                                          <p:val>
                                            <p:strVal val="#ppt_x"/>
                                          </p:val>
                                        </p:tav>
                                      </p:tavLst>
                                    </p:anim>
                                    <p:anim calcmode="lin" valueType="num">
                                      <p:cBhvr additive="base">
                                        <p:cTn id="15" dur="500" fill="hold"/>
                                        <p:tgtEl>
                                          <p:spTgt spid="104"/>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107"/>
                                        </p:tgtEl>
                                        <p:attrNameLst>
                                          <p:attrName>style.visibility</p:attrName>
                                        </p:attrNameLst>
                                      </p:cBhvr>
                                      <p:to>
                                        <p:strVal val="visible"/>
                                      </p:to>
                                    </p:set>
                                    <p:anim calcmode="lin" valueType="num">
                                      <p:cBhvr additive="base">
                                        <p:cTn id="18" dur="500" fill="hold"/>
                                        <p:tgtEl>
                                          <p:spTgt spid="107"/>
                                        </p:tgtEl>
                                        <p:attrNameLst>
                                          <p:attrName>ppt_x</p:attrName>
                                        </p:attrNameLst>
                                      </p:cBhvr>
                                      <p:tavLst>
                                        <p:tav tm="0">
                                          <p:val>
                                            <p:strVal val="#ppt_x"/>
                                          </p:val>
                                        </p:tav>
                                        <p:tav tm="100000">
                                          <p:val>
                                            <p:strVal val="#ppt_x"/>
                                          </p:val>
                                        </p:tav>
                                      </p:tavLst>
                                    </p:anim>
                                    <p:anim calcmode="lin" valueType="num">
                                      <p:cBhvr additive="base">
                                        <p:cTn id="19" dur="500" fill="hold"/>
                                        <p:tgtEl>
                                          <p:spTgt spid="107"/>
                                        </p:tgtEl>
                                        <p:attrNameLst>
                                          <p:attrName>ppt_y</p:attrName>
                                        </p:attrNameLst>
                                      </p:cBhvr>
                                      <p:tavLst>
                                        <p:tav tm="0">
                                          <p:val>
                                            <p:strVal val="1+#ppt_h/2"/>
                                          </p:val>
                                        </p:tav>
                                        <p:tav tm="100000">
                                          <p:val>
                                            <p:strVal val="#ppt_y"/>
                                          </p:val>
                                        </p:tav>
                                      </p:tavLst>
                                    </p:anim>
                                  </p:childTnLst>
                                </p:cTn>
                              </p:par>
                              <p:par>
                                <p:cTn id="20" presetID="2" presetClass="entr" presetSubtype="1" fill="hold" nodeType="withEffect">
                                  <p:stCondLst>
                                    <p:cond delay="0"/>
                                  </p:stCondLst>
                                  <p:childTnLst>
                                    <p:set>
                                      <p:cBhvr>
                                        <p:cTn id="21" dur="1" fill="hold">
                                          <p:stCondLst>
                                            <p:cond delay="0"/>
                                          </p:stCondLst>
                                        </p:cTn>
                                        <p:tgtEl>
                                          <p:spTgt spid="98"/>
                                        </p:tgtEl>
                                        <p:attrNameLst>
                                          <p:attrName>style.visibility</p:attrName>
                                        </p:attrNameLst>
                                      </p:cBhvr>
                                      <p:to>
                                        <p:strVal val="visible"/>
                                      </p:to>
                                    </p:set>
                                    <p:anim calcmode="lin" valueType="num">
                                      <p:cBhvr additive="base">
                                        <p:cTn id="22" dur="500" fill="hold"/>
                                        <p:tgtEl>
                                          <p:spTgt spid="98"/>
                                        </p:tgtEl>
                                        <p:attrNameLst>
                                          <p:attrName>ppt_x</p:attrName>
                                        </p:attrNameLst>
                                      </p:cBhvr>
                                      <p:tavLst>
                                        <p:tav tm="0">
                                          <p:val>
                                            <p:strVal val="#ppt_x"/>
                                          </p:val>
                                        </p:tav>
                                        <p:tav tm="100000">
                                          <p:val>
                                            <p:strVal val="#ppt_x"/>
                                          </p:val>
                                        </p:tav>
                                      </p:tavLst>
                                    </p:anim>
                                    <p:anim calcmode="lin" valueType="num">
                                      <p:cBhvr additive="base">
                                        <p:cTn id="23" dur="500" fill="hold"/>
                                        <p:tgtEl>
                                          <p:spTgt spid="98"/>
                                        </p:tgtEl>
                                        <p:attrNameLst>
                                          <p:attrName>ppt_y</p:attrName>
                                        </p:attrNameLst>
                                      </p:cBhvr>
                                      <p:tavLst>
                                        <p:tav tm="0">
                                          <p:val>
                                            <p:strVal val="0-#ppt_h/2"/>
                                          </p:val>
                                        </p:tav>
                                        <p:tav tm="100000">
                                          <p:val>
                                            <p:strVal val="#ppt_y"/>
                                          </p:val>
                                        </p:tav>
                                      </p:tavLst>
                                    </p:anim>
                                  </p:childTnLst>
                                </p:cTn>
                              </p:par>
                              <p:par>
                                <p:cTn id="24" presetID="2" presetClass="entr" presetSubtype="1" fill="hold" nodeType="withEffect">
                                  <p:stCondLst>
                                    <p:cond delay="0"/>
                                  </p:stCondLst>
                                  <p:childTnLst>
                                    <p:set>
                                      <p:cBhvr>
                                        <p:cTn id="25" dur="1" fill="hold">
                                          <p:stCondLst>
                                            <p:cond delay="0"/>
                                          </p:stCondLst>
                                        </p:cTn>
                                        <p:tgtEl>
                                          <p:spTgt spid="101"/>
                                        </p:tgtEl>
                                        <p:attrNameLst>
                                          <p:attrName>style.visibility</p:attrName>
                                        </p:attrNameLst>
                                      </p:cBhvr>
                                      <p:to>
                                        <p:strVal val="visible"/>
                                      </p:to>
                                    </p:set>
                                    <p:anim calcmode="lin" valueType="num">
                                      <p:cBhvr additive="base">
                                        <p:cTn id="26" dur="500" fill="hold"/>
                                        <p:tgtEl>
                                          <p:spTgt spid="101"/>
                                        </p:tgtEl>
                                        <p:attrNameLst>
                                          <p:attrName>ppt_x</p:attrName>
                                        </p:attrNameLst>
                                      </p:cBhvr>
                                      <p:tavLst>
                                        <p:tav tm="0">
                                          <p:val>
                                            <p:strVal val="#ppt_x"/>
                                          </p:val>
                                        </p:tav>
                                        <p:tav tm="100000">
                                          <p:val>
                                            <p:strVal val="#ppt_x"/>
                                          </p:val>
                                        </p:tav>
                                      </p:tavLst>
                                    </p:anim>
                                    <p:anim calcmode="lin" valueType="num">
                                      <p:cBhvr additive="base">
                                        <p:cTn id="27" dur="500" fill="hold"/>
                                        <p:tgtEl>
                                          <p:spTgt spid="10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74288" y="484276"/>
            <a:ext cx="4150927" cy="1020697"/>
            <a:chOff x="574288" y="484276"/>
            <a:chExt cx="4150927" cy="1020697"/>
          </a:xfrm>
        </p:grpSpPr>
        <p:sp>
          <p:nvSpPr>
            <p:cNvPr id="7" name="椭圆 6"/>
            <p:cNvSpPr/>
            <p:nvPr/>
          </p:nvSpPr>
          <p:spPr>
            <a:xfrm>
              <a:off x="709696" y="798044"/>
              <a:ext cx="4015519" cy="466634"/>
            </a:xfrm>
            <a:prstGeom prst="ellipse">
              <a:avLst/>
            </a:prstGeom>
            <a:gradFill flip="none" rotWithShape="1">
              <a:gsLst>
                <a:gs pos="100000">
                  <a:srgbClr val="C9C9C9">
                    <a:alpha val="0"/>
                  </a:srgbClr>
                </a:gs>
                <a:gs pos="20000">
                  <a:schemeClr val="bg1">
                    <a:lumMod val="5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640284" y="484276"/>
              <a:ext cx="4021131" cy="613991"/>
              <a:chOff x="3418293" y="305852"/>
              <a:chExt cx="4844075" cy="872774"/>
            </a:xfrm>
          </p:grpSpPr>
          <p:sp>
            <p:nvSpPr>
              <p:cNvPr id="9" name="椭圆 8"/>
              <p:cNvSpPr/>
              <p:nvPr/>
            </p:nvSpPr>
            <p:spPr>
              <a:xfrm>
                <a:off x="3418293" y="305852"/>
                <a:ext cx="4844075" cy="466634"/>
              </a:xfrm>
              <a:prstGeom prst="ellipse">
                <a:avLst/>
              </a:prstGeom>
              <a:gradFill flip="none" rotWithShape="1">
                <a:gsLst>
                  <a:gs pos="100000">
                    <a:srgbClr val="C9C9C9">
                      <a:alpha val="0"/>
                    </a:srgbClr>
                  </a:gs>
                  <a:gs pos="20000">
                    <a:schemeClr val="bg1">
                      <a:lumMod val="5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502027" y="470122"/>
                <a:ext cx="4499303" cy="708504"/>
              </a:xfrm>
              <a:prstGeom prst="rect">
                <a:avLst/>
              </a:prstGeom>
              <a:gradFill>
                <a:gsLst>
                  <a:gs pos="0">
                    <a:schemeClr val="bg1"/>
                  </a:gs>
                  <a:gs pos="100000">
                    <a:schemeClr val="bg1">
                      <a:lumMod val="95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574288" y="485837"/>
              <a:ext cx="970204" cy="1019136"/>
              <a:chOff x="1003288" y="1798087"/>
              <a:chExt cx="3398850" cy="3383513"/>
            </a:xfrm>
          </p:grpSpPr>
          <p:sp>
            <p:nvSpPr>
              <p:cNvPr id="12" name="AutoShape 3"/>
              <p:cNvSpPr>
                <a:spLocks noChangeAspect="1" noChangeArrowheads="1" noTextEdit="1"/>
              </p:cNvSpPr>
              <p:nvPr/>
            </p:nvSpPr>
            <p:spPr bwMode="auto">
              <a:xfrm>
                <a:off x="1566863" y="1863725"/>
                <a:ext cx="2835275" cy="331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AutoShape 11"/>
              <p:cNvSpPr>
                <a:spLocks noChangeAspect="1" noChangeArrowheads="1" noTextEdit="1"/>
              </p:cNvSpPr>
              <p:nvPr/>
            </p:nvSpPr>
            <p:spPr bwMode="auto">
              <a:xfrm>
                <a:off x="1028024" y="1798087"/>
                <a:ext cx="2896276" cy="1996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4" name="组合 13"/>
              <p:cNvGrpSpPr/>
              <p:nvPr/>
            </p:nvGrpSpPr>
            <p:grpSpPr>
              <a:xfrm>
                <a:off x="1003288" y="1856944"/>
                <a:ext cx="3119221" cy="1919931"/>
                <a:chOff x="1028026" y="1617975"/>
                <a:chExt cx="3119221" cy="1919931"/>
              </a:xfrm>
            </p:grpSpPr>
            <p:sp>
              <p:nvSpPr>
                <p:cNvPr id="15" name="Freeform 13"/>
                <p:cNvSpPr>
                  <a:spLocks/>
                </p:cNvSpPr>
                <p:nvPr/>
              </p:nvSpPr>
              <p:spPr bwMode="auto">
                <a:xfrm>
                  <a:off x="1028026" y="1617975"/>
                  <a:ext cx="3119221" cy="1832376"/>
                </a:xfrm>
                <a:custGeom>
                  <a:avLst/>
                  <a:gdLst>
                    <a:gd name="T0" fmla="*/ 264 w 306"/>
                    <a:gd name="T1" fmla="*/ 91 h 210"/>
                    <a:gd name="T2" fmla="*/ 266 w 306"/>
                    <a:gd name="T3" fmla="*/ 73 h 210"/>
                    <a:gd name="T4" fmla="*/ 194 w 306"/>
                    <a:gd name="T5" fmla="*/ 0 h 210"/>
                    <a:gd name="T6" fmla="*/ 127 w 306"/>
                    <a:gd name="T7" fmla="*/ 43 h 210"/>
                    <a:gd name="T8" fmla="*/ 90 w 306"/>
                    <a:gd name="T9" fmla="*/ 27 h 210"/>
                    <a:gd name="T10" fmla="*/ 37 w 306"/>
                    <a:gd name="T11" fmla="*/ 80 h 210"/>
                    <a:gd name="T12" fmla="*/ 39 w 306"/>
                    <a:gd name="T13" fmla="*/ 92 h 210"/>
                    <a:gd name="T14" fmla="*/ 0 w 306"/>
                    <a:gd name="T15" fmla="*/ 149 h 210"/>
                    <a:gd name="T16" fmla="*/ 61 w 306"/>
                    <a:gd name="T17" fmla="*/ 210 h 210"/>
                    <a:gd name="T18" fmla="*/ 245 w 306"/>
                    <a:gd name="T19" fmla="*/ 210 h 210"/>
                    <a:gd name="T20" fmla="*/ 306 w 306"/>
                    <a:gd name="T21" fmla="*/ 149 h 210"/>
                    <a:gd name="T22" fmla="*/ 264 w 306"/>
                    <a:gd name="T23" fmla="*/ 9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6" h="210">
                      <a:moveTo>
                        <a:pt x="264" y="91"/>
                      </a:moveTo>
                      <a:cubicBezTo>
                        <a:pt x="265" y="85"/>
                        <a:pt x="266" y="79"/>
                        <a:pt x="266" y="73"/>
                      </a:cubicBezTo>
                      <a:cubicBezTo>
                        <a:pt x="266" y="33"/>
                        <a:pt x="234" y="0"/>
                        <a:pt x="194" y="0"/>
                      </a:cubicBezTo>
                      <a:cubicBezTo>
                        <a:pt x="164" y="0"/>
                        <a:pt x="139" y="18"/>
                        <a:pt x="127" y="43"/>
                      </a:cubicBezTo>
                      <a:cubicBezTo>
                        <a:pt x="118" y="33"/>
                        <a:pt x="104" y="27"/>
                        <a:pt x="90" y="27"/>
                      </a:cubicBezTo>
                      <a:cubicBezTo>
                        <a:pt x="61" y="27"/>
                        <a:pt x="37" y="50"/>
                        <a:pt x="37" y="80"/>
                      </a:cubicBezTo>
                      <a:cubicBezTo>
                        <a:pt x="37" y="84"/>
                        <a:pt x="38" y="88"/>
                        <a:pt x="39" y="92"/>
                      </a:cubicBezTo>
                      <a:cubicBezTo>
                        <a:pt x="16" y="101"/>
                        <a:pt x="0" y="123"/>
                        <a:pt x="0" y="149"/>
                      </a:cubicBezTo>
                      <a:cubicBezTo>
                        <a:pt x="0" y="183"/>
                        <a:pt x="28" y="210"/>
                        <a:pt x="61" y="210"/>
                      </a:cubicBezTo>
                      <a:cubicBezTo>
                        <a:pt x="245" y="210"/>
                        <a:pt x="245" y="210"/>
                        <a:pt x="245" y="210"/>
                      </a:cubicBezTo>
                      <a:cubicBezTo>
                        <a:pt x="278" y="210"/>
                        <a:pt x="306" y="183"/>
                        <a:pt x="306" y="149"/>
                      </a:cubicBezTo>
                      <a:cubicBezTo>
                        <a:pt x="306" y="122"/>
                        <a:pt x="288" y="99"/>
                        <a:pt x="264" y="91"/>
                      </a:cubicBezTo>
                      <a:close/>
                    </a:path>
                  </a:pathLst>
                </a:custGeom>
                <a:gradFill flip="none" rotWithShape="1">
                  <a:gsLst>
                    <a:gs pos="0">
                      <a:srgbClr val="9CCCC9"/>
                    </a:gs>
                    <a:gs pos="87000">
                      <a:srgbClr val="68B0AB"/>
                    </a:gs>
                  </a:gsLst>
                  <a:lin ang="0" scaled="0"/>
                  <a:tileRect/>
                </a:gradFill>
                <a:ln w="101600">
                  <a:gradFill>
                    <a:gsLst>
                      <a:gs pos="0">
                        <a:srgbClr val="81BDB9"/>
                      </a:gs>
                      <a:gs pos="100000">
                        <a:srgbClr val="9CCCC9"/>
                      </a:gs>
                    </a:gsLst>
                    <a:lin ang="0" scaled="0"/>
                  </a:gradFill>
                </a:ln>
                <a:effectLst>
                  <a:outerShdw blurRad="127000" dist="63500" dir="8100000" algn="tr"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3"/>
                <p:cNvSpPr>
                  <a:spLocks/>
                </p:cNvSpPr>
                <p:nvPr/>
              </p:nvSpPr>
              <p:spPr bwMode="auto">
                <a:xfrm>
                  <a:off x="1441600" y="1876870"/>
                  <a:ext cx="2507439" cy="1661036"/>
                </a:xfrm>
                <a:custGeom>
                  <a:avLst/>
                  <a:gdLst>
                    <a:gd name="T0" fmla="*/ 264 w 306"/>
                    <a:gd name="T1" fmla="*/ 91 h 210"/>
                    <a:gd name="T2" fmla="*/ 266 w 306"/>
                    <a:gd name="T3" fmla="*/ 73 h 210"/>
                    <a:gd name="T4" fmla="*/ 194 w 306"/>
                    <a:gd name="T5" fmla="*/ 0 h 210"/>
                    <a:gd name="T6" fmla="*/ 127 w 306"/>
                    <a:gd name="T7" fmla="*/ 43 h 210"/>
                    <a:gd name="T8" fmla="*/ 90 w 306"/>
                    <a:gd name="T9" fmla="*/ 27 h 210"/>
                    <a:gd name="T10" fmla="*/ 37 w 306"/>
                    <a:gd name="T11" fmla="*/ 80 h 210"/>
                    <a:gd name="T12" fmla="*/ 39 w 306"/>
                    <a:gd name="T13" fmla="*/ 92 h 210"/>
                    <a:gd name="T14" fmla="*/ 0 w 306"/>
                    <a:gd name="T15" fmla="*/ 149 h 210"/>
                    <a:gd name="T16" fmla="*/ 61 w 306"/>
                    <a:gd name="T17" fmla="*/ 210 h 210"/>
                    <a:gd name="T18" fmla="*/ 245 w 306"/>
                    <a:gd name="T19" fmla="*/ 210 h 210"/>
                    <a:gd name="T20" fmla="*/ 306 w 306"/>
                    <a:gd name="T21" fmla="*/ 149 h 210"/>
                    <a:gd name="T22" fmla="*/ 264 w 306"/>
                    <a:gd name="T23" fmla="*/ 9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6" h="210">
                      <a:moveTo>
                        <a:pt x="264" y="91"/>
                      </a:moveTo>
                      <a:cubicBezTo>
                        <a:pt x="265" y="85"/>
                        <a:pt x="266" y="79"/>
                        <a:pt x="266" y="73"/>
                      </a:cubicBezTo>
                      <a:cubicBezTo>
                        <a:pt x="266" y="33"/>
                        <a:pt x="234" y="0"/>
                        <a:pt x="194" y="0"/>
                      </a:cubicBezTo>
                      <a:cubicBezTo>
                        <a:pt x="164" y="0"/>
                        <a:pt x="139" y="18"/>
                        <a:pt x="127" y="43"/>
                      </a:cubicBezTo>
                      <a:cubicBezTo>
                        <a:pt x="118" y="33"/>
                        <a:pt x="104" y="27"/>
                        <a:pt x="90" y="27"/>
                      </a:cubicBezTo>
                      <a:cubicBezTo>
                        <a:pt x="61" y="27"/>
                        <a:pt x="37" y="50"/>
                        <a:pt x="37" y="80"/>
                      </a:cubicBezTo>
                      <a:cubicBezTo>
                        <a:pt x="37" y="84"/>
                        <a:pt x="38" y="88"/>
                        <a:pt x="39" y="92"/>
                      </a:cubicBezTo>
                      <a:cubicBezTo>
                        <a:pt x="16" y="101"/>
                        <a:pt x="0" y="123"/>
                        <a:pt x="0" y="149"/>
                      </a:cubicBezTo>
                      <a:cubicBezTo>
                        <a:pt x="0" y="183"/>
                        <a:pt x="28" y="210"/>
                        <a:pt x="61" y="210"/>
                      </a:cubicBezTo>
                      <a:cubicBezTo>
                        <a:pt x="245" y="210"/>
                        <a:pt x="245" y="210"/>
                        <a:pt x="245" y="210"/>
                      </a:cubicBezTo>
                      <a:cubicBezTo>
                        <a:pt x="278" y="210"/>
                        <a:pt x="306" y="183"/>
                        <a:pt x="306" y="149"/>
                      </a:cubicBezTo>
                      <a:cubicBezTo>
                        <a:pt x="306" y="122"/>
                        <a:pt x="288" y="99"/>
                        <a:pt x="264" y="91"/>
                      </a:cubicBezTo>
                      <a:close/>
                    </a:path>
                  </a:pathLst>
                </a:custGeom>
                <a:gradFill flip="none" rotWithShape="1">
                  <a:gsLst>
                    <a:gs pos="0">
                      <a:schemeClr val="bg1"/>
                    </a:gs>
                    <a:gs pos="87000">
                      <a:schemeClr val="bg1">
                        <a:lumMod val="85000"/>
                      </a:schemeClr>
                    </a:gs>
                  </a:gsLst>
                  <a:lin ang="0" scaled="0"/>
                  <a:tileRect/>
                </a:gradFill>
                <a:ln w="63500">
                  <a:gradFill>
                    <a:gsLst>
                      <a:gs pos="0">
                        <a:schemeClr val="bg1">
                          <a:lumMod val="85000"/>
                        </a:schemeClr>
                      </a:gs>
                      <a:gs pos="100000">
                        <a:schemeClr val="bg1"/>
                      </a:gs>
                    </a:gsLst>
                    <a:lin ang="5400000" scaled="1"/>
                  </a:gradFill>
                </a:ln>
                <a:effectLst>
                  <a:outerShdw blurRad="127000" dist="63500" dir="8100000" algn="tr"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CN" altLang="en-US"/>
                </a:p>
              </p:txBody>
            </p:sp>
          </p:grpSp>
        </p:grpSp>
        <p:sp>
          <p:nvSpPr>
            <p:cNvPr id="17" name="文本框 16"/>
            <p:cNvSpPr txBox="1"/>
            <p:nvPr/>
          </p:nvSpPr>
          <p:spPr>
            <a:xfrm>
              <a:off x="1626133" y="618751"/>
              <a:ext cx="2645285" cy="461665"/>
            </a:xfrm>
            <a:prstGeom prst="rect">
              <a:avLst/>
            </a:prstGeom>
            <a:noFill/>
          </p:spPr>
          <p:txBody>
            <a:bodyPr wrap="square" rtlCol="0">
              <a:spAutoFit/>
              <a:scene3d>
                <a:camera prst="orthographicFront"/>
                <a:lightRig rig="threePt" dir="t"/>
              </a:scene3d>
              <a:sp3d contourW="19050"/>
            </a:bodyPr>
            <a:lstStyle/>
            <a:p>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标题文字添加此处</a:t>
              </a:r>
            </a:p>
          </p:txBody>
        </p:sp>
      </p:grpSp>
      <p:sp>
        <p:nvSpPr>
          <p:cNvPr id="19" name="椭圆 18"/>
          <p:cNvSpPr/>
          <p:nvPr/>
        </p:nvSpPr>
        <p:spPr>
          <a:xfrm>
            <a:off x="934717" y="1818741"/>
            <a:ext cx="2234615" cy="2234615"/>
          </a:xfrm>
          <a:prstGeom prst="ellipse">
            <a:avLst/>
          </a:prstGeom>
          <a:gradFill flip="none" rotWithShape="1">
            <a:gsLst>
              <a:gs pos="0">
                <a:schemeClr val="bg1"/>
              </a:gs>
              <a:gs pos="46000">
                <a:schemeClr val="bg1"/>
              </a:gs>
              <a:gs pos="100000">
                <a:schemeClr val="bg2">
                  <a:lumMod val="90000"/>
                </a:schemeClr>
              </a:gs>
            </a:gsLst>
            <a:lin ang="2700000" scaled="1"/>
            <a:tileRect/>
          </a:gradFill>
          <a:ln>
            <a:noFill/>
          </a:ln>
          <a:effectLst>
            <a:outerShdw blurRad="1143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3630701" y="1818741"/>
            <a:ext cx="2234615" cy="2234615"/>
          </a:xfrm>
          <a:prstGeom prst="ellipse">
            <a:avLst/>
          </a:prstGeom>
          <a:gradFill flip="none" rotWithShape="1">
            <a:gsLst>
              <a:gs pos="0">
                <a:schemeClr val="bg1"/>
              </a:gs>
              <a:gs pos="46000">
                <a:schemeClr val="bg1"/>
              </a:gs>
              <a:gs pos="100000">
                <a:schemeClr val="bg2">
                  <a:lumMod val="90000"/>
                </a:schemeClr>
              </a:gs>
            </a:gsLst>
            <a:lin ang="2700000" scaled="1"/>
            <a:tileRect/>
          </a:gradFill>
          <a:ln>
            <a:noFill/>
          </a:ln>
          <a:effectLst>
            <a:outerShdw blurRad="1143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6326685" y="1818741"/>
            <a:ext cx="2234615" cy="2234615"/>
          </a:xfrm>
          <a:prstGeom prst="ellipse">
            <a:avLst/>
          </a:prstGeom>
          <a:gradFill flip="none" rotWithShape="1">
            <a:gsLst>
              <a:gs pos="0">
                <a:schemeClr val="bg1"/>
              </a:gs>
              <a:gs pos="46000">
                <a:schemeClr val="bg1"/>
              </a:gs>
              <a:gs pos="100000">
                <a:schemeClr val="bg2">
                  <a:lumMod val="90000"/>
                </a:schemeClr>
              </a:gs>
            </a:gsLst>
            <a:lin ang="2700000" scaled="1"/>
            <a:tileRect/>
          </a:gradFill>
          <a:ln>
            <a:noFill/>
          </a:ln>
          <a:effectLst>
            <a:outerShdw blurRad="1143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9022669" y="1818741"/>
            <a:ext cx="2234615" cy="2234615"/>
          </a:xfrm>
          <a:prstGeom prst="ellipse">
            <a:avLst/>
          </a:prstGeom>
          <a:gradFill flip="none" rotWithShape="1">
            <a:gsLst>
              <a:gs pos="0">
                <a:schemeClr val="bg1"/>
              </a:gs>
              <a:gs pos="46000">
                <a:schemeClr val="bg1"/>
              </a:gs>
              <a:gs pos="100000">
                <a:schemeClr val="bg2">
                  <a:lumMod val="90000"/>
                </a:schemeClr>
              </a:gs>
            </a:gsLst>
            <a:lin ang="2700000" scaled="1"/>
            <a:tileRect/>
          </a:gradFill>
          <a:ln>
            <a:noFill/>
          </a:ln>
          <a:effectLst>
            <a:outerShdw blurRad="1143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占位符 31"/>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l="11300" r="11300"/>
          <a:stretch>
            <a:fillRect/>
          </a:stretch>
        </p:blipFill>
        <p:spPr/>
      </p:pic>
      <p:pic>
        <p:nvPicPr>
          <p:cNvPr id="34" name="图片占位符 33"/>
          <p:cNvPicPr>
            <a:picLocks noGrp="1" noChangeAspect="1"/>
          </p:cNvPicPr>
          <p:nvPr>
            <p:ph type="pic" sz="quarter" idx="11"/>
          </p:nvPr>
        </p:nvPicPr>
        <p:blipFill>
          <a:blip r:embed="rId5">
            <a:extLst>
              <a:ext uri="{28A0092B-C50C-407E-A947-70E740481C1C}">
                <a14:useLocalDpi xmlns:a14="http://schemas.microsoft.com/office/drawing/2010/main" val="0"/>
              </a:ext>
            </a:extLst>
          </a:blip>
          <a:srcRect l="12471" r="12471"/>
          <a:stretch>
            <a:fillRect/>
          </a:stretch>
        </p:blipFill>
        <p:spPr/>
      </p:pic>
      <p:pic>
        <p:nvPicPr>
          <p:cNvPr id="36" name="图片占位符 35"/>
          <p:cNvPicPr>
            <a:picLocks noGrp="1" noChangeAspect="1"/>
          </p:cNvPicPr>
          <p:nvPr>
            <p:ph type="pic" sz="quarter" idx="12"/>
          </p:nvPr>
        </p:nvPicPr>
        <p:blipFill>
          <a:blip r:embed="rId6">
            <a:extLst>
              <a:ext uri="{28A0092B-C50C-407E-A947-70E740481C1C}">
                <a14:useLocalDpi xmlns:a14="http://schemas.microsoft.com/office/drawing/2010/main" val="0"/>
              </a:ext>
            </a:extLst>
          </a:blip>
          <a:srcRect l="9969" r="9969"/>
          <a:stretch>
            <a:fillRect/>
          </a:stretch>
        </p:blipFill>
        <p:spPr/>
      </p:pic>
      <p:pic>
        <p:nvPicPr>
          <p:cNvPr id="38" name="图片占位符 37"/>
          <p:cNvPicPr>
            <a:picLocks noGrp="1" noChangeAspect="1"/>
          </p:cNvPicPr>
          <p:nvPr>
            <p:ph type="pic" sz="quarter" idx="13"/>
          </p:nvPr>
        </p:nvPicPr>
        <p:blipFill>
          <a:blip r:embed="rId7">
            <a:extLst>
              <a:ext uri="{28A0092B-C50C-407E-A947-70E740481C1C}">
                <a14:useLocalDpi xmlns:a14="http://schemas.microsoft.com/office/drawing/2010/main" val="0"/>
              </a:ext>
            </a:extLst>
          </a:blip>
          <a:srcRect l="10937" r="10937"/>
          <a:stretch>
            <a:fillRect/>
          </a:stretch>
        </p:blipFill>
        <p:spPr/>
      </p:pic>
      <p:grpSp>
        <p:nvGrpSpPr>
          <p:cNvPr id="39" name="组合 38"/>
          <p:cNvGrpSpPr/>
          <p:nvPr/>
        </p:nvGrpSpPr>
        <p:grpSpPr>
          <a:xfrm>
            <a:off x="763948" y="4316324"/>
            <a:ext cx="2576152" cy="1524146"/>
            <a:chOff x="1457991" y="3955330"/>
            <a:chExt cx="2576152" cy="1524146"/>
          </a:xfrm>
        </p:grpSpPr>
        <p:sp>
          <p:nvSpPr>
            <p:cNvPr id="40" name="矩形 39"/>
            <p:cNvSpPr/>
            <p:nvPr/>
          </p:nvSpPr>
          <p:spPr>
            <a:xfrm>
              <a:off x="1457991" y="4353014"/>
              <a:ext cx="2576152" cy="1126462"/>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41" name="矩形 40"/>
            <p:cNvSpPr/>
            <p:nvPr/>
          </p:nvSpPr>
          <p:spPr>
            <a:xfrm>
              <a:off x="1625079" y="3955330"/>
              <a:ext cx="2241974" cy="401264"/>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b="1" dirty="0">
                  <a:solidFill>
                    <a:schemeClr val="tx1">
                      <a:lumMod val="65000"/>
                      <a:lumOff val="35000"/>
                    </a:schemeClr>
                  </a:solidFill>
                </a:rPr>
                <a:t>标题文字添加</a:t>
              </a:r>
            </a:p>
          </p:txBody>
        </p:sp>
      </p:grpSp>
      <p:grpSp>
        <p:nvGrpSpPr>
          <p:cNvPr id="42" name="组合 41"/>
          <p:cNvGrpSpPr/>
          <p:nvPr/>
        </p:nvGrpSpPr>
        <p:grpSpPr>
          <a:xfrm>
            <a:off x="3459932" y="4316324"/>
            <a:ext cx="2576152" cy="1524146"/>
            <a:chOff x="1457991" y="3955330"/>
            <a:chExt cx="2576152" cy="1524146"/>
          </a:xfrm>
        </p:grpSpPr>
        <p:sp>
          <p:nvSpPr>
            <p:cNvPr id="43" name="矩形 42"/>
            <p:cNvSpPr/>
            <p:nvPr/>
          </p:nvSpPr>
          <p:spPr>
            <a:xfrm>
              <a:off x="1457991" y="4353014"/>
              <a:ext cx="2576152" cy="1126462"/>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44" name="矩形 43"/>
            <p:cNvSpPr/>
            <p:nvPr/>
          </p:nvSpPr>
          <p:spPr>
            <a:xfrm>
              <a:off x="1625079" y="3955330"/>
              <a:ext cx="2241974" cy="401264"/>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b="1" dirty="0">
                  <a:solidFill>
                    <a:schemeClr val="tx1">
                      <a:lumMod val="65000"/>
                      <a:lumOff val="35000"/>
                    </a:schemeClr>
                  </a:solidFill>
                </a:rPr>
                <a:t>标题文字添加</a:t>
              </a:r>
            </a:p>
          </p:txBody>
        </p:sp>
      </p:grpSp>
      <p:grpSp>
        <p:nvGrpSpPr>
          <p:cNvPr id="45" name="组合 44"/>
          <p:cNvGrpSpPr/>
          <p:nvPr/>
        </p:nvGrpSpPr>
        <p:grpSpPr>
          <a:xfrm>
            <a:off x="6155916" y="4316324"/>
            <a:ext cx="2576152" cy="1524146"/>
            <a:chOff x="1457991" y="3955330"/>
            <a:chExt cx="2576152" cy="1524146"/>
          </a:xfrm>
        </p:grpSpPr>
        <p:sp>
          <p:nvSpPr>
            <p:cNvPr id="46" name="矩形 45"/>
            <p:cNvSpPr/>
            <p:nvPr/>
          </p:nvSpPr>
          <p:spPr>
            <a:xfrm>
              <a:off x="1457991" y="4353014"/>
              <a:ext cx="2576152" cy="1126462"/>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47" name="矩形 46"/>
            <p:cNvSpPr/>
            <p:nvPr/>
          </p:nvSpPr>
          <p:spPr>
            <a:xfrm>
              <a:off x="1625079" y="3955330"/>
              <a:ext cx="2241974" cy="401264"/>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b="1" dirty="0">
                  <a:solidFill>
                    <a:schemeClr val="tx1">
                      <a:lumMod val="65000"/>
                      <a:lumOff val="35000"/>
                    </a:schemeClr>
                  </a:solidFill>
                </a:rPr>
                <a:t>标题文字添加</a:t>
              </a:r>
            </a:p>
          </p:txBody>
        </p:sp>
      </p:grpSp>
      <p:grpSp>
        <p:nvGrpSpPr>
          <p:cNvPr id="48" name="组合 47"/>
          <p:cNvGrpSpPr/>
          <p:nvPr/>
        </p:nvGrpSpPr>
        <p:grpSpPr>
          <a:xfrm>
            <a:off x="8851900" y="4316324"/>
            <a:ext cx="2576152" cy="1524146"/>
            <a:chOff x="1457991" y="3955330"/>
            <a:chExt cx="2576152" cy="1524146"/>
          </a:xfrm>
        </p:grpSpPr>
        <p:sp>
          <p:nvSpPr>
            <p:cNvPr id="49" name="矩形 48"/>
            <p:cNvSpPr/>
            <p:nvPr/>
          </p:nvSpPr>
          <p:spPr>
            <a:xfrm>
              <a:off x="1457991" y="4353014"/>
              <a:ext cx="2576152" cy="1126462"/>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50" name="矩形 49"/>
            <p:cNvSpPr/>
            <p:nvPr/>
          </p:nvSpPr>
          <p:spPr>
            <a:xfrm>
              <a:off x="1625079" y="3955330"/>
              <a:ext cx="2241974" cy="401264"/>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b="1" dirty="0">
                  <a:solidFill>
                    <a:schemeClr val="tx1">
                      <a:lumMod val="65000"/>
                      <a:lumOff val="35000"/>
                    </a:schemeClr>
                  </a:solidFill>
                </a:rPr>
                <a:t>标题文字添加</a:t>
              </a:r>
            </a:p>
          </p:txBody>
        </p:sp>
      </p:grpSp>
    </p:spTree>
    <p:extLst>
      <p:ext uri="{BB962C8B-B14F-4D97-AF65-F5344CB8AC3E}">
        <p14:creationId xmlns:p14="http://schemas.microsoft.com/office/powerpoint/2010/main" val="116650619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4000">
        <p15:prstTrans prst="pageCurlDouble"/>
      </p:transition>
    </mc:Choice>
    <mc:Fallback>
      <p:transition spd="slow" advTm="400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74288" y="484276"/>
            <a:ext cx="4150927" cy="1020697"/>
            <a:chOff x="574288" y="484276"/>
            <a:chExt cx="4150927" cy="1020697"/>
          </a:xfrm>
        </p:grpSpPr>
        <p:sp>
          <p:nvSpPr>
            <p:cNvPr id="3" name="椭圆 2"/>
            <p:cNvSpPr/>
            <p:nvPr/>
          </p:nvSpPr>
          <p:spPr>
            <a:xfrm>
              <a:off x="709696" y="798044"/>
              <a:ext cx="4015519" cy="466634"/>
            </a:xfrm>
            <a:prstGeom prst="ellipse">
              <a:avLst/>
            </a:prstGeom>
            <a:gradFill flip="none" rotWithShape="1">
              <a:gsLst>
                <a:gs pos="100000">
                  <a:srgbClr val="C9C9C9">
                    <a:alpha val="0"/>
                  </a:srgbClr>
                </a:gs>
                <a:gs pos="20000">
                  <a:schemeClr val="bg1">
                    <a:lumMod val="5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nvGrpSpPr>
            <p:cNvPr id="4" name="组合 3"/>
            <p:cNvGrpSpPr/>
            <p:nvPr/>
          </p:nvGrpSpPr>
          <p:grpSpPr>
            <a:xfrm>
              <a:off x="640284" y="484276"/>
              <a:ext cx="4021131" cy="613991"/>
              <a:chOff x="3418293" y="305852"/>
              <a:chExt cx="4844075" cy="872774"/>
            </a:xfrm>
          </p:grpSpPr>
          <p:sp>
            <p:nvSpPr>
              <p:cNvPr id="12" name="椭圆 11"/>
              <p:cNvSpPr/>
              <p:nvPr/>
            </p:nvSpPr>
            <p:spPr>
              <a:xfrm>
                <a:off x="3418293" y="305852"/>
                <a:ext cx="4844075" cy="466634"/>
              </a:xfrm>
              <a:prstGeom prst="ellipse">
                <a:avLst/>
              </a:prstGeom>
              <a:gradFill flip="none" rotWithShape="1">
                <a:gsLst>
                  <a:gs pos="100000">
                    <a:srgbClr val="C9C9C9">
                      <a:alpha val="0"/>
                    </a:srgbClr>
                  </a:gs>
                  <a:gs pos="20000">
                    <a:schemeClr val="bg1">
                      <a:lumMod val="5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3" name="矩形 12"/>
              <p:cNvSpPr/>
              <p:nvPr/>
            </p:nvSpPr>
            <p:spPr>
              <a:xfrm>
                <a:off x="3502027" y="470122"/>
                <a:ext cx="4499303" cy="708504"/>
              </a:xfrm>
              <a:prstGeom prst="rect">
                <a:avLst/>
              </a:prstGeom>
              <a:gradFill>
                <a:gsLst>
                  <a:gs pos="0">
                    <a:schemeClr val="bg1"/>
                  </a:gs>
                  <a:gs pos="100000">
                    <a:schemeClr val="bg1">
                      <a:lumMod val="95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grpSp>
          <p:nvGrpSpPr>
            <p:cNvPr id="5" name="组合 4"/>
            <p:cNvGrpSpPr/>
            <p:nvPr/>
          </p:nvGrpSpPr>
          <p:grpSpPr>
            <a:xfrm>
              <a:off x="574288" y="485837"/>
              <a:ext cx="970204" cy="1019136"/>
              <a:chOff x="1003288" y="1798087"/>
              <a:chExt cx="3398850" cy="3383513"/>
            </a:xfrm>
          </p:grpSpPr>
          <p:sp>
            <p:nvSpPr>
              <p:cNvPr id="7" name="AutoShape 3"/>
              <p:cNvSpPr>
                <a:spLocks noChangeAspect="1" noChangeArrowheads="1" noTextEdit="1"/>
              </p:cNvSpPr>
              <p:nvPr/>
            </p:nvSpPr>
            <p:spPr bwMode="auto">
              <a:xfrm>
                <a:off x="1566863" y="1863725"/>
                <a:ext cx="2835275" cy="331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8" name="AutoShape 11"/>
              <p:cNvSpPr>
                <a:spLocks noChangeAspect="1" noChangeArrowheads="1" noTextEdit="1"/>
              </p:cNvSpPr>
              <p:nvPr/>
            </p:nvSpPr>
            <p:spPr bwMode="auto">
              <a:xfrm>
                <a:off x="1028024" y="1798087"/>
                <a:ext cx="2896276" cy="1996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grpSp>
            <p:nvGrpSpPr>
              <p:cNvPr id="9" name="组合 8"/>
              <p:cNvGrpSpPr/>
              <p:nvPr/>
            </p:nvGrpSpPr>
            <p:grpSpPr>
              <a:xfrm>
                <a:off x="1003288" y="1856944"/>
                <a:ext cx="3119221" cy="1919931"/>
                <a:chOff x="1028026" y="1617975"/>
                <a:chExt cx="3119221" cy="1919931"/>
              </a:xfrm>
            </p:grpSpPr>
            <p:sp>
              <p:nvSpPr>
                <p:cNvPr id="10" name="Freeform 13"/>
                <p:cNvSpPr>
                  <a:spLocks/>
                </p:cNvSpPr>
                <p:nvPr/>
              </p:nvSpPr>
              <p:spPr bwMode="auto">
                <a:xfrm>
                  <a:off x="1028026" y="1617975"/>
                  <a:ext cx="3119221" cy="1832376"/>
                </a:xfrm>
                <a:custGeom>
                  <a:avLst/>
                  <a:gdLst>
                    <a:gd name="T0" fmla="*/ 264 w 306"/>
                    <a:gd name="T1" fmla="*/ 91 h 210"/>
                    <a:gd name="T2" fmla="*/ 266 w 306"/>
                    <a:gd name="T3" fmla="*/ 73 h 210"/>
                    <a:gd name="T4" fmla="*/ 194 w 306"/>
                    <a:gd name="T5" fmla="*/ 0 h 210"/>
                    <a:gd name="T6" fmla="*/ 127 w 306"/>
                    <a:gd name="T7" fmla="*/ 43 h 210"/>
                    <a:gd name="T8" fmla="*/ 90 w 306"/>
                    <a:gd name="T9" fmla="*/ 27 h 210"/>
                    <a:gd name="T10" fmla="*/ 37 w 306"/>
                    <a:gd name="T11" fmla="*/ 80 h 210"/>
                    <a:gd name="T12" fmla="*/ 39 w 306"/>
                    <a:gd name="T13" fmla="*/ 92 h 210"/>
                    <a:gd name="T14" fmla="*/ 0 w 306"/>
                    <a:gd name="T15" fmla="*/ 149 h 210"/>
                    <a:gd name="T16" fmla="*/ 61 w 306"/>
                    <a:gd name="T17" fmla="*/ 210 h 210"/>
                    <a:gd name="T18" fmla="*/ 245 w 306"/>
                    <a:gd name="T19" fmla="*/ 210 h 210"/>
                    <a:gd name="T20" fmla="*/ 306 w 306"/>
                    <a:gd name="T21" fmla="*/ 149 h 210"/>
                    <a:gd name="T22" fmla="*/ 264 w 306"/>
                    <a:gd name="T23" fmla="*/ 9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6" h="210">
                      <a:moveTo>
                        <a:pt x="264" y="91"/>
                      </a:moveTo>
                      <a:cubicBezTo>
                        <a:pt x="265" y="85"/>
                        <a:pt x="266" y="79"/>
                        <a:pt x="266" y="73"/>
                      </a:cubicBezTo>
                      <a:cubicBezTo>
                        <a:pt x="266" y="33"/>
                        <a:pt x="234" y="0"/>
                        <a:pt x="194" y="0"/>
                      </a:cubicBezTo>
                      <a:cubicBezTo>
                        <a:pt x="164" y="0"/>
                        <a:pt x="139" y="18"/>
                        <a:pt x="127" y="43"/>
                      </a:cubicBezTo>
                      <a:cubicBezTo>
                        <a:pt x="118" y="33"/>
                        <a:pt x="104" y="27"/>
                        <a:pt x="90" y="27"/>
                      </a:cubicBezTo>
                      <a:cubicBezTo>
                        <a:pt x="61" y="27"/>
                        <a:pt x="37" y="50"/>
                        <a:pt x="37" y="80"/>
                      </a:cubicBezTo>
                      <a:cubicBezTo>
                        <a:pt x="37" y="84"/>
                        <a:pt x="38" y="88"/>
                        <a:pt x="39" y="92"/>
                      </a:cubicBezTo>
                      <a:cubicBezTo>
                        <a:pt x="16" y="101"/>
                        <a:pt x="0" y="123"/>
                        <a:pt x="0" y="149"/>
                      </a:cubicBezTo>
                      <a:cubicBezTo>
                        <a:pt x="0" y="183"/>
                        <a:pt x="28" y="210"/>
                        <a:pt x="61" y="210"/>
                      </a:cubicBezTo>
                      <a:cubicBezTo>
                        <a:pt x="245" y="210"/>
                        <a:pt x="245" y="210"/>
                        <a:pt x="245" y="210"/>
                      </a:cubicBezTo>
                      <a:cubicBezTo>
                        <a:pt x="278" y="210"/>
                        <a:pt x="306" y="183"/>
                        <a:pt x="306" y="149"/>
                      </a:cubicBezTo>
                      <a:cubicBezTo>
                        <a:pt x="306" y="122"/>
                        <a:pt x="288" y="99"/>
                        <a:pt x="264" y="91"/>
                      </a:cubicBezTo>
                      <a:close/>
                    </a:path>
                  </a:pathLst>
                </a:custGeom>
                <a:gradFill flip="none" rotWithShape="1">
                  <a:gsLst>
                    <a:gs pos="0">
                      <a:srgbClr val="9CCCC9"/>
                    </a:gs>
                    <a:gs pos="87000">
                      <a:srgbClr val="68B0AB"/>
                    </a:gs>
                  </a:gsLst>
                  <a:lin ang="0" scaled="0"/>
                  <a:tileRect/>
                </a:gradFill>
                <a:ln w="101600">
                  <a:gradFill>
                    <a:gsLst>
                      <a:gs pos="0">
                        <a:srgbClr val="81BDB9"/>
                      </a:gs>
                      <a:gs pos="100000">
                        <a:srgbClr val="9CCCC9"/>
                      </a:gs>
                    </a:gsLst>
                    <a:lin ang="0" scaled="0"/>
                  </a:gradFill>
                </a:ln>
                <a:effectLst>
                  <a:outerShdw blurRad="127000" dist="63500" dir="8100000" algn="tr" rotWithShape="0">
                    <a:prstClr val="black">
                      <a:alpha val="30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1" name="Freeform 13"/>
                <p:cNvSpPr>
                  <a:spLocks/>
                </p:cNvSpPr>
                <p:nvPr/>
              </p:nvSpPr>
              <p:spPr bwMode="auto">
                <a:xfrm>
                  <a:off x="1441600" y="1876870"/>
                  <a:ext cx="2507439" cy="1661036"/>
                </a:xfrm>
                <a:custGeom>
                  <a:avLst/>
                  <a:gdLst>
                    <a:gd name="T0" fmla="*/ 264 w 306"/>
                    <a:gd name="T1" fmla="*/ 91 h 210"/>
                    <a:gd name="T2" fmla="*/ 266 w 306"/>
                    <a:gd name="T3" fmla="*/ 73 h 210"/>
                    <a:gd name="T4" fmla="*/ 194 w 306"/>
                    <a:gd name="T5" fmla="*/ 0 h 210"/>
                    <a:gd name="T6" fmla="*/ 127 w 306"/>
                    <a:gd name="T7" fmla="*/ 43 h 210"/>
                    <a:gd name="T8" fmla="*/ 90 w 306"/>
                    <a:gd name="T9" fmla="*/ 27 h 210"/>
                    <a:gd name="T10" fmla="*/ 37 w 306"/>
                    <a:gd name="T11" fmla="*/ 80 h 210"/>
                    <a:gd name="T12" fmla="*/ 39 w 306"/>
                    <a:gd name="T13" fmla="*/ 92 h 210"/>
                    <a:gd name="T14" fmla="*/ 0 w 306"/>
                    <a:gd name="T15" fmla="*/ 149 h 210"/>
                    <a:gd name="T16" fmla="*/ 61 w 306"/>
                    <a:gd name="T17" fmla="*/ 210 h 210"/>
                    <a:gd name="T18" fmla="*/ 245 w 306"/>
                    <a:gd name="T19" fmla="*/ 210 h 210"/>
                    <a:gd name="T20" fmla="*/ 306 w 306"/>
                    <a:gd name="T21" fmla="*/ 149 h 210"/>
                    <a:gd name="T22" fmla="*/ 264 w 306"/>
                    <a:gd name="T23" fmla="*/ 9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6" h="210">
                      <a:moveTo>
                        <a:pt x="264" y="91"/>
                      </a:moveTo>
                      <a:cubicBezTo>
                        <a:pt x="265" y="85"/>
                        <a:pt x="266" y="79"/>
                        <a:pt x="266" y="73"/>
                      </a:cubicBezTo>
                      <a:cubicBezTo>
                        <a:pt x="266" y="33"/>
                        <a:pt x="234" y="0"/>
                        <a:pt x="194" y="0"/>
                      </a:cubicBezTo>
                      <a:cubicBezTo>
                        <a:pt x="164" y="0"/>
                        <a:pt x="139" y="18"/>
                        <a:pt x="127" y="43"/>
                      </a:cubicBezTo>
                      <a:cubicBezTo>
                        <a:pt x="118" y="33"/>
                        <a:pt x="104" y="27"/>
                        <a:pt x="90" y="27"/>
                      </a:cubicBezTo>
                      <a:cubicBezTo>
                        <a:pt x="61" y="27"/>
                        <a:pt x="37" y="50"/>
                        <a:pt x="37" y="80"/>
                      </a:cubicBezTo>
                      <a:cubicBezTo>
                        <a:pt x="37" y="84"/>
                        <a:pt x="38" y="88"/>
                        <a:pt x="39" y="92"/>
                      </a:cubicBezTo>
                      <a:cubicBezTo>
                        <a:pt x="16" y="101"/>
                        <a:pt x="0" y="123"/>
                        <a:pt x="0" y="149"/>
                      </a:cubicBezTo>
                      <a:cubicBezTo>
                        <a:pt x="0" y="183"/>
                        <a:pt x="28" y="210"/>
                        <a:pt x="61" y="210"/>
                      </a:cubicBezTo>
                      <a:cubicBezTo>
                        <a:pt x="245" y="210"/>
                        <a:pt x="245" y="210"/>
                        <a:pt x="245" y="210"/>
                      </a:cubicBezTo>
                      <a:cubicBezTo>
                        <a:pt x="278" y="210"/>
                        <a:pt x="306" y="183"/>
                        <a:pt x="306" y="149"/>
                      </a:cubicBezTo>
                      <a:cubicBezTo>
                        <a:pt x="306" y="122"/>
                        <a:pt x="288" y="99"/>
                        <a:pt x="264" y="91"/>
                      </a:cubicBezTo>
                      <a:close/>
                    </a:path>
                  </a:pathLst>
                </a:custGeom>
                <a:gradFill flip="none" rotWithShape="1">
                  <a:gsLst>
                    <a:gs pos="0">
                      <a:schemeClr val="bg1"/>
                    </a:gs>
                    <a:gs pos="87000">
                      <a:schemeClr val="bg1">
                        <a:lumMod val="85000"/>
                      </a:schemeClr>
                    </a:gs>
                  </a:gsLst>
                  <a:lin ang="0" scaled="0"/>
                  <a:tileRect/>
                </a:gradFill>
                <a:ln w="63500">
                  <a:gradFill>
                    <a:gsLst>
                      <a:gs pos="0">
                        <a:schemeClr val="bg1">
                          <a:lumMod val="85000"/>
                        </a:schemeClr>
                      </a:gs>
                      <a:gs pos="100000">
                        <a:schemeClr val="bg1"/>
                      </a:gs>
                    </a:gsLst>
                    <a:lin ang="5400000" scaled="1"/>
                  </a:gradFill>
                </a:ln>
                <a:effectLst>
                  <a:outerShdw blurRad="127000" dist="63500" dir="8100000" algn="tr" rotWithShape="0">
                    <a:prstClr val="black">
                      <a:alpha val="30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grpSp>
        </p:grpSp>
        <p:sp>
          <p:nvSpPr>
            <p:cNvPr id="6" name="文本框 5"/>
            <p:cNvSpPr txBox="1"/>
            <p:nvPr/>
          </p:nvSpPr>
          <p:spPr>
            <a:xfrm>
              <a:off x="1626133" y="618751"/>
              <a:ext cx="2645285" cy="461665"/>
            </a:xfrm>
            <a:prstGeom prst="rect">
              <a:avLst/>
            </a:prstGeom>
            <a:noFill/>
          </p:spPr>
          <p:txBody>
            <a:bodyPr wrap="square" rtlCol="0">
              <a:spAutoFit/>
              <a:scene3d>
                <a:camera prst="orthographicFront"/>
                <a:lightRig rig="threePt" dir="t"/>
              </a:scene3d>
              <a:sp3d contourW="1905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标题文字添加此处</a:t>
              </a:r>
            </a:p>
          </p:txBody>
        </p:sp>
      </p:grpSp>
      <p:sp>
        <p:nvSpPr>
          <p:cNvPr id="15" name="椭圆形标注 22"/>
          <p:cNvSpPr/>
          <p:nvPr/>
        </p:nvSpPr>
        <p:spPr>
          <a:xfrm>
            <a:off x="3288737" y="1977880"/>
            <a:ext cx="2612004" cy="2493311"/>
          </a:xfrm>
          <a:custGeom>
            <a:avLst/>
            <a:gdLst>
              <a:gd name="connsiteX0" fmla="*/ 2354434 w 2743200"/>
              <a:gd name="connsiteY0" fmla="*/ 2299176 h 1837944"/>
              <a:gd name="connsiteX1" fmla="*/ 1715158 w 2743200"/>
              <a:gd name="connsiteY1" fmla="*/ 1808649 h 1837944"/>
              <a:gd name="connsiteX2" fmla="*/ 293679 w 2743200"/>
              <a:gd name="connsiteY2" fmla="*/ 1487239 h 1837944"/>
              <a:gd name="connsiteX3" fmla="*/ 798250 w 2743200"/>
              <a:gd name="connsiteY3" fmla="*/ 84141 h 1837944"/>
              <a:gd name="connsiteX4" fmla="*/ 2205881 w 2743200"/>
              <a:gd name="connsiteY4" fmla="*/ 189545 h 1837944"/>
              <a:gd name="connsiteX5" fmla="*/ 2187572 w 2743200"/>
              <a:gd name="connsiteY5" fmla="*/ 1657637 h 1837944"/>
              <a:gd name="connsiteX6" fmla="*/ 2354434 w 2743200"/>
              <a:gd name="connsiteY6" fmla="*/ 2299176 h 1837944"/>
              <a:gd name="connsiteX0" fmla="*/ 2110962 w 2499727"/>
              <a:gd name="connsiteY0" fmla="*/ 2329725 h 2329725"/>
              <a:gd name="connsiteX1" fmla="*/ 1471686 w 2499727"/>
              <a:gd name="connsiteY1" fmla="*/ 1839198 h 2329725"/>
              <a:gd name="connsiteX2" fmla="*/ 225467 w 2499727"/>
              <a:gd name="connsiteY2" fmla="*/ 1494928 h 2329725"/>
              <a:gd name="connsiteX3" fmla="*/ 554778 w 2499727"/>
              <a:gd name="connsiteY3" fmla="*/ 114690 h 2329725"/>
              <a:gd name="connsiteX4" fmla="*/ 1962409 w 2499727"/>
              <a:gd name="connsiteY4" fmla="*/ 220094 h 2329725"/>
              <a:gd name="connsiteX5" fmla="*/ 1944100 w 2499727"/>
              <a:gd name="connsiteY5" fmla="*/ 1688186 h 2329725"/>
              <a:gd name="connsiteX6" fmla="*/ 2110962 w 2499727"/>
              <a:gd name="connsiteY6" fmla="*/ 2329725 h 2329725"/>
              <a:gd name="connsiteX0" fmla="*/ 2004282 w 2499727"/>
              <a:gd name="connsiteY0" fmla="*/ 2245905 h 2245905"/>
              <a:gd name="connsiteX1" fmla="*/ 1471686 w 2499727"/>
              <a:gd name="connsiteY1" fmla="*/ 1839198 h 2245905"/>
              <a:gd name="connsiteX2" fmla="*/ 225467 w 2499727"/>
              <a:gd name="connsiteY2" fmla="*/ 1494928 h 2245905"/>
              <a:gd name="connsiteX3" fmla="*/ 554778 w 2499727"/>
              <a:gd name="connsiteY3" fmla="*/ 114690 h 2245905"/>
              <a:gd name="connsiteX4" fmla="*/ 1962409 w 2499727"/>
              <a:gd name="connsiteY4" fmla="*/ 220094 h 2245905"/>
              <a:gd name="connsiteX5" fmla="*/ 1944100 w 2499727"/>
              <a:gd name="connsiteY5" fmla="*/ 1688186 h 2245905"/>
              <a:gd name="connsiteX6" fmla="*/ 2004282 w 2499727"/>
              <a:gd name="connsiteY6" fmla="*/ 2245905 h 2245905"/>
              <a:gd name="connsiteX0" fmla="*/ 2004282 w 2499727"/>
              <a:gd name="connsiteY0" fmla="*/ 2245905 h 2248035"/>
              <a:gd name="connsiteX1" fmla="*/ 1471686 w 2499727"/>
              <a:gd name="connsiteY1" fmla="*/ 1839198 h 2248035"/>
              <a:gd name="connsiteX2" fmla="*/ 225467 w 2499727"/>
              <a:gd name="connsiteY2" fmla="*/ 1494928 h 2248035"/>
              <a:gd name="connsiteX3" fmla="*/ 554778 w 2499727"/>
              <a:gd name="connsiteY3" fmla="*/ 114690 h 2248035"/>
              <a:gd name="connsiteX4" fmla="*/ 1962409 w 2499727"/>
              <a:gd name="connsiteY4" fmla="*/ 220094 h 2248035"/>
              <a:gd name="connsiteX5" fmla="*/ 1944100 w 2499727"/>
              <a:gd name="connsiteY5" fmla="*/ 1688186 h 2248035"/>
              <a:gd name="connsiteX6" fmla="*/ 2004282 w 2499727"/>
              <a:gd name="connsiteY6" fmla="*/ 2245905 h 2248035"/>
              <a:gd name="connsiteX0" fmla="*/ 2004282 w 2261319"/>
              <a:gd name="connsiteY0" fmla="*/ 2245905 h 2248035"/>
              <a:gd name="connsiteX1" fmla="*/ 1471686 w 2261319"/>
              <a:gd name="connsiteY1" fmla="*/ 1839198 h 2248035"/>
              <a:gd name="connsiteX2" fmla="*/ 225467 w 2261319"/>
              <a:gd name="connsiteY2" fmla="*/ 1494928 h 2248035"/>
              <a:gd name="connsiteX3" fmla="*/ 554778 w 2261319"/>
              <a:gd name="connsiteY3" fmla="*/ 114690 h 2248035"/>
              <a:gd name="connsiteX4" fmla="*/ 1962409 w 2261319"/>
              <a:gd name="connsiteY4" fmla="*/ 220094 h 2248035"/>
              <a:gd name="connsiteX5" fmla="*/ 1944100 w 2261319"/>
              <a:gd name="connsiteY5" fmla="*/ 1688186 h 2248035"/>
              <a:gd name="connsiteX6" fmla="*/ 2004282 w 2261319"/>
              <a:gd name="connsiteY6" fmla="*/ 2245905 h 2248035"/>
              <a:gd name="connsiteX0" fmla="*/ 2004282 w 2238535"/>
              <a:gd name="connsiteY0" fmla="*/ 2245905 h 2248375"/>
              <a:gd name="connsiteX1" fmla="*/ 1471686 w 2238535"/>
              <a:gd name="connsiteY1" fmla="*/ 1839198 h 2248375"/>
              <a:gd name="connsiteX2" fmla="*/ 225467 w 2238535"/>
              <a:gd name="connsiteY2" fmla="*/ 1494928 h 2248375"/>
              <a:gd name="connsiteX3" fmla="*/ 554778 w 2238535"/>
              <a:gd name="connsiteY3" fmla="*/ 114690 h 2248375"/>
              <a:gd name="connsiteX4" fmla="*/ 1962409 w 2238535"/>
              <a:gd name="connsiteY4" fmla="*/ 220094 h 2248375"/>
              <a:gd name="connsiteX5" fmla="*/ 1944100 w 2238535"/>
              <a:gd name="connsiteY5" fmla="*/ 1688186 h 2248375"/>
              <a:gd name="connsiteX6" fmla="*/ 2004282 w 2238535"/>
              <a:gd name="connsiteY6" fmla="*/ 2245905 h 2248375"/>
              <a:gd name="connsiteX0" fmla="*/ 2004282 w 2238535"/>
              <a:gd name="connsiteY0" fmla="*/ 2245905 h 2270257"/>
              <a:gd name="connsiteX1" fmla="*/ 1471686 w 2238535"/>
              <a:gd name="connsiteY1" fmla="*/ 1839198 h 2270257"/>
              <a:gd name="connsiteX2" fmla="*/ 225467 w 2238535"/>
              <a:gd name="connsiteY2" fmla="*/ 1494928 h 2270257"/>
              <a:gd name="connsiteX3" fmla="*/ 554778 w 2238535"/>
              <a:gd name="connsiteY3" fmla="*/ 114690 h 2270257"/>
              <a:gd name="connsiteX4" fmla="*/ 1962409 w 2238535"/>
              <a:gd name="connsiteY4" fmla="*/ 220094 h 2270257"/>
              <a:gd name="connsiteX5" fmla="*/ 1944100 w 2238535"/>
              <a:gd name="connsiteY5" fmla="*/ 1688186 h 2270257"/>
              <a:gd name="connsiteX6" fmla="*/ 2143494 w 2238535"/>
              <a:gd name="connsiteY6" fmla="*/ 2166055 h 2270257"/>
              <a:gd name="connsiteX7" fmla="*/ 2004282 w 2238535"/>
              <a:gd name="connsiteY7" fmla="*/ 2245905 h 2270257"/>
              <a:gd name="connsiteX0" fmla="*/ 2004282 w 2273327"/>
              <a:gd name="connsiteY0" fmla="*/ 2245905 h 2288071"/>
              <a:gd name="connsiteX1" fmla="*/ 1471686 w 2273327"/>
              <a:gd name="connsiteY1" fmla="*/ 1839198 h 2288071"/>
              <a:gd name="connsiteX2" fmla="*/ 225467 w 2273327"/>
              <a:gd name="connsiteY2" fmla="*/ 1494928 h 2288071"/>
              <a:gd name="connsiteX3" fmla="*/ 554778 w 2273327"/>
              <a:gd name="connsiteY3" fmla="*/ 114690 h 2288071"/>
              <a:gd name="connsiteX4" fmla="*/ 1962409 w 2273327"/>
              <a:gd name="connsiteY4" fmla="*/ 220094 h 2288071"/>
              <a:gd name="connsiteX5" fmla="*/ 1944100 w 2273327"/>
              <a:gd name="connsiteY5" fmla="*/ 1688186 h 2288071"/>
              <a:gd name="connsiteX6" fmla="*/ 2135874 w 2273327"/>
              <a:gd name="connsiteY6" fmla="*/ 2219395 h 2288071"/>
              <a:gd name="connsiteX7" fmla="*/ 2004282 w 2273327"/>
              <a:gd name="connsiteY7" fmla="*/ 2245905 h 2288071"/>
              <a:gd name="connsiteX0" fmla="*/ 2004282 w 2273327"/>
              <a:gd name="connsiteY0" fmla="*/ 2245905 h 2269059"/>
              <a:gd name="connsiteX1" fmla="*/ 1471686 w 2273327"/>
              <a:gd name="connsiteY1" fmla="*/ 1839198 h 2269059"/>
              <a:gd name="connsiteX2" fmla="*/ 225467 w 2273327"/>
              <a:gd name="connsiteY2" fmla="*/ 1494928 h 2269059"/>
              <a:gd name="connsiteX3" fmla="*/ 554778 w 2273327"/>
              <a:gd name="connsiteY3" fmla="*/ 114690 h 2269059"/>
              <a:gd name="connsiteX4" fmla="*/ 1962409 w 2273327"/>
              <a:gd name="connsiteY4" fmla="*/ 220094 h 2269059"/>
              <a:gd name="connsiteX5" fmla="*/ 1944100 w 2273327"/>
              <a:gd name="connsiteY5" fmla="*/ 1688186 h 2269059"/>
              <a:gd name="connsiteX6" fmla="*/ 2135874 w 2273327"/>
              <a:gd name="connsiteY6" fmla="*/ 2219395 h 2269059"/>
              <a:gd name="connsiteX7" fmla="*/ 2004282 w 2273327"/>
              <a:gd name="connsiteY7" fmla="*/ 2245905 h 2269059"/>
              <a:gd name="connsiteX0" fmla="*/ 2004282 w 2273327"/>
              <a:gd name="connsiteY0" fmla="*/ 2245905 h 2269059"/>
              <a:gd name="connsiteX1" fmla="*/ 1471686 w 2273327"/>
              <a:gd name="connsiteY1" fmla="*/ 1839198 h 2269059"/>
              <a:gd name="connsiteX2" fmla="*/ 225467 w 2273327"/>
              <a:gd name="connsiteY2" fmla="*/ 1494928 h 2269059"/>
              <a:gd name="connsiteX3" fmla="*/ 554778 w 2273327"/>
              <a:gd name="connsiteY3" fmla="*/ 114690 h 2269059"/>
              <a:gd name="connsiteX4" fmla="*/ 1962409 w 2273327"/>
              <a:gd name="connsiteY4" fmla="*/ 220094 h 2269059"/>
              <a:gd name="connsiteX5" fmla="*/ 1944100 w 2273327"/>
              <a:gd name="connsiteY5" fmla="*/ 1688186 h 2269059"/>
              <a:gd name="connsiteX6" fmla="*/ 2135874 w 2273327"/>
              <a:gd name="connsiteY6" fmla="*/ 2219395 h 2269059"/>
              <a:gd name="connsiteX7" fmla="*/ 2004282 w 2273327"/>
              <a:gd name="connsiteY7" fmla="*/ 2245905 h 2269059"/>
              <a:gd name="connsiteX0" fmla="*/ 2004282 w 2273327"/>
              <a:gd name="connsiteY0" fmla="*/ 2245905 h 2245911"/>
              <a:gd name="connsiteX1" fmla="*/ 1471686 w 2273327"/>
              <a:gd name="connsiteY1" fmla="*/ 1839198 h 2245911"/>
              <a:gd name="connsiteX2" fmla="*/ 225467 w 2273327"/>
              <a:gd name="connsiteY2" fmla="*/ 1494928 h 2245911"/>
              <a:gd name="connsiteX3" fmla="*/ 554778 w 2273327"/>
              <a:gd name="connsiteY3" fmla="*/ 114690 h 2245911"/>
              <a:gd name="connsiteX4" fmla="*/ 1962409 w 2273327"/>
              <a:gd name="connsiteY4" fmla="*/ 220094 h 2245911"/>
              <a:gd name="connsiteX5" fmla="*/ 1944100 w 2273327"/>
              <a:gd name="connsiteY5" fmla="*/ 1688186 h 2245911"/>
              <a:gd name="connsiteX6" fmla="*/ 2135874 w 2273327"/>
              <a:gd name="connsiteY6" fmla="*/ 2219395 h 2245911"/>
              <a:gd name="connsiteX7" fmla="*/ 2004282 w 2273327"/>
              <a:gd name="connsiteY7" fmla="*/ 2245905 h 2245911"/>
              <a:gd name="connsiteX0" fmla="*/ 2004282 w 2272550"/>
              <a:gd name="connsiteY0" fmla="*/ 2245905 h 2247970"/>
              <a:gd name="connsiteX1" fmla="*/ 1471686 w 2272550"/>
              <a:gd name="connsiteY1" fmla="*/ 1839198 h 2247970"/>
              <a:gd name="connsiteX2" fmla="*/ 225467 w 2272550"/>
              <a:gd name="connsiteY2" fmla="*/ 1494928 h 2247970"/>
              <a:gd name="connsiteX3" fmla="*/ 554778 w 2272550"/>
              <a:gd name="connsiteY3" fmla="*/ 114690 h 2247970"/>
              <a:gd name="connsiteX4" fmla="*/ 1962409 w 2272550"/>
              <a:gd name="connsiteY4" fmla="*/ 220094 h 2247970"/>
              <a:gd name="connsiteX5" fmla="*/ 1944100 w 2272550"/>
              <a:gd name="connsiteY5" fmla="*/ 1688186 h 2247970"/>
              <a:gd name="connsiteX6" fmla="*/ 2158099 w 2272550"/>
              <a:gd name="connsiteY6" fmla="*/ 2247970 h 2247970"/>
              <a:gd name="connsiteX7" fmla="*/ 2004282 w 2272550"/>
              <a:gd name="connsiteY7" fmla="*/ 2245905 h 2247970"/>
              <a:gd name="connsiteX0" fmla="*/ 2004282 w 2272550"/>
              <a:gd name="connsiteY0" fmla="*/ 2245905 h 2247970"/>
              <a:gd name="connsiteX1" fmla="*/ 1471686 w 2272550"/>
              <a:gd name="connsiteY1" fmla="*/ 1839198 h 2247970"/>
              <a:gd name="connsiteX2" fmla="*/ 225467 w 2272550"/>
              <a:gd name="connsiteY2" fmla="*/ 1494928 h 2247970"/>
              <a:gd name="connsiteX3" fmla="*/ 554778 w 2272550"/>
              <a:gd name="connsiteY3" fmla="*/ 114690 h 2247970"/>
              <a:gd name="connsiteX4" fmla="*/ 1962409 w 2272550"/>
              <a:gd name="connsiteY4" fmla="*/ 220094 h 2247970"/>
              <a:gd name="connsiteX5" fmla="*/ 1944100 w 2272550"/>
              <a:gd name="connsiteY5" fmla="*/ 1688186 h 2247970"/>
              <a:gd name="connsiteX6" fmla="*/ 2158099 w 2272550"/>
              <a:gd name="connsiteY6" fmla="*/ 2247970 h 2247970"/>
              <a:gd name="connsiteX7" fmla="*/ 2004282 w 2272550"/>
              <a:gd name="connsiteY7" fmla="*/ 2245905 h 2247970"/>
              <a:gd name="connsiteX0" fmla="*/ 2004282 w 2272550"/>
              <a:gd name="connsiteY0" fmla="*/ 2245905 h 2247970"/>
              <a:gd name="connsiteX1" fmla="*/ 1471686 w 2272550"/>
              <a:gd name="connsiteY1" fmla="*/ 1839198 h 2247970"/>
              <a:gd name="connsiteX2" fmla="*/ 225467 w 2272550"/>
              <a:gd name="connsiteY2" fmla="*/ 1494928 h 2247970"/>
              <a:gd name="connsiteX3" fmla="*/ 554778 w 2272550"/>
              <a:gd name="connsiteY3" fmla="*/ 114690 h 2247970"/>
              <a:gd name="connsiteX4" fmla="*/ 1962409 w 2272550"/>
              <a:gd name="connsiteY4" fmla="*/ 220094 h 2247970"/>
              <a:gd name="connsiteX5" fmla="*/ 1944100 w 2272550"/>
              <a:gd name="connsiteY5" fmla="*/ 1688186 h 2247970"/>
              <a:gd name="connsiteX6" fmla="*/ 2158099 w 2272550"/>
              <a:gd name="connsiteY6" fmla="*/ 2247970 h 2247970"/>
              <a:gd name="connsiteX7" fmla="*/ 2004282 w 2272550"/>
              <a:gd name="connsiteY7" fmla="*/ 2245905 h 2247970"/>
              <a:gd name="connsiteX0" fmla="*/ 2118974 w 2387242"/>
              <a:gd name="connsiteY0" fmla="*/ 2242567 h 2244632"/>
              <a:gd name="connsiteX1" fmla="*/ 1586378 w 2387242"/>
              <a:gd name="connsiteY1" fmla="*/ 1835860 h 2244632"/>
              <a:gd name="connsiteX2" fmla="*/ 202999 w 2387242"/>
              <a:gd name="connsiteY2" fmla="*/ 1445870 h 2244632"/>
              <a:gd name="connsiteX3" fmla="*/ 669470 w 2387242"/>
              <a:gd name="connsiteY3" fmla="*/ 111352 h 2244632"/>
              <a:gd name="connsiteX4" fmla="*/ 2077101 w 2387242"/>
              <a:gd name="connsiteY4" fmla="*/ 216756 h 2244632"/>
              <a:gd name="connsiteX5" fmla="*/ 2058792 w 2387242"/>
              <a:gd name="connsiteY5" fmla="*/ 1684848 h 2244632"/>
              <a:gd name="connsiteX6" fmla="*/ 2272791 w 2387242"/>
              <a:gd name="connsiteY6" fmla="*/ 2244632 h 2244632"/>
              <a:gd name="connsiteX7" fmla="*/ 2118974 w 2387242"/>
              <a:gd name="connsiteY7" fmla="*/ 2242567 h 2244632"/>
              <a:gd name="connsiteX0" fmla="*/ 2152312 w 2387242"/>
              <a:gd name="connsiteY0" fmla="*/ 2271142 h 2271148"/>
              <a:gd name="connsiteX1" fmla="*/ 1586378 w 2387242"/>
              <a:gd name="connsiteY1" fmla="*/ 1835860 h 2271148"/>
              <a:gd name="connsiteX2" fmla="*/ 202999 w 2387242"/>
              <a:gd name="connsiteY2" fmla="*/ 1445870 h 2271148"/>
              <a:gd name="connsiteX3" fmla="*/ 669470 w 2387242"/>
              <a:gd name="connsiteY3" fmla="*/ 111352 h 2271148"/>
              <a:gd name="connsiteX4" fmla="*/ 2077101 w 2387242"/>
              <a:gd name="connsiteY4" fmla="*/ 216756 h 2271148"/>
              <a:gd name="connsiteX5" fmla="*/ 2058792 w 2387242"/>
              <a:gd name="connsiteY5" fmla="*/ 1684848 h 2271148"/>
              <a:gd name="connsiteX6" fmla="*/ 2272791 w 2387242"/>
              <a:gd name="connsiteY6" fmla="*/ 2244632 h 2271148"/>
              <a:gd name="connsiteX7" fmla="*/ 2152312 w 2387242"/>
              <a:gd name="connsiteY7" fmla="*/ 2271142 h 2271148"/>
              <a:gd name="connsiteX0" fmla="*/ 2152312 w 2386412"/>
              <a:gd name="connsiteY0" fmla="*/ 2271142 h 2277969"/>
              <a:gd name="connsiteX1" fmla="*/ 1586378 w 2386412"/>
              <a:gd name="connsiteY1" fmla="*/ 1835860 h 2277969"/>
              <a:gd name="connsiteX2" fmla="*/ 202999 w 2386412"/>
              <a:gd name="connsiteY2" fmla="*/ 1445870 h 2277969"/>
              <a:gd name="connsiteX3" fmla="*/ 669470 w 2386412"/>
              <a:gd name="connsiteY3" fmla="*/ 111352 h 2277969"/>
              <a:gd name="connsiteX4" fmla="*/ 2077101 w 2386412"/>
              <a:gd name="connsiteY4" fmla="*/ 216756 h 2277969"/>
              <a:gd name="connsiteX5" fmla="*/ 2058792 w 2386412"/>
              <a:gd name="connsiteY5" fmla="*/ 1684848 h 2277969"/>
              <a:gd name="connsiteX6" fmla="*/ 2296603 w 2386412"/>
              <a:gd name="connsiteY6" fmla="*/ 2277969 h 2277969"/>
              <a:gd name="connsiteX7" fmla="*/ 2152312 w 2386412"/>
              <a:gd name="connsiteY7" fmla="*/ 2271142 h 2277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86412" h="2277969">
                <a:moveTo>
                  <a:pt x="2152312" y="2271142"/>
                </a:moveTo>
                <a:lnTo>
                  <a:pt x="1586378" y="1835860"/>
                </a:lnTo>
                <a:cubicBezTo>
                  <a:pt x="1059338" y="1927221"/>
                  <a:pt x="539638" y="1732517"/>
                  <a:pt x="202999" y="1445870"/>
                </a:cubicBezTo>
                <a:cubicBezTo>
                  <a:pt x="-345444" y="978872"/>
                  <a:pt x="357120" y="316204"/>
                  <a:pt x="669470" y="111352"/>
                </a:cubicBezTo>
                <a:cubicBezTo>
                  <a:pt x="981820" y="-93500"/>
                  <a:pt x="1673360" y="9464"/>
                  <a:pt x="2077101" y="216756"/>
                </a:cubicBezTo>
                <a:cubicBezTo>
                  <a:pt x="2801082" y="588469"/>
                  <a:pt x="2022208" y="1341313"/>
                  <a:pt x="2058792" y="1684848"/>
                </a:cubicBezTo>
                <a:cubicBezTo>
                  <a:pt x="2095376" y="2028383"/>
                  <a:pt x="2248473" y="2188191"/>
                  <a:pt x="2296603" y="2277969"/>
                </a:cubicBezTo>
                <a:cubicBezTo>
                  <a:pt x="2220908" y="2275672"/>
                  <a:pt x="2223005" y="2271643"/>
                  <a:pt x="2152312" y="2271142"/>
                </a:cubicBezTo>
                <a:close/>
              </a:path>
            </a:pathLst>
          </a:custGeom>
          <a:solidFill>
            <a:schemeClr val="accent2"/>
          </a:solidFill>
          <a:ln>
            <a:noFill/>
          </a:ln>
          <a:scene3d>
            <a:camera prst="orthographicFront"/>
            <a:lightRig rig="threePt" dir="t"/>
          </a:scene3d>
          <a:sp3d extrusionH="254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18" name="椭圆形标注 22"/>
          <p:cNvSpPr/>
          <p:nvPr/>
        </p:nvSpPr>
        <p:spPr>
          <a:xfrm flipH="1" flipV="1">
            <a:off x="6291259" y="3280407"/>
            <a:ext cx="2612004" cy="2493311"/>
          </a:xfrm>
          <a:custGeom>
            <a:avLst/>
            <a:gdLst>
              <a:gd name="connsiteX0" fmla="*/ 2354434 w 2743200"/>
              <a:gd name="connsiteY0" fmla="*/ 2299176 h 1837944"/>
              <a:gd name="connsiteX1" fmla="*/ 1715158 w 2743200"/>
              <a:gd name="connsiteY1" fmla="*/ 1808649 h 1837944"/>
              <a:gd name="connsiteX2" fmla="*/ 293679 w 2743200"/>
              <a:gd name="connsiteY2" fmla="*/ 1487239 h 1837944"/>
              <a:gd name="connsiteX3" fmla="*/ 798250 w 2743200"/>
              <a:gd name="connsiteY3" fmla="*/ 84141 h 1837944"/>
              <a:gd name="connsiteX4" fmla="*/ 2205881 w 2743200"/>
              <a:gd name="connsiteY4" fmla="*/ 189545 h 1837944"/>
              <a:gd name="connsiteX5" fmla="*/ 2187572 w 2743200"/>
              <a:gd name="connsiteY5" fmla="*/ 1657637 h 1837944"/>
              <a:gd name="connsiteX6" fmla="*/ 2354434 w 2743200"/>
              <a:gd name="connsiteY6" fmla="*/ 2299176 h 1837944"/>
              <a:gd name="connsiteX0" fmla="*/ 2110962 w 2499727"/>
              <a:gd name="connsiteY0" fmla="*/ 2329725 h 2329725"/>
              <a:gd name="connsiteX1" fmla="*/ 1471686 w 2499727"/>
              <a:gd name="connsiteY1" fmla="*/ 1839198 h 2329725"/>
              <a:gd name="connsiteX2" fmla="*/ 225467 w 2499727"/>
              <a:gd name="connsiteY2" fmla="*/ 1494928 h 2329725"/>
              <a:gd name="connsiteX3" fmla="*/ 554778 w 2499727"/>
              <a:gd name="connsiteY3" fmla="*/ 114690 h 2329725"/>
              <a:gd name="connsiteX4" fmla="*/ 1962409 w 2499727"/>
              <a:gd name="connsiteY4" fmla="*/ 220094 h 2329725"/>
              <a:gd name="connsiteX5" fmla="*/ 1944100 w 2499727"/>
              <a:gd name="connsiteY5" fmla="*/ 1688186 h 2329725"/>
              <a:gd name="connsiteX6" fmla="*/ 2110962 w 2499727"/>
              <a:gd name="connsiteY6" fmla="*/ 2329725 h 2329725"/>
              <a:gd name="connsiteX0" fmla="*/ 2004282 w 2499727"/>
              <a:gd name="connsiteY0" fmla="*/ 2245905 h 2245905"/>
              <a:gd name="connsiteX1" fmla="*/ 1471686 w 2499727"/>
              <a:gd name="connsiteY1" fmla="*/ 1839198 h 2245905"/>
              <a:gd name="connsiteX2" fmla="*/ 225467 w 2499727"/>
              <a:gd name="connsiteY2" fmla="*/ 1494928 h 2245905"/>
              <a:gd name="connsiteX3" fmla="*/ 554778 w 2499727"/>
              <a:gd name="connsiteY3" fmla="*/ 114690 h 2245905"/>
              <a:gd name="connsiteX4" fmla="*/ 1962409 w 2499727"/>
              <a:gd name="connsiteY4" fmla="*/ 220094 h 2245905"/>
              <a:gd name="connsiteX5" fmla="*/ 1944100 w 2499727"/>
              <a:gd name="connsiteY5" fmla="*/ 1688186 h 2245905"/>
              <a:gd name="connsiteX6" fmla="*/ 2004282 w 2499727"/>
              <a:gd name="connsiteY6" fmla="*/ 2245905 h 2245905"/>
              <a:gd name="connsiteX0" fmla="*/ 2004282 w 2499727"/>
              <a:gd name="connsiteY0" fmla="*/ 2245905 h 2248035"/>
              <a:gd name="connsiteX1" fmla="*/ 1471686 w 2499727"/>
              <a:gd name="connsiteY1" fmla="*/ 1839198 h 2248035"/>
              <a:gd name="connsiteX2" fmla="*/ 225467 w 2499727"/>
              <a:gd name="connsiteY2" fmla="*/ 1494928 h 2248035"/>
              <a:gd name="connsiteX3" fmla="*/ 554778 w 2499727"/>
              <a:gd name="connsiteY3" fmla="*/ 114690 h 2248035"/>
              <a:gd name="connsiteX4" fmla="*/ 1962409 w 2499727"/>
              <a:gd name="connsiteY4" fmla="*/ 220094 h 2248035"/>
              <a:gd name="connsiteX5" fmla="*/ 1944100 w 2499727"/>
              <a:gd name="connsiteY5" fmla="*/ 1688186 h 2248035"/>
              <a:gd name="connsiteX6" fmla="*/ 2004282 w 2499727"/>
              <a:gd name="connsiteY6" fmla="*/ 2245905 h 2248035"/>
              <a:gd name="connsiteX0" fmla="*/ 2004282 w 2261319"/>
              <a:gd name="connsiteY0" fmla="*/ 2245905 h 2248035"/>
              <a:gd name="connsiteX1" fmla="*/ 1471686 w 2261319"/>
              <a:gd name="connsiteY1" fmla="*/ 1839198 h 2248035"/>
              <a:gd name="connsiteX2" fmla="*/ 225467 w 2261319"/>
              <a:gd name="connsiteY2" fmla="*/ 1494928 h 2248035"/>
              <a:gd name="connsiteX3" fmla="*/ 554778 w 2261319"/>
              <a:gd name="connsiteY3" fmla="*/ 114690 h 2248035"/>
              <a:gd name="connsiteX4" fmla="*/ 1962409 w 2261319"/>
              <a:gd name="connsiteY4" fmla="*/ 220094 h 2248035"/>
              <a:gd name="connsiteX5" fmla="*/ 1944100 w 2261319"/>
              <a:gd name="connsiteY5" fmla="*/ 1688186 h 2248035"/>
              <a:gd name="connsiteX6" fmla="*/ 2004282 w 2261319"/>
              <a:gd name="connsiteY6" fmla="*/ 2245905 h 2248035"/>
              <a:gd name="connsiteX0" fmla="*/ 2004282 w 2238535"/>
              <a:gd name="connsiteY0" fmla="*/ 2245905 h 2248375"/>
              <a:gd name="connsiteX1" fmla="*/ 1471686 w 2238535"/>
              <a:gd name="connsiteY1" fmla="*/ 1839198 h 2248375"/>
              <a:gd name="connsiteX2" fmla="*/ 225467 w 2238535"/>
              <a:gd name="connsiteY2" fmla="*/ 1494928 h 2248375"/>
              <a:gd name="connsiteX3" fmla="*/ 554778 w 2238535"/>
              <a:gd name="connsiteY3" fmla="*/ 114690 h 2248375"/>
              <a:gd name="connsiteX4" fmla="*/ 1962409 w 2238535"/>
              <a:gd name="connsiteY4" fmla="*/ 220094 h 2248375"/>
              <a:gd name="connsiteX5" fmla="*/ 1944100 w 2238535"/>
              <a:gd name="connsiteY5" fmla="*/ 1688186 h 2248375"/>
              <a:gd name="connsiteX6" fmla="*/ 2004282 w 2238535"/>
              <a:gd name="connsiteY6" fmla="*/ 2245905 h 2248375"/>
              <a:gd name="connsiteX0" fmla="*/ 2004282 w 2238535"/>
              <a:gd name="connsiteY0" fmla="*/ 2245905 h 2270257"/>
              <a:gd name="connsiteX1" fmla="*/ 1471686 w 2238535"/>
              <a:gd name="connsiteY1" fmla="*/ 1839198 h 2270257"/>
              <a:gd name="connsiteX2" fmla="*/ 225467 w 2238535"/>
              <a:gd name="connsiteY2" fmla="*/ 1494928 h 2270257"/>
              <a:gd name="connsiteX3" fmla="*/ 554778 w 2238535"/>
              <a:gd name="connsiteY3" fmla="*/ 114690 h 2270257"/>
              <a:gd name="connsiteX4" fmla="*/ 1962409 w 2238535"/>
              <a:gd name="connsiteY4" fmla="*/ 220094 h 2270257"/>
              <a:gd name="connsiteX5" fmla="*/ 1944100 w 2238535"/>
              <a:gd name="connsiteY5" fmla="*/ 1688186 h 2270257"/>
              <a:gd name="connsiteX6" fmla="*/ 2143494 w 2238535"/>
              <a:gd name="connsiteY6" fmla="*/ 2166055 h 2270257"/>
              <a:gd name="connsiteX7" fmla="*/ 2004282 w 2238535"/>
              <a:gd name="connsiteY7" fmla="*/ 2245905 h 2270257"/>
              <a:gd name="connsiteX0" fmla="*/ 2004282 w 2273327"/>
              <a:gd name="connsiteY0" fmla="*/ 2245905 h 2288071"/>
              <a:gd name="connsiteX1" fmla="*/ 1471686 w 2273327"/>
              <a:gd name="connsiteY1" fmla="*/ 1839198 h 2288071"/>
              <a:gd name="connsiteX2" fmla="*/ 225467 w 2273327"/>
              <a:gd name="connsiteY2" fmla="*/ 1494928 h 2288071"/>
              <a:gd name="connsiteX3" fmla="*/ 554778 w 2273327"/>
              <a:gd name="connsiteY3" fmla="*/ 114690 h 2288071"/>
              <a:gd name="connsiteX4" fmla="*/ 1962409 w 2273327"/>
              <a:gd name="connsiteY4" fmla="*/ 220094 h 2288071"/>
              <a:gd name="connsiteX5" fmla="*/ 1944100 w 2273327"/>
              <a:gd name="connsiteY5" fmla="*/ 1688186 h 2288071"/>
              <a:gd name="connsiteX6" fmla="*/ 2135874 w 2273327"/>
              <a:gd name="connsiteY6" fmla="*/ 2219395 h 2288071"/>
              <a:gd name="connsiteX7" fmla="*/ 2004282 w 2273327"/>
              <a:gd name="connsiteY7" fmla="*/ 2245905 h 2288071"/>
              <a:gd name="connsiteX0" fmla="*/ 2004282 w 2273327"/>
              <a:gd name="connsiteY0" fmla="*/ 2245905 h 2269059"/>
              <a:gd name="connsiteX1" fmla="*/ 1471686 w 2273327"/>
              <a:gd name="connsiteY1" fmla="*/ 1839198 h 2269059"/>
              <a:gd name="connsiteX2" fmla="*/ 225467 w 2273327"/>
              <a:gd name="connsiteY2" fmla="*/ 1494928 h 2269059"/>
              <a:gd name="connsiteX3" fmla="*/ 554778 w 2273327"/>
              <a:gd name="connsiteY3" fmla="*/ 114690 h 2269059"/>
              <a:gd name="connsiteX4" fmla="*/ 1962409 w 2273327"/>
              <a:gd name="connsiteY4" fmla="*/ 220094 h 2269059"/>
              <a:gd name="connsiteX5" fmla="*/ 1944100 w 2273327"/>
              <a:gd name="connsiteY5" fmla="*/ 1688186 h 2269059"/>
              <a:gd name="connsiteX6" fmla="*/ 2135874 w 2273327"/>
              <a:gd name="connsiteY6" fmla="*/ 2219395 h 2269059"/>
              <a:gd name="connsiteX7" fmla="*/ 2004282 w 2273327"/>
              <a:gd name="connsiteY7" fmla="*/ 2245905 h 2269059"/>
              <a:gd name="connsiteX0" fmla="*/ 2004282 w 2273327"/>
              <a:gd name="connsiteY0" fmla="*/ 2245905 h 2269059"/>
              <a:gd name="connsiteX1" fmla="*/ 1471686 w 2273327"/>
              <a:gd name="connsiteY1" fmla="*/ 1839198 h 2269059"/>
              <a:gd name="connsiteX2" fmla="*/ 225467 w 2273327"/>
              <a:gd name="connsiteY2" fmla="*/ 1494928 h 2269059"/>
              <a:gd name="connsiteX3" fmla="*/ 554778 w 2273327"/>
              <a:gd name="connsiteY3" fmla="*/ 114690 h 2269059"/>
              <a:gd name="connsiteX4" fmla="*/ 1962409 w 2273327"/>
              <a:gd name="connsiteY4" fmla="*/ 220094 h 2269059"/>
              <a:gd name="connsiteX5" fmla="*/ 1944100 w 2273327"/>
              <a:gd name="connsiteY5" fmla="*/ 1688186 h 2269059"/>
              <a:gd name="connsiteX6" fmla="*/ 2135874 w 2273327"/>
              <a:gd name="connsiteY6" fmla="*/ 2219395 h 2269059"/>
              <a:gd name="connsiteX7" fmla="*/ 2004282 w 2273327"/>
              <a:gd name="connsiteY7" fmla="*/ 2245905 h 2269059"/>
              <a:gd name="connsiteX0" fmla="*/ 2004282 w 2273327"/>
              <a:gd name="connsiteY0" fmla="*/ 2245905 h 2245911"/>
              <a:gd name="connsiteX1" fmla="*/ 1471686 w 2273327"/>
              <a:gd name="connsiteY1" fmla="*/ 1839198 h 2245911"/>
              <a:gd name="connsiteX2" fmla="*/ 225467 w 2273327"/>
              <a:gd name="connsiteY2" fmla="*/ 1494928 h 2245911"/>
              <a:gd name="connsiteX3" fmla="*/ 554778 w 2273327"/>
              <a:gd name="connsiteY3" fmla="*/ 114690 h 2245911"/>
              <a:gd name="connsiteX4" fmla="*/ 1962409 w 2273327"/>
              <a:gd name="connsiteY4" fmla="*/ 220094 h 2245911"/>
              <a:gd name="connsiteX5" fmla="*/ 1944100 w 2273327"/>
              <a:gd name="connsiteY5" fmla="*/ 1688186 h 2245911"/>
              <a:gd name="connsiteX6" fmla="*/ 2135874 w 2273327"/>
              <a:gd name="connsiteY6" fmla="*/ 2219395 h 2245911"/>
              <a:gd name="connsiteX7" fmla="*/ 2004282 w 2273327"/>
              <a:gd name="connsiteY7" fmla="*/ 2245905 h 2245911"/>
              <a:gd name="connsiteX0" fmla="*/ 2004282 w 2272550"/>
              <a:gd name="connsiteY0" fmla="*/ 2245905 h 2247970"/>
              <a:gd name="connsiteX1" fmla="*/ 1471686 w 2272550"/>
              <a:gd name="connsiteY1" fmla="*/ 1839198 h 2247970"/>
              <a:gd name="connsiteX2" fmla="*/ 225467 w 2272550"/>
              <a:gd name="connsiteY2" fmla="*/ 1494928 h 2247970"/>
              <a:gd name="connsiteX3" fmla="*/ 554778 w 2272550"/>
              <a:gd name="connsiteY3" fmla="*/ 114690 h 2247970"/>
              <a:gd name="connsiteX4" fmla="*/ 1962409 w 2272550"/>
              <a:gd name="connsiteY4" fmla="*/ 220094 h 2247970"/>
              <a:gd name="connsiteX5" fmla="*/ 1944100 w 2272550"/>
              <a:gd name="connsiteY5" fmla="*/ 1688186 h 2247970"/>
              <a:gd name="connsiteX6" fmla="*/ 2158099 w 2272550"/>
              <a:gd name="connsiteY6" fmla="*/ 2247970 h 2247970"/>
              <a:gd name="connsiteX7" fmla="*/ 2004282 w 2272550"/>
              <a:gd name="connsiteY7" fmla="*/ 2245905 h 2247970"/>
              <a:gd name="connsiteX0" fmla="*/ 2004282 w 2272550"/>
              <a:gd name="connsiteY0" fmla="*/ 2245905 h 2247970"/>
              <a:gd name="connsiteX1" fmla="*/ 1471686 w 2272550"/>
              <a:gd name="connsiteY1" fmla="*/ 1839198 h 2247970"/>
              <a:gd name="connsiteX2" fmla="*/ 225467 w 2272550"/>
              <a:gd name="connsiteY2" fmla="*/ 1494928 h 2247970"/>
              <a:gd name="connsiteX3" fmla="*/ 554778 w 2272550"/>
              <a:gd name="connsiteY3" fmla="*/ 114690 h 2247970"/>
              <a:gd name="connsiteX4" fmla="*/ 1962409 w 2272550"/>
              <a:gd name="connsiteY4" fmla="*/ 220094 h 2247970"/>
              <a:gd name="connsiteX5" fmla="*/ 1944100 w 2272550"/>
              <a:gd name="connsiteY5" fmla="*/ 1688186 h 2247970"/>
              <a:gd name="connsiteX6" fmla="*/ 2158099 w 2272550"/>
              <a:gd name="connsiteY6" fmla="*/ 2247970 h 2247970"/>
              <a:gd name="connsiteX7" fmla="*/ 2004282 w 2272550"/>
              <a:gd name="connsiteY7" fmla="*/ 2245905 h 2247970"/>
              <a:gd name="connsiteX0" fmla="*/ 2004282 w 2272550"/>
              <a:gd name="connsiteY0" fmla="*/ 2245905 h 2247970"/>
              <a:gd name="connsiteX1" fmla="*/ 1471686 w 2272550"/>
              <a:gd name="connsiteY1" fmla="*/ 1839198 h 2247970"/>
              <a:gd name="connsiteX2" fmla="*/ 225467 w 2272550"/>
              <a:gd name="connsiteY2" fmla="*/ 1494928 h 2247970"/>
              <a:gd name="connsiteX3" fmla="*/ 554778 w 2272550"/>
              <a:gd name="connsiteY3" fmla="*/ 114690 h 2247970"/>
              <a:gd name="connsiteX4" fmla="*/ 1962409 w 2272550"/>
              <a:gd name="connsiteY4" fmla="*/ 220094 h 2247970"/>
              <a:gd name="connsiteX5" fmla="*/ 1944100 w 2272550"/>
              <a:gd name="connsiteY5" fmla="*/ 1688186 h 2247970"/>
              <a:gd name="connsiteX6" fmla="*/ 2158099 w 2272550"/>
              <a:gd name="connsiteY6" fmla="*/ 2247970 h 2247970"/>
              <a:gd name="connsiteX7" fmla="*/ 2004282 w 2272550"/>
              <a:gd name="connsiteY7" fmla="*/ 2245905 h 2247970"/>
              <a:gd name="connsiteX0" fmla="*/ 2118974 w 2387242"/>
              <a:gd name="connsiteY0" fmla="*/ 2242567 h 2244632"/>
              <a:gd name="connsiteX1" fmla="*/ 1586378 w 2387242"/>
              <a:gd name="connsiteY1" fmla="*/ 1835860 h 2244632"/>
              <a:gd name="connsiteX2" fmla="*/ 202999 w 2387242"/>
              <a:gd name="connsiteY2" fmla="*/ 1445870 h 2244632"/>
              <a:gd name="connsiteX3" fmla="*/ 669470 w 2387242"/>
              <a:gd name="connsiteY3" fmla="*/ 111352 h 2244632"/>
              <a:gd name="connsiteX4" fmla="*/ 2077101 w 2387242"/>
              <a:gd name="connsiteY4" fmla="*/ 216756 h 2244632"/>
              <a:gd name="connsiteX5" fmla="*/ 2058792 w 2387242"/>
              <a:gd name="connsiteY5" fmla="*/ 1684848 h 2244632"/>
              <a:gd name="connsiteX6" fmla="*/ 2272791 w 2387242"/>
              <a:gd name="connsiteY6" fmla="*/ 2244632 h 2244632"/>
              <a:gd name="connsiteX7" fmla="*/ 2118974 w 2387242"/>
              <a:gd name="connsiteY7" fmla="*/ 2242567 h 2244632"/>
              <a:gd name="connsiteX0" fmla="*/ 2152312 w 2387242"/>
              <a:gd name="connsiteY0" fmla="*/ 2271142 h 2271148"/>
              <a:gd name="connsiteX1" fmla="*/ 1586378 w 2387242"/>
              <a:gd name="connsiteY1" fmla="*/ 1835860 h 2271148"/>
              <a:gd name="connsiteX2" fmla="*/ 202999 w 2387242"/>
              <a:gd name="connsiteY2" fmla="*/ 1445870 h 2271148"/>
              <a:gd name="connsiteX3" fmla="*/ 669470 w 2387242"/>
              <a:gd name="connsiteY3" fmla="*/ 111352 h 2271148"/>
              <a:gd name="connsiteX4" fmla="*/ 2077101 w 2387242"/>
              <a:gd name="connsiteY4" fmla="*/ 216756 h 2271148"/>
              <a:gd name="connsiteX5" fmla="*/ 2058792 w 2387242"/>
              <a:gd name="connsiteY5" fmla="*/ 1684848 h 2271148"/>
              <a:gd name="connsiteX6" fmla="*/ 2272791 w 2387242"/>
              <a:gd name="connsiteY6" fmla="*/ 2244632 h 2271148"/>
              <a:gd name="connsiteX7" fmla="*/ 2152312 w 2387242"/>
              <a:gd name="connsiteY7" fmla="*/ 2271142 h 2271148"/>
              <a:gd name="connsiteX0" fmla="*/ 2152312 w 2386412"/>
              <a:gd name="connsiteY0" fmla="*/ 2271142 h 2277969"/>
              <a:gd name="connsiteX1" fmla="*/ 1586378 w 2386412"/>
              <a:gd name="connsiteY1" fmla="*/ 1835860 h 2277969"/>
              <a:gd name="connsiteX2" fmla="*/ 202999 w 2386412"/>
              <a:gd name="connsiteY2" fmla="*/ 1445870 h 2277969"/>
              <a:gd name="connsiteX3" fmla="*/ 669470 w 2386412"/>
              <a:gd name="connsiteY3" fmla="*/ 111352 h 2277969"/>
              <a:gd name="connsiteX4" fmla="*/ 2077101 w 2386412"/>
              <a:gd name="connsiteY4" fmla="*/ 216756 h 2277969"/>
              <a:gd name="connsiteX5" fmla="*/ 2058792 w 2386412"/>
              <a:gd name="connsiteY5" fmla="*/ 1684848 h 2277969"/>
              <a:gd name="connsiteX6" fmla="*/ 2296603 w 2386412"/>
              <a:gd name="connsiteY6" fmla="*/ 2277969 h 2277969"/>
              <a:gd name="connsiteX7" fmla="*/ 2152312 w 2386412"/>
              <a:gd name="connsiteY7" fmla="*/ 2271142 h 2277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86412" h="2277969">
                <a:moveTo>
                  <a:pt x="2152312" y="2271142"/>
                </a:moveTo>
                <a:lnTo>
                  <a:pt x="1586378" y="1835860"/>
                </a:lnTo>
                <a:cubicBezTo>
                  <a:pt x="1059338" y="1927221"/>
                  <a:pt x="539638" y="1732517"/>
                  <a:pt x="202999" y="1445870"/>
                </a:cubicBezTo>
                <a:cubicBezTo>
                  <a:pt x="-345444" y="978872"/>
                  <a:pt x="357120" y="316204"/>
                  <a:pt x="669470" y="111352"/>
                </a:cubicBezTo>
                <a:cubicBezTo>
                  <a:pt x="981820" y="-93500"/>
                  <a:pt x="1673360" y="9464"/>
                  <a:pt x="2077101" y="216756"/>
                </a:cubicBezTo>
                <a:cubicBezTo>
                  <a:pt x="2801082" y="588469"/>
                  <a:pt x="2022208" y="1341313"/>
                  <a:pt x="2058792" y="1684848"/>
                </a:cubicBezTo>
                <a:cubicBezTo>
                  <a:pt x="2095376" y="2028383"/>
                  <a:pt x="2248473" y="2188191"/>
                  <a:pt x="2296603" y="2277969"/>
                </a:cubicBezTo>
                <a:cubicBezTo>
                  <a:pt x="2220908" y="2275672"/>
                  <a:pt x="2223005" y="2271643"/>
                  <a:pt x="2152312" y="2271142"/>
                </a:cubicBezTo>
                <a:close/>
              </a:path>
            </a:pathLst>
          </a:custGeom>
          <a:solidFill>
            <a:schemeClr val="accent5"/>
          </a:solidFill>
          <a:ln>
            <a:noFill/>
          </a:ln>
          <a:scene3d>
            <a:camera prst="orthographicFront"/>
            <a:lightRig rig="threePt" dir="t"/>
          </a:scene3d>
          <a:sp3d extrusionH="254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pic>
        <p:nvPicPr>
          <p:cNvPr id="26" name="图片占位符 25"/>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252" r="2252"/>
          <a:stretch>
            <a:fillRect/>
          </a:stretch>
        </p:blipFill>
        <p:spPr/>
      </p:pic>
      <p:pic>
        <p:nvPicPr>
          <p:cNvPr id="32" name="图片占位符 31"/>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5237" r="5237"/>
          <a:stretch>
            <a:fillRect/>
          </a:stretch>
        </p:blipFill>
        <p:spPr/>
      </p:pic>
      <p:grpSp>
        <p:nvGrpSpPr>
          <p:cNvPr id="33" name="组合 32"/>
          <p:cNvGrpSpPr/>
          <p:nvPr/>
        </p:nvGrpSpPr>
        <p:grpSpPr>
          <a:xfrm>
            <a:off x="8400486" y="1977880"/>
            <a:ext cx="2576152" cy="1524146"/>
            <a:chOff x="1457991" y="3955330"/>
            <a:chExt cx="2576152" cy="1524146"/>
          </a:xfrm>
        </p:grpSpPr>
        <p:sp>
          <p:nvSpPr>
            <p:cNvPr id="34" name="矩形 33"/>
            <p:cNvSpPr/>
            <p:nvPr/>
          </p:nvSpPr>
          <p:spPr>
            <a:xfrm>
              <a:off x="1457991" y="4353014"/>
              <a:ext cx="2576152" cy="1126462"/>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5" name="矩形 34"/>
            <p:cNvSpPr/>
            <p:nvPr/>
          </p:nvSpPr>
          <p:spPr>
            <a:xfrm>
              <a:off x="1625079" y="3955330"/>
              <a:ext cx="2241974" cy="401264"/>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b="1" dirty="0">
                  <a:solidFill>
                    <a:schemeClr val="tx1">
                      <a:lumMod val="65000"/>
                      <a:lumOff val="35000"/>
                    </a:schemeClr>
                  </a:solidFill>
                </a:rPr>
                <a:t>标题文字添加</a:t>
              </a:r>
            </a:p>
          </p:txBody>
        </p:sp>
      </p:grpSp>
      <p:grpSp>
        <p:nvGrpSpPr>
          <p:cNvPr id="36" name="组合 35"/>
          <p:cNvGrpSpPr/>
          <p:nvPr/>
        </p:nvGrpSpPr>
        <p:grpSpPr>
          <a:xfrm>
            <a:off x="1464672" y="4427248"/>
            <a:ext cx="2576152" cy="1524146"/>
            <a:chOff x="1457991" y="3955330"/>
            <a:chExt cx="2576152" cy="1524146"/>
          </a:xfrm>
        </p:grpSpPr>
        <p:sp>
          <p:nvSpPr>
            <p:cNvPr id="37" name="矩形 36"/>
            <p:cNvSpPr/>
            <p:nvPr/>
          </p:nvSpPr>
          <p:spPr>
            <a:xfrm>
              <a:off x="1457991" y="4353014"/>
              <a:ext cx="2576152" cy="1126462"/>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8" name="矩形 37"/>
            <p:cNvSpPr/>
            <p:nvPr/>
          </p:nvSpPr>
          <p:spPr>
            <a:xfrm>
              <a:off x="1625079" y="3955330"/>
              <a:ext cx="2241974" cy="401264"/>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b="1" dirty="0">
                  <a:solidFill>
                    <a:schemeClr val="tx1">
                      <a:lumMod val="65000"/>
                      <a:lumOff val="35000"/>
                    </a:schemeClr>
                  </a:solidFill>
                </a:rPr>
                <a:t>标题文字添加</a:t>
              </a:r>
            </a:p>
          </p:txBody>
        </p:sp>
      </p:grpSp>
    </p:spTree>
    <p:extLst>
      <p:ext uri="{BB962C8B-B14F-4D97-AF65-F5344CB8AC3E}">
        <p14:creationId xmlns:p14="http://schemas.microsoft.com/office/powerpoint/2010/main" val="208730978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4000">
        <p15:prstTrans prst="pageCurlDouble"/>
      </p:transition>
    </mc:Choice>
    <mc:Fallback>
      <p:transition spd="slow" advTm="400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74288" y="484276"/>
            <a:ext cx="4150927" cy="1020697"/>
            <a:chOff x="574288" y="484276"/>
            <a:chExt cx="4150927" cy="1020697"/>
          </a:xfrm>
        </p:grpSpPr>
        <p:sp>
          <p:nvSpPr>
            <p:cNvPr id="3" name="椭圆 2"/>
            <p:cNvSpPr/>
            <p:nvPr/>
          </p:nvSpPr>
          <p:spPr>
            <a:xfrm>
              <a:off x="709696" y="798044"/>
              <a:ext cx="4015519" cy="466634"/>
            </a:xfrm>
            <a:prstGeom prst="ellipse">
              <a:avLst/>
            </a:prstGeom>
            <a:gradFill flip="none" rotWithShape="1">
              <a:gsLst>
                <a:gs pos="100000">
                  <a:srgbClr val="C9C9C9">
                    <a:alpha val="0"/>
                  </a:srgbClr>
                </a:gs>
                <a:gs pos="20000">
                  <a:schemeClr val="bg1">
                    <a:lumMod val="5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nvGrpSpPr>
            <p:cNvPr id="4" name="组合 3"/>
            <p:cNvGrpSpPr/>
            <p:nvPr/>
          </p:nvGrpSpPr>
          <p:grpSpPr>
            <a:xfrm>
              <a:off x="640284" y="484276"/>
              <a:ext cx="4021131" cy="613991"/>
              <a:chOff x="3418293" y="305852"/>
              <a:chExt cx="4844075" cy="872774"/>
            </a:xfrm>
          </p:grpSpPr>
          <p:sp>
            <p:nvSpPr>
              <p:cNvPr id="12" name="椭圆 11"/>
              <p:cNvSpPr/>
              <p:nvPr/>
            </p:nvSpPr>
            <p:spPr>
              <a:xfrm>
                <a:off x="3418293" y="305852"/>
                <a:ext cx="4844075" cy="466634"/>
              </a:xfrm>
              <a:prstGeom prst="ellipse">
                <a:avLst/>
              </a:prstGeom>
              <a:gradFill flip="none" rotWithShape="1">
                <a:gsLst>
                  <a:gs pos="100000">
                    <a:srgbClr val="C9C9C9">
                      <a:alpha val="0"/>
                    </a:srgbClr>
                  </a:gs>
                  <a:gs pos="20000">
                    <a:schemeClr val="bg1">
                      <a:lumMod val="5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3" name="矩形 12"/>
              <p:cNvSpPr/>
              <p:nvPr/>
            </p:nvSpPr>
            <p:spPr>
              <a:xfrm>
                <a:off x="3502027" y="470122"/>
                <a:ext cx="4499303" cy="708504"/>
              </a:xfrm>
              <a:prstGeom prst="rect">
                <a:avLst/>
              </a:prstGeom>
              <a:gradFill>
                <a:gsLst>
                  <a:gs pos="0">
                    <a:schemeClr val="bg1"/>
                  </a:gs>
                  <a:gs pos="100000">
                    <a:schemeClr val="bg1">
                      <a:lumMod val="95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grpSp>
          <p:nvGrpSpPr>
            <p:cNvPr id="5" name="组合 4"/>
            <p:cNvGrpSpPr/>
            <p:nvPr/>
          </p:nvGrpSpPr>
          <p:grpSpPr>
            <a:xfrm>
              <a:off x="574288" y="485837"/>
              <a:ext cx="970204" cy="1019136"/>
              <a:chOff x="1003288" y="1798087"/>
              <a:chExt cx="3398850" cy="3383513"/>
            </a:xfrm>
          </p:grpSpPr>
          <p:sp>
            <p:nvSpPr>
              <p:cNvPr id="7" name="AutoShape 3"/>
              <p:cNvSpPr>
                <a:spLocks noChangeAspect="1" noChangeArrowheads="1" noTextEdit="1"/>
              </p:cNvSpPr>
              <p:nvPr/>
            </p:nvSpPr>
            <p:spPr bwMode="auto">
              <a:xfrm>
                <a:off x="1566863" y="1863725"/>
                <a:ext cx="2835275" cy="331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8" name="AutoShape 11"/>
              <p:cNvSpPr>
                <a:spLocks noChangeAspect="1" noChangeArrowheads="1" noTextEdit="1"/>
              </p:cNvSpPr>
              <p:nvPr/>
            </p:nvSpPr>
            <p:spPr bwMode="auto">
              <a:xfrm>
                <a:off x="1028024" y="1798087"/>
                <a:ext cx="2896276" cy="1996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grpSp>
            <p:nvGrpSpPr>
              <p:cNvPr id="9" name="组合 8"/>
              <p:cNvGrpSpPr/>
              <p:nvPr/>
            </p:nvGrpSpPr>
            <p:grpSpPr>
              <a:xfrm>
                <a:off x="1003288" y="1856944"/>
                <a:ext cx="3119221" cy="1919931"/>
                <a:chOff x="1028026" y="1617975"/>
                <a:chExt cx="3119221" cy="1919931"/>
              </a:xfrm>
            </p:grpSpPr>
            <p:sp>
              <p:nvSpPr>
                <p:cNvPr id="10" name="Freeform 13"/>
                <p:cNvSpPr>
                  <a:spLocks/>
                </p:cNvSpPr>
                <p:nvPr/>
              </p:nvSpPr>
              <p:spPr bwMode="auto">
                <a:xfrm>
                  <a:off x="1028026" y="1617975"/>
                  <a:ext cx="3119221" cy="1832376"/>
                </a:xfrm>
                <a:custGeom>
                  <a:avLst/>
                  <a:gdLst>
                    <a:gd name="T0" fmla="*/ 264 w 306"/>
                    <a:gd name="T1" fmla="*/ 91 h 210"/>
                    <a:gd name="T2" fmla="*/ 266 w 306"/>
                    <a:gd name="T3" fmla="*/ 73 h 210"/>
                    <a:gd name="T4" fmla="*/ 194 w 306"/>
                    <a:gd name="T5" fmla="*/ 0 h 210"/>
                    <a:gd name="T6" fmla="*/ 127 w 306"/>
                    <a:gd name="T7" fmla="*/ 43 h 210"/>
                    <a:gd name="T8" fmla="*/ 90 w 306"/>
                    <a:gd name="T9" fmla="*/ 27 h 210"/>
                    <a:gd name="T10" fmla="*/ 37 w 306"/>
                    <a:gd name="T11" fmla="*/ 80 h 210"/>
                    <a:gd name="T12" fmla="*/ 39 w 306"/>
                    <a:gd name="T13" fmla="*/ 92 h 210"/>
                    <a:gd name="T14" fmla="*/ 0 w 306"/>
                    <a:gd name="T15" fmla="*/ 149 h 210"/>
                    <a:gd name="T16" fmla="*/ 61 w 306"/>
                    <a:gd name="T17" fmla="*/ 210 h 210"/>
                    <a:gd name="T18" fmla="*/ 245 w 306"/>
                    <a:gd name="T19" fmla="*/ 210 h 210"/>
                    <a:gd name="T20" fmla="*/ 306 w 306"/>
                    <a:gd name="T21" fmla="*/ 149 h 210"/>
                    <a:gd name="T22" fmla="*/ 264 w 306"/>
                    <a:gd name="T23" fmla="*/ 9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6" h="210">
                      <a:moveTo>
                        <a:pt x="264" y="91"/>
                      </a:moveTo>
                      <a:cubicBezTo>
                        <a:pt x="265" y="85"/>
                        <a:pt x="266" y="79"/>
                        <a:pt x="266" y="73"/>
                      </a:cubicBezTo>
                      <a:cubicBezTo>
                        <a:pt x="266" y="33"/>
                        <a:pt x="234" y="0"/>
                        <a:pt x="194" y="0"/>
                      </a:cubicBezTo>
                      <a:cubicBezTo>
                        <a:pt x="164" y="0"/>
                        <a:pt x="139" y="18"/>
                        <a:pt x="127" y="43"/>
                      </a:cubicBezTo>
                      <a:cubicBezTo>
                        <a:pt x="118" y="33"/>
                        <a:pt x="104" y="27"/>
                        <a:pt x="90" y="27"/>
                      </a:cubicBezTo>
                      <a:cubicBezTo>
                        <a:pt x="61" y="27"/>
                        <a:pt x="37" y="50"/>
                        <a:pt x="37" y="80"/>
                      </a:cubicBezTo>
                      <a:cubicBezTo>
                        <a:pt x="37" y="84"/>
                        <a:pt x="38" y="88"/>
                        <a:pt x="39" y="92"/>
                      </a:cubicBezTo>
                      <a:cubicBezTo>
                        <a:pt x="16" y="101"/>
                        <a:pt x="0" y="123"/>
                        <a:pt x="0" y="149"/>
                      </a:cubicBezTo>
                      <a:cubicBezTo>
                        <a:pt x="0" y="183"/>
                        <a:pt x="28" y="210"/>
                        <a:pt x="61" y="210"/>
                      </a:cubicBezTo>
                      <a:cubicBezTo>
                        <a:pt x="245" y="210"/>
                        <a:pt x="245" y="210"/>
                        <a:pt x="245" y="210"/>
                      </a:cubicBezTo>
                      <a:cubicBezTo>
                        <a:pt x="278" y="210"/>
                        <a:pt x="306" y="183"/>
                        <a:pt x="306" y="149"/>
                      </a:cubicBezTo>
                      <a:cubicBezTo>
                        <a:pt x="306" y="122"/>
                        <a:pt x="288" y="99"/>
                        <a:pt x="264" y="91"/>
                      </a:cubicBezTo>
                      <a:close/>
                    </a:path>
                  </a:pathLst>
                </a:custGeom>
                <a:gradFill flip="none" rotWithShape="1">
                  <a:gsLst>
                    <a:gs pos="0">
                      <a:srgbClr val="9CCCC9"/>
                    </a:gs>
                    <a:gs pos="87000">
                      <a:srgbClr val="68B0AB"/>
                    </a:gs>
                  </a:gsLst>
                  <a:lin ang="0" scaled="0"/>
                  <a:tileRect/>
                </a:gradFill>
                <a:ln w="101600">
                  <a:gradFill>
                    <a:gsLst>
                      <a:gs pos="0">
                        <a:srgbClr val="81BDB9"/>
                      </a:gs>
                      <a:gs pos="100000">
                        <a:srgbClr val="9CCCC9"/>
                      </a:gs>
                    </a:gsLst>
                    <a:lin ang="0" scaled="0"/>
                  </a:gradFill>
                </a:ln>
                <a:effectLst>
                  <a:outerShdw blurRad="127000" dist="63500" dir="8100000" algn="tr" rotWithShape="0">
                    <a:prstClr val="black">
                      <a:alpha val="30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1" name="Freeform 13"/>
                <p:cNvSpPr>
                  <a:spLocks/>
                </p:cNvSpPr>
                <p:nvPr/>
              </p:nvSpPr>
              <p:spPr bwMode="auto">
                <a:xfrm>
                  <a:off x="1441600" y="1876870"/>
                  <a:ext cx="2507439" cy="1661036"/>
                </a:xfrm>
                <a:custGeom>
                  <a:avLst/>
                  <a:gdLst>
                    <a:gd name="T0" fmla="*/ 264 w 306"/>
                    <a:gd name="T1" fmla="*/ 91 h 210"/>
                    <a:gd name="T2" fmla="*/ 266 w 306"/>
                    <a:gd name="T3" fmla="*/ 73 h 210"/>
                    <a:gd name="T4" fmla="*/ 194 w 306"/>
                    <a:gd name="T5" fmla="*/ 0 h 210"/>
                    <a:gd name="T6" fmla="*/ 127 w 306"/>
                    <a:gd name="T7" fmla="*/ 43 h 210"/>
                    <a:gd name="T8" fmla="*/ 90 w 306"/>
                    <a:gd name="T9" fmla="*/ 27 h 210"/>
                    <a:gd name="T10" fmla="*/ 37 w 306"/>
                    <a:gd name="T11" fmla="*/ 80 h 210"/>
                    <a:gd name="T12" fmla="*/ 39 w 306"/>
                    <a:gd name="T13" fmla="*/ 92 h 210"/>
                    <a:gd name="T14" fmla="*/ 0 w 306"/>
                    <a:gd name="T15" fmla="*/ 149 h 210"/>
                    <a:gd name="T16" fmla="*/ 61 w 306"/>
                    <a:gd name="T17" fmla="*/ 210 h 210"/>
                    <a:gd name="T18" fmla="*/ 245 w 306"/>
                    <a:gd name="T19" fmla="*/ 210 h 210"/>
                    <a:gd name="T20" fmla="*/ 306 w 306"/>
                    <a:gd name="T21" fmla="*/ 149 h 210"/>
                    <a:gd name="T22" fmla="*/ 264 w 306"/>
                    <a:gd name="T23" fmla="*/ 9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6" h="210">
                      <a:moveTo>
                        <a:pt x="264" y="91"/>
                      </a:moveTo>
                      <a:cubicBezTo>
                        <a:pt x="265" y="85"/>
                        <a:pt x="266" y="79"/>
                        <a:pt x="266" y="73"/>
                      </a:cubicBezTo>
                      <a:cubicBezTo>
                        <a:pt x="266" y="33"/>
                        <a:pt x="234" y="0"/>
                        <a:pt x="194" y="0"/>
                      </a:cubicBezTo>
                      <a:cubicBezTo>
                        <a:pt x="164" y="0"/>
                        <a:pt x="139" y="18"/>
                        <a:pt x="127" y="43"/>
                      </a:cubicBezTo>
                      <a:cubicBezTo>
                        <a:pt x="118" y="33"/>
                        <a:pt x="104" y="27"/>
                        <a:pt x="90" y="27"/>
                      </a:cubicBezTo>
                      <a:cubicBezTo>
                        <a:pt x="61" y="27"/>
                        <a:pt x="37" y="50"/>
                        <a:pt x="37" y="80"/>
                      </a:cubicBezTo>
                      <a:cubicBezTo>
                        <a:pt x="37" y="84"/>
                        <a:pt x="38" y="88"/>
                        <a:pt x="39" y="92"/>
                      </a:cubicBezTo>
                      <a:cubicBezTo>
                        <a:pt x="16" y="101"/>
                        <a:pt x="0" y="123"/>
                        <a:pt x="0" y="149"/>
                      </a:cubicBezTo>
                      <a:cubicBezTo>
                        <a:pt x="0" y="183"/>
                        <a:pt x="28" y="210"/>
                        <a:pt x="61" y="210"/>
                      </a:cubicBezTo>
                      <a:cubicBezTo>
                        <a:pt x="245" y="210"/>
                        <a:pt x="245" y="210"/>
                        <a:pt x="245" y="210"/>
                      </a:cubicBezTo>
                      <a:cubicBezTo>
                        <a:pt x="278" y="210"/>
                        <a:pt x="306" y="183"/>
                        <a:pt x="306" y="149"/>
                      </a:cubicBezTo>
                      <a:cubicBezTo>
                        <a:pt x="306" y="122"/>
                        <a:pt x="288" y="99"/>
                        <a:pt x="264" y="91"/>
                      </a:cubicBezTo>
                      <a:close/>
                    </a:path>
                  </a:pathLst>
                </a:custGeom>
                <a:gradFill flip="none" rotWithShape="1">
                  <a:gsLst>
                    <a:gs pos="0">
                      <a:schemeClr val="bg1"/>
                    </a:gs>
                    <a:gs pos="87000">
                      <a:schemeClr val="bg1">
                        <a:lumMod val="85000"/>
                      </a:schemeClr>
                    </a:gs>
                  </a:gsLst>
                  <a:lin ang="0" scaled="0"/>
                  <a:tileRect/>
                </a:gradFill>
                <a:ln w="63500">
                  <a:gradFill>
                    <a:gsLst>
                      <a:gs pos="0">
                        <a:schemeClr val="bg1">
                          <a:lumMod val="85000"/>
                        </a:schemeClr>
                      </a:gs>
                      <a:gs pos="100000">
                        <a:schemeClr val="bg1"/>
                      </a:gs>
                    </a:gsLst>
                    <a:lin ang="5400000" scaled="1"/>
                  </a:gradFill>
                </a:ln>
                <a:effectLst>
                  <a:outerShdw blurRad="127000" dist="63500" dir="8100000" algn="tr" rotWithShape="0">
                    <a:prstClr val="black">
                      <a:alpha val="30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grpSp>
        </p:grpSp>
        <p:sp>
          <p:nvSpPr>
            <p:cNvPr id="6" name="文本框 5"/>
            <p:cNvSpPr txBox="1"/>
            <p:nvPr/>
          </p:nvSpPr>
          <p:spPr>
            <a:xfrm>
              <a:off x="1626133" y="618751"/>
              <a:ext cx="2645285" cy="461665"/>
            </a:xfrm>
            <a:prstGeom prst="rect">
              <a:avLst/>
            </a:prstGeom>
            <a:noFill/>
          </p:spPr>
          <p:txBody>
            <a:bodyPr wrap="square" rtlCol="0">
              <a:spAutoFit/>
              <a:scene3d>
                <a:camera prst="orthographicFront"/>
                <a:lightRig rig="threePt" dir="t"/>
              </a:scene3d>
              <a:sp3d contourW="1905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标题文字添加此处</a:t>
              </a:r>
            </a:p>
          </p:txBody>
        </p:sp>
      </p:grpSp>
      <p:grpSp>
        <p:nvGrpSpPr>
          <p:cNvPr id="29" name="组合 28"/>
          <p:cNvGrpSpPr/>
          <p:nvPr/>
        </p:nvGrpSpPr>
        <p:grpSpPr>
          <a:xfrm>
            <a:off x="2496613" y="2049277"/>
            <a:ext cx="7198773" cy="914402"/>
            <a:chOff x="2496613" y="2049277"/>
            <a:chExt cx="7198773" cy="914402"/>
          </a:xfrm>
        </p:grpSpPr>
        <p:sp>
          <p:nvSpPr>
            <p:cNvPr id="14" name="任意多边形 22"/>
            <p:cNvSpPr/>
            <p:nvPr/>
          </p:nvSpPr>
          <p:spPr>
            <a:xfrm>
              <a:off x="3743304" y="2049277"/>
              <a:ext cx="5952082" cy="914400"/>
            </a:xfrm>
            <a:custGeom>
              <a:avLst/>
              <a:gdLst>
                <a:gd name="connsiteX0" fmla="*/ 238128 w 4486009"/>
                <a:gd name="connsiteY0" fmla="*/ 0 h 914400"/>
                <a:gd name="connsiteX1" fmla="*/ 1053311 w 4486009"/>
                <a:gd name="connsiteY1" fmla="*/ 0 h 914400"/>
                <a:gd name="connsiteX2" fmla="*/ 4247881 w 4486009"/>
                <a:gd name="connsiteY2" fmla="*/ 0 h 914400"/>
                <a:gd name="connsiteX3" fmla="*/ 4486009 w 4486009"/>
                <a:gd name="connsiteY3" fmla="*/ 457200 h 914400"/>
                <a:gd name="connsiteX4" fmla="*/ 4247881 w 4486009"/>
                <a:gd name="connsiteY4" fmla="*/ 914400 h 914400"/>
                <a:gd name="connsiteX5" fmla="*/ 1053311 w 4486009"/>
                <a:gd name="connsiteY5" fmla="*/ 914400 h 914400"/>
                <a:gd name="connsiteX6" fmla="*/ 238128 w 4486009"/>
                <a:gd name="connsiteY6" fmla="*/ 914400 h 914400"/>
                <a:gd name="connsiteX7" fmla="*/ 0 w 4486009"/>
                <a:gd name="connsiteY7"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86009" h="914400">
                  <a:moveTo>
                    <a:pt x="238128" y="0"/>
                  </a:moveTo>
                  <a:lnTo>
                    <a:pt x="1053311" y="0"/>
                  </a:lnTo>
                  <a:lnTo>
                    <a:pt x="4247881" y="0"/>
                  </a:lnTo>
                  <a:lnTo>
                    <a:pt x="4486009" y="457200"/>
                  </a:lnTo>
                  <a:lnTo>
                    <a:pt x="4247881" y="914400"/>
                  </a:lnTo>
                  <a:lnTo>
                    <a:pt x="1053311" y="914400"/>
                  </a:lnTo>
                  <a:lnTo>
                    <a:pt x="238128" y="914400"/>
                  </a:lnTo>
                  <a:lnTo>
                    <a:pt x="0" y="457200"/>
                  </a:lnTo>
                  <a:close/>
                </a:path>
              </a:pathLst>
            </a:custGeom>
            <a:solidFill>
              <a:srgbClr val="F5F5F5"/>
            </a:solidFill>
            <a:ln w="22225">
              <a:gradFill flip="none" rotWithShape="1">
                <a:gsLst>
                  <a:gs pos="39000">
                    <a:schemeClr val="accent4"/>
                  </a:gs>
                  <a:gs pos="100000">
                    <a:schemeClr val="accent4">
                      <a:lumMod val="75000"/>
                    </a:schemeClr>
                  </a:gs>
                </a:gsLst>
                <a:lin ang="2700000" scaled="1"/>
                <a:tileRect/>
              </a:gradFill>
            </a:ln>
            <a:effectLst>
              <a:outerShdw blurRad="254000" dist="1270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六边形 14"/>
            <p:cNvSpPr/>
            <p:nvPr/>
          </p:nvSpPr>
          <p:spPr>
            <a:xfrm>
              <a:off x="2496613" y="2049279"/>
              <a:ext cx="1060704" cy="914400"/>
            </a:xfrm>
            <a:prstGeom prst="hexagon">
              <a:avLst/>
            </a:prstGeom>
            <a:solidFill>
              <a:srgbClr val="F5F5F5"/>
            </a:solidFill>
            <a:ln w="22225">
              <a:gradFill flip="none" rotWithShape="1">
                <a:gsLst>
                  <a:gs pos="39000">
                    <a:schemeClr val="accent4"/>
                  </a:gs>
                  <a:gs pos="100000">
                    <a:schemeClr val="accent4">
                      <a:lumMod val="75000"/>
                    </a:schemeClr>
                  </a:gs>
                </a:gsLst>
                <a:lin ang="2700000" scaled="1"/>
                <a:tileRect/>
              </a:gradFill>
            </a:ln>
            <a:effectLst>
              <a:outerShdw blurRad="254000" dist="1270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2678153" y="2182111"/>
              <a:ext cx="697627" cy="646331"/>
            </a:xfrm>
            <a:prstGeom prst="rect">
              <a:avLst/>
            </a:prstGeom>
            <a:noFill/>
          </p:spPr>
          <p:txBody>
            <a:bodyPr wrap="none" rtlCol="0">
              <a:spAutoFit/>
            </a:bodyPr>
            <a:lstStyle/>
            <a:p>
              <a:pPr algn="ctr"/>
              <a:r>
                <a:rPr lang="en-US" altLang="zh-CN" sz="3600" b="1" dirty="0">
                  <a:solidFill>
                    <a:schemeClr val="accent4"/>
                  </a:solidFill>
                </a:rPr>
                <a:t>01</a:t>
              </a:r>
              <a:endParaRPr lang="zh-CN" altLang="en-US" sz="3600" b="1" dirty="0">
                <a:solidFill>
                  <a:schemeClr val="accent4"/>
                </a:solidFill>
              </a:endParaRPr>
            </a:p>
          </p:txBody>
        </p:sp>
        <p:sp>
          <p:nvSpPr>
            <p:cNvPr id="26" name="矩形 25"/>
            <p:cNvSpPr/>
            <p:nvPr/>
          </p:nvSpPr>
          <p:spPr>
            <a:xfrm>
              <a:off x="4117792" y="2182111"/>
              <a:ext cx="5165907" cy="609398"/>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grpSp>
      <p:grpSp>
        <p:nvGrpSpPr>
          <p:cNvPr id="30" name="组合 29"/>
          <p:cNvGrpSpPr/>
          <p:nvPr/>
        </p:nvGrpSpPr>
        <p:grpSpPr>
          <a:xfrm>
            <a:off x="2496613" y="3465327"/>
            <a:ext cx="7198773" cy="914402"/>
            <a:chOff x="2496613" y="3465327"/>
            <a:chExt cx="7198773" cy="914402"/>
          </a:xfrm>
        </p:grpSpPr>
        <p:sp>
          <p:nvSpPr>
            <p:cNvPr id="18" name="任意多边形 22"/>
            <p:cNvSpPr/>
            <p:nvPr/>
          </p:nvSpPr>
          <p:spPr>
            <a:xfrm>
              <a:off x="3743304" y="3465327"/>
              <a:ext cx="5952082" cy="914400"/>
            </a:xfrm>
            <a:custGeom>
              <a:avLst/>
              <a:gdLst>
                <a:gd name="connsiteX0" fmla="*/ 238128 w 4486009"/>
                <a:gd name="connsiteY0" fmla="*/ 0 h 914400"/>
                <a:gd name="connsiteX1" fmla="*/ 1053311 w 4486009"/>
                <a:gd name="connsiteY1" fmla="*/ 0 h 914400"/>
                <a:gd name="connsiteX2" fmla="*/ 4247881 w 4486009"/>
                <a:gd name="connsiteY2" fmla="*/ 0 h 914400"/>
                <a:gd name="connsiteX3" fmla="*/ 4486009 w 4486009"/>
                <a:gd name="connsiteY3" fmla="*/ 457200 h 914400"/>
                <a:gd name="connsiteX4" fmla="*/ 4247881 w 4486009"/>
                <a:gd name="connsiteY4" fmla="*/ 914400 h 914400"/>
                <a:gd name="connsiteX5" fmla="*/ 1053311 w 4486009"/>
                <a:gd name="connsiteY5" fmla="*/ 914400 h 914400"/>
                <a:gd name="connsiteX6" fmla="*/ 238128 w 4486009"/>
                <a:gd name="connsiteY6" fmla="*/ 914400 h 914400"/>
                <a:gd name="connsiteX7" fmla="*/ 0 w 4486009"/>
                <a:gd name="connsiteY7"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86009" h="914400">
                  <a:moveTo>
                    <a:pt x="238128" y="0"/>
                  </a:moveTo>
                  <a:lnTo>
                    <a:pt x="1053311" y="0"/>
                  </a:lnTo>
                  <a:lnTo>
                    <a:pt x="4247881" y="0"/>
                  </a:lnTo>
                  <a:lnTo>
                    <a:pt x="4486009" y="457200"/>
                  </a:lnTo>
                  <a:lnTo>
                    <a:pt x="4247881" y="914400"/>
                  </a:lnTo>
                  <a:lnTo>
                    <a:pt x="1053311" y="914400"/>
                  </a:lnTo>
                  <a:lnTo>
                    <a:pt x="238128" y="914400"/>
                  </a:lnTo>
                  <a:lnTo>
                    <a:pt x="0" y="457200"/>
                  </a:lnTo>
                  <a:close/>
                </a:path>
              </a:pathLst>
            </a:custGeom>
            <a:solidFill>
              <a:srgbClr val="F5F5F5"/>
            </a:solidFill>
            <a:ln w="22225">
              <a:gradFill flip="none" rotWithShape="1">
                <a:gsLst>
                  <a:gs pos="39000">
                    <a:schemeClr val="accent2"/>
                  </a:gs>
                  <a:gs pos="100000">
                    <a:schemeClr val="accent2">
                      <a:lumMod val="75000"/>
                    </a:schemeClr>
                  </a:gs>
                </a:gsLst>
                <a:lin ang="2700000" scaled="1"/>
                <a:tileRect/>
              </a:gradFill>
            </a:ln>
            <a:effectLst>
              <a:outerShdw blurRad="254000" dist="1270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六边形 18"/>
            <p:cNvSpPr/>
            <p:nvPr/>
          </p:nvSpPr>
          <p:spPr>
            <a:xfrm>
              <a:off x="2496613" y="3465329"/>
              <a:ext cx="1060704" cy="914400"/>
            </a:xfrm>
            <a:prstGeom prst="hexagon">
              <a:avLst/>
            </a:prstGeom>
            <a:solidFill>
              <a:srgbClr val="F5F5F5"/>
            </a:solidFill>
            <a:ln w="22225">
              <a:gradFill flip="none" rotWithShape="1">
                <a:gsLst>
                  <a:gs pos="39000">
                    <a:schemeClr val="accent2"/>
                  </a:gs>
                  <a:gs pos="100000">
                    <a:schemeClr val="accent2">
                      <a:lumMod val="75000"/>
                    </a:schemeClr>
                  </a:gs>
                </a:gsLst>
                <a:lin ang="2700000" scaled="1"/>
                <a:tileRect/>
              </a:gradFill>
            </a:ln>
            <a:effectLst>
              <a:outerShdw blurRad="254000" dist="1270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2678152" y="3599361"/>
              <a:ext cx="697628" cy="646331"/>
            </a:xfrm>
            <a:prstGeom prst="rect">
              <a:avLst/>
            </a:prstGeom>
            <a:noFill/>
          </p:spPr>
          <p:txBody>
            <a:bodyPr wrap="none" rtlCol="0">
              <a:spAutoFit/>
            </a:bodyPr>
            <a:lstStyle/>
            <a:p>
              <a:pPr algn="ctr"/>
              <a:r>
                <a:rPr lang="en-US" altLang="zh-CN" sz="3600" b="1" dirty="0">
                  <a:solidFill>
                    <a:schemeClr val="accent2"/>
                  </a:solidFill>
                </a:rPr>
                <a:t>02</a:t>
              </a:r>
              <a:endParaRPr lang="zh-CN" altLang="en-US" sz="3600" b="1" dirty="0">
                <a:solidFill>
                  <a:schemeClr val="accent2"/>
                </a:solidFill>
              </a:endParaRPr>
            </a:p>
          </p:txBody>
        </p:sp>
        <p:sp>
          <p:nvSpPr>
            <p:cNvPr id="27" name="矩形 26"/>
            <p:cNvSpPr/>
            <p:nvPr/>
          </p:nvSpPr>
          <p:spPr>
            <a:xfrm>
              <a:off x="4117792" y="3592614"/>
              <a:ext cx="5165907" cy="609398"/>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grpSp>
      <p:grpSp>
        <p:nvGrpSpPr>
          <p:cNvPr id="31" name="组合 30"/>
          <p:cNvGrpSpPr/>
          <p:nvPr/>
        </p:nvGrpSpPr>
        <p:grpSpPr>
          <a:xfrm>
            <a:off x="2496613" y="4881377"/>
            <a:ext cx="7198773" cy="914402"/>
            <a:chOff x="2496613" y="4881377"/>
            <a:chExt cx="7198773" cy="914402"/>
          </a:xfrm>
        </p:grpSpPr>
        <p:sp>
          <p:nvSpPr>
            <p:cNvPr id="21" name="任意多边形 22"/>
            <p:cNvSpPr/>
            <p:nvPr/>
          </p:nvSpPr>
          <p:spPr>
            <a:xfrm>
              <a:off x="3743304" y="4881377"/>
              <a:ext cx="5952082" cy="914400"/>
            </a:xfrm>
            <a:custGeom>
              <a:avLst/>
              <a:gdLst>
                <a:gd name="connsiteX0" fmla="*/ 238128 w 4486009"/>
                <a:gd name="connsiteY0" fmla="*/ 0 h 914400"/>
                <a:gd name="connsiteX1" fmla="*/ 1053311 w 4486009"/>
                <a:gd name="connsiteY1" fmla="*/ 0 h 914400"/>
                <a:gd name="connsiteX2" fmla="*/ 4247881 w 4486009"/>
                <a:gd name="connsiteY2" fmla="*/ 0 h 914400"/>
                <a:gd name="connsiteX3" fmla="*/ 4486009 w 4486009"/>
                <a:gd name="connsiteY3" fmla="*/ 457200 h 914400"/>
                <a:gd name="connsiteX4" fmla="*/ 4247881 w 4486009"/>
                <a:gd name="connsiteY4" fmla="*/ 914400 h 914400"/>
                <a:gd name="connsiteX5" fmla="*/ 1053311 w 4486009"/>
                <a:gd name="connsiteY5" fmla="*/ 914400 h 914400"/>
                <a:gd name="connsiteX6" fmla="*/ 238128 w 4486009"/>
                <a:gd name="connsiteY6" fmla="*/ 914400 h 914400"/>
                <a:gd name="connsiteX7" fmla="*/ 0 w 4486009"/>
                <a:gd name="connsiteY7"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86009" h="914400">
                  <a:moveTo>
                    <a:pt x="238128" y="0"/>
                  </a:moveTo>
                  <a:lnTo>
                    <a:pt x="1053311" y="0"/>
                  </a:lnTo>
                  <a:lnTo>
                    <a:pt x="4247881" y="0"/>
                  </a:lnTo>
                  <a:lnTo>
                    <a:pt x="4486009" y="457200"/>
                  </a:lnTo>
                  <a:lnTo>
                    <a:pt x="4247881" y="914400"/>
                  </a:lnTo>
                  <a:lnTo>
                    <a:pt x="1053311" y="914400"/>
                  </a:lnTo>
                  <a:lnTo>
                    <a:pt x="238128" y="914400"/>
                  </a:lnTo>
                  <a:lnTo>
                    <a:pt x="0" y="457200"/>
                  </a:lnTo>
                  <a:close/>
                </a:path>
              </a:pathLst>
            </a:custGeom>
            <a:solidFill>
              <a:srgbClr val="F5F5F5"/>
            </a:solidFill>
            <a:ln w="22225">
              <a:gradFill flip="none" rotWithShape="1">
                <a:gsLst>
                  <a:gs pos="39000">
                    <a:schemeClr val="accent5"/>
                  </a:gs>
                  <a:gs pos="100000">
                    <a:schemeClr val="accent5">
                      <a:lumMod val="75000"/>
                    </a:schemeClr>
                  </a:gs>
                </a:gsLst>
                <a:lin ang="2700000" scaled="1"/>
                <a:tileRect/>
              </a:gradFill>
            </a:ln>
            <a:effectLst>
              <a:outerShdw blurRad="254000" dist="1270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六边形 21"/>
            <p:cNvSpPr/>
            <p:nvPr/>
          </p:nvSpPr>
          <p:spPr>
            <a:xfrm>
              <a:off x="2496613" y="4881379"/>
              <a:ext cx="1060704" cy="914400"/>
            </a:xfrm>
            <a:prstGeom prst="hexagon">
              <a:avLst/>
            </a:prstGeom>
            <a:solidFill>
              <a:srgbClr val="F5F5F5"/>
            </a:solidFill>
            <a:ln w="22225">
              <a:gradFill flip="none" rotWithShape="1">
                <a:gsLst>
                  <a:gs pos="39000">
                    <a:schemeClr val="accent5"/>
                  </a:gs>
                  <a:gs pos="100000">
                    <a:schemeClr val="accent5">
                      <a:lumMod val="75000"/>
                    </a:schemeClr>
                  </a:gs>
                </a:gsLst>
                <a:lin ang="2700000" scaled="1"/>
                <a:tileRect/>
              </a:gradFill>
            </a:ln>
            <a:effectLst>
              <a:outerShdw blurRad="254000" dist="1270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2678152" y="5015411"/>
              <a:ext cx="697628" cy="646331"/>
            </a:xfrm>
            <a:prstGeom prst="rect">
              <a:avLst/>
            </a:prstGeom>
            <a:noFill/>
          </p:spPr>
          <p:txBody>
            <a:bodyPr wrap="none" rtlCol="0">
              <a:spAutoFit/>
            </a:bodyPr>
            <a:lstStyle/>
            <a:p>
              <a:pPr algn="ctr"/>
              <a:r>
                <a:rPr lang="en-US" altLang="zh-CN" sz="3600" b="1" dirty="0">
                  <a:solidFill>
                    <a:schemeClr val="accent5"/>
                  </a:solidFill>
                </a:rPr>
                <a:t>03</a:t>
              </a:r>
              <a:endParaRPr lang="zh-CN" altLang="en-US" sz="3600" b="1" dirty="0">
                <a:solidFill>
                  <a:schemeClr val="accent5"/>
                </a:solidFill>
              </a:endParaRPr>
            </a:p>
          </p:txBody>
        </p:sp>
        <p:sp>
          <p:nvSpPr>
            <p:cNvPr id="28" name="矩形 27"/>
            <p:cNvSpPr/>
            <p:nvPr/>
          </p:nvSpPr>
          <p:spPr>
            <a:xfrm>
              <a:off x="4117792" y="5026944"/>
              <a:ext cx="5165907" cy="609398"/>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grpSp>
    </p:spTree>
    <p:extLst>
      <p:ext uri="{BB962C8B-B14F-4D97-AF65-F5344CB8AC3E}">
        <p14:creationId xmlns:p14="http://schemas.microsoft.com/office/powerpoint/2010/main" val="13906996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4000">
        <p15:prstTrans prst="pageCurlDouble"/>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left)">
                                      <p:cBhvr>
                                        <p:cTn id="11" dur="500"/>
                                        <p:tgtEl>
                                          <p:spTgt spid="30"/>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left)">
                                      <p:cBhvr>
                                        <p:cTn id="1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11431" y="-110408"/>
            <a:ext cx="10874632" cy="3823248"/>
            <a:chOff x="0" y="412298"/>
            <a:chExt cx="9851769" cy="3463635"/>
          </a:xfrm>
        </p:grpSpPr>
        <p:grpSp>
          <p:nvGrpSpPr>
            <p:cNvPr id="7" name="组合 6"/>
            <p:cNvGrpSpPr/>
            <p:nvPr/>
          </p:nvGrpSpPr>
          <p:grpSpPr>
            <a:xfrm>
              <a:off x="0" y="412298"/>
              <a:ext cx="9851769" cy="3463635"/>
              <a:chOff x="89017" y="767898"/>
              <a:chExt cx="9851769" cy="3463635"/>
            </a:xfrm>
          </p:grpSpPr>
          <p:sp>
            <p:nvSpPr>
              <p:cNvPr id="136" name="椭圆 135"/>
              <p:cNvSpPr/>
              <p:nvPr/>
            </p:nvSpPr>
            <p:spPr>
              <a:xfrm rot="20115897" flipV="1">
                <a:off x="1943767" y="1687860"/>
                <a:ext cx="1402400" cy="298005"/>
              </a:xfrm>
              <a:prstGeom prst="ellipse">
                <a:avLst/>
              </a:prstGeom>
              <a:gradFill flip="none" rotWithShape="1">
                <a:gsLst>
                  <a:gs pos="57000">
                    <a:srgbClr val="747474">
                      <a:alpha val="18000"/>
                    </a:srgbClr>
                  </a:gs>
                  <a:gs pos="0">
                    <a:schemeClr val="tx1">
                      <a:alpha val="35000"/>
                    </a:schemeClr>
                  </a:gs>
                  <a:gs pos="100000">
                    <a:srgbClr val="E8E8E8">
                      <a:alpha val="3000"/>
                    </a:srgbClr>
                  </a:gs>
                </a:gsLst>
                <a:path path="shape">
                  <a:fillToRect l="50000" t="50000" r="50000" b="50000"/>
                </a:path>
                <a:tileRect/>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35" name="椭圆 134"/>
              <p:cNvSpPr/>
              <p:nvPr/>
            </p:nvSpPr>
            <p:spPr>
              <a:xfrm rot="1484103">
                <a:off x="1943767" y="2196119"/>
                <a:ext cx="1402400" cy="298005"/>
              </a:xfrm>
              <a:prstGeom prst="ellipse">
                <a:avLst/>
              </a:prstGeom>
              <a:gradFill flip="none" rotWithShape="1">
                <a:gsLst>
                  <a:gs pos="57000">
                    <a:srgbClr val="747474">
                      <a:alpha val="18000"/>
                    </a:srgbClr>
                  </a:gs>
                  <a:gs pos="0">
                    <a:schemeClr val="tx1">
                      <a:alpha val="35000"/>
                    </a:schemeClr>
                  </a:gs>
                  <a:gs pos="100000">
                    <a:srgbClr val="E8E8E8">
                      <a:alpha val="3000"/>
                    </a:srgbClr>
                  </a:gs>
                </a:gsLst>
                <a:path path="shape">
                  <a:fillToRect l="50000" t="50000" r="50000" b="50000"/>
                </a:path>
                <a:tileRect/>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30" name="椭圆 129"/>
              <p:cNvSpPr/>
              <p:nvPr/>
            </p:nvSpPr>
            <p:spPr>
              <a:xfrm rot="16200000">
                <a:off x="8297373" y="2833848"/>
                <a:ext cx="2354693" cy="440673"/>
              </a:xfrm>
              <a:prstGeom prst="ellipse">
                <a:avLst/>
              </a:prstGeom>
              <a:gradFill flip="none" rotWithShape="1">
                <a:gsLst>
                  <a:gs pos="57000">
                    <a:srgbClr val="747474">
                      <a:alpha val="18000"/>
                    </a:srgbClr>
                  </a:gs>
                  <a:gs pos="0">
                    <a:schemeClr val="tx1">
                      <a:alpha val="35000"/>
                    </a:schemeClr>
                  </a:gs>
                  <a:gs pos="100000">
                    <a:srgbClr val="E8E8E8">
                      <a:alpha val="3000"/>
                    </a:srgb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29" name="椭圆 128"/>
              <p:cNvSpPr/>
              <p:nvPr/>
            </p:nvSpPr>
            <p:spPr>
              <a:xfrm rot="16200000">
                <a:off x="1817065" y="2833849"/>
                <a:ext cx="2354695" cy="440673"/>
              </a:xfrm>
              <a:prstGeom prst="ellipse">
                <a:avLst/>
              </a:prstGeom>
              <a:gradFill flip="none" rotWithShape="1">
                <a:gsLst>
                  <a:gs pos="57000">
                    <a:srgbClr val="747474">
                      <a:alpha val="18000"/>
                    </a:srgbClr>
                  </a:gs>
                  <a:gs pos="0">
                    <a:schemeClr val="tx1">
                      <a:alpha val="35000"/>
                    </a:schemeClr>
                  </a:gs>
                  <a:gs pos="100000">
                    <a:srgbClr val="E8E8E8">
                      <a:alpha val="3000"/>
                    </a:srgb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51" name="圆角矩形 50"/>
              <p:cNvSpPr/>
              <p:nvPr/>
            </p:nvSpPr>
            <p:spPr>
              <a:xfrm>
                <a:off x="2998161" y="2299016"/>
                <a:ext cx="1622719" cy="1745933"/>
              </a:xfrm>
              <a:prstGeom prst="roundRect">
                <a:avLst>
                  <a:gd name="adj" fmla="val 1495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54" name="圆角矩形 53"/>
              <p:cNvSpPr/>
              <p:nvPr/>
            </p:nvSpPr>
            <p:spPr>
              <a:xfrm>
                <a:off x="4618149" y="2299016"/>
                <a:ext cx="1622719" cy="1745933"/>
              </a:xfrm>
              <a:prstGeom prst="roundRect">
                <a:avLst>
                  <a:gd name="adj" fmla="val 1495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68" name="饼形 67"/>
              <p:cNvSpPr/>
              <p:nvPr/>
            </p:nvSpPr>
            <p:spPr>
              <a:xfrm>
                <a:off x="4462128" y="1364759"/>
                <a:ext cx="1985818" cy="2065853"/>
              </a:xfrm>
              <a:prstGeom prst="pie">
                <a:avLst>
                  <a:gd name="adj1" fmla="val 0"/>
                  <a:gd name="adj2" fmla="val 10718164"/>
                </a:avLst>
              </a:prstGeom>
              <a:gradFill flip="none" rotWithShape="1">
                <a:gsLst>
                  <a:gs pos="52000">
                    <a:schemeClr val="tx1">
                      <a:alpha val="7000"/>
                    </a:schemeClr>
                  </a:gs>
                  <a:gs pos="0">
                    <a:schemeClr val="tx1">
                      <a:alpha val="42000"/>
                    </a:schemeClr>
                  </a:gs>
                  <a:gs pos="100000">
                    <a:srgbClr val="FFB850">
                      <a:alpha val="0"/>
                    </a:srgbClr>
                  </a:gs>
                </a:gsLst>
                <a:lin ang="5400000" scaled="1"/>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55" name="圆角矩形 54"/>
              <p:cNvSpPr/>
              <p:nvPr/>
            </p:nvSpPr>
            <p:spPr>
              <a:xfrm>
                <a:off x="6238137" y="2299016"/>
                <a:ext cx="1622719" cy="1745933"/>
              </a:xfrm>
              <a:prstGeom prst="roundRect">
                <a:avLst>
                  <a:gd name="adj" fmla="val 1495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56" name="圆角矩形 55"/>
              <p:cNvSpPr/>
              <p:nvPr/>
            </p:nvSpPr>
            <p:spPr>
              <a:xfrm>
                <a:off x="7856778" y="2299016"/>
                <a:ext cx="1622719" cy="1745933"/>
              </a:xfrm>
              <a:prstGeom prst="roundRect">
                <a:avLst>
                  <a:gd name="adj" fmla="val 14955"/>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57" name="圆角矩形 56"/>
              <p:cNvSpPr/>
              <p:nvPr/>
            </p:nvSpPr>
            <p:spPr>
              <a:xfrm>
                <a:off x="3057717" y="2381970"/>
                <a:ext cx="1498553" cy="1548680"/>
              </a:xfrm>
              <a:prstGeom prst="roundRect">
                <a:avLst>
                  <a:gd name="adj" fmla="val 14955"/>
                </a:avLst>
              </a:prstGeom>
              <a:no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58" name="圆角矩形 57"/>
              <p:cNvSpPr/>
              <p:nvPr/>
            </p:nvSpPr>
            <p:spPr>
              <a:xfrm>
                <a:off x="4677354" y="2381970"/>
                <a:ext cx="1498553" cy="1548680"/>
              </a:xfrm>
              <a:prstGeom prst="roundRect">
                <a:avLst>
                  <a:gd name="adj" fmla="val 14955"/>
                </a:avLst>
              </a:prstGeom>
              <a:no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59" name="圆角矩形 58"/>
              <p:cNvSpPr/>
              <p:nvPr/>
            </p:nvSpPr>
            <p:spPr>
              <a:xfrm>
                <a:off x="6302747" y="2381970"/>
                <a:ext cx="1498553" cy="1548680"/>
              </a:xfrm>
              <a:prstGeom prst="roundRect">
                <a:avLst>
                  <a:gd name="adj" fmla="val 14955"/>
                </a:avLst>
              </a:prstGeom>
              <a:no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60" name="圆角矩形 59"/>
              <p:cNvSpPr/>
              <p:nvPr/>
            </p:nvSpPr>
            <p:spPr>
              <a:xfrm>
                <a:off x="7916334" y="2381970"/>
                <a:ext cx="1498553" cy="1548680"/>
              </a:xfrm>
              <a:prstGeom prst="roundRect">
                <a:avLst>
                  <a:gd name="adj" fmla="val 14955"/>
                </a:avLst>
              </a:prstGeom>
              <a:no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2" name="任意多边形 81"/>
              <p:cNvSpPr/>
              <p:nvPr/>
            </p:nvSpPr>
            <p:spPr>
              <a:xfrm>
                <a:off x="2993273" y="1569274"/>
                <a:ext cx="6482331" cy="1037863"/>
              </a:xfrm>
              <a:custGeom>
                <a:avLst/>
                <a:gdLst>
                  <a:gd name="connsiteX0" fmla="*/ 4862331 w 6482331"/>
                  <a:gd name="connsiteY0" fmla="*/ 0 h 1058724"/>
                  <a:gd name="connsiteX1" fmla="*/ 6482331 w 6482331"/>
                  <a:gd name="connsiteY1" fmla="*/ 0 h 1058724"/>
                  <a:gd name="connsiteX2" fmla="*/ 6482331 w 6482331"/>
                  <a:gd name="connsiteY2" fmla="*/ 1058075 h 1058724"/>
                  <a:gd name="connsiteX3" fmla="*/ 4862331 w 6482331"/>
                  <a:gd name="connsiteY3" fmla="*/ 1058075 h 1058724"/>
                  <a:gd name="connsiteX4" fmla="*/ 1620984 w 6482331"/>
                  <a:gd name="connsiteY4" fmla="*/ 0 h 1058724"/>
                  <a:gd name="connsiteX5" fmla="*/ 3240984 w 6482331"/>
                  <a:gd name="connsiteY5" fmla="*/ 0 h 1058724"/>
                  <a:gd name="connsiteX6" fmla="*/ 4860984 w 6482331"/>
                  <a:gd name="connsiteY6" fmla="*/ 0 h 1058724"/>
                  <a:gd name="connsiteX7" fmla="*/ 4860984 w 6482331"/>
                  <a:gd name="connsiteY7" fmla="*/ 1058075 h 1058724"/>
                  <a:gd name="connsiteX8" fmla="*/ 3240984 w 6482331"/>
                  <a:gd name="connsiteY8" fmla="*/ 1058075 h 1058724"/>
                  <a:gd name="connsiteX9" fmla="*/ 1620984 w 6482331"/>
                  <a:gd name="connsiteY9" fmla="*/ 1058075 h 1058724"/>
                  <a:gd name="connsiteX10" fmla="*/ 1216226 w 6482331"/>
                  <a:gd name="connsiteY10" fmla="*/ 0 h 1058724"/>
                  <a:gd name="connsiteX11" fmla="*/ 1620000 w 6482331"/>
                  <a:gd name="connsiteY11" fmla="*/ 0 h 1058724"/>
                  <a:gd name="connsiteX12" fmla="*/ 1620000 w 6482331"/>
                  <a:gd name="connsiteY12" fmla="*/ 529525 h 1058724"/>
                  <a:gd name="connsiteX13" fmla="*/ 1620000 w 6482331"/>
                  <a:gd name="connsiteY13" fmla="*/ 1058400 h 1058724"/>
                  <a:gd name="connsiteX14" fmla="*/ 1453852 w 6482331"/>
                  <a:gd name="connsiteY14" fmla="*/ 1058400 h 1058724"/>
                  <a:gd name="connsiteX15" fmla="*/ 1452040 w 6482331"/>
                  <a:gd name="connsiteY15" fmla="*/ 1058724 h 1058724"/>
                  <a:gd name="connsiteX16" fmla="*/ 167959 w 6482331"/>
                  <a:gd name="connsiteY16" fmla="*/ 1058724 h 1058724"/>
                  <a:gd name="connsiteX17" fmla="*/ 0 w 6482331"/>
                  <a:gd name="connsiteY17" fmla="*/ 909959 h 1058724"/>
                  <a:gd name="connsiteX18" fmla="*/ 167959 w 6482331"/>
                  <a:gd name="connsiteY18" fmla="*/ 761194 h 1058724"/>
                  <a:gd name="connsiteX19" fmla="*/ 173915 w 6482331"/>
                  <a:gd name="connsiteY19" fmla="*/ 761194 h 1058724"/>
                  <a:gd name="connsiteX20" fmla="*/ 173236 w 6482331"/>
                  <a:gd name="connsiteY20" fmla="*/ 761007 h 1058724"/>
                  <a:gd name="connsiteX21" fmla="*/ 22289 w 6482331"/>
                  <a:gd name="connsiteY21" fmla="*/ 627313 h 1058724"/>
                  <a:gd name="connsiteX22" fmla="*/ 0 w 6482331"/>
                  <a:gd name="connsiteY22" fmla="*/ 529525 h 1058724"/>
                  <a:gd name="connsiteX23" fmla="*/ 22289 w 6482331"/>
                  <a:gd name="connsiteY23" fmla="*/ 431737 h 1058724"/>
                  <a:gd name="connsiteX24" fmla="*/ 125055 w 6482331"/>
                  <a:gd name="connsiteY24" fmla="*/ 321204 h 1058724"/>
                  <a:gd name="connsiteX25" fmla="*/ 179893 w 6482331"/>
                  <a:gd name="connsiteY25" fmla="*/ 297854 h 1058724"/>
                  <a:gd name="connsiteX26" fmla="*/ 167959 w 6482331"/>
                  <a:gd name="connsiteY26" fmla="*/ 297854 h 1058724"/>
                  <a:gd name="connsiteX27" fmla="*/ 0 w 6482331"/>
                  <a:gd name="connsiteY27" fmla="*/ 149089 h 1058724"/>
                  <a:gd name="connsiteX28" fmla="*/ 167959 w 6482331"/>
                  <a:gd name="connsiteY28" fmla="*/ 324 h 1058724"/>
                  <a:gd name="connsiteX29" fmla="*/ 1216226 w 6482331"/>
                  <a:gd name="connsiteY29" fmla="*/ 324 h 105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482331" h="1058724">
                    <a:moveTo>
                      <a:pt x="4862331" y="0"/>
                    </a:moveTo>
                    <a:lnTo>
                      <a:pt x="6482331" y="0"/>
                    </a:lnTo>
                    <a:lnTo>
                      <a:pt x="6482331" y="1058075"/>
                    </a:lnTo>
                    <a:lnTo>
                      <a:pt x="4862331" y="1058075"/>
                    </a:lnTo>
                    <a:close/>
                    <a:moveTo>
                      <a:pt x="1620984" y="0"/>
                    </a:moveTo>
                    <a:lnTo>
                      <a:pt x="3240984" y="0"/>
                    </a:lnTo>
                    <a:lnTo>
                      <a:pt x="4860984" y="0"/>
                    </a:lnTo>
                    <a:lnTo>
                      <a:pt x="4860984" y="1058075"/>
                    </a:lnTo>
                    <a:lnTo>
                      <a:pt x="3240984" y="1058075"/>
                    </a:lnTo>
                    <a:lnTo>
                      <a:pt x="1620984" y="1058075"/>
                    </a:lnTo>
                    <a:close/>
                    <a:moveTo>
                      <a:pt x="1216226" y="0"/>
                    </a:moveTo>
                    <a:lnTo>
                      <a:pt x="1620000" y="0"/>
                    </a:lnTo>
                    <a:lnTo>
                      <a:pt x="1620000" y="529525"/>
                    </a:lnTo>
                    <a:lnTo>
                      <a:pt x="1620000" y="1058400"/>
                    </a:lnTo>
                    <a:lnTo>
                      <a:pt x="1453852" y="1058400"/>
                    </a:lnTo>
                    <a:lnTo>
                      <a:pt x="1452040" y="1058724"/>
                    </a:lnTo>
                    <a:lnTo>
                      <a:pt x="167959" y="1058724"/>
                    </a:lnTo>
                    <a:cubicBezTo>
                      <a:pt x="75198" y="1058724"/>
                      <a:pt x="0" y="992119"/>
                      <a:pt x="0" y="909959"/>
                    </a:cubicBezTo>
                    <a:cubicBezTo>
                      <a:pt x="0" y="827799"/>
                      <a:pt x="75198" y="761194"/>
                      <a:pt x="167959" y="761194"/>
                    </a:cubicBezTo>
                    <a:lnTo>
                      <a:pt x="173915" y="761194"/>
                    </a:lnTo>
                    <a:lnTo>
                      <a:pt x="173236" y="761007"/>
                    </a:lnTo>
                    <a:cubicBezTo>
                      <a:pt x="105366" y="735582"/>
                      <a:pt x="50996" y="687424"/>
                      <a:pt x="22289" y="627313"/>
                    </a:cubicBezTo>
                    <a:lnTo>
                      <a:pt x="0" y="529525"/>
                    </a:lnTo>
                    <a:lnTo>
                      <a:pt x="22289" y="431737"/>
                    </a:lnTo>
                    <a:cubicBezTo>
                      <a:pt x="43819" y="386652"/>
                      <a:pt x="79785" y="348292"/>
                      <a:pt x="125055" y="321204"/>
                    </a:cubicBezTo>
                    <a:lnTo>
                      <a:pt x="179893" y="297854"/>
                    </a:lnTo>
                    <a:lnTo>
                      <a:pt x="167959" y="297854"/>
                    </a:lnTo>
                    <a:cubicBezTo>
                      <a:pt x="75198" y="297854"/>
                      <a:pt x="0" y="231249"/>
                      <a:pt x="0" y="149089"/>
                    </a:cubicBezTo>
                    <a:cubicBezTo>
                      <a:pt x="0" y="66929"/>
                      <a:pt x="75198" y="324"/>
                      <a:pt x="167959" y="324"/>
                    </a:cubicBezTo>
                    <a:lnTo>
                      <a:pt x="1216226" y="324"/>
                    </a:lnTo>
                    <a:close/>
                  </a:path>
                </a:pathLst>
              </a:custGeom>
              <a:gradFill>
                <a:gsLst>
                  <a:gs pos="0">
                    <a:srgbClr val="A06AB6"/>
                  </a:gs>
                  <a:gs pos="68000">
                    <a:srgbClr val="7D4793"/>
                  </a:gs>
                  <a:gs pos="36000">
                    <a:srgbClr val="7D4793"/>
                  </a:gs>
                  <a:gs pos="100000">
                    <a:srgbClr val="482955"/>
                  </a:gs>
                </a:gsLst>
                <a:lin ang="5400000" scaled="1"/>
              </a:gradFill>
              <a:ln>
                <a:noFill/>
              </a:ln>
              <a:effectLst>
                <a:outerShdw blurRad="3048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69" name="饼形 68"/>
              <p:cNvSpPr/>
              <p:nvPr/>
            </p:nvSpPr>
            <p:spPr>
              <a:xfrm>
                <a:off x="6085162" y="1364759"/>
                <a:ext cx="1985818" cy="2065853"/>
              </a:xfrm>
              <a:prstGeom prst="pie">
                <a:avLst>
                  <a:gd name="adj1" fmla="val 0"/>
                  <a:gd name="adj2" fmla="val 10718164"/>
                </a:avLst>
              </a:prstGeom>
              <a:gradFill flip="none" rotWithShape="1">
                <a:gsLst>
                  <a:gs pos="52000">
                    <a:schemeClr val="tx1">
                      <a:alpha val="7000"/>
                    </a:schemeClr>
                  </a:gs>
                  <a:gs pos="6000">
                    <a:schemeClr val="tx1">
                      <a:alpha val="42000"/>
                    </a:schemeClr>
                  </a:gs>
                  <a:gs pos="100000">
                    <a:srgbClr val="FFB850">
                      <a:alpha val="0"/>
                    </a:srgbClr>
                  </a:gs>
                </a:gsLst>
                <a:lin ang="5400000" scaled="1"/>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70" name="饼形 69"/>
              <p:cNvSpPr/>
              <p:nvPr/>
            </p:nvSpPr>
            <p:spPr>
              <a:xfrm>
                <a:off x="7714120" y="1364759"/>
                <a:ext cx="1985818" cy="2065853"/>
              </a:xfrm>
              <a:prstGeom prst="pie">
                <a:avLst>
                  <a:gd name="adj1" fmla="val 0"/>
                  <a:gd name="adj2" fmla="val 10718164"/>
                </a:avLst>
              </a:prstGeom>
              <a:gradFill flip="none" rotWithShape="1">
                <a:gsLst>
                  <a:gs pos="52000">
                    <a:schemeClr val="tx1">
                      <a:alpha val="7000"/>
                    </a:schemeClr>
                  </a:gs>
                  <a:gs pos="6000">
                    <a:schemeClr val="tx1">
                      <a:alpha val="42000"/>
                    </a:schemeClr>
                  </a:gs>
                  <a:gs pos="100000">
                    <a:srgbClr val="FFB850">
                      <a:alpha val="0"/>
                    </a:srgbClr>
                  </a:gs>
                </a:gsLst>
                <a:lin ang="5400000" scaled="1"/>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72" name="饼形 71"/>
              <p:cNvSpPr/>
              <p:nvPr/>
            </p:nvSpPr>
            <p:spPr>
              <a:xfrm>
                <a:off x="2854595" y="1364759"/>
                <a:ext cx="1985818" cy="2065853"/>
              </a:xfrm>
              <a:prstGeom prst="pie">
                <a:avLst>
                  <a:gd name="adj1" fmla="val 0"/>
                  <a:gd name="adj2" fmla="val 10718164"/>
                </a:avLst>
              </a:prstGeom>
              <a:gradFill flip="none" rotWithShape="1">
                <a:gsLst>
                  <a:gs pos="52000">
                    <a:schemeClr val="tx1">
                      <a:alpha val="7000"/>
                    </a:schemeClr>
                  </a:gs>
                  <a:gs pos="0">
                    <a:schemeClr val="tx1">
                      <a:alpha val="42000"/>
                    </a:schemeClr>
                  </a:gs>
                  <a:gs pos="100000">
                    <a:srgbClr val="FFB850">
                      <a:alpha val="0"/>
                    </a:srgbClr>
                  </a:gs>
                </a:gsLst>
                <a:lin ang="5400000" scaled="1"/>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50" name="圆角矩形 49"/>
              <p:cNvSpPr/>
              <p:nvPr/>
            </p:nvSpPr>
            <p:spPr>
              <a:xfrm>
                <a:off x="8866366" y="1562722"/>
                <a:ext cx="1074420" cy="1051225"/>
              </a:xfrm>
              <a:prstGeom prst="roundRect">
                <a:avLst>
                  <a:gd name="adj" fmla="val 33339"/>
                </a:avLst>
              </a:prstGeom>
              <a:gradFill flip="none" rotWithShape="1">
                <a:gsLst>
                  <a:gs pos="50000">
                    <a:schemeClr val="tx2">
                      <a:lumMod val="60000"/>
                      <a:lumOff val="40000"/>
                    </a:schemeClr>
                  </a:gs>
                  <a:gs pos="0">
                    <a:schemeClr val="tx2"/>
                  </a:gs>
                  <a:gs pos="100000">
                    <a:schemeClr val="tx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53" name="任意多边形 52"/>
              <p:cNvSpPr/>
              <p:nvPr/>
            </p:nvSpPr>
            <p:spPr>
              <a:xfrm>
                <a:off x="7863574" y="1557212"/>
                <a:ext cx="1620000" cy="1058075"/>
              </a:xfrm>
              <a:custGeom>
                <a:avLst/>
                <a:gdLst>
                  <a:gd name="connsiteX0" fmla="*/ 0 w 1620000"/>
                  <a:gd name="connsiteY0" fmla="*/ 0 h 1058075"/>
                  <a:gd name="connsiteX1" fmla="*/ 1620000 w 1620000"/>
                  <a:gd name="connsiteY1" fmla="*/ 0 h 1058075"/>
                  <a:gd name="connsiteX2" fmla="*/ 1620000 w 1620000"/>
                  <a:gd name="connsiteY2" fmla="*/ 1058075 h 1058075"/>
                  <a:gd name="connsiteX3" fmla="*/ 0 w 1620000"/>
                  <a:gd name="connsiteY3" fmla="*/ 1058075 h 1058075"/>
                </a:gdLst>
                <a:ahLst/>
                <a:cxnLst>
                  <a:cxn ang="0">
                    <a:pos x="connsiteX0" y="connsiteY0"/>
                  </a:cxn>
                  <a:cxn ang="0">
                    <a:pos x="connsiteX1" y="connsiteY1"/>
                  </a:cxn>
                  <a:cxn ang="0">
                    <a:pos x="connsiteX2" y="connsiteY2"/>
                  </a:cxn>
                  <a:cxn ang="0">
                    <a:pos x="connsiteX3" y="connsiteY3"/>
                  </a:cxn>
                </a:cxnLst>
                <a:rect l="l" t="t" r="r" b="b"/>
                <a:pathLst>
                  <a:path w="1620000" h="1058075">
                    <a:moveTo>
                      <a:pt x="0" y="0"/>
                    </a:moveTo>
                    <a:lnTo>
                      <a:pt x="1620000" y="0"/>
                    </a:lnTo>
                    <a:lnTo>
                      <a:pt x="1620000" y="1058075"/>
                    </a:lnTo>
                    <a:lnTo>
                      <a:pt x="0" y="1058075"/>
                    </a:lnTo>
                    <a:close/>
                  </a:path>
                </a:pathLst>
              </a:custGeom>
              <a:gradFill>
                <a:gsLst>
                  <a:gs pos="0">
                    <a:schemeClr val="accent6">
                      <a:lumMod val="60000"/>
                      <a:lumOff val="40000"/>
                    </a:schemeClr>
                  </a:gs>
                  <a:gs pos="68000">
                    <a:schemeClr val="accent6"/>
                  </a:gs>
                  <a:gs pos="36000">
                    <a:schemeClr val="accent6"/>
                  </a:gs>
                  <a:gs pos="100000">
                    <a:schemeClr val="accent6">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6" name="任意多边形 25"/>
              <p:cNvSpPr/>
              <p:nvPr/>
            </p:nvSpPr>
            <p:spPr>
              <a:xfrm>
                <a:off x="2083688" y="1562723"/>
                <a:ext cx="1615408" cy="1042905"/>
              </a:xfrm>
              <a:custGeom>
                <a:avLst/>
                <a:gdLst>
                  <a:gd name="connsiteX0" fmla="*/ 1014042 w 1615408"/>
                  <a:gd name="connsiteY0" fmla="*/ 0 h 1053334"/>
                  <a:gd name="connsiteX1" fmla="*/ 1615408 w 1615408"/>
                  <a:gd name="connsiteY1" fmla="*/ 0 h 1053334"/>
                  <a:gd name="connsiteX2" fmla="*/ 1615408 w 1615408"/>
                  <a:gd name="connsiteY2" fmla="*/ 1053334 h 1053334"/>
                  <a:gd name="connsiteX3" fmla="*/ 1014042 w 1615408"/>
                  <a:gd name="connsiteY3" fmla="*/ 1053334 h 1053334"/>
                  <a:gd name="connsiteX4" fmla="*/ 0 w 1615408"/>
                  <a:gd name="connsiteY4" fmla="*/ 529842 h 1053334"/>
                  <a:gd name="connsiteX5" fmla="*/ 1014042 w 1615408"/>
                  <a:gd name="connsiteY5" fmla="*/ 6350 h 1053334"/>
                  <a:gd name="connsiteX0" fmla="*/ 1014042 w 1615408"/>
                  <a:gd name="connsiteY0" fmla="*/ 6350 h 1053334"/>
                  <a:gd name="connsiteX1" fmla="*/ 1615408 w 1615408"/>
                  <a:gd name="connsiteY1" fmla="*/ 0 h 1053334"/>
                  <a:gd name="connsiteX2" fmla="*/ 1615408 w 1615408"/>
                  <a:gd name="connsiteY2" fmla="*/ 1053334 h 1053334"/>
                  <a:gd name="connsiteX3" fmla="*/ 1014042 w 1615408"/>
                  <a:gd name="connsiteY3" fmla="*/ 1053334 h 1053334"/>
                  <a:gd name="connsiteX4" fmla="*/ 0 w 1615408"/>
                  <a:gd name="connsiteY4" fmla="*/ 529842 h 1053334"/>
                  <a:gd name="connsiteX5" fmla="*/ 1014042 w 1615408"/>
                  <a:gd name="connsiteY5" fmla="*/ 6350 h 1053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5408" h="1053334">
                    <a:moveTo>
                      <a:pt x="1014042" y="6350"/>
                    </a:moveTo>
                    <a:lnTo>
                      <a:pt x="1615408" y="0"/>
                    </a:lnTo>
                    <a:lnTo>
                      <a:pt x="1615408" y="1053334"/>
                    </a:lnTo>
                    <a:lnTo>
                      <a:pt x="1014042" y="1053334"/>
                    </a:lnTo>
                    <a:lnTo>
                      <a:pt x="0" y="529842"/>
                    </a:lnTo>
                    <a:lnTo>
                      <a:pt x="1014042" y="6350"/>
                    </a:lnTo>
                    <a:close/>
                  </a:path>
                </a:pathLst>
              </a:custGeom>
              <a:gradFill>
                <a:gsLst>
                  <a:gs pos="0">
                    <a:srgbClr val="D1A78F"/>
                  </a:gs>
                  <a:gs pos="50000">
                    <a:srgbClr val="BC7E5C"/>
                  </a:gs>
                  <a:gs pos="100000">
                    <a:srgbClr val="E3C9BB"/>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20" name="任意多边形 19"/>
              <p:cNvSpPr/>
              <p:nvPr/>
            </p:nvSpPr>
            <p:spPr>
              <a:xfrm>
                <a:off x="4622227" y="1557212"/>
                <a:ext cx="1620000" cy="1058075"/>
              </a:xfrm>
              <a:custGeom>
                <a:avLst/>
                <a:gdLst>
                  <a:gd name="connsiteX0" fmla="*/ 0 w 1620000"/>
                  <a:gd name="connsiteY0" fmla="*/ 0 h 1058075"/>
                  <a:gd name="connsiteX1" fmla="*/ 1620000 w 1620000"/>
                  <a:gd name="connsiteY1" fmla="*/ 0 h 1058075"/>
                  <a:gd name="connsiteX2" fmla="*/ 1620000 w 1620000"/>
                  <a:gd name="connsiteY2" fmla="*/ 1058075 h 1058075"/>
                  <a:gd name="connsiteX3" fmla="*/ 0 w 1620000"/>
                  <a:gd name="connsiteY3" fmla="*/ 1058075 h 1058075"/>
                </a:gdLst>
                <a:ahLst/>
                <a:cxnLst>
                  <a:cxn ang="0">
                    <a:pos x="connsiteX0" y="connsiteY0"/>
                  </a:cxn>
                  <a:cxn ang="0">
                    <a:pos x="connsiteX1" y="connsiteY1"/>
                  </a:cxn>
                  <a:cxn ang="0">
                    <a:pos x="connsiteX2" y="connsiteY2"/>
                  </a:cxn>
                  <a:cxn ang="0">
                    <a:pos x="connsiteX3" y="connsiteY3"/>
                  </a:cxn>
                </a:cxnLst>
                <a:rect l="l" t="t" r="r" b="b"/>
                <a:pathLst>
                  <a:path w="1620000" h="1058075">
                    <a:moveTo>
                      <a:pt x="0" y="0"/>
                    </a:moveTo>
                    <a:lnTo>
                      <a:pt x="1620000" y="0"/>
                    </a:lnTo>
                    <a:lnTo>
                      <a:pt x="1620000" y="1058075"/>
                    </a:lnTo>
                    <a:lnTo>
                      <a:pt x="0" y="1058075"/>
                    </a:lnTo>
                    <a:close/>
                  </a:path>
                </a:pathLst>
              </a:custGeom>
              <a:gradFill>
                <a:gsLst>
                  <a:gs pos="0">
                    <a:schemeClr val="accent2">
                      <a:lumMod val="60000"/>
                      <a:lumOff val="40000"/>
                    </a:schemeClr>
                  </a:gs>
                  <a:gs pos="68000">
                    <a:schemeClr val="accent2"/>
                  </a:gs>
                  <a:gs pos="36000">
                    <a:schemeClr val="accent2"/>
                  </a:gs>
                  <a:gs pos="100000">
                    <a:schemeClr val="accent2">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2" name="任意多边形 21"/>
              <p:cNvSpPr/>
              <p:nvPr/>
            </p:nvSpPr>
            <p:spPr>
              <a:xfrm>
                <a:off x="6242227" y="1557212"/>
                <a:ext cx="1620000" cy="1058075"/>
              </a:xfrm>
              <a:custGeom>
                <a:avLst/>
                <a:gdLst>
                  <a:gd name="connsiteX0" fmla="*/ 0 w 1620000"/>
                  <a:gd name="connsiteY0" fmla="*/ 0 h 1058075"/>
                  <a:gd name="connsiteX1" fmla="*/ 1620000 w 1620000"/>
                  <a:gd name="connsiteY1" fmla="*/ 0 h 1058075"/>
                  <a:gd name="connsiteX2" fmla="*/ 1620000 w 1620000"/>
                  <a:gd name="connsiteY2" fmla="*/ 1058075 h 1058075"/>
                  <a:gd name="connsiteX3" fmla="*/ 0 w 1620000"/>
                  <a:gd name="connsiteY3" fmla="*/ 1058075 h 1058075"/>
                </a:gdLst>
                <a:ahLst/>
                <a:cxnLst>
                  <a:cxn ang="0">
                    <a:pos x="connsiteX0" y="connsiteY0"/>
                  </a:cxn>
                  <a:cxn ang="0">
                    <a:pos x="connsiteX1" y="connsiteY1"/>
                  </a:cxn>
                  <a:cxn ang="0">
                    <a:pos x="connsiteX2" y="connsiteY2"/>
                  </a:cxn>
                  <a:cxn ang="0">
                    <a:pos x="connsiteX3" y="connsiteY3"/>
                  </a:cxn>
                </a:cxnLst>
                <a:rect l="l" t="t" r="r" b="b"/>
                <a:pathLst>
                  <a:path w="1620000" h="1058075">
                    <a:moveTo>
                      <a:pt x="0" y="0"/>
                    </a:moveTo>
                    <a:lnTo>
                      <a:pt x="1620000" y="0"/>
                    </a:lnTo>
                    <a:lnTo>
                      <a:pt x="1620000" y="1058075"/>
                    </a:lnTo>
                    <a:lnTo>
                      <a:pt x="0" y="1058075"/>
                    </a:lnTo>
                    <a:close/>
                  </a:path>
                </a:pathLst>
              </a:custGeom>
              <a:gradFill>
                <a:gsLst>
                  <a:gs pos="0">
                    <a:schemeClr val="accent5">
                      <a:lumMod val="60000"/>
                      <a:lumOff val="40000"/>
                    </a:schemeClr>
                  </a:gs>
                  <a:gs pos="68000">
                    <a:schemeClr val="accent5"/>
                  </a:gs>
                  <a:gs pos="36000">
                    <a:schemeClr val="accent5"/>
                  </a:gs>
                  <a:gs pos="100000">
                    <a:schemeClr val="accent5">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8" name="饼形 27"/>
              <p:cNvSpPr/>
              <p:nvPr/>
            </p:nvSpPr>
            <p:spPr>
              <a:xfrm>
                <a:off x="1811373" y="1810272"/>
                <a:ext cx="546218" cy="546218"/>
              </a:xfrm>
              <a:prstGeom prst="pie">
                <a:avLst>
                  <a:gd name="adj1" fmla="val 20043235"/>
                  <a:gd name="adj2" fmla="val 1633172"/>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grpSp>
            <p:nvGrpSpPr>
              <p:cNvPr id="46" name="组合 45"/>
              <p:cNvGrpSpPr/>
              <p:nvPr/>
            </p:nvGrpSpPr>
            <p:grpSpPr>
              <a:xfrm>
                <a:off x="89017" y="767898"/>
                <a:ext cx="3400261" cy="2662715"/>
                <a:chOff x="75882" y="1012249"/>
                <a:chExt cx="3740287" cy="2662715"/>
              </a:xfrm>
            </p:grpSpPr>
            <p:sp>
              <p:nvSpPr>
                <p:cNvPr id="44" name="饼形 43"/>
                <p:cNvSpPr/>
                <p:nvPr/>
              </p:nvSpPr>
              <p:spPr>
                <a:xfrm>
                  <a:off x="98341" y="1135638"/>
                  <a:ext cx="3717828" cy="2539326"/>
                </a:xfrm>
                <a:prstGeom prst="pie">
                  <a:avLst>
                    <a:gd name="adj1" fmla="val 20014170"/>
                    <a:gd name="adj2" fmla="val 21431408"/>
                  </a:avLst>
                </a:prstGeom>
                <a:gradFill>
                  <a:gsLst>
                    <a:gs pos="56000">
                      <a:srgbClr val="FFFFFF">
                        <a:alpha val="71000"/>
                      </a:srgbClr>
                    </a:gs>
                    <a:gs pos="29000">
                      <a:srgbClr val="BE8362">
                        <a:alpha val="0"/>
                      </a:srgbClr>
                    </a:gs>
                    <a:gs pos="75000">
                      <a:srgbClr val="BE8362">
                        <a:alpha val="0"/>
                      </a:srgbClr>
                    </a:gs>
                  </a:gsLst>
                  <a:lin ang="420000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45" name="饼形 44"/>
                <p:cNvSpPr/>
                <p:nvPr/>
              </p:nvSpPr>
              <p:spPr>
                <a:xfrm>
                  <a:off x="75882" y="1012249"/>
                  <a:ext cx="3717829" cy="2539326"/>
                </a:xfrm>
                <a:prstGeom prst="pie">
                  <a:avLst>
                    <a:gd name="adj1" fmla="val 113881"/>
                    <a:gd name="adj2" fmla="val 1386911"/>
                  </a:avLst>
                </a:prstGeom>
                <a:gradFill>
                  <a:gsLst>
                    <a:gs pos="52000">
                      <a:srgbClr val="FFFFFF">
                        <a:alpha val="71000"/>
                      </a:srgbClr>
                    </a:gs>
                    <a:gs pos="25000">
                      <a:srgbClr val="BE8362">
                        <a:alpha val="0"/>
                      </a:srgbClr>
                    </a:gs>
                    <a:gs pos="100000">
                      <a:srgbClr val="D1A78F">
                        <a:alpha val="17647"/>
                      </a:srgbClr>
                    </a:gs>
                  </a:gsLst>
                  <a:lin ang="660000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grpSp>
          <p:sp>
            <p:nvSpPr>
              <p:cNvPr id="39" name="任意多边形 38"/>
              <p:cNvSpPr/>
              <p:nvPr/>
            </p:nvSpPr>
            <p:spPr>
              <a:xfrm>
                <a:off x="3001243" y="1557212"/>
                <a:ext cx="1620000" cy="1058724"/>
              </a:xfrm>
              <a:custGeom>
                <a:avLst/>
                <a:gdLst>
                  <a:gd name="connsiteX0" fmla="*/ 1081090 w 1440000"/>
                  <a:gd name="connsiteY0" fmla="*/ 0 h 1058724"/>
                  <a:gd name="connsiteX1" fmla="*/ 1440000 w 1440000"/>
                  <a:gd name="connsiteY1" fmla="*/ 0 h 1058724"/>
                  <a:gd name="connsiteX2" fmla="*/ 1440000 w 1440000"/>
                  <a:gd name="connsiteY2" fmla="*/ 529525 h 1058724"/>
                  <a:gd name="connsiteX3" fmla="*/ 1440000 w 1440000"/>
                  <a:gd name="connsiteY3" fmla="*/ 1058400 h 1058724"/>
                  <a:gd name="connsiteX4" fmla="*/ 1292313 w 1440000"/>
                  <a:gd name="connsiteY4" fmla="*/ 1058400 h 1058724"/>
                  <a:gd name="connsiteX5" fmla="*/ 1290702 w 1440000"/>
                  <a:gd name="connsiteY5" fmla="*/ 1058724 h 1058724"/>
                  <a:gd name="connsiteX6" fmla="*/ 149297 w 1440000"/>
                  <a:gd name="connsiteY6" fmla="*/ 1058724 h 1058724"/>
                  <a:gd name="connsiteX7" fmla="*/ 0 w 1440000"/>
                  <a:gd name="connsiteY7" fmla="*/ 909959 h 1058724"/>
                  <a:gd name="connsiteX8" fmla="*/ 149297 w 1440000"/>
                  <a:gd name="connsiteY8" fmla="*/ 761194 h 1058724"/>
                  <a:gd name="connsiteX9" fmla="*/ 154591 w 1440000"/>
                  <a:gd name="connsiteY9" fmla="*/ 761194 h 1058724"/>
                  <a:gd name="connsiteX10" fmla="*/ 153987 w 1440000"/>
                  <a:gd name="connsiteY10" fmla="*/ 761007 h 1058724"/>
                  <a:gd name="connsiteX11" fmla="*/ 19813 w 1440000"/>
                  <a:gd name="connsiteY11" fmla="*/ 627313 h 1058724"/>
                  <a:gd name="connsiteX12" fmla="*/ 0 w 1440000"/>
                  <a:gd name="connsiteY12" fmla="*/ 529525 h 1058724"/>
                  <a:gd name="connsiteX13" fmla="*/ 19813 w 1440000"/>
                  <a:gd name="connsiteY13" fmla="*/ 431737 h 1058724"/>
                  <a:gd name="connsiteX14" fmla="*/ 111160 w 1440000"/>
                  <a:gd name="connsiteY14" fmla="*/ 321204 h 1058724"/>
                  <a:gd name="connsiteX15" fmla="*/ 159905 w 1440000"/>
                  <a:gd name="connsiteY15" fmla="*/ 297854 h 1058724"/>
                  <a:gd name="connsiteX16" fmla="*/ 149297 w 1440000"/>
                  <a:gd name="connsiteY16" fmla="*/ 297854 h 1058724"/>
                  <a:gd name="connsiteX17" fmla="*/ 0 w 1440000"/>
                  <a:gd name="connsiteY17" fmla="*/ 149089 h 1058724"/>
                  <a:gd name="connsiteX18" fmla="*/ 149297 w 1440000"/>
                  <a:gd name="connsiteY18" fmla="*/ 324 h 1058724"/>
                  <a:gd name="connsiteX19" fmla="*/ 1081090 w 1440000"/>
                  <a:gd name="connsiteY19" fmla="*/ 324 h 105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0000" h="1058724">
                    <a:moveTo>
                      <a:pt x="1081090" y="0"/>
                    </a:moveTo>
                    <a:lnTo>
                      <a:pt x="1440000" y="0"/>
                    </a:lnTo>
                    <a:lnTo>
                      <a:pt x="1440000" y="529525"/>
                    </a:lnTo>
                    <a:lnTo>
                      <a:pt x="1440000" y="1058400"/>
                    </a:lnTo>
                    <a:lnTo>
                      <a:pt x="1292313" y="1058400"/>
                    </a:lnTo>
                    <a:lnTo>
                      <a:pt x="1290702" y="1058724"/>
                    </a:lnTo>
                    <a:lnTo>
                      <a:pt x="149297" y="1058724"/>
                    </a:lnTo>
                    <a:cubicBezTo>
                      <a:pt x="66843" y="1058724"/>
                      <a:pt x="0" y="992119"/>
                      <a:pt x="0" y="909959"/>
                    </a:cubicBezTo>
                    <a:cubicBezTo>
                      <a:pt x="0" y="827799"/>
                      <a:pt x="66843" y="761194"/>
                      <a:pt x="149297" y="761194"/>
                    </a:cubicBezTo>
                    <a:lnTo>
                      <a:pt x="154591" y="761194"/>
                    </a:lnTo>
                    <a:lnTo>
                      <a:pt x="153987" y="761007"/>
                    </a:lnTo>
                    <a:cubicBezTo>
                      <a:pt x="93659" y="735582"/>
                      <a:pt x="45330" y="687424"/>
                      <a:pt x="19813" y="627313"/>
                    </a:cubicBezTo>
                    <a:lnTo>
                      <a:pt x="0" y="529525"/>
                    </a:lnTo>
                    <a:lnTo>
                      <a:pt x="19813" y="431737"/>
                    </a:lnTo>
                    <a:cubicBezTo>
                      <a:pt x="38950" y="386652"/>
                      <a:pt x="70920" y="348292"/>
                      <a:pt x="111160" y="321204"/>
                    </a:cubicBezTo>
                    <a:lnTo>
                      <a:pt x="159905" y="297854"/>
                    </a:lnTo>
                    <a:lnTo>
                      <a:pt x="149297" y="297854"/>
                    </a:lnTo>
                    <a:cubicBezTo>
                      <a:pt x="66843" y="297854"/>
                      <a:pt x="0" y="231249"/>
                      <a:pt x="0" y="149089"/>
                    </a:cubicBezTo>
                    <a:cubicBezTo>
                      <a:pt x="0" y="66929"/>
                      <a:pt x="66843" y="324"/>
                      <a:pt x="149297" y="324"/>
                    </a:cubicBezTo>
                    <a:lnTo>
                      <a:pt x="1081090" y="324"/>
                    </a:lnTo>
                    <a:close/>
                  </a:path>
                </a:pathLst>
              </a:custGeom>
              <a:gradFill>
                <a:gsLst>
                  <a:gs pos="0">
                    <a:schemeClr val="accent4">
                      <a:lumMod val="60000"/>
                      <a:lumOff val="40000"/>
                    </a:schemeClr>
                  </a:gs>
                  <a:gs pos="68000">
                    <a:schemeClr val="accent4"/>
                  </a:gs>
                  <a:gs pos="36000">
                    <a:schemeClr val="accent4"/>
                  </a:gs>
                  <a:gs pos="100000">
                    <a:schemeClr val="accent4">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47" name="椭圆 46"/>
              <p:cNvSpPr/>
              <p:nvPr/>
            </p:nvSpPr>
            <p:spPr>
              <a:xfrm>
                <a:off x="3156732" y="1839293"/>
                <a:ext cx="6302987" cy="34350"/>
              </a:xfrm>
              <a:prstGeom prst="ellipse">
                <a:avLst/>
              </a:prstGeom>
              <a:gradFill flip="none" rotWithShape="1">
                <a:gsLst>
                  <a:gs pos="0">
                    <a:schemeClr val="bg1"/>
                  </a:gs>
                  <a:gs pos="100000">
                    <a:schemeClr val="bg1">
                      <a:alpha val="67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48" name="椭圆 47"/>
              <p:cNvSpPr/>
              <p:nvPr/>
            </p:nvSpPr>
            <p:spPr>
              <a:xfrm>
                <a:off x="3156732" y="2299017"/>
                <a:ext cx="6302987" cy="34350"/>
              </a:xfrm>
              <a:prstGeom prst="ellipse">
                <a:avLst/>
              </a:prstGeom>
              <a:gradFill flip="none" rotWithShape="1">
                <a:gsLst>
                  <a:gs pos="0">
                    <a:schemeClr val="bg1"/>
                  </a:gs>
                  <a:gs pos="100000">
                    <a:schemeClr val="bg1">
                      <a:alpha val="67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49" name="任意多边形 48"/>
              <p:cNvSpPr/>
              <p:nvPr/>
            </p:nvSpPr>
            <p:spPr>
              <a:xfrm>
                <a:off x="2997367" y="1555547"/>
                <a:ext cx="163080" cy="1036968"/>
              </a:xfrm>
              <a:custGeom>
                <a:avLst/>
                <a:gdLst>
                  <a:gd name="connsiteX0" fmla="*/ 1081090 w 1440000"/>
                  <a:gd name="connsiteY0" fmla="*/ 0 h 1058724"/>
                  <a:gd name="connsiteX1" fmla="*/ 1440000 w 1440000"/>
                  <a:gd name="connsiteY1" fmla="*/ 0 h 1058724"/>
                  <a:gd name="connsiteX2" fmla="*/ 1440000 w 1440000"/>
                  <a:gd name="connsiteY2" fmla="*/ 529525 h 1058724"/>
                  <a:gd name="connsiteX3" fmla="*/ 1440000 w 1440000"/>
                  <a:gd name="connsiteY3" fmla="*/ 1058400 h 1058724"/>
                  <a:gd name="connsiteX4" fmla="*/ 1292313 w 1440000"/>
                  <a:gd name="connsiteY4" fmla="*/ 1058400 h 1058724"/>
                  <a:gd name="connsiteX5" fmla="*/ 1290702 w 1440000"/>
                  <a:gd name="connsiteY5" fmla="*/ 1058724 h 1058724"/>
                  <a:gd name="connsiteX6" fmla="*/ 149297 w 1440000"/>
                  <a:gd name="connsiteY6" fmla="*/ 1058724 h 1058724"/>
                  <a:gd name="connsiteX7" fmla="*/ 0 w 1440000"/>
                  <a:gd name="connsiteY7" fmla="*/ 909959 h 1058724"/>
                  <a:gd name="connsiteX8" fmla="*/ 149297 w 1440000"/>
                  <a:gd name="connsiteY8" fmla="*/ 761194 h 1058724"/>
                  <a:gd name="connsiteX9" fmla="*/ 154591 w 1440000"/>
                  <a:gd name="connsiteY9" fmla="*/ 761194 h 1058724"/>
                  <a:gd name="connsiteX10" fmla="*/ 153987 w 1440000"/>
                  <a:gd name="connsiteY10" fmla="*/ 761007 h 1058724"/>
                  <a:gd name="connsiteX11" fmla="*/ 19813 w 1440000"/>
                  <a:gd name="connsiteY11" fmla="*/ 627313 h 1058724"/>
                  <a:gd name="connsiteX12" fmla="*/ 0 w 1440000"/>
                  <a:gd name="connsiteY12" fmla="*/ 529525 h 1058724"/>
                  <a:gd name="connsiteX13" fmla="*/ 19813 w 1440000"/>
                  <a:gd name="connsiteY13" fmla="*/ 431737 h 1058724"/>
                  <a:gd name="connsiteX14" fmla="*/ 111160 w 1440000"/>
                  <a:gd name="connsiteY14" fmla="*/ 321204 h 1058724"/>
                  <a:gd name="connsiteX15" fmla="*/ 159905 w 1440000"/>
                  <a:gd name="connsiteY15" fmla="*/ 297854 h 1058724"/>
                  <a:gd name="connsiteX16" fmla="*/ 149297 w 1440000"/>
                  <a:gd name="connsiteY16" fmla="*/ 297854 h 1058724"/>
                  <a:gd name="connsiteX17" fmla="*/ 0 w 1440000"/>
                  <a:gd name="connsiteY17" fmla="*/ 149089 h 1058724"/>
                  <a:gd name="connsiteX18" fmla="*/ 149297 w 1440000"/>
                  <a:gd name="connsiteY18" fmla="*/ 324 h 1058724"/>
                  <a:gd name="connsiteX19" fmla="*/ 1081090 w 1440000"/>
                  <a:gd name="connsiteY19" fmla="*/ 324 h 1058724"/>
                  <a:gd name="connsiteX0" fmla="*/ 1081090 w 1440000"/>
                  <a:gd name="connsiteY0" fmla="*/ 0 h 1058724"/>
                  <a:gd name="connsiteX1" fmla="*/ 1440000 w 1440000"/>
                  <a:gd name="connsiteY1" fmla="*/ 0 h 1058724"/>
                  <a:gd name="connsiteX2" fmla="*/ 1440000 w 1440000"/>
                  <a:gd name="connsiteY2" fmla="*/ 529525 h 1058724"/>
                  <a:gd name="connsiteX3" fmla="*/ 1440000 w 1440000"/>
                  <a:gd name="connsiteY3" fmla="*/ 1058400 h 1058724"/>
                  <a:gd name="connsiteX4" fmla="*/ 1292313 w 1440000"/>
                  <a:gd name="connsiteY4" fmla="*/ 1058400 h 1058724"/>
                  <a:gd name="connsiteX5" fmla="*/ 1290702 w 1440000"/>
                  <a:gd name="connsiteY5" fmla="*/ 1058724 h 1058724"/>
                  <a:gd name="connsiteX6" fmla="*/ 149297 w 1440000"/>
                  <a:gd name="connsiteY6" fmla="*/ 1058724 h 1058724"/>
                  <a:gd name="connsiteX7" fmla="*/ 0 w 1440000"/>
                  <a:gd name="connsiteY7" fmla="*/ 909959 h 1058724"/>
                  <a:gd name="connsiteX8" fmla="*/ 149297 w 1440000"/>
                  <a:gd name="connsiteY8" fmla="*/ 761194 h 1058724"/>
                  <a:gd name="connsiteX9" fmla="*/ 154591 w 1440000"/>
                  <a:gd name="connsiteY9" fmla="*/ 761194 h 1058724"/>
                  <a:gd name="connsiteX10" fmla="*/ 153987 w 1440000"/>
                  <a:gd name="connsiteY10" fmla="*/ 761007 h 1058724"/>
                  <a:gd name="connsiteX11" fmla="*/ 19813 w 1440000"/>
                  <a:gd name="connsiteY11" fmla="*/ 627313 h 1058724"/>
                  <a:gd name="connsiteX12" fmla="*/ 0 w 1440000"/>
                  <a:gd name="connsiteY12" fmla="*/ 529525 h 1058724"/>
                  <a:gd name="connsiteX13" fmla="*/ 19813 w 1440000"/>
                  <a:gd name="connsiteY13" fmla="*/ 431737 h 1058724"/>
                  <a:gd name="connsiteX14" fmla="*/ 111160 w 1440000"/>
                  <a:gd name="connsiteY14" fmla="*/ 321204 h 1058724"/>
                  <a:gd name="connsiteX15" fmla="*/ 159905 w 1440000"/>
                  <a:gd name="connsiteY15" fmla="*/ 297854 h 1058724"/>
                  <a:gd name="connsiteX16" fmla="*/ 149297 w 1440000"/>
                  <a:gd name="connsiteY16" fmla="*/ 297854 h 1058724"/>
                  <a:gd name="connsiteX17" fmla="*/ 0 w 1440000"/>
                  <a:gd name="connsiteY17" fmla="*/ 149089 h 1058724"/>
                  <a:gd name="connsiteX18" fmla="*/ 149297 w 1440000"/>
                  <a:gd name="connsiteY18" fmla="*/ 324 h 1058724"/>
                  <a:gd name="connsiteX19" fmla="*/ 1081090 w 1440000"/>
                  <a:gd name="connsiteY19" fmla="*/ 324 h 1058724"/>
                  <a:gd name="connsiteX20" fmla="*/ 1172530 w 1440000"/>
                  <a:gd name="connsiteY20" fmla="*/ 91440 h 1058724"/>
                  <a:gd name="connsiteX0" fmla="*/ 1081090 w 1440000"/>
                  <a:gd name="connsiteY0" fmla="*/ 0 h 1058724"/>
                  <a:gd name="connsiteX1" fmla="*/ 1440000 w 1440000"/>
                  <a:gd name="connsiteY1" fmla="*/ 0 h 1058724"/>
                  <a:gd name="connsiteX2" fmla="*/ 1440000 w 1440000"/>
                  <a:gd name="connsiteY2" fmla="*/ 529525 h 1058724"/>
                  <a:gd name="connsiteX3" fmla="*/ 1440000 w 1440000"/>
                  <a:gd name="connsiteY3" fmla="*/ 1058400 h 1058724"/>
                  <a:gd name="connsiteX4" fmla="*/ 1292313 w 1440000"/>
                  <a:gd name="connsiteY4" fmla="*/ 1058400 h 1058724"/>
                  <a:gd name="connsiteX5" fmla="*/ 1290702 w 1440000"/>
                  <a:gd name="connsiteY5" fmla="*/ 1058724 h 1058724"/>
                  <a:gd name="connsiteX6" fmla="*/ 149297 w 1440000"/>
                  <a:gd name="connsiteY6" fmla="*/ 1058724 h 1058724"/>
                  <a:gd name="connsiteX7" fmla="*/ 0 w 1440000"/>
                  <a:gd name="connsiteY7" fmla="*/ 909959 h 1058724"/>
                  <a:gd name="connsiteX8" fmla="*/ 149297 w 1440000"/>
                  <a:gd name="connsiteY8" fmla="*/ 761194 h 1058724"/>
                  <a:gd name="connsiteX9" fmla="*/ 154591 w 1440000"/>
                  <a:gd name="connsiteY9" fmla="*/ 761194 h 1058724"/>
                  <a:gd name="connsiteX10" fmla="*/ 153987 w 1440000"/>
                  <a:gd name="connsiteY10" fmla="*/ 761007 h 1058724"/>
                  <a:gd name="connsiteX11" fmla="*/ 19813 w 1440000"/>
                  <a:gd name="connsiteY11" fmla="*/ 627313 h 1058724"/>
                  <a:gd name="connsiteX12" fmla="*/ 0 w 1440000"/>
                  <a:gd name="connsiteY12" fmla="*/ 529525 h 1058724"/>
                  <a:gd name="connsiteX13" fmla="*/ 19813 w 1440000"/>
                  <a:gd name="connsiteY13" fmla="*/ 431737 h 1058724"/>
                  <a:gd name="connsiteX14" fmla="*/ 111160 w 1440000"/>
                  <a:gd name="connsiteY14" fmla="*/ 321204 h 1058724"/>
                  <a:gd name="connsiteX15" fmla="*/ 159905 w 1440000"/>
                  <a:gd name="connsiteY15" fmla="*/ 297854 h 1058724"/>
                  <a:gd name="connsiteX16" fmla="*/ 149297 w 1440000"/>
                  <a:gd name="connsiteY16" fmla="*/ 297854 h 1058724"/>
                  <a:gd name="connsiteX17" fmla="*/ 0 w 1440000"/>
                  <a:gd name="connsiteY17" fmla="*/ 149089 h 1058724"/>
                  <a:gd name="connsiteX18" fmla="*/ 149297 w 1440000"/>
                  <a:gd name="connsiteY18" fmla="*/ 324 h 1058724"/>
                  <a:gd name="connsiteX19" fmla="*/ 1081090 w 1440000"/>
                  <a:gd name="connsiteY19" fmla="*/ 324 h 1058724"/>
                  <a:gd name="connsiteX0" fmla="*/ 1081090 w 1440000"/>
                  <a:gd name="connsiteY0" fmla="*/ 0 h 1058724"/>
                  <a:gd name="connsiteX1" fmla="*/ 1440000 w 1440000"/>
                  <a:gd name="connsiteY1" fmla="*/ 0 h 1058724"/>
                  <a:gd name="connsiteX2" fmla="*/ 1440000 w 1440000"/>
                  <a:gd name="connsiteY2" fmla="*/ 529525 h 1058724"/>
                  <a:gd name="connsiteX3" fmla="*/ 1440000 w 1440000"/>
                  <a:gd name="connsiteY3" fmla="*/ 1058400 h 1058724"/>
                  <a:gd name="connsiteX4" fmla="*/ 1292313 w 1440000"/>
                  <a:gd name="connsiteY4" fmla="*/ 1058400 h 1058724"/>
                  <a:gd name="connsiteX5" fmla="*/ 1290702 w 1440000"/>
                  <a:gd name="connsiteY5" fmla="*/ 1058724 h 1058724"/>
                  <a:gd name="connsiteX6" fmla="*/ 149297 w 1440000"/>
                  <a:gd name="connsiteY6" fmla="*/ 1058724 h 1058724"/>
                  <a:gd name="connsiteX7" fmla="*/ 0 w 1440000"/>
                  <a:gd name="connsiteY7" fmla="*/ 909959 h 1058724"/>
                  <a:gd name="connsiteX8" fmla="*/ 149297 w 1440000"/>
                  <a:gd name="connsiteY8" fmla="*/ 761194 h 1058724"/>
                  <a:gd name="connsiteX9" fmla="*/ 154591 w 1440000"/>
                  <a:gd name="connsiteY9" fmla="*/ 761194 h 1058724"/>
                  <a:gd name="connsiteX10" fmla="*/ 153987 w 1440000"/>
                  <a:gd name="connsiteY10" fmla="*/ 761007 h 1058724"/>
                  <a:gd name="connsiteX11" fmla="*/ 19813 w 1440000"/>
                  <a:gd name="connsiteY11" fmla="*/ 627313 h 1058724"/>
                  <a:gd name="connsiteX12" fmla="*/ 0 w 1440000"/>
                  <a:gd name="connsiteY12" fmla="*/ 529525 h 1058724"/>
                  <a:gd name="connsiteX13" fmla="*/ 19813 w 1440000"/>
                  <a:gd name="connsiteY13" fmla="*/ 431737 h 1058724"/>
                  <a:gd name="connsiteX14" fmla="*/ 111160 w 1440000"/>
                  <a:gd name="connsiteY14" fmla="*/ 321204 h 1058724"/>
                  <a:gd name="connsiteX15" fmla="*/ 159905 w 1440000"/>
                  <a:gd name="connsiteY15" fmla="*/ 297854 h 1058724"/>
                  <a:gd name="connsiteX16" fmla="*/ 149297 w 1440000"/>
                  <a:gd name="connsiteY16" fmla="*/ 297854 h 1058724"/>
                  <a:gd name="connsiteX17" fmla="*/ 0 w 1440000"/>
                  <a:gd name="connsiteY17" fmla="*/ 149089 h 1058724"/>
                  <a:gd name="connsiteX18" fmla="*/ 149297 w 1440000"/>
                  <a:gd name="connsiteY18" fmla="*/ 324 h 1058724"/>
                  <a:gd name="connsiteX0" fmla="*/ 1081090 w 1440000"/>
                  <a:gd name="connsiteY0" fmla="*/ 0 h 1058724"/>
                  <a:gd name="connsiteX1" fmla="*/ 1440000 w 1440000"/>
                  <a:gd name="connsiteY1" fmla="*/ 0 h 1058724"/>
                  <a:gd name="connsiteX2" fmla="*/ 1440000 w 1440000"/>
                  <a:gd name="connsiteY2" fmla="*/ 529525 h 1058724"/>
                  <a:gd name="connsiteX3" fmla="*/ 1292313 w 1440000"/>
                  <a:gd name="connsiteY3" fmla="*/ 1058400 h 1058724"/>
                  <a:gd name="connsiteX4" fmla="*/ 1290702 w 1440000"/>
                  <a:gd name="connsiteY4" fmla="*/ 1058724 h 1058724"/>
                  <a:gd name="connsiteX5" fmla="*/ 149297 w 1440000"/>
                  <a:gd name="connsiteY5" fmla="*/ 1058724 h 1058724"/>
                  <a:gd name="connsiteX6" fmla="*/ 0 w 1440000"/>
                  <a:gd name="connsiteY6" fmla="*/ 909959 h 1058724"/>
                  <a:gd name="connsiteX7" fmla="*/ 149297 w 1440000"/>
                  <a:gd name="connsiteY7" fmla="*/ 761194 h 1058724"/>
                  <a:gd name="connsiteX8" fmla="*/ 154591 w 1440000"/>
                  <a:gd name="connsiteY8" fmla="*/ 761194 h 1058724"/>
                  <a:gd name="connsiteX9" fmla="*/ 153987 w 1440000"/>
                  <a:gd name="connsiteY9" fmla="*/ 761007 h 1058724"/>
                  <a:gd name="connsiteX10" fmla="*/ 19813 w 1440000"/>
                  <a:gd name="connsiteY10" fmla="*/ 627313 h 1058724"/>
                  <a:gd name="connsiteX11" fmla="*/ 0 w 1440000"/>
                  <a:gd name="connsiteY11" fmla="*/ 529525 h 1058724"/>
                  <a:gd name="connsiteX12" fmla="*/ 19813 w 1440000"/>
                  <a:gd name="connsiteY12" fmla="*/ 431737 h 1058724"/>
                  <a:gd name="connsiteX13" fmla="*/ 111160 w 1440000"/>
                  <a:gd name="connsiteY13" fmla="*/ 321204 h 1058724"/>
                  <a:gd name="connsiteX14" fmla="*/ 159905 w 1440000"/>
                  <a:gd name="connsiteY14" fmla="*/ 297854 h 1058724"/>
                  <a:gd name="connsiteX15" fmla="*/ 149297 w 1440000"/>
                  <a:gd name="connsiteY15" fmla="*/ 297854 h 1058724"/>
                  <a:gd name="connsiteX16" fmla="*/ 0 w 1440000"/>
                  <a:gd name="connsiteY16" fmla="*/ 149089 h 1058724"/>
                  <a:gd name="connsiteX17" fmla="*/ 149297 w 1440000"/>
                  <a:gd name="connsiteY17" fmla="*/ 324 h 1058724"/>
                  <a:gd name="connsiteX0" fmla="*/ 1081090 w 1440000"/>
                  <a:gd name="connsiteY0" fmla="*/ 0 h 1058724"/>
                  <a:gd name="connsiteX1" fmla="*/ 1440000 w 1440000"/>
                  <a:gd name="connsiteY1" fmla="*/ 0 h 1058724"/>
                  <a:gd name="connsiteX2" fmla="*/ 1440000 w 1440000"/>
                  <a:gd name="connsiteY2" fmla="*/ 529525 h 1058724"/>
                  <a:gd name="connsiteX3" fmla="*/ 1292313 w 1440000"/>
                  <a:gd name="connsiteY3" fmla="*/ 1058400 h 1058724"/>
                  <a:gd name="connsiteX4" fmla="*/ 149297 w 1440000"/>
                  <a:gd name="connsiteY4" fmla="*/ 1058724 h 1058724"/>
                  <a:gd name="connsiteX5" fmla="*/ 0 w 1440000"/>
                  <a:gd name="connsiteY5" fmla="*/ 909959 h 1058724"/>
                  <a:gd name="connsiteX6" fmla="*/ 149297 w 1440000"/>
                  <a:gd name="connsiteY6" fmla="*/ 761194 h 1058724"/>
                  <a:gd name="connsiteX7" fmla="*/ 154591 w 1440000"/>
                  <a:gd name="connsiteY7" fmla="*/ 761194 h 1058724"/>
                  <a:gd name="connsiteX8" fmla="*/ 153987 w 1440000"/>
                  <a:gd name="connsiteY8" fmla="*/ 761007 h 1058724"/>
                  <a:gd name="connsiteX9" fmla="*/ 19813 w 1440000"/>
                  <a:gd name="connsiteY9" fmla="*/ 627313 h 1058724"/>
                  <a:gd name="connsiteX10" fmla="*/ 0 w 1440000"/>
                  <a:gd name="connsiteY10" fmla="*/ 529525 h 1058724"/>
                  <a:gd name="connsiteX11" fmla="*/ 19813 w 1440000"/>
                  <a:gd name="connsiteY11" fmla="*/ 431737 h 1058724"/>
                  <a:gd name="connsiteX12" fmla="*/ 111160 w 1440000"/>
                  <a:gd name="connsiteY12" fmla="*/ 321204 h 1058724"/>
                  <a:gd name="connsiteX13" fmla="*/ 159905 w 1440000"/>
                  <a:gd name="connsiteY13" fmla="*/ 297854 h 1058724"/>
                  <a:gd name="connsiteX14" fmla="*/ 149297 w 1440000"/>
                  <a:gd name="connsiteY14" fmla="*/ 297854 h 1058724"/>
                  <a:gd name="connsiteX15" fmla="*/ 0 w 1440000"/>
                  <a:gd name="connsiteY15" fmla="*/ 149089 h 1058724"/>
                  <a:gd name="connsiteX16" fmla="*/ 149297 w 1440000"/>
                  <a:gd name="connsiteY16" fmla="*/ 324 h 1058724"/>
                  <a:gd name="connsiteX0" fmla="*/ 1081090 w 1440000"/>
                  <a:gd name="connsiteY0" fmla="*/ 0 h 1058724"/>
                  <a:gd name="connsiteX1" fmla="*/ 1440000 w 1440000"/>
                  <a:gd name="connsiteY1" fmla="*/ 0 h 1058724"/>
                  <a:gd name="connsiteX2" fmla="*/ 1440000 w 1440000"/>
                  <a:gd name="connsiteY2" fmla="*/ 529525 h 1058724"/>
                  <a:gd name="connsiteX3" fmla="*/ 149297 w 1440000"/>
                  <a:gd name="connsiteY3" fmla="*/ 1058724 h 1058724"/>
                  <a:gd name="connsiteX4" fmla="*/ 0 w 1440000"/>
                  <a:gd name="connsiteY4" fmla="*/ 909959 h 1058724"/>
                  <a:gd name="connsiteX5" fmla="*/ 149297 w 1440000"/>
                  <a:gd name="connsiteY5" fmla="*/ 761194 h 1058724"/>
                  <a:gd name="connsiteX6" fmla="*/ 154591 w 1440000"/>
                  <a:gd name="connsiteY6" fmla="*/ 761194 h 1058724"/>
                  <a:gd name="connsiteX7" fmla="*/ 153987 w 1440000"/>
                  <a:gd name="connsiteY7" fmla="*/ 761007 h 1058724"/>
                  <a:gd name="connsiteX8" fmla="*/ 19813 w 1440000"/>
                  <a:gd name="connsiteY8" fmla="*/ 627313 h 1058724"/>
                  <a:gd name="connsiteX9" fmla="*/ 0 w 1440000"/>
                  <a:gd name="connsiteY9" fmla="*/ 529525 h 1058724"/>
                  <a:gd name="connsiteX10" fmla="*/ 19813 w 1440000"/>
                  <a:gd name="connsiteY10" fmla="*/ 431737 h 1058724"/>
                  <a:gd name="connsiteX11" fmla="*/ 111160 w 1440000"/>
                  <a:gd name="connsiteY11" fmla="*/ 321204 h 1058724"/>
                  <a:gd name="connsiteX12" fmla="*/ 159905 w 1440000"/>
                  <a:gd name="connsiteY12" fmla="*/ 297854 h 1058724"/>
                  <a:gd name="connsiteX13" fmla="*/ 149297 w 1440000"/>
                  <a:gd name="connsiteY13" fmla="*/ 297854 h 1058724"/>
                  <a:gd name="connsiteX14" fmla="*/ 0 w 1440000"/>
                  <a:gd name="connsiteY14" fmla="*/ 149089 h 1058724"/>
                  <a:gd name="connsiteX15" fmla="*/ 149297 w 1440000"/>
                  <a:gd name="connsiteY15" fmla="*/ 324 h 1058724"/>
                  <a:gd name="connsiteX0" fmla="*/ 1081090 w 1440000"/>
                  <a:gd name="connsiteY0" fmla="*/ 0 h 1058724"/>
                  <a:gd name="connsiteX1" fmla="*/ 1440000 w 1440000"/>
                  <a:gd name="connsiteY1" fmla="*/ 0 h 1058724"/>
                  <a:gd name="connsiteX2" fmla="*/ 149297 w 1440000"/>
                  <a:gd name="connsiteY2" fmla="*/ 1058724 h 1058724"/>
                  <a:gd name="connsiteX3" fmla="*/ 0 w 1440000"/>
                  <a:gd name="connsiteY3" fmla="*/ 909959 h 1058724"/>
                  <a:gd name="connsiteX4" fmla="*/ 149297 w 1440000"/>
                  <a:gd name="connsiteY4" fmla="*/ 761194 h 1058724"/>
                  <a:gd name="connsiteX5" fmla="*/ 154591 w 1440000"/>
                  <a:gd name="connsiteY5" fmla="*/ 761194 h 1058724"/>
                  <a:gd name="connsiteX6" fmla="*/ 153987 w 1440000"/>
                  <a:gd name="connsiteY6" fmla="*/ 761007 h 1058724"/>
                  <a:gd name="connsiteX7" fmla="*/ 19813 w 1440000"/>
                  <a:gd name="connsiteY7" fmla="*/ 627313 h 1058724"/>
                  <a:gd name="connsiteX8" fmla="*/ 0 w 1440000"/>
                  <a:gd name="connsiteY8" fmla="*/ 529525 h 1058724"/>
                  <a:gd name="connsiteX9" fmla="*/ 19813 w 1440000"/>
                  <a:gd name="connsiteY9" fmla="*/ 431737 h 1058724"/>
                  <a:gd name="connsiteX10" fmla="*/ 111160 w 1440000"/>
                  <a:gd name="connsiteY10" fmla="*/ 321204 h 1058724"/>
                  <a:gd name="connsiteX11" fmla="*/ 159905 w 1440000"/>
                  <a:gd name="connsiteY11" fmla="*/ 297854 h 1058724"/>
                  <a:gd name="connsiteX12" fmla="*/ 149297 w 1440000"/>
                  <a:gd name="connsiteY12" fmla="*/ 297854 h 1058724"/>
                  <a:gd name="connsiteX13" fmla="*/ 0 w 1440000"/>
                  <a:gd name="connsiteY13" fmla="*/ 149089 h 1058724"/>
                  <a:gd name="connsiteX14" fmla="*/ 149297 w 1440000"/>
                  <a:gd name="connsiteY14" fmla="*/ 324 h 1058724"/>
                  <a:gd name="connsiteX0" fmla="*/ 1081090 w 1081090"/>
                  <a:gd name="connsiteY0" fmla="*/ 0 h 1058724"/>
                  <a:gd name="connsiteX1" fmla="*/ 149297 w 1081090"/>
                  <a:gd name="connsiteY1" fmla="*/ 1058724 h 1058724"/>
                  <a:gd name="connsiteX2" fmla="*/ 0 w 1081090"/>
                  <a:gd name="connsiteY2" fmla="*/ 909959 h 1058724"/>
                  <a:gd name="connsiteX3" fmla="*/ 149297 w 1081090"/>
                  <a:gd name="connsiteY3" fmla="*/ 761194 h 1058724"/>
                  <a:gd name="connsiteX4" fmla="*/ 154591 w 1081090"/>
                  <a:gd name="connsiteY4" fmla="*/ 761194 h 1058724"/>
                  <a:gd name="connsiteX5" fmla="*/ 153987 w 1081090"/>
                  <a:gd name="connsiteY5" fmla="*/ 761007 h 1058724"/>
                  <a:gd name="connsiteX6" fmla="*/ 19813 w 1081090"/>
                  <a:gd name="connsiteY6" fmla="*/ 627313 h 1058724"/>
                  <a:gd name="connsiteX7" fmla="*/ 0 w 1081090"/>
                  <a:gd name="connsiteY7" fmla="*/ 529525 h 1058724"/>
                  <a:gd name="connsiteX8" fmla="*/ 19813 w 1081090"/>
                  <a:gd name="connsiteY8" fmla="*/ 431737 h 1058724"/>
                  <a:gd name="connsiteX9" fmla="*/ 111160 w 1081090"/>
                  <a:gd name="connsiteY9" fmla="*/ 321204 h 1058724"/>
                  <a:gd name="connsiteX10" fmla="*/ 159905 w 1081090"/>
                  <a:gd name="connsiteY10" fmla="*/ 297854 h 1058724"/>
                  <a:gd name="connsiteX11" fmla="*/ 149297 w 1081090"/>
                  <a:gd name="connsiteY11" fmla="*/ 297854 h 1058724"/>
                  <a:gd name="connsiteX12" fmla="*/ 0 w 1081090"/>
                  <a:gd name="connsiteY12" fmla="*/ 149089 h 1058724"/>
                  <a:gd name="connsiteX13" fmla="*/ 149297 w 1081090"/>
                  <a:gd name="connsiteY13" fmla="*/ 324 h 1058724"/>
                  <a:gd name="connsiteX0" fmla="*/ 149297 w 159905"/>
                  <a:gd name="connsiteY0" fmla="*/ 1058400 h 1058400"/>
                  <a:gd name="connsiteX1" fmla="*/ 0 w 159905"/>
                  <a:gd name="connsiteY1" fmla="*/ 909635 h 1058400"/>
                  <a:gd name="connsiteX2" fmla="*/ 149297 w 159905"/>
                  <a:gd name="connsiteY2" fmla="*/ 760870 h 1058400"/>
                  <a:gd name="connsiteX3" fmla="*/ 154591 w 159905"/>
                  <a:gd name="connsiteY3" fmla="*/ 760870 h 1058400"/>
                  <a:gd name="connsiteX4" fmla="*/ 153987 w 159905"/>
                  <a:gd name="connsiteY4" fmla="*/ 760683 h 1058400"/>
                  <a:gd name="connsiteX5" fmla="*/ 19813 w 159905"/>
                  <a:gd name="connsiteY5" fmla="*/ 626989 h 1058400"/>
                  <a:gd name="connsiteX6" fmla="*/ 0 w 159905"/>
                  <a:gd name="connsiteY6" fmla="*/ 529201 h 1058400"/>
                  <a:gd name="connsiteX7" fmla="*/ 19813 w 159905"/>
                  <a:gd name="connsiteY7" fmla="*/ 431413 h 1058400"/>
                  <a:gd name="connsiteX8" fmla="*/ 111160 w 159905"/>
                  <a:gd name="connsiteY8" fmla="*/ 320880 h 1058400"/>
                  <a:gd name="connsiteX9" fmla="*/ 159905 w 159905"/>
                  <a:gd name="connsiteY9" fmla="*/ 297530 h 1058400"/>
                  <a:gd name="connsiteX10" fmla="*/ 149297 w 159905"/>
                  <a:gd name="connsiteY10" fmla="*/ 297530 h 1058400"/>
                  <a:gd name="connsiteX11" fmla="*/ 0 w 159905"/>
                  <a:gd name="connsiteY11" fmla="*/ 148765 h 1058400"/>
                  <a:gd name="connsiteX12" fmla="*/ 149297 w 159905"/>
                  <a:gd name="connsiteY12" fmla="*/ 0 h 1058400"/>
                  <a:gd name="connsiteX0" fmla="*/ 76854 w 166044"/>
                  <a:gd name="connsiteY0" fmla="*/ 1036968 h 1036968"/>
                  <a:gd name="connsiteX1" fmla="*/ 6139 w 166044"/>
                  <a:gd name="connsiteY1" fmla="*/ 909635 h 1036968"/>
                  <a:gd name="connsiteX2" fmla="*/ 155436 w 166044"/>
                  <a:gd name="connsiteY2" fmla="*/ 760870 h 1036968"/>
                  <a:gd name="connsiteX3" fmla="*/ 160730 w 166044"/>
                  <a:gd name="connsiteY3" fmla="*/ 760870 h 1036968"/>
                  <a:gd name="connsiteX4" fmla="*/ 160126 w 166044"/>
                  <a:gd name="connsiteY4" fmla="*/ 760683 h 1036968"/>
                  <a:gd name="connsiteX5" fmla="*/ 25952 w 166044"/>
                  <a:gd name="connsiteY5" fmla="*/ 626989 h 1036968"/>
                  <a:gd name="connsiteX6" fmla="*/ 6139 w 166044"/>
                  <a:gd name="connsiteY6" fmla="*/ 529201 h 1036968"/>
                  <a:gd name="connsiteX7" fmla="*/ 25952 w 166044"/>
                  <a:gd name="connsiteY7" fmla="*/ 431413 h 1036968"/>
                  <a:gd name="connsiteX8" fmla="*/ 117299 w 166044"/>
                  <a:gd name="connsiteY8" fmla="*/ 320880 h 1036968"/>
                  <a:gd name="connsiteX9" fmla="*/ 166044 w 166044"/>
                  <a:gd name="connsiteY9" fmla="*/ 297530 h 1036968"/>
                  <a:gd name="connsiteX10" fmla="*/ 155436 w 166044"/>
                  <a:gd name="connsiteY10" fmla="*/ 297530 h 1036968"/>
                  <a:gd name="connsiteX11" fmla="*/ 6139 w 166044"/>
                  <a:gd name="connsiteY11" fmla="*/ 148765 h 1036968"/>
                  <a:gd name="connsiteX12" fmla="*/ 155436 w 166044"/>
                  <a:gd name="connsiteY12" fmla="*/ 0 h 1036968"/>
                  <a:gd name="connsiteX0" fmla="*/ 73932 w 163122"/>
                  <a:gd name="connsiteY0" fmla="*/ 1036968 h 1036968"/>
                  <a:gd name="connsiteX1" fmla="*/ 3217 w 163122"/>
                  <a:gd name="connsiteY1" fmla="*/ 909635 h 1036968"/>
                  <a:gd name="connsiteX2" fmla="*/ 152514 w 163122"/>
                  <a:gd name="connsiteY2" fmla="*/ 760870 h 1036968"/>
                  <a:gd name="connsiteX3" fmla="*/ 157808 w 163122"/>
                  <a:gd name="connsiteY3" fmla="*/ 760870 h 1036968"/>
                  <a:gd name="connsiteX4" fmla="*/ 157204 w 163122"/>
                  <a:gd name="connsiteY4" fmla="*/ 760683 h 1036968"/>
                  <a:gd name="connsiteX5" fmla="*/ 23030 w 163122"/>
                  <a:gd name="connsiteY5" fmla="*/ 626989 h 1036968"/>
                  <a:gd name="connsiteX6" fmla="*/ 3217 w 163122"/>
                  <a:gd name="connsiteY6" fmla="*/ 529201 h 1036968"/>
                  <a:gd name="connsiteX7" fmla="*/ 23030 w 163122"/>
                  <a:gd name="connsiteY7" fmla="*/ 431413 h 1036968"/>
                  <a:gd name="connsiteX8" fmla="*/ 114377 w 163122"/>
                  <a:gd name="connsiteY8" fmla="*/ 320880 h 1036968"/>
                  <a:gd name="connsiteX9" fmla="*/ 163122 w 163122"/>
                  <a:gd name="connsiteY9" fmla="*/ 297530 h 1036968"/>
                  <a:gd name="connsiteX10" fmla="*/ 152514 w 163122"/>
                  <a:gd name="connsiteY10" fmla="*/ 297530 h 1036968"/>
                  <a:gd name="connsiteX11" fmla="*/ 3217 w 163122"/>
                  <a:gd name="connsiteY11" fmla="*/ 148765 h 1036968"/>
                  <a:gd name="connsiteX12" fmla="*/ 152514 w 163122"/>
                  <a:gd name="connsiteY12" fmla="*/ 0 h 1036968"/>
                  <a:gd name="connsiteX0" fmla="*/ 70778 w 159968"/>
                  <a:gd name="connsiteY0" fmla="*/ 1036968 h 1036968"/>
                  <a:gd name="connsiteX1" fmla="*/ 63 w 159968"/>
                  <a:gd name="connsiteY1" fmla="*/ 909635 h 1036968"/>
                  <a:gd name="connsiteX2" fmla="*/ 149360 w 159968"/>
                  <a:gd name="connsiteY2" fmla="*/ 760870 h 1036968"/>
                  <a:gd name="connsiteX3" fmla="*/ 154654 w 159968"/>
                  <a:gd name="connsiteY3" fmla="*/ 760870 h 1036968"/>
                  <a:gd name="connsiteX4" fmla="*/ 154050 w 159968"/>
                  <a:gd name="connsiteY4" fmla="*/ 760683 h 1036968"/>
                  <a:gd name="connsiteX5" fmla="*/ 19876 w 159968"/>
                  <a:gd name="connsiteY5" fmla="*/ 626989 h 1036968"/>
                  <a:gd name="connsiteX6" fmla="*/ 63 w 159968"/>
                  <a:gd name="connsiteY6" fmla="*/ 529201 h 1036968"/>
                  <a:gd name="connsiteX7" fmla="*/ 19876 w 159968"/>
                  <a:gd name="connsiteY7" fmla="*/ 431413 h 1036968"/>
                  <a:gd name="connsiteX8" fmla="*/ 111223 w 159968"/>
                  <a:gd name="connsiteY8" fmla="*/ 320880 h 1036968"/>
                  <a:gd name="connsiteX9" fmla="*/ 159968 w 159968"/>
                  <a:gd name="connsiteY9" fmla="*/ 297530 h 1036968"/>
                  <a:gd name="connsiteX10" fmla="*/ 149360 w 159968"/>
                  <a:gd name="connsiteY10" fmla="*/ 297530 h 1036968"/>
                  <a:gd name="connsiteX11" fmla="*/ 63 w 159968"/>
                  <a:gd name="connsiteY11" fmla="*/ 148765 h 1036968"/>
                  <a:gd name="connsiteX12" fmla="*/ 149360 w 159968"/>
                  <a:gd name="connsiteY12" fmla="*/ 0 h 1036968"/>
                  <a:gd name="connsiteX0" fmla="*/ 70715 w 159905"/>
                  <a:gd name="connsiteY0" fmla="*/ 1036968 h 1036968"/>
                  <a:gd name="connsiteX1" fmla="*/ 0 w 159905"/>
                  <a:gd name="connsiteY1" fmla="*/ 909635 h 1036968"/>
                  <a:gd name="connsiteX2" fmla="*/ 149297 w 159905"/>
                  <a:gd name="connsiteY2" fmla="*/ 760870 h 1036968"/>
                  <a:gd name="connsiteX3" fmla="*/ 154591 w 159905"/>
                  <a:gd name="connsiteY3" fmla="*/ 760870 h 1036968"/>
                  <a:gd name="connsiteX4" fmla="*/ 153987 w 159905"/>
                  <a:gd name="connsiteY4" fmla="*/ 760683 h 1036968"/>
                  <a:gd name="connsiteX5" fmla="*/ 19813 w 159905"/>
                  <a:gd name="connsiteY5" fmla="*/ 626989 h 1036968"/>
                  <a:gd name="connsiteX6" fmla="*/ 0 w 159905"/>
                  <a:gd name="connsiteY6" fmla="*/ 529201 h 1036968"/>
                  <a:gd name="connsiteX7" fmla="*/ 19813 w 159905"/>
                  <a:gd name="connsiteY7" fmla="*/ 431413 h 1036968"/>
                  <a:gd name="connsiteX8" fmla="*/ 111160 w 159905"/>
                  <a:gd name="connsiteY8" fmla="*/ 320880 h 1036968"/>
                  <a:gd name="connsiteX9" fmla="*/ 159905 w 159905"/>
                  <a:gd name="connsiteY9" fmla="*/ 297530 h 1036968"/>
                  <a:gd name="connsiteX10" fmla="*/ 149297 w 159905"/>
                  <a:gd name="connsiteY10" fmla="*/ 297530 h 1036968"/>
                  <a:gd name="connsiteX11" fmla="*/ 0 w 159905"/>
                  <a:gd name="connsiteY11" fmla="*/ 148765 h 1036968"/>
                  <a:gd name="connsiteX12" fmla="*/ 149297 w 159905"/>
                  <a:gd name="connsiteY12" fmla="*/ 0 h 1036968"/>
                  <a:gd name="connsiteX0" fmla="*/ 70715 w 159905"/>
                  <a:gd name="connsiteY0" fmla="*/ 1036968 h 1036968"/>
                  <a:gd name="connsiteX1" fmla="*/ 0 w 159905"/>
                  <a:gd name="connsiteY1" fmla="*/ 909635 h 1036968"/>
                  <a:gd name="connsiteX2" fmla="*/ 149297 w 159905"/>
                  <a:gd name="connsiteY2" fmla="*/ 760870 h 1036968"/>
                  <a:gd name="connsiteX3" fmla="*/ 154591 w 159905"/>
                  <a:gd name="connsiteY3" fmla="*/ 760870 h 1036968"/>
                  <a:gd name="connsiteX4" fmla="*/ 153987 w 159905"/>
                  <a:gd name="connsiteY4" fmla="*/ 760683 h 1036968"/>
                  <a:gd name="connsiteX5" fmla="*/ 19813 w 159905"/>
                  <a:gd name="connsiteY5" fmla="*/ 626989 h 1036968"/>
                  <a:gd name="connsiteX6" fmla="*/ 0 w 159905"/>
                  <a:gd name="connsiteY6" fmla="*/ 529201 h 1036968"/>
                  <a:gd name="connsiteX7" fmla="*/ 19813 w 159905"/>
                  <a:gd name="connsiteY7" fmla="*/ 431413 h 1036968"/>
                  <a:gd name="connsiteX8" fmla="*/ 111160 w 159905"/>
                  <a:gd name="connsiteY8" fmla="*/ 320880 h 1036968"/>
                  <a:gd name="connsiteX9" fmla="*/ 159905 w 159905"/>
                  <a:gd name="connsiteY9" fmla="*/ 297530 h 1036968"/>
                  <a:gd name="connsiteX10" fmla="*/ 149297 w 159905"/>
                  <a:gd name="connsiteY10" fmla="*/ 297530 h 1036968"/>
                  <a:gd name="connsiteX11" fmla="*/ 0 w 159905"/>
                  <a:gd name="connsiteY11" fmla="*/ 148765 h 1036968"/>
                  <a:gd name="connsiteX12" fmla="*/ 149297 w 159905"/>
                  <a:gd name="connsiteY12" fmla="*/ 0 h 1036968"/>
                  <a:gd name="connsiteX0" fmla="*/ 73890 w 163080"/>
                  <a:gd name="connsiteY0" fmla="*/ 1036968 h 1036968"/>
                  <a:gd name="connsiteX1" fmla="*/ 0 w 163080"/>
                  <a:gd name="connsiteY1" fmla="*/ 896935 h 1036968"/>
                  <a:gd name="connsiteX2" fmla="*/ 152472 w 163080"/>
                  <a:gd name="connsiteY2" fmla="*/ 760870 h 1036968"/>
                  <a:gd name="connsiteX3" fmla="*/ 157766 w 163080"/>
                  <a:gd name="connsiteY3" fmla="*/ 760870 h 1036968"/>
                  <a:gd name="connsiteX4" fmla="*/ 157162 w 163080"/>
                  <a:gd name="connsiteY4" fmla="*/ 760683 h 1036968"/>
                  <a:gd name="connsiteX5" fmla="*/ 22988 w 163080"/>
                  <a:gd name="connsiteY5" fmla="*/ 626989 h 1036968"/>
                  <a:gd name="connsiteX6" fmla="*/ 3175 w 163080"/>
                  <a:gd name="connsiteY6" fmla="*/ 529201 h 1036968"/>
                  <a:gd name="connsiteX7" fmla="*/ 22988 w 163080"/>
                  <a:gd name="connsiteY7" fmla="*/ 431413 h 1036968"/>
                  <a:gd name="connsiteX8" fmla="*/ 114335 w 163080"/>
                  <a:gd name="connsiteY8" fmla="*/ 320880 h 1036968"/>
                  <a:gd name="connsiteX9" fmla="*/ 163080 w 163080"/>
                  <a:gd name="connsiteY9" fmla="*/ 297530 h 1036968"/>
                  <a:gd name="connsiteX10" fmla="*/ 152472 w 163080"/>
                  <a:gd name="connsiteY10" fmla="*/ 297530 h 1036968"/>
                  <a:gd name="connsiteX11" fmla="*/ 3175 w 163080"/>
                  <a:gd name="connsiteY11" fmla="*/ 148765 h 1036968"/>
                  <a:gd name="connsiteX12" fmla="*/ 152472 w 163080"/>
                  <a:gd name="connsiteY12" fmla="*/ 0 h 103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3080" h="1036968">
                    <a:moveTo>
                      <a:pt x="73890" y="1036968"/>
                    </a:moveTo>
                    <a:cubicBezTo>
                      <a:pt x="17630" y="1003631"/>
                      <a:pt x="5954" y="969145"/>
                      <a:pt x="0" y="896935"/>
                    </a:cubicBezTo>
                    <a:cubicBezTo>
                      <a:pt x="13097" y="850919"/>
                      <a:pt x="70018" y="760870"/>
                      <a:pt x="152472" y="760870"/>
                    </a:cubicBezTo>
                    <a:lnTo>
                      <a:pt x="157766" y="760870"/>
                    </a:lnTo>
                    <a:lnTo>
                      <a:pt x="157162" y="760683"/>
                    </a:lnTo>
                    <a:cubicBezTo>
                      <a:pt x="96834" y="735258"/>
                      <a:pt x="48505" y="687100"/>
                      <a:pt x="22988" y="626989"/>
                    </a:cubicBezTo>
                    <a:lnTo>
                      <a:pt x="3175" y="529201"/>
                    </a:lnTo>
                    <a:lnTo>
                      <a:pt x="22988" y="431413"/>
                    </a:lnTo>
                    <a:cubicBezTo>
                      <a:pt x="42125" y="386328"/>
                      <a:pt x="74095" y="347968"/>
                      <a:pt x="114335" y="320880"/>
                    </a:cubicBezTo>
                    <a:lnTo>
                      <a:pt x="163080" y="297530"/>
                    </a:lnTo>
                    <a:lnTo>
                      <a:pt x="152472" y="297530"/>
                    </a:lnTo>
                    <a:cubicBezTo>
                      <a:pt x="70018" y="297530"/>
                      <a:pt x="3175" y="230925"/>
                      <a:pt x="3175" y="148765"/>
                    </a:cubicBezTo>
                    <a:cubicBezTo>
                      <a:pt x="3175" y="66605"/>
                      <a:pt x="70018" y="0"/>
                      <a:pt x="152472" y="0"/>
                    </a:cubicBezTo>
                  </a:path>
                </a:pathLst>
              </a:custGeom>
              <a:noFill/>
              <a:ln w="12700">
                <a:solidFill>
                  <a:schemeClr val="bg1">
                    <a:alpha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sp>
          <p:nvSpPr>
            <p:cNvPr id="8" name="文本框 7"/>
            <p:cNvSpPr txBox="1"/>
            <p:nvPr/>
          </p:nvSpPr>
          <p:spPr>
            <a:xfrm>
              <a:off x="3323578" y="2366089"/>
              <a:ext cx="864364" cy="920130"/>
            </a:xfrm>
            <a:prstGeom prst="rect">
              <a:avLst/>
            </a:prstGeom>
            <a:noFill/>
          </p:spPr>
          <p:txBody>
            <a:bodyPr wrap="none" rtlCol="0">
              <a:spAutoFit/>
              <a:scene3d>
                <a:camera prst="orthographicFront"/>
                <a:lightRig rig="threePt" dir="t"/>
              </a:scene3d>
              <a:sp3d contourW="1905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0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rial"/>
                  <a:ea typeface="微软雅黑"/>
                  <a:cs typeface="+mn-cs"/>
                </a:rPr>
                <a:t>谢</a:t>
              </a:r>
            </a:p>
          </p:txBody>
        </p:sp>
        <p:sp>
          <p:nvSpPr>
            <p:cNvPr id="150" name="文本框 149"/>
            <p:cNvSpPr txBox="1"/>
            <p:nvPr/>
          </p:nvSpPr>
          <p:spPr>
            <a:xfrm>
              <a:off x="4896066" y="2366089"/>
              <a:ext cx="864364" cy="920130"/>
            </a:xfrm>
            <a:prstGeom prst="rect">
              <a:avLst/>
            </a:prstGeom>
            <a:noFill/>
          </p:spPr>
          <p:txBody>
            <a:bodyPr wrap="none" rtlCol="0">
              <a:spAutoFit/>
              <a:scene3d>
                <a:camera prst="orthographicFront"/>
                <a:lightRig rig="threePt" dir="t"/>
              </a:scene3d>
              <a:sp3d contourW="1905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0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rial"/>
                  <a:ea typeface="微软雅黑"/>
                  <a:cs typeface="+mn-cs"/>
                </a:rPr>
                <a:t>谢</a:t>
              </a:r>
            </a:p>
          </p:txBody>
        </p:sp>
        <p:sp>
          <p:nvSpPr>
            <p:cNvPr id="151" name="文本框 150"/>
            <p:cNvSpPr txBox="1"/>
            <p:nvPr/>
          </p:nvSpPr>
          <p:spPr>
            <a:xfrm>
              <a:off x="6472363" y="2366089"/>
              <a:ext cx="864364" cy="920130"/>
            </a:xfrm>
            <a:prstGeom prst="rect">
              <a:avLst/>
            </a:prstGeom>
            <a:noFill/>
          </p:spPr>
          <p:txBody>
            <a:bodyPr wrap="none" rtlCol="0">
              <a:spAutoFit/>
              <a:scene3d>
                <a:camera prst="orthographicFront"/>
                <a:lightRig rig="threePt" dir="t"/>
              </a:scene3d>
              <a:sp3d contourW="1905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0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rial"/>
                  <a:ea typeface="微软雅黑"/>
                  <a:cs typeface="+mn-cs"/>
                </a:rPr>
                <a:t>观</a:t>
              </a:r>
            </a:p>
          </p:txBody>
        </p:sp>
        <p:sp>
          <p:nvSpPr>
            <p:cNvPr id="152" name="文本框 151"/>
            <p:cNvSpPr txBox="1"/>
            <p:nvPr/>
          </p:nvSpPr>
          <p:spPr>
            <a:xfrm>
              <a:off x="8169493" y="2366089"/>
              <a:ext cx="864365" cy="920130"/>
            </a:xfrm>
            <a:prstGeom prst="rect">
              <a:avLst/>
            </a:prstGeom>
            <a:noFill/>
          </p:spPr>
          <p:txBody>
            <a:bodyPr wrap="none" rtlCol="0">
              <a:spAutoFit/>
              <a:scene3d>
                <a:camera prst="orthographicFront"/>
                <a:lightRig rig="threePt" dir="t"/>
              </a:scene3d>
              <a:sp3d contourW="1905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0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rial"/>
                  <a:ea typeface="微软雅黑"/>
                  <a:cs typeface="+mn-cs"/>
                </a:rPr>
                <a:t>看</a:t>
              </a:r>
            </a:p>
          </p:txBody>
        </p:sp>
      </p:grpSp>
      <p:sp>
        <p:nvSpPr>
          <p:cNvPr id="10" name="文本框 9"/>
          <p:cNvSpPr txBox="1"/>
          <p:nvPr/>
        </p:nvSpPr>
        <p:spPr>
          <a:xfrm>
            <a:off x="2364049" y="3723333"/>
            <a:ext cx="7463903" cy="769441"/>
          </a:xfrm>
          <a:prstGeom prst="rect">
            <a:avLst/>
          </a:prstGeom>
          <a:noFill/>
        </p:spPr>
        <p:txBody>
          <a:bodyPr wrap="none" rtlCol="0">
            <a:spAutoFit/>
            <a:scene3d>
              <a:camera prst="orthographicFront"/>
              <a:lightRig rig="threePt" dir="t"/>
            </a:scene3d>
            <a:sp3d contourW="254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400" b="0" i="0" u="none" strike="noStrike" kern="1200" cap="none" spc="0" normalizeH="0" baseline="0" noProof="0" dirty="0">
                <a:ln>
                  <a:noFill/>
                </a:ln>
                <a:solidFill>
                  <a:srgbClr val="000000">
                    <a:lumMod val="75000"/>
                    <a:lumOff val="25000"/>
                  </a:srgbClr>
                </a:solidFill>
                <a:effectLst/>
                <a:uLnTx/>
                <a:uFillTx/>
                <a:latin typeface="时尚中黑简体" panose="01010104010101010101" pitchFamily="2" charset="-122"/>
                <a:ea typeface="时尚中黑简体" panose="01010104010101010101" pitchFamily="2" charset="-122"/>
                <a:cs typeface="+mn-cs"/>
              </a:rPr>
              <a:t>创意铅笔微粒体说课</a:t>
            </a:r>
            <a:r>
              <a:rPr kumimoji="0" lang="en-US" altLang="zh-CN" sz="4400" b="0" i="0" u="none" strike="noStrike" kern="1200" cap="none" spc="0" normalizeH="0" baseline="0" noProof="0" dirty="0">
                <a:ln>
                  <a:noFill/>
                </a:ln>
                <a:solidFill>
                  <a:srgbClr val="000000">
                    <a:lumMod val="75000"/>
                    <a:lumOff val="25000"/>
                  </a:srgbClr>
                </a:solidFill>
                <a:effectLst/>
                <a:uLnTx/>
                <a:uFillTx/>
                <a:latin typeface="时尚中黑简体" panose="01010104010101010101" pitchFamily="2" charset="-122"/>
                <a:ea typeface="时尚中黑简体" panose="01010104010101010101" pitchFamily="2" charset="-122"/>
                <a:cs typeface="+mn-cs"/>
              </a:rPr>
              <a:t>PPT</a:t>
            </a:r>
            <a:r>
              <a:rPr kumimoji="0" lang="zh-CN" altLang="en-US" sz="4400" b="0" i="0" u="none" strike="noStrike" kern="1200" cap="none" spc="0" normalizeH="0" baseline="0" noProof="0" dirty="0">
                <a:ln>
                  <a:noFill/>
                </a:ln>
                <a:solidFill>
                  <a:srgbClr val="000000">
                    <a:lumMod val="75000"/>
                    <a:lumOff val="25000"/>
                  </a:srgbClr>
                </a:solidFill>
                <a:effectLst/>
                <a:uLnTx/>
                <a:uFillTx/>
                <a:latin typeface="时尚中黑简体" panose="01010104010101010101" pitchFamily="2" charset="-122"/>
                <a:ea typeface="时尚中黑简体" panose="01010104010101010101" pitchFamily="2" charset="-122"/>
                <a:cs typeface="+mn-cs"/>
              </a:rPr>
              <a:t>模板</a:t>
            </a:r>
          </a:p>
        </p:txBody>
      </p:sp>
      <p:cxnSp>
        <p:nvCxnSpPr>
          <p:cNvPr id="12" name="直接连接符 11"/>
          <p:cNvCxnSpPr/>
          <p:nvPr/>
        </p:nvCxnSpPr>
        <p:spPr>
          <a:xfrm>
            <a:off x="2584185" y="4582335"/>
            <a:ext cx="7023631" cy="0"/>
          </a:xfrm>
          <a:prstGeom prst="line">
            <a:avLst/>
          </a:prstGeom>
          <a:ln>
            <a:solidFill>
              <a:schemeClr val="bg1">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161" name="矩形 160"/>
          <p:cNvSpPr/>
          <p:nvPr/>
        </p:nvSpPr>
        <p:spPr>
          <a:xfrm>
            <a:off x="2321147" y="4712507"/>
            <a:ext cx="7582128" cy="307777"/>
          </a:xfrm>
          <a:prstGeom prst="rect">
            <a:avLst/>
          </a:prstGeom>
        </p:spPr>
        <p:txBody>
          <a:bodyPr wrap="square">
            <a:spAutoFit/>
            <a:scene3d>
              <a:camera prst="orthographicFront"/>
              <a:lightRig rig="threePt" dir="t"/>
            </a:scene3d>
            <a:sp3d contourW="635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000000">
                    <a:lumMod val="50000"/>
                    <a:lumOff val="50000"/>
                  </a:srgbClr>
                </a:solidFill>
                <a:effectLst/>
                <a:uLnTx/>
                <a:uFillTx/>
                <a:latin typeface="Arial"/>
                <a:ea typeface="等线" panose="02010600030101010101" pitchFamily="2" charset="-122"/>
                <a:cs typeface="+mn-cs"/>
              </a:rPr>
              <a:t>Creative pencil microsomal lesson PPT template DESIGNED FOR FEI ER SHE JI</a:t>
            </a:r>
          </a:p>
        </p:txBody>
      </p:sp>
      <p:grpSp>
        <p:nvGrpSpPr>
          <p:cNvPr id="52" name="组合 51"/>
          <p:cNvGrpSpPr/>
          <p:nvPr/>
        </p:nvGrpSpPr>
        <p:grpSpPr>
          <a:xfrm>
            <a:off x="6448298" y="5406393"/>
            <a:ext cx="531780" cy="531780"/>
            <a:chOff x="1805940" y="1198245"/>
            <a:chExt cx="2011680" cy="2011680"/>
          </a:xfrm>
        </p:grpSpPr>
        <p:sp>
          <p:nvSpPr>
            <p:cNvPr id="61" name="圆角矩形 2"/>
            <p:cNvSpPr/>
            <p:nvPr/>
          </p:nvSpPr>
          <p:spPr>
            <a:xfrm>
              <a:off x="1805940" y="1198245"/>
              <a:ext cx="2011680" cy="2011680"/>
            </a:xfrm>
            <a:prstGeom prst="ellipse">
              <a:avLst/>
            </a:prstGeom>
            <a:ln w="25400">
              <a:gradFill flip="none" rotWithShape="1">
                <a:gsLst>
                  <a:gs pos="0">
                    <a:schemeClr val="bg1">
                      <a:lumMod val="8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62" name="圆角矩形 3"/>
            <p:cNvSpPr/>
            <p:nvPr/>
          </p:nvSpPr>
          <p:spPr>
            <a:xfrm>
              <a:off x="1971639" y="1363944"/>
              <a:ext cx="1680278" cy="1680278"/>
            </a:xfrm>
            <a:prstGeom prst="ellipse">
              <a:avLst/>
            </a:prstGeom>
            <a:gradFill>
              <a:gsLst>
                <a:gs pos="100000">
                  <a:srgbClr val="E0E0E0"/>
                </a:gs>
                <a:gs pos="0">
                  <a:schemeClr val="bg1"/>
                </a:gs>
              </a:gsLst>
              <a:lin ang="2700000" scaled="1"/>
            </a:gradFill>
            <a:ln w="101600">
              <a:noFill/>
            </a:ln>
            <a:effectLst>
              <a:outerShdw blurRad="127000" dist="76200" dir="2700000" algn="tl" rotWithShape="0">
                <a:schemeClr val="accent1">
                  <a:lumMod val="50000"/>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63" name="圆角矩形 4"/>
            <p:cNvSpPr/>
            <p:nvPr/>
          </p:nvSpPr>
          <p:spPr>
            <a:xfrm>
              <a:off x="2077721" y="1470026"/>
              <a:ext cx="1468114" cy="1468114"/>
            </a:xfrm>
            <a:prstGeom prst="ellipse">
              <a:avLst/>
            </a:prstGeom>
            <a:gradFill>
              <a:gsLst>
                <a:gs pos="0">
                  <a:srgbClr val="E2E2E2"/>
                </a:gs>
                <a:gs pos="100000">
                  <a:schemeClr val="bg1"/>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grpSp>
        <p:nvGrpSpPr>
          <p:cNvPr id="64" name="组合 63"/>
          <p:cNvGrpSpPr/>
          <p:nvPr/>
        </p:nvGrpSpPr>
        <p:grpSpPr>
          <a:xfrm>
            <a:off x="3780765" y="5406393"/>
            <a:ext cx="531780" cy="531780"/>
            <a:chOff x="1805940" y="1198245"/>
            <a:chExt cx="2011680" cy="2011680"/>
          </a:xfrm>
        </p:grpSpPr>
        <p:sp>
          <p:nvSpPr>
            <p:cNvPr id="65" name="圆角矩形 2"/>
            <p:cNvSpPr/>
            <p:nvPr/>
          </p:nvSpPr>
          <p:spPr>
            <a:xfrm>
              <a:off x="1805940" y="1198245"/>
              <a:ext cx="2011680" cy="2011680"/>
            </a:xfrm>
            <a:prstGeom prst="ellipse">
              <a:avLst/>
            </a:prstGeom>
            <a:ln w="25400">
              <a:gradFill flip="none" rotWithShape="1">
                <a:gsLst>
                  <a:gs pos="0">
                    <a:schemeClr val="bg1">
                      <a:lumMod val="8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66" name="圆角矩形 3"/>
            <p:cNvSpPr/>
            <p:nvPr/>
          </p:nvSpPr>
          <p:spPr>
            <a:xfrm>
              <a:off x="1971639" y="1363944"/>
              <a:ext cx="1680278" cy="1680278"/>
            </a:xfrm>
            <a:prstGeom prst="ellipse">
              <a:avLst/>
            </a:prstGeom>
            <a:gradFill>
              <a:gsLst>
                <a:gs pos="100000">
                  <a:srgbClr val="E0E0E0"/>
                </a:gs>
                <a:gs pos="0">
                  <a:schemeClr val="bg1"/>
                </a:gs>
              </a:gsLst>
              <a:lin ang="2700000" scaled="1"/>
            </a:gradFill>
            <a:ln w="101600">
              <a:noFill/>
            </a:ln>
            <a:effectLst>
              <a:outerShdw blurRad="127000" dist="76200" dir="2700000" algn="tl" rotWithShape="0">
                <a:schemeClr val="accent1">
                  <a:lumMod val="50000"/>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67" name="圆角矩形 4"/>
            <p:cNvSpPr/>
            <p:nvPr/>
          </p:nvSpPr>
          <p:spPr>
            <a:xfrm>
              <a:off x="2077721" y="1470026"/>
              <a:ext cx="1468114" cy="1468114"/>
            </a:xfrm>
            <a:prstGeom prst="ellipse">
              <a:avLst/>
            </a:prstGeom>
            <a:gradFill>
              <a:gsLst>
                <a:gs pos="0">
                  <a:srgbClr val="E2E2E2"/>
                </a:gs>
                <a:gs pos="100000">
                  <a:schemeClr val="bg1"/>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sp>
        <p:nvSpPr>
          <p:cNvPr id="71" name="student-graduation-cap-shape_52041"/>
          <p:cNvSpPr>
            <a:spLocks noChangeAspect="1"/>
          </p:cNvSpPr>
          <p:nvPr/>
        </p:nvSpPr>
        <p:spPr bwMode="auto">
          <a:xfrm>
            <a:off x="3931133" y="5530464"/>
            <a:ext cx="219840" cy="264806"/>
          </a:xfrm>
          <a:custGeom>
            <a:avLst/>
            <a:gdLst>
              <a:gd name="connsiteX0" fmla="*/ 56671 w 279400"/>
              <a:gd name="connsiteY0" fmla="*/ 192087 h 336550"/>
              <a:gd name="connsiteX1" fmla="*/ 224047 w 279400"/>
              <a:gd name="connsiteY1" fmla="*/ 192087 h 336550"/>
              <a:gd name="connsiteX2" fmla="*/ 279400 w 279400"/>
              <a:gd name="connsiteY2" fmla="*/ 247752 h 336550"/>
              <a:gd name="connsiteX3" fmla="*/ 279400 w 279400"/>
              <a:gd name="connsiteY3" fmla="*/ 336550 h 336550"/>
              <a:gd name="connsiteX4" fmla="*/ 176602 w 279400"/>
              <a:gd name="connsiteY4" fmla="*/ 336550 h 336550"/>
              <a:gd name="connsiteX5" fmla="*/ 158151 w 279400"/>
              <a:gd name="connsiteY5" fmla="*/ 245101 h 336550"/>
              <a:gd name="connsiteX6" fmla="*/ 151562 w 279400"/>
              <a:gd name="connsiteY6" fmla="*/ 239800 h 336550"/>
              <a:gd name="connsiteX7" fmla="*/ 167377 w 279400"/>
              <a:gd name="connsiteY7" fmla="*/ 213293 h 336550"/>
              <a:gd name="connsiteX8" fmla="*/ 167377 w 279400"/>
              <a:gd name="connsiteY8" fmla="*/ 209317 h 336550"/>
              <a:gd name="connsiteX9" fmla="*/ 163423 w 279400"/>
              <a:gd name="connsiteY9" fmla="*/ 207991 h 336550"/>
              <a:gd name="connsiteX10" fmla="*/ 121249 w 279400"/>
              <a:gd name="connsiteY10" fmla="*/ 207991 h 336550"/>
              <a:gd name="connsiteX11" fmla="*/ 118613 w 279400"/>
              <a:gd name="connsiteY11" fmla="*/ 209317 h 336550"/>
              <a:gd name="connsiteX12" fmla="*/ 118613 w 279400"/>
              <a:gd name="connsiteY12" fmla="*/ 213293 h 336550"/>
              <a:gd name="connsiteX13" fmla="*/ 134429 w 279400"/>
              <a:gd name="connsiteY13" fmla="*/ 239800 h 336550"/>
              <a:gd name="connsiteX14" fmla="*/ 126521 w 279400"/>
              <a:gd name="connsiteY14" fmla="*/ 245101 h 336550"/>
              <a:gd name="connsiteX15" fmla="*/ 110706 w 279400"/>
              <a:gd name="connsiteY15" fmla="*/ 336550 h 336550"/>
              <a:gd name="connsiteX16" fmla="*/ 0 w 279400"/>
              <a:gd name="connsiteY16" fmla="*/ 336550 h 336550"/>
              <a:gd name="connsiteX17" fmla="*/ 0 w 279400"/>
              <a:gd name="connsiteY17" fmla="*/ 247752 h 336550"/>
              <a:gd name="connsiteX18" fmla="*/ 56671 w 279400"/>
              <a:gd name="connsiteY18" fmla="*/ 192087 h 336550"/>
              <a:gd name="connsiteX19" fmla="*/ 138907 w 279400"/>
              <a:gd name="connsiteY19" fmla="*/ 0 h 336550"/>
              <a:gd name="connsiteX20" fmla="*/ 219076 w 279400"/>
              <a:gd name="connsiteY20" fmla="*/ 80169 h 336550"/>
              <a:gd name="connsiteX21" fmla="*/ 138907 w 279400"/>
              <a:gd name="connsiteY21" fmla="*/ 160338 h 336550"/>
              <a:gd name="connsiteX22" fmla="*/ 58738 w 279400"/>
              <a:gd name="connsiteY22" fmla="*/ 80169 h 336550"/>
              <a:gd name="connsiteX23" fmla="*/ 138907 w 279400"/>
              <a:gd name="connsiteY23"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79400" h="336550">
                <a:moveTo>
                  <a:pt x="56671" y="192087"/>
                </a:moveTo>
                <a:cubicBezTo>
                  <a:pt x="56671" y="192087"/>
                  <a:pt x="56671" y="192087"/>
                  <a:pt x="224047" y="192087"/>
                </a:cubicBezTo>
                <a:cubicBezTo>
                  <a:pt x="254360" y="192087"/>
                  <a:pt x="279400" y="217269"/>
                  <a:pt x="279400" y="247752"/>
                </a:cubicBezTo>
                <a:cubicBezTo>
                  <a:pt x="279400" y="247752"/>
                  <a:pt x="279400" y="247752"/>
                  <a:pt x="279400" y="336550"/>
                </a:cubicBezTo>
                <a:cubicBezTo>
                  <a:pt x="279400" y="336550"/>
                  <a:pt x="279400" y="336550"/>
                  <a:pt x="176602" y="336550"/>
                </a:cubicBezTo>
                <a:cubicBezTo>
                  <a:pt x="176602" y="336550"/>
                  <a:pt x="176602" y="336550"/>
                  <a:pt x="158151" y="245101"/>
                </a:cubicBezTo>
                <a:cubicBezTo>
                  <a:pt x="158151" y="242450"/>
                  <a:pt x="154197" y="239800"/>
                  <a:pt x="151562" y="239800"/>
                </a:cubicBezTo>
                <a:cubicBezTo>
                  <a:pt x="151562" y="239800"/>
                  <a:pt x="151562" y="239800"/>
                  <a:pt x="167377" y="213293"/>
                </a:cubicBezTo>
                <a:cubicBezTo>
                  <a:pt x="167377" y="211967"/>
                  <a:pt x="167377" y="210642"/>
                  <a:pt x="167377" y="209317"/>
                </a:cubicBezTo>
                <a:cubicBezTo>
                  <a:pt x="166059" y="207991"/>
                  <a:pt x="164741" y="207991"/>
                  <a:pt x="163423" y="207991"/>
                </a:cubicBezTo>
                <a:cubicBezTo>
                  <a:pt x="163423" y="207991"/>
                  <a:pt x="163423" y="207991"/>
                  <a:pt x="121249" y="207991"/>
                </a:cubicBezTo>
                <a:cubicBezTo>
                  <a:pt x="119931" y="207991"/>
                  <a:pt x="118613" y="207991"/>
                  <a:pt x="118613" y="209317"/>
                </a:cubicBezTo>
                <a:cubicBezTo>
                  <a:pt x="117296" y="210642"/>
                  <a:pt x="117296" y="211967"/>
                  <a:pt x="118613" y="213293"/>
                </a:cubicBezTo>
                <a:cubicBezTo>
                  <a:pt x="118613" y="213293"/>
                  <a:pt x="118613" y="213293"/>
                  <a:pt x="134429" y="239800"/>
                </a:cubicBezTo>
                <a:cubicBezTo>
                  <a:pt x="130475" y="239800"/>
                  <a:pt x="127839" y="242450"/>
                  <a:pt x="126521" y="245101"/>
                </a:cubicBezTo>
                <a:cubicBezTo>
                  <a:pt x="126521" y="245101"/>
                  <a:pt x="126521" y="245101"/>
                  <a:pt x="110706" y="336550"/>
                </a:cubicBezTo>
                <a:cubicBezTo>
                  <a:pt x="110706" y="336550"/>
                  <a:pt x="110706" y="336550"/>
                  <a:pt x="0" y="336550"/>
                </a:cubicBezTo>
                <a:cubicBezTo>
                  <a:pt x="0" y="336550"/>
                  <a:pt x="0" y="336550"/>
                  <a:pt x="0" y="247752"/>
                </a:cubicBezTo>
                <a:cubicBezTo>
                  <a:pt x="0" y="217269"/>
                  <a:pt x="25040" y="192087"/>
                  <a:pt x="56671" y="192087"/>
                </a:cubicBezTo>
                <a:close/>
                <a:moveTo>
                  <a:pt x="138907" y="0"/>
                </a:moveTo>
                <a:cubicBezTo>
                  <a:pt x="183183" y="0"/>
                  <a:pt x="219076" y="35893"/>
                  <a:pt x="219076" y="80169"/>
                </a:cubicBezTo>
                <a:cubicBezTo>
                  <a:pt x="219076" y="124445"/>
                  <a:pt x="183183" y="160338"/>
                  <a:pt x="138907" y="160338"/>
                </a:cubicBezTo>
                <a:cubicBezTo>
                  <a:pt x="94631" y="160338"/>
                  <a:pt x="58738" y="124445"/>
                  <a:pt x="58738" y="80169"/>
                </a:cubicBezTo>
                <a:cubicBezTo>
                  <a:pt x="58738" y="35893"/>
                  <a:pt x="94631" y="0"/>
                  <a:pt x="138907" y="0"/>
                </a:cubicBezTo>
                <a:close/>
              </a:path>
            </a:pathLst>
          </a:custGeom>
          <a:solidFill>
            <a:schemeClr val="tx1">
              <a:lumMod val="65000"/>
              <a:lumOff val="35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000000"/>
              </a:solidFill>
              <a:effectLst/>
              <a:uLnTx/>
              <a:uFillTx/>
              <a:latin typeface="Arial"/>
              <a:ea typeface="微软雅黑"/>
              <a:cs typeface="+mn-cs"/>
            </a:endParaRPr>
          </a:p>
        </p:txBody>
      </p:sp>
      <p:sp>
        <p:nvSpPr>
          <p:cNvPr id="73" name="文本框 72"/>
          <p:cNvSpPr txBox="1"/>
          <p:nvPr/>
        </p:nvSpPr>
        <p:spPr>
          <a:xfrm>
            <a:off x="4305957" y="5514086"/>
            <a:ext cx="2165547"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53585F"/>
                </a:solidFill>
                <a:effectLst/>
                <a:uLnTx/>
                <a:uFillTx/>
                <a:latin typeface="微软雅黑"/>
                <a:ea typeface="微软雅黑"/>
                <a:cs typeface="+mn-cs"/>
              </a:rPr>
              <a:t>此处添加说课人姓名</a:t>
            </a:r>
          </a:p>
        </p:txBody>
      </p:sp>
      <p:sp>
        <p:nvSpPr>
          <p:cNvPr id="74" name="student-graduation-cap-shape_52041"/>
          <p:cNvSpPr>
            <a:spLocks noChangeAspect="1"/>
          </p:cNvSpPr>
          <p:nvPr/>
        </p:nvSpPr>
        <p:spPr bwMode="auto">
          <a:xfrm>
            <a:off x="6582533" y="5540487"/>
            <a:ext cx="256066" cy="264808"/>
          </a:xfrm>
          <a:custGeom>
            <a:avLst/>
            <a:gdLst>
              <a:gd name="connsiteX0" fmla="*/ 233363 w 325438"/>
              <a:gd name="connsiteY0" fmla="*/ 249238 h 336550"/>
              <a:gd name="connsiteX1" fmla="*/ 279401 w 325438"/>
              <a:gd name="connsiteY1" fmla="*/ 249238 h 336550"/>
              <a:gd name="connsiteX2" fmla="*/ 279401 w 325438"/>
              <a:gd name="connsiteY2" fmla="*/ 290513 h 336550"/>
              <a:gd name="connsiteX3" fmla="*/ 233363 w 325438"/>
              <a:gd name="connsiteY3" fmla="*/ 290513 h 336550"/>
              <a:gd name="connsiteX4" fmla="*/ 171450 w 325438"/>
              <a:gd name="connsiteY4" fmla="*/ 249238 h 336550"/>
              <a:gd name="connsiteX5" fmla="*/ 217488 w 325438"/>
              <a:gd name="connsiteY5" fmla="*/ 249238 h 336550"/>
              <a:gd name="connsiteX6" fmla="*/ 217488 w 325438"/>
              <a:gd name="connsiteY6" fmla="*/ 290513 h 336550"/>
              <a:gd name="connsiteX7" fmla="*/ 171450 w 325438"/>
              <a:gd name="connsiteY7" fmla="*/ 290513 h 336550"/>
              <a:gd name="connsiteX8" fmla="*/ 107950 w 325438"/>
              <a:gd name="connsiteY8" fmla="*/ 249238 h 336550"/>
              <a:gd name="connsiteX9" fmla="*/ 155575 w 325438"/>
              <a:gd name="connsiteY9" fmla="*/ 249238 h 336550"/>
              <a:gd name="connsiteX10" fmla="*/ 155575 w 325438"/>
              <a:gd name="connsiteY10" fmla="*/ 290513 h 336550"/>
              <a:gd name="connsiteX11" fmla="*/ 107950 w 325438"/>
              <a:gd name="connsiteY11" fmla="*/ 290513 h 336550"/>
              <a:gd name="connsiteX12" fmla="*/ 46038 w 325438"/>
              <a:gd name="connsiteY12" fmla="*/ 249238 h 336550"/>
              <a:gd name="connsiteX13" fmla="*/ 93663 w 325438"/>
              <a:gd name="connsiteY13" fmla="*/ 249238 h 336550"/>
              <a:gd name="connsiteX14" fmla="*/ 93663 w 325438"/>
              <a:gd name="connsiteY14" fmla="*/ 290513 h 336550"/>
              <a:gd name="connsiteX15" fmla="*/ 46038 w 325438"/>
              <a:gd name="connsiteY15" fmla="*/ 290513 h 336550"/>
              <a:gd name="connsiteX16" fmla="*/ 233363 w 325438"/>
              <a:gd name="connsiteY16" fmla="*/ 195263 h 336550"/>
              <a:gd name="connsiteX17" fmla="*/ 279401 w 325438"/>
              <a:gd name="connsiteY17" fmla="*/ 195263 h 336550"/>
              <a:gd name="connsiteX18" fmla="*/ 279401 w 325438"/>
              <a:gd name="connsiteY18" fmla="*/ 234951 h 336550"/>
              <a:gd name="connsiteX19" fmla="*/ 233363 w 325438"/>
              <a:gd name="connsiteY19" fmla="*/ 234951 h 336550"/>
              <a:gd name="connsiteX20" fmla="*/ 171450 w 325438"/>
              <a:gd name="connsiteY20" fmla="*/ 195263 h 336550"/>
              <a:gd name="connsiteX21" fmla="*/ 217488 w 325438"/>
              <a:gd name="connsiteY21" fmla="*/ 195263 h 336550"/>
              <a:gd name="connsiteX22" fmla="*/ 217488 w 325438"/>
              <a:gd name="connsiteY22" fmla="*/ 234951 h 336550"/>
              <a:gd name="connsiteX23" fmla="*/ 171450 w 325438"/>
              <a:gd name="connsiteY23" fmla="*/ 234951 h 336550"/>
              <a:gd name="connsiteX24" fmla="*/ 107950 w 325438"/>
              <a:gd name="connsiteY24" fmla="*/ 195263 h 336550"/>
              <a:gd name="connsiteX25" fmla="*/ 155575 w 325438"/>
              <a:gd name="connsiteY25" fmla="*/ 195263 h 336550"/>
              <a:gd name="connsiteX26" fmla="*/ 155575 w 325438"/>
              <a:gd name="connsiteY26" fmla="*/ 234951 h 336550"/>
              <a:gd name="connsiteX27" fmla="*/ 107950 w 325438"/>
              <a:gd name="connsiteY27" fmla="*/ 234951 h 336550"/>
              <a:gd name="connsiteX28" fmla="*/ 46038 w 325438"/>
              <a:gd name="connsiteY28" fmla="*/ 195263 h 336550"/>
              <a:gd name="connsiteX29" fmla="*/ 93663 w 325438"/>
              <a:gd name="connsiteY29" fmla="*/ 195263 h 336550"/>
              <a:gd name="connsiteX30" fmla="*/ 93663 w 325438"/>
              <a:gd name="connsiteY30" fmla="*/ 234951 h 336550"/>
              <a:gd name="connsiteX31" fmla="*/ 46038 w 325438"/>
              <a:gd name="connsiteY31" fmla="*/ 234951 h 336550"/>
              <a:gd name="connsiteX32" fmla="*/ 233363 w 325438"/>
              <a:gd name="connsiteY32" fmla="*/ 139700 h 336550"/>
              <a:gd name="connsiteX33" fmla="*/ 279401 w 325438"/>
              <a:gd name="connsiteY33" fmla="*/ 139700 h 336550"/>
              <a:gd name="connsiteX34" fmla="*/ 279401 w 325438"/>
              <a:gd name="connsiteY34" fmla="*/ 180975 h 336550"/>
              <a:gd name="connsiteX35" fmla="*/ 233363 w 325438"/>
              <a:gd name="connsiteY35" fmla="*/ 180975 h 336550"/>
              <a:gd name="connsiteX36" fmla="*/ 171450 w 325438"/>
              <a:gd name="connsiteY36" fmla="*/ 139700 h 336550"/>
              <a:gd name="connsiteX37" fmla="*/ 217488 w 325438"/>
              <a:gd name="connsiteY37" fmla="*/ 139700 h 336550"/>
              <a:gd name="connsiteX38" fmla="*/ 217488 w 325438"/>
              <a:gd name="connsiteY38" fmla="*/ 180975 h 336550"/>
              <a:gd name="connsiteX39" fmla="*/ 171450 w 325438"/>
              <a:gd name="connsiteY39" fmla="*/ 180975 h 336550"/>
              <a:gd name="connsiteX40" fmla="*/ 107950 w 325438"/>
              <a:gd name="connsiteY40" fmla="*/ 139700 h 336550"/>
              <a:gd name="connsiteX41" fmla="*/ 155575 w 325438"/>
              <a:gd name="connsiteY41" fmla="*/ 139700 h 336550"/>
              <a:gd name="connsiteX42" fmla="*/ 155575 w 325438"/>
              <a:gd name="connsiteY42" fmla="*/ 180975 h 336550"/>
              <a:gd name="connsiteX43" fmla="*/ 107950 w 325438"/>
              <a:gd name="connsiteY43" fmla="*/ 180975 h 336550"/>
              <a:gd name="connsiteX44" fmla="*/ 49167 w 325438"/>
              <a:gd name="connsiteY44" fmla="*/ 38100 h 336550"/>
              <a:gd name="connsiteX45" fmla="*/ 25400 w 325438"/>
              <a:gd name="connsiteY45" fmla="*/ 61753 h 336550"/>
              <a:gd name="connsiteX46" fmla="*/ 25400 w 325438"/>
              <a:gd name="connsiteY46" fmla="*/ 289085 h 336550"/>
              <a:gd name="connsiteX47" fmla="*/ 49167 w 325438"/>
              <a:gd name="connsiteY47" fmla="*/ 312738 h 336550"/>
              <a:gd name="connsiteX48" fmla="*/ 276271 w 325438"/>
              <a:gd name="connsiteY48" fmla="*/ 312738 h 336550"/>
              <a:gd name="connsiteX49" fmla="*/ 300038 w 325438"/>
              <a:gd name="connsiteY49" fmla="*/ 289085 h 336550"/>
              <a:gd name="connsiteX50" fmla="*/ 300038 w 325438"/>
              <a:gd name="connsiteY50" fmla="*/ 61753 h 336550"/>
              <a:gd name="connsiteX51" fmla="*/ 276271 w 325438"/>
              <a:gd name="connsiteY51" fmla="*/ 38100 h 336550"/>
              <a:gd name="connsiteX52" fmla="*/ 269669 w 325438"/>
              <a:gd name="connsiteY52" fmla="*/ 38100 h 336550"/>
              <a:gd name="connsiteX53" fmla="*/ 269669 w 325438"/>
              <a:gd name="connsiteY53" fmla="*/ 63067 h 336550"/>
              <a:gd name="connsiteX54" fmla="*/ 276271 w 325438"/>
              <a:gd name="connsiteY54" fmla="*/ 74894 h 336550"/>
              <a:gd name="connsiteX55" fmla="*/ 260427 w 325438"/>
              <a:gd name="connsiteY55" fmla="*/ 90662 h 336550"/>
              <a:gd name="connsiteX56" fmla="*/ 244582 w 325438"/>
              <a:gd name="connsiteY56" fmla="*/ 74894 h 336550"/>
              <a:gd name="connsiteX57" fmla="*/ 249864 w 325438"/>
              <a:gd name="connsiteY57" fmla="*/ 63067 h 336550"/>
              <a:gd name="connsiteX58" fmla="*/ 249864 w 325438"/>
              <a:gd name="connsiteY58" fmla="*/ 38100 h 336550"/>
              <a:gd name="connsiteX59" fmla="*/ 231379 w 325438"/>
              <a:gd name="connsiteY59" fmla="*/ 38100 h 336550"/>
              <a:gd name="connsiteX60" fmla="*/ 231379 w 325438"/>
              <a:gd name="connsiteY60" fmla="*/ 63067 h 336550"/>
              <a:gd name="connsiteX61" fmla="*/ 236660 w 325438"/>
              <a:gd name="connsiteY61" fmla="*/ 74894 h 336550"/>
              <a:gd name="connsiteX62" fmla="*/ 220816 w 325438"/>
              <a:gd name="connsiteY62" fmla="*/ 90662 h 336550"/>
              <a:gd name="connsiteX63" fmla="*/ 204971 w 325438"/>
              <a:gd name="connsiteY63" fmla="*/ 74894 h 336550"/>
              <a:gd name="connsiteX64" fmla="*/ 210253 w 325438"/>
              <a:gd name="connsiteY64" fmla="*/ 63067 h 336550"/>
              <a:gd name="connsiteX65" fmla="*/ 210253 w 325438"/>
              <a:gd name="connsiteY65" fmla="*/ 38100 h 336550"/>
              <a:gd name="connsiteX66" fmla="*/ 191767 w 325438"/>
              <a:gd name="connsiteY66" fmla="*/ 38100 h 336550"/>
              <a:gd name="connsiteX67" fmla="*/ 191767 w 325438"/>
              <a:gd name="connsiteY67" fmla="*/ 63067 h 336550"/>
              <a:gd name="connsiteX68" fmla="*/ 198369 w 325438"/>
              <a:gd name="connsiteY68" fmla="*/ 74894 h 336550"/>
              <a:gd name="connsiteX69" fmla="*/ 182525 w 325438"/>
              <a:gd name="connsiteY69" fmla="*/ 90662 h 336550"/>
              <a:gd name="connsiteX70" fmla="*/ 166680 w 325438"/>
              <a:gd name="connsiteY70" fmla="*/ 74894 h 336550"/>
              <a:gd name="connsiteX71" fmla="*/ 171962 w 325438"/>
              <a:gd name="connsiteY71" fmla="*/ 63067 h 336550"/>
              <a:gd name="connsiteX72" fmla="*/ 171962 w 325438"/>
              <a:gd name="connsiteY72" fmla="*/ 38100 h 336550"/>
              <a:gd name="connsiteX73" fmla="*/ 153476 w 325438"/>
              <a:gd name="connsiteY73" fmla="*/ 38100 h 336550"/>
              <a:gd name="connsiteX74" fmla="*/ 153476 w 325438"/>
              <a:gd name="connsiteY74" fmla="*/ 63067 h 336550"/>
              <a:gd name="connsiteX75" fmla="*/ 158758 w 325438"/>
              <a:gd name="connsiteY75" fmla="*/ 74894 h 336550"/>
              <a:gd name="connsiteX76" fmla="*/ 142913 w 325438"/>
              <a:gd name="connsiteY76" fmla="*/ 90662 h 336550"/>
              <a:gd name="connsiteX77" fmla="*/ 127069 w 325438"/>
              <a:gd name="connsiteY77" fmla="*/ 74894 h 336550"/>
              <a:gd name="connsiteX78" fmla="*/ 133671 w 325438"/>
              <a:gd name="connsiteY78" fmla="*/ 63067 h 336550"/>
              <a:gd name="connsiteX79" fmla="*/ 133671 w 325438"/>
              <a:gd name="connsiteY79" fmla="*/ 38100 h 336550"/>
              <a:gd name="connsiteX80" fmla="*/ 115186 w 325438"/>
              <a:gd name="connsiteY80" fmla="*/ 38100 h 336550"/>
              <a:gd name="connsiteX81" fmla="*/ 115186 w 325438"/>
              <a:gd name="connsiteY81" fmla="*/ 63067 h 336550"/>
              <a:gd name="connsiteX82" fmla="*/ 120467 w 325438"/>
              <a:gd name="connsiteY82" fmla="*/ 74894 h 336550"/>
              <a:gd name="connsiteX83" fmla="*/ 104623 w 325438"/>
              <a:gd name="connsiteY83" fmla="*/ 90662 h 336550"/>
              <a:gd name="connsiteX84" fmla="*/ 88778 w 325438"/>
              <a:gd name="connsiteY84" fmla="*/ 74894 h 336550"/>
              <a:gd name="connsiteX85" fmla="*/ 94060 w 325438"/>
              <a:gd name="connsiteY85" fmla="*/ 63067 h 336550"/>
              <a:gd name="connsiteX86" fmla="*/ 94060 w 325438"/>
              <a:gd name="connsiteY86" fmla="*/ 38100 h 336550"/>
              <a:gd name="connsiteX87" fmla="*/ 75574 w 325438"/>
              <a:gd name="connsiteY87" fmla="*/ 38100 h 336550"/>
              <a:gd name="connsiteX88" fmla="*/ 75574 w 325438"/>
              <a:gd name="connsiteY88" fmla="*/ 63067 h 336550"/>
              <a:gd name="connsiteX89" fmla="*/ 80856 w 325438"/>
              <a:gd name="connsiteY89" fmla="*/ 74894 h 336550"/>
              <a:gd name="connsiteX90" fmla="*/ 65011 w 325438"/>
              <a:gd name="connsiteY90" fmla="*/ 90662 h 336550"/>
              <a:gd name="connsiteX91" fmla="*/ 49167 w 325438"/>
              <a:gd name="connsiteY91" fmla="*/ 74894 h 336550"/>
              <a:gd name="connsiteX92" fmla="*/ 55769 w 325438"/>
              <a:gd name="connsiteY92" fmla="*/ 63067 h 336550"/>
              <a:gd name="connsiteX93" fmla="*/ 55769 w 325438"/>
              <a:gd name="connsiteY93" fmla="*/ 38100 h 336550"/>
              <a:gd name="connsiteX94" fmla="*/ 49167 w 325438"/>
              <a:gd name="connsiteY94" fmla="*/ 38100 h 336550"/>
              <a:gd name="connsiteX95" fmla="*/ 65315 w 325438"/>
              <a:gd name="connsiteY95" fmla="*/ 4763 h 336550"/>
              <a:gd name="connsiteX96" fmla="*/ 61913 w 325438"/>
              <a:gd name="connsiteY96" fmla="*/ 10110 h 336550"/>
              <a:gd name="connsiteX97" fmla="*/ 61913 w 325438"/>
              <a:gd name="connsiteY97" fmla="*/ 75616 h 336550"/>
              <a:gd name="connsiteX98" fmla="*/ 65315 w 325438"/>
              <a:gd name="connsiteY98" fmla="*/ 80963 h 336550"/>
              <a:gd name="connsiteX99" fmla="*/ 69851 w 325438"/>
              <a:gd name="connsiteY99" fmla="*/ 75616 h 336550"/>
              <a:gd name="connsiteX100" fmla="*/ 69851 w 325438"/>
              <a:gd name="connsiteY100" fmla="*/ 10110 h 336550"/>
              <a:gd name="connsiteX101" fmla="*/ 65315 w 325438"/>
              <a:gd name="connsiteY101" fmla="*/ 4763 h 336550"/>
              <a:gd name="connsiteX102" fmla="*/ 104776 w 325438"/>
              <a:gd name="connsiteY102" fmla="*/ 4763 h 336550"/>
              <a:gd name="connsiteX103" fmla="*/ 100013 w 325438"/>
              <a:gd name="connsiteY103" fmla="*/ 10110 h 336550"/>
              <a:gd name="connsiteX104" fmla="*/ 100013 w 325438"/>
              <a:gd name="connsiteY104" fmla="*/ 75616 h 336550"/>
              <a:gd name="connsiteX105" fmla="*/ 104776 w 325438"/>
              <a:gd name="connsiteY105" fmla="*/ 80963 h 336550"/>
              <a:gd name="connsiteX106" fmla="*/ 109538 w 325438"/>
              <a:gd name="connsiteY106" fmla="*/ 75616 h 336550"/>
              <a:gd name="connsiteX107" fmla="*/ 109538 w 325438"/>
              <a:gd name="connsiteY107" fmla="*/ 10110 h 336550"/>
              <a:gd name="connsiteX108" fmla="*/ 104776 w 325438"/>
              <a:gd name="connsiteY108" fmla="*/ 4763 h 336550"/>
              <a:gd name="connsiteX109" fmla="*/ 142876 w 325438"/>
              <a:gd name="connsiteY109" fmla="*/ 4763 h 336550"/>
              <a:gd name="connsiteX110" fmla="*/ 138113 w 325438"/>
              <a:gd name="connsiteY110" fmla="*/ 10110 h 336550"/>
              <a:gd name="connsiteX111" fmla="*/ 138113 w 325438"/>
              <a:gd name="connsiteY111" fmla="*/ 75616 h 336550"/>
              <a:gd name="connsiteX112" fmla="*/ 142876 w 325438"/>
              <a:gd name="connsiteY112" fmla="*/ 80963 h 336550"/>
              <a:gd name="connsiteX113" fmla="*/ 147638 w 325438"/>
              <a:gd name="connsiteY113" fmla="*/ 75616 h 336550"/>
              <a:gd name="connsiteX114" fmla="*/ 147638 w 325438"/>
              <a:gd name="connsiteY114" fmla="*/ 10110 h 336550"/>
              <a:gd name="connsiteX115" fmla="*/ 142876 w 325438"/>
              <a:gd name="connsiteY115" fmla="*/ 4763 h 336550"/>
              <a:gd name="connsiteX116" fmla="*/ 182563 w 325438"/>
              <a:gd name="connsiteY116" fmla="*/ 4763 h 336550"/>
              <a:gd name="connsiteX117" fmla="*/ 177800 w 325438"/>
              <a:gd name="connsiteY117" fmla="*/ 10110 h 336550"/>
              <a:gd name="connsiteX118" fmla="*/ 177800 w 325438"/>
              <a:gd name="connsiteY118" fmla="*/ 75616 h 336550"/>
              <a:gd name="connsiteX119" fmla="*/ 182563 w 325438"/>
              <a:gd name="connsiteY119" fmla="*/ 80963 h 336550"/>
              <a:gd name="connsiteX120" fmla="*/ 187325 w 325438"/>
              <a:gd name="connsiteY120" fmla="*/ 75616 h 336550"/>
              <a:gd name="connsiteX121" fmla="*/ 187325 w 325438"/>
              <a:gd name="connsiteY121" fmla="*/ 10110 h 336550"/>
              <a:gd name="connsiteX122" fmla="*/ 182563 w 325438"/>
              <a:gd name="connsiteY122" fmla="*/ 4763 h 336550"/>
              <a:gd name="connsiteX123" fmla="*/ 220663 w 325438"/>
              <a:gd name="connsiteY123" fmla="*/ 4763 h 336550"/>
              <a:gd name="connsiteX124" fmla="*/ 215900 w 325438"/>
              <a:gd name="connsiteY124" fmla="*/ 10110 h 336550"/>
              <a:gd name="connsiteX125" fmla="*/ 215900 w 325438"/>
              <a:gd name="connsiteY125" fmla="*/ 75616 h 336550"/>
              <a:gd name="connsiteX126" fmla="*/ 220663 w 325438"/>
              <a:gd name="connsiteY126" fmla="*/ 80963 h 336550"/>
              <a:gd name="connsiteX127" fmla="*/ 225425 w 325438"/>
              <a:gd name="connsiteY127" fmla="*/ 75616 h 336550"/>
              <a:gd name="connsiteX128" fmla="*/ 225425 w 325438"/>
              <a:gd name="connsiteY128" fmla="*/ 10110 h 336550"/>
              <a:gd name="connsiteX129" fmla="*/ 220663 w 325438"/>
              <a:gd name="connsiteY129" fmla="*/ 4763 h 336550"/>
              <a:gd name="connsiteX130" fmla="*/ 260124 w 325438"/>
              <a:gd name="connsiteY130" fmla="*/ 4763 h 336550"/>
              <a:gd name="connsiteX131" fmla="*/ 255588 w 325438"/>
              <a:gd name="connsiteY131" fmla="*/ 10110 h 336550"/>
              <a:gd name="connsiteX132" fmla="*/ 255588 w 325438"/>
              <a:gd name="connsiteY132" fmla="*/ 75616 h 336550"/>
              <a:gd name="connsiteX133" fmla="*/ 260124 w 325438"/>
              <a:gd name="connsiteY133" fmla="*/ 80963 h 336550"/>
              <a:gd name="connsiteX134" fmla="*/ 263526 w 325438"/>
              <a:gd name="connsiteY134" fmla="*/ 75616 h 336550"/>
              <a:gd name="connsiteX135" fmla="*/ 263526 w 325438"/>
              <a:gd name="connsiteY135" fmla="*/ 10110 h 336550"/>
              <a:gd name="connsiteX136" fmla="*/ 260124 w 325438"/>
              <a:gd name="connsiteY136" fmla="*/ 4763 h 336550"/>
              <a:gd name="connsiteX137" fmla="*/ 64823 w 325438"/>
              <a:gd name="connsiteY137" fmla="*/ 0 h 336550"/>
              <a:gd name="connsiteX138" fmla="*/ 75406 w 325438"/>
              <a:gd name="connsiteY138" fmla="*/ 10517 h 336550"/>
              <a:gd name="connsiteX139" fmla="*/ 75406 w 325438"/>
              <a:gd name="connsiteY139" fmla="*/ 14461 h 336550"/>
              <a:gd name="connsiteX140" fmla="*/ 93927 w 325438"/>
              <a:gd name="connsiteY140" fmla="*/ 14461 h 336550"/>
              <a:gd name="connsiteX141" fmla="*/ 93927 w 325438"/>
              <a:gd name="connsiteY141" fmla="*/ 10517 h 336550"/>
              <a:gd name="connsiteX142" fmla="*/ 104511 w 325438"/>
              <a:gd name="connsiteY142" fmla="*/ 0 h 336550"/>
              <a:gd name="connsiteX143" fmla="*/ 115094 w 325438"/>
              <a:gd name="connsiteY143" fmla="*/ 10517 h 336550"/>
              <a:gd name="connsiteX144" fmla="*/ 115094 w 325438"/>
              <a:gd name="connsiteY144" fmla="*/ 14461 h 336550"/>
              <a:gd name="connsiteX145" fmla="*/ 133615 w 325438"/>
              <a:gd name="connsiteY145" fmla="*/ 14461 h 336550"/>
              <a:gd name="connsiteX146" fmla="*/ 133615 w 325438"/>
              <a:gd name="connsiteY146" fmla="*/ 10517 h 336550"/>
              <a:gd name="connsiteX147" fmla="*/ 142875 w 325438"/>
              <a:gd name="connsiteY147" fmla="*/ 0 h 336550"/>
              <a:gd name="connsiteX148" fmla="*/ 153459 w 325438"/>
              <a:gd name="connsiteY148" fmla="*/ 10517 h 336550"/>
              <a:gd name="connsiteX149" fmla="*/ 153459 w 325438"/>
              <a:gd name="connsiteY149" fmla="*/ 14461 h 336550"/>
              <a:gd name="connsiteX150" fmla="*/ 171980 w 325438"/>
              <a:gd name="connsiteY150" fmla="*/ 14461 h 336550"/>
              <a:gd name="connsiteX151" fmla="*/ 171980 w 325438"/>
              <a:gd name="connsiteY151" fmla="*/ 10517 h 336550"/>
              <a:gd name="connsiteX152" fmla="*/ 182563 w 325438"/>
              <a:gd name="connsiteY152" fmla="*/ 0 h 336550"/>
              <a:gd name="connsiteX153" fmla="*/ 191823 w 325438"/>
              <a:gd name="connsiteY153" fmla="*/ 10517 h 336550"/>
              <a:gd name="connsiteX154" fmla="*/ 191823 w 325438"/>
              <a:gd name="connsiteY154" fmla="*/ 14461 h 336550"/>
              <a:gd name="connsiteX155" fmla="*/ 210344 w 325438"/>
              <a:gd name="connsiteY155" fmla="*/ 14461 h 336550"/>
              <a:gd name="connsiteX156" fmla="*/ 210344 w 325438"/>
              <a:gd name="connsiteY156" fmla="*/ 10517 h 336550"/>
              <a:gd name="connsiteX157" fmla="*/ 220927 w 325438"/>
              <a:gd name="connsiteY157" fmla="*/ 0 h 336550"/>
              <a:gd name="connsiteX158" fmla="*/ 231511 w 325438"/>
              <a:gd name="connsiteY158" fmla="*/ 10517 h 336550"/>
              <a:gd name="connsiteX159" fmla="*/ 231511 w 325438"/>
              <a:gd name="connsiteY159" fmla="*/ 14461 h 336550"/>
              <a:gd name="connsiteX160" fmla="*/ 250032 w 325438"/>
              <a:gd name="connsiteY160" fmla="*/ 14461 h 336550"/>
              <a:gd name="connsiteX161" fmla="*/ 250032 w 325438"/>
              <a:gd name="connsiteY161" fmla="*/ 10517 h 336550"/>
              <a:gd name="connsiteX162" fmla="*/ 260615 w 325438"/>
              <a:gd name="connsiteY162" fmla="*/ 0 h 336550"/>
              <a:gd name="connsiteX163" fmla="*/ 269875 w 325438"/>
              <a:gd name="connsiteY163" fmla="*/ 10517 h 336550"/>
              <a:gd name="connsiteX164" fmla="*/ 269875 w 325438"/>
              <a:gd name="connsiteY164" fmla="*/ 14461 h 336550"/>
              <a:gd name="connsiteX165" fmla="*/ 276490 w 325438"/>
              <a:gd name="connsiteY165" fmla="*/ 14461 h 336550"/>
              <a:gd name="connsiteX166" fmla="*/ 325438 w 325438"/>
              <a:gd name="connsiteY166" fmla="*/ 61789 h 336550"/>
              <a:gd name="connsiteX167" fmla="*/ 325438 w 325438"/>
              <a:gd name="connsiteY167" fmla="*/ 289223 h 336550"/>
              <a:gd name="connsiteX168" fmla="*/ 276490 w 325438"/>
              <a:gd name="connsiteY168" fmla="*/ 336550 h 336550"/>
              <a:gd name="connsiteX169" fmla="*/ 48948 w 325438"/>
              <a:gd name="connsiteY169" fmla="*/ 336550 h 336550"/>
              <a:gd name="connsiteX170" fmla="*/ 0 w 325438"/>
              <a:gd name="connsiteY170" fmla="*/ 289223 h 336550"/>
              <a:gd name="connsiteX171" fmla="*/ 0 w 325438"/>
              <a:gd name="connsiteY171" fmla="*/ 61789 h 336550"/>
              <a:gd name="connsiteX172" fmla="*/ 48948 w 325438"/>
              <a:gd name="connsiteY172" fmla="*/ 14461 h 336550"/>
              <a:gd name="connsiteX173" fmla="*/ 55563 w 325438"/>
              <a:gd name="connsiteY173" fmla="*/ 14461 h 336550"/>
              <a:gd name="connsiteX174" fmla="*/ 55563 w 325438"/>
              <a:gd name="connsiteY174" fmla="*/ 10517 h 336550"/>
              <a:gd name="connsiteX175" fmla="*/ 64823 w 325438"/>
              <a:gd name="connsiteY17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Lst>
            <a:rect l="l" t="t" r="r" b="b"/>
            <a:pathLst>
              <a:path w="325438" h="336550">
                <a:moveTo>
                  <a:pt x="233363" y="249238"/>
                </a:moveTo>
                <a:lnTo>
                  <a:pt x="279401" y="249238"/>
                </a:lnTo>
                <a:lnTo>
                  <a:pt x="279401" y="290513"/>
                </a:lnTo>
                <a:lnTo>
                  <a:pt x="233363" y="290513"/>
                </a:lnTo>
                <a:close/>
                <a:moveTo>
                  <a:pt x="171450" y="249238"/>
                </a:moveTo>
                <a:lnTo>
                  <a:pt x="217488" y="249238"/>
                </a:lnTo>
                <a:lnTo>
                  <a:pt x="217488" y="290513"/>
                </a:lnTo>
                <a:lnTo>
                  <a:pt x="171450" y="290513"/>
                </a:lnTo>
                <a:close/>
                <a:moveTo>
                  <a:pt x="107950" y="249238"/>
                </a:moveTo>
                <a:lnTo>
                  <a:pt x="155575" y="249238"/>
                </a:lnTo>
                <a:lnTo>
                  <a:pt x="155575" y="290513"/>
                </a:lnTo>
                <a:lnTo>
                  <a:pt x="107950" y="290513"/>
                </a:lnTo>
                <a:close/>
                <a:moveTo>
                  <a:pt x="46038" y="249238"/>
                </a:moveTo>
                <a:lnTo>
                  <a:pt x="93663" y="249238"/>
                </a:lnTo>
                <a:lnTo>
                  <a:pt x="93663" y="290513"/>
                </a:lnTo>
                <a:lnTo>
                  <a:pt x="46038" y="290513"/>
                </a:lnTo>
                <a:close/>
                <a:moveTo>
                  <a:pt x="233363" y="195263"/>
                </a:moveTo>
                <a:lnTo>
                  <a:pt x="279401" y="195263"/>
                </a:lnTo>
                <a:lnTo>
                  <a:pt x="279401" y="234951"/>
                </a:lnTo>
                <a:lnTo>
                  <a:pt x="233363" y="234951"/>
                </a:lnTo>
                <a:close/>
                <a:moveTo>
                  <a:pt x="171450" y="195263"/>
                </a:moveTo>
                <a:lnTo>
                  <a:pt x="217488" y="195263"/>
                </a:lnTo>
                <a:lnTo>
                  <a:pt x="217488" y="234951"/>
                </a:lnTo>
                <a:lnTo>
                  <a:pt x="171450" y="234951"/>
                </a:lnTo>
                <a:close/>
                <a:moveTo>
                  <a:pt x="107950" y="195263"/>
                </a:moveTo>
                <a:lnTo>
                  <a:pt x="155575" y="195263"/>
                </a:lnTo>
                <a:lnTo>
                  <a:pt x="155575" y="234951"/>
                </a:lnTo>
                <a:lnTo>
                  <a:pt x="107950" y="234951"/>
                </a:lnTo>
                <a:close/>
                <a:moveTo>
                  <a:pt x="46038" y="195263"/>
                </a:moveTo>
                <a:lnTo>
                  <a:pt x="93663" y="195263"/>
                </a:lnTo>
                <a:lnTo>
                  <a:pt x="93663" y="234951"/>
                </a:lnTo>
                <a:lnTo>
                  <a:pt x="46038" y="234951"/>
                </a:lnTo>
                <a:close/>
                <a:moveTo>
                  <a:pt x="233363" y="139700"/>
                </a:moveTo>
                <a:lnTo>
                  <a:pt x="279401" y="139700"/>
                </a:lnTo>
                <a:lnTo>
                  <a:pt x="279401" y="180975"/>
                </a:lnTo>
                <a:lnTo>
                  <a:pt x="233363" y="180975"/>
                </a:lnTo>
                <a:close/>
                <a:moveTo>
                  <a:pt x="171450" y="139700"/>
                </a:moveTo>
                <a:lnTo>
                  <a:pt x="217488" y="139700"/>
                </a:lnTo>
                <a:lnTo>
                  <a:pt x="217488" y="180975"/>
                </a:lnTo>
                <a:lnTo>
                  <a:pt x="171450" y="180975"/>
                </a:lnTo>
                <a:close/>
                <a:moveTo>
                  <a:pt x="107950" y="139700"/>
                </a:moveTo>
                <a:lnTo>
                  <a:pt x="155575" y="139700"/>
                </a:lnTo>
                <a:lnTo>
                  <a:pt x="155575" y="180975"/>
                </a:lnTo>
                <a:lnTo>
                  <a:pt x="107950" y="180975"/>
                </a:lnTo>
                <a:close/>
                <a:moveTo>
                  <a:pt x="49167" y="38100"/>
                </a:moveTo>
                <a:cubicBezTo>
                  <a:pt x="35963" y="38100"/>
                  <a:pt x="25400" y="48613"/>
                  <a:pt x="25400" y="61753"/>
                </a:cubicBezTo>
                <a:cubicBezTo>
                  <a:pt x="25400" y="61753"/>
                  <a:pt x="25400" y="61753"/>
                  <a:pt x="25400" y="289085"/>
                </a:cubicBezTo>
                <a:cubicBezTo>
                  <a:pt x="25400" y="302226"/>
                  <a:pt x="35963" y="312738"/>
                  <a:pt x="49167" y="312738"/>
                </a:cubicBezTo>
                <a:cubicBezTo>
                  <a:pt x="49167" y="312738"/>
                  <a:pt x="49167" y="312738"/>
                  <a:pt x="276271" y="312738"/>
                </a:cubicBezTo>
                <a:cubicBezTo>
                  <a:pt x="289475" y="312738"/>
                  <a:pt x="300038" y="302226"/>
                  <a:pt x="300038" y="289085"/>
                </a:cubicBezTo>
                <a:cubicBezTo>
                  <a:pt x="300038" y="289085"/>
                  <a:pt x="300038" y="289085"/>
                  <a:pt x="300038" y="61753"/>
                </a:cubicBezTo>
                <a:cubicBezTo>
                  <a:pt x="300038" y="48613"/>
                  <a:pt x="289475" y="38100"/>
                  <a:pt x="276271" y="38100"/>
                </a:cubicBezTo>
                <a:cubicBezTo>
                  <a:pt x="276271" y="38100"/>
                  <a:pt x="276271" y="38100"/>
                  <a:pt x="269669" y="38100"/>
                </a:cubicBezTo>
                <a:cubicBezTo>
                  <a:pt x="269669" y="38100"/>
                  <a:pt x="269669" y="38100"/>
                  <a:pt x="269669" y="63067"/>
                </a:cubicBezTo>
                <a:cubicBezTo>
                  <a:pt x="273631" y="65695"/>
                  <a:pt x="276271" y="70951"/>
                  <a:pt x="276271" y="74894"/>
                </a:cubicBezTo>
                <a:cubicBezTo>
                  <a:pt x="276271" y="84092"/>
                  <a:pt x="268349" y="90662"/>
                  <a:pt x="260427" y="90662"/>
                </a:cubicBezTo>
                <a:cubicBezTo>
                  <a:pt x="251184" y="90662"/>
                  <a:pt x="244582" y="84092"/>
                  <a:pt x="244582" y="74894"/>
                </a:cubicBezTo>
                <a:cubicBezTo>
                  <a:pt x="244582" y="70951"/>
                  <a:pt x="245903" y="65695"/>
                  <a:pt x="249864" y="63067"/>
                </a:cubicBezTo>
                <a:cubicBezTo>
                  <a:pt x="249864" y="63067"/>
                  <a:pt x="249864" y="63067"/>
                  <a:pt x="249864" y="38100"/>
                </a:cubicBezTo>
                <a:cubicBezTo>
                  <a:pt x="249864" y="38100"/>
                  <a:pt x="249864" y="38100"/>
                  <a:pt x="231379" y="38100"/>
                </a:cubicBezTo>
                <a:cubicBezTo>
                  <a:pt x="231379" y="38100"/>
                  <a:pt x="231379" y="38100"/>
                  <a:pt x="231379" y="63067"/>
                </a:cubicBezTo>
                <a:cubicBezTo>
                  <a:pt x="234019" y="65695"/>
                  <a:pt x="236660" y="70951"/>
                  <a:pt x="236660" y="74894"/>
                </a:cubicBezTo>
                <a:cubicBezTo>
                  <a:pt x="236660" y="84092"/>
                  <a:pt x="230058" y="90662"/>
                  <a:pt x="220816" y="90662"/>
                </a:cubicBezTo>
                <a:cubicBezTo>
                  <a:pt x="212893" y="90662"/>
                  <a:pt x="204971" y="84092"/>
                  <a:pt x="204971" y="74894"/>
                </a:cubicBezTo>
                <a:cubicBezTo>
                  <a:pt x="204971" y="70951"/>
                  <a:pt x="207612" y="65695"/>
                  <a:pt x="210253" y="63067"/>
                </a:cubicBezTo>
                <a:cubicBezTo>
                  <a:pt x="210253" y="63067"/>
                  <a:pt x="210253" y="63067"/>
                  <a:pt x="210253" y="38100"/>
                </a:cubicBezTo>
                <a:cubicBezTo>
                  <a:pt x="210253" y="38100"/>
                  <a:pt x="210253" y="38100"/>
                  <a:pt x="191767" y="38100"/>
                </a:cubicBezTo>
                <a:cubicBezTo>
                  <a:pt x="191767" y="38100"/>
                  <a:pt x="191767" y="38100"/>
                  <a:pt x="191767" y="63067"/>
                </a:cubicBezTo>
                <a:cubicBezTo>
                  <a:pt x="195728" y="65695"/>
                  <a:pt x="198369" y="70951"/>
                  <a:pt x="198369" y="74894"/>
                </a:cubicBezTo>
                <a:cubicBezTo>
                  <a:pt x="198369" y="84092"/>
                  <a:pt x="190447" y="90662"/>
                  <a:pt x="182525" y="90662"/>
                </a:cubicBezTo>
                <a:cubicBezTo>
                  <a:pt x="173282" y="90662"/>
                  <a:pt x="166680" y="84092"/>
                  <a:pt x="166680" y="74894"/>
                </a:cubicBezTo>
                <a:cubicBezTo>
                  <a:pt x="166680" y="70951"/>
                  <a:pt x="168001" y="65695"/>
                  <a:pt x="171962" y="63067"/>
                </a:cubicBezTo>
                <a:cubicBezTo>
                  <a:pt x="171962" y="63067"/>
                  <a:pt x="171962" y="63067"/>
                  <a:pt x="171962" y="38100"/>
                </a:cubicBezTo>
                <a:cubicBezTo>
                  <a:pt x="171962" y="38100"/>
                  <a:pt x="171962" y="38100"/>
                  <a:pt x="153476" y="38100"/>
                </a:cubicBezTo>
                <a:cubicBezTo>
                  <a:pt x="153476" y="38100"/>
                  <a:pt x="153476" y="38100"/>
                  <a:pt x="153476" y="63067"/>
                </a:cubicBezTo>
                <a:cubicBezTo>
                  <a:pt x="157438" y="65695"/>
                  <a:pt x="158758" y="70951"/>
                  <a:pt x="158758" y="74894"/>
                </a:cubicBezTo>
                <a:cubicBezTo>
                  <a:pt x="158758" y="84092"/>
                  <a:pt x="152156" y="90662"/>
                  <a:pt x="142913" y="90662"/>
                </a:cubicBezTo>
                <a:cubicBezTo>
                  <a:pt x="134991" y="90662"/>
                  <a:pt x="127069" y="84092"/>
                  <a:pt x="127069" y="74894"/>
                </a:cubicBezTo>
                <a:cubicBezTo>
                  <a:pt x="127069" y="70951"/>
                  <a:pt x="129710" y="65695"/>
                  <a:pt x="133671" y="63067"/>
                </a:cubicBezTo>
                <a:cubicBezTo>
                  <a:pt x="133671" y="63067"/>
                  <a:pt x="133671" y="63067"/>
                  <a:pt x="133671" y="38100"/>
                </a:cubicBezTo>
                <a:cubicBezTo>
                  <a:pt x="133671" y="38100"/>
                  <a:pt x="133671" y="38100"/>
                  <a:pt x="115186" y="38100"/>
                </a:cubicBezTo>
                <a:cubicBezTo>
                  <a:pt x="115186" y="38100"/>
                  <a:pt x="115186" y="38100"/>
                  <a:pt x="115186" y="63067"/>
                </a:cubicBezTo>
                <a:cubicBezTo>
                  <a:pt x="117826" y="65695"/>
                  <a:pt x="120467" y="70951"/>
                  <a:pt x="120467" y="74894"/>
                </a:cubicBezTo>
                <a:cubicBezTo>
                  <a:pt x="120467" y="84092"/>
                  <a:pt x="112545" y="90662"/>
                  <a:pt x="104623" y="90662"/>
                </a:cubicBezTo>
                <a:cubicBezTo>
                  <a:pt x="95380" y="90662"/>
                  <a:pt x="88778" y="84092"/>
                  <a:pt x="88778" y="74894"/>
                </a:cubicBezTo>
                <a:cubicBezTo>
                  <a:pt x="88778" y="70951"/>
                  <a:pt x="91419" y="65695"/>
                  <a:pt x="94060" y="63067"/>
                </a:cubicBezTo>
                <a:cubicBezTo>
                  <a:pt x="94060" y="63067"/>
                  <a:pt x="94060" y="63067"/>
                  <a:pt x="94060" y="38100"/>
                </a:cubicBezTo>
                <a:cubicBezTo>
                  <a:pt x="94060" y="38100"/>
                  <a:pt x="94060" y="38100"/>
                  <a:pt x="75574" y="38100"/>
                </a:cubicBezTo>
                <a:cubicBezTo>
                  <a:pt x="75574" y="38100"/>
                  <a:pt x="75574" y="38100"/>
                  <a:pt x="75574" y="63067"/>
                </a:cubicBezTo>
                <a:cubicBezTo>
                  <a:pt x="79535" y="65695"/>
                  <a:pt x="80856" y="70951"/>
                  <a:pt x="80856" y="74894"/>
                </a:cubicBezTo>
                <a:cubicBezTo>
                  <a:pt x="80856" y="84092"/>
                  <a:pt x="74254" y="90662"/>
                  <a:pt x="65011" y="90662"/>
                </a:cubicBezTo>
                <a:cubicBezTo>
                  <a:pt x="57089" y="90662"/>
                  <a:pt x="49167" y="84092"/>
                  <a:pt x="49167" y="74894"/>
                </a:cubicBezTo>
                <a:cubicBezTo>
                  <a:pt x="49167" y="70951"/>
                  <a:pt x="51808" y="65695"/>
                  <a:pt x="55769" y="63067"/>
                </a:cubicBezTo>
                <a:cubicBezTo>
                  <a:pt x="55769" y="63067"/>
                  <a:pt x="55769" y="63067"/>
                  <a:pt x="55769" y="38100"/>
                </a:cubicBezTo>
                <a:cubicBezTo>
                  <a:pt x="55769" y="38100"/>
                  <a:pt x="55769" y="38100"/>
                  <a:pt x="49167" y="38100"/>
                </a:cubicBezTo>
                <a:close/>
                <a:moveTo>
                  <a:pt x="65315" y="4763"/>
                </a:moveTo>
                <a:cubicBezTo>
                  <a:pt x="63047" y="4763"/>
                  <a:pt x="61913" y="7437"/>
                  <a:pt x="61913" y="10110"/>
                </a:cubicBezTo>
                <a:lnTo>
                  <a:pt x="61913" y="75616"/>
                </a:lnTo>
                <a:cubicBezTo>
                  <a:pt x="61913" y="79626"/>
                  <a:pt x="63047" y="80963"/>
                  <a:pt x="65315" y="80963"/>
                </a:cubicBezTo>
                <a:cubicBezTo>
                  <a:pt x="68717" y="80963"/>
                  <a:pt x="69851" y="79626"/>
                  <a:pt x="69851" y="75616"/>
                </a:cubicBezTo>
                <a:cubicBezTo>
                  <a:pt x="69851" y="75616"/>
                  <a:pt x="69851" y="75616"/>
                  <a:pt x="69851" y="10110"/>
                </a:cubicBezTo>
                <a:cubicBezTo>
                  <a:pt x="69851" y="7437"/>
                  <a:pt x="68717" y="4763"/>
                  <a:pt x="65315" y="4763"/>
                </a:cubicBezTo>
                <a:close/>
                <a:moveTo>
                  <a:pt x="104776" y="4763"/>
                </a:moveTo>
                <a:cubicBezTo>
                  <a:pt x="102394" y="4763"/>
                  <a:pt x="100013" y="7437"/>
                  <a:pt x="100013" y="10110"/>
                </a:cubicBezTo>
                <a:lnTo>
                  <a:pt x="100013" y="75616"/>
                </a:lnTo>
                <a:cubicBezTo>
                  <a:pt x="100013" y="79626"/>
                  <a:pt x="102394" y="80963"/>
                  <a:pt x="104776" y="80963"/>
                </a:cubicBezTo>
                <a:cubicBezTo>
                  <a:pt x="107157" y="80963"/>
                  <a:pt x="109538" y="79626"/>
                  <a:pt x="109538" y="75616"/>
                </a:cubicBezTo>
                <a:cubicBezTo>
                  <a:pt x="109538" y="75616"/>
                  <a:pt x="109538" y="75616"/>
                  <a:pt x="109538" y="10110"/>
                </a:cubicBezTo>
                <a:cubicBezTo>
                  <a:pt x="109538" y="7437"/>
                  <a:pt x="107157" y="4763"/>
                  <a:pt x="104776" y="4763"/>
                </a:cubicBezTo>
                <a:close/>
                <a:moveTo>
                  <a:pt x="142876" y="4763"/>
                </a:moveTo>
                <a:cubicBezTo>
                  <a:pt x="140494" y="4763"/>
                  <a:pt x="138113" y="7437"/>
                  <a:pt x="138113" y="10110"/>
                </a:cubicBezTo>
                <a:lnTo>
                  <a:pt x="138113" y="75616"/>
                </a:lnTo>
                <a:cubicBezTo>
                  <a:pt x="138113" y="79626"/>
                  <a:pt x="140494" y="80963"/>
                  <a:pt x="142876" y="80963"/>
                </a:cubicBezTo>
                <a:cubicBezTo>
                  <a:pt x="145257" y="80963"/>
                  <a:pt x="147638" y="79626"/>
                  <a:pt x="147638" y="75616"/>
                </a:cubicBezTo>
                <a:cubicBezTo>
                  <a:pt x="147638" y="75616"/>
                  <a:pt x="147638" y="75616"/>
                  <a:pt x="147638" y="10110"/>
                </a:cubicBezTo>
                <a:cubicBezTo>
                  <a:pt x="147638" y="7437"/>
                  <a:pt x="145257" y="4763"/>
                  <a:pt x="142876" y="4763"/>
                </a:cubicBezTo>
                <a:close/>
                <a:moveTo>
                  <a:pt x="182563" y="4763"/>
                </a:moveTo>
                <a:cubicBezTo>
                  <a:pt x="180181" y="4763"/>
                  <a:pt x="177800" y="7437"/>
                  <a:pt x="177800" y="10110"/>
                </a:cubicBezTo>
                <a:lnTo>
                  <a:pt x="177800" y="75616"/>
                </a:lnTo>
                <a:cubicBezTo>
                  <a:pt x="177800" y="79626"/>
                  <a:pt x="180181" y="80963"/>
                  <a:pt x="182563" y="80963"/>
                </a:cubicBezTo>
                <a:cubicBezTo>
                  <a:pt x="184944" y="80963"/>
                  <a:pt x="187325" y="79626"/>
                  <a:pt x="187325" y="75616"/>
                </a:cubicBezTo>
                <a:cubicBezTo>
                  <a:pt x="187325" y="75616"/>
                  <a:pt x="187325" y="75616"/>
                  <a:pt x="187325" y="10110"/>
                </a:cubicBezTo>
                <a:cubicBezTo>
                  <a:pt x="187325" y="7437"/>
                  <a:pt x="184944" y="4763"/>
                  <a:pt x="182563" y="4763"/>
                </a:cubicBezTo>
                <a:close/>
                <a:moveTo>
                  <a:pt x="220663" y="4763"/>
                </a:moveTo>
                <a:cubicBezTo>
                  <a:pt x="218281" y="4763"/>
                  <a:pt x="215900" y="7437"/>
                  <a:pt x="215900" y="10110"/>
                </a:cubicBezTo>
                <a:lnTo>
                  <a:pt x="215900" y="75616"/>
                </a:lnTo>
                <a:cubicBezTo>
                  <a:pt x="215900" y="79626"/>
                  <a:pt x="218281" y="80963"/>
                  <a:pt x="220663" y="80963"/>
                </a:cubicBezTo>
                <a:cubicBezTo>
                  <a:pt x="223044" y="80963"/>
                  <a:pt x="225425" y="79626"/>
                  <a:pt x="225425" y="75616"/>
                </a:cubicBezTo>
                <a:cubicBezTo>
                  <a:pt x="225425" y="75616"/>
                  <a:pt x="225425" y="75616"/>
                  <a:pt x="225425" y="10110"/>
                </a:cubicBezTo>
                <a:cubicBezTo>
                  <a:pt x="225425" y="7437"/>
                  <a:pt x="223044" y="4763"/>
                  <a:pt x="220663" y="4763"/>
                </a:cubicBezTo>
                <a:close/>
                <a:moveTo>
                  <a:pt x="260124" y="4763"/>
                </a:moveTo>
                <a:cubicBezTo>
                  <a:pt x="256722" y="4763"/>
                  <a:pt x="255588" y="7437"/>
                  <a:pt x="255588" y="10110"/>
                </a:cubicBezTo>
                <a:lnTo>
                  <a:pt x="255588" y="75616"/>
                </a:lnTo>
                <a:cubicBezTo>
                  <a:pt x="255588" y="79626"/>
                  <a:pt x="256722" y="80963"/>
                  <a:pt x="260124" y="80963"/>
                </a:cubicBezTo>
                <a:cubicBezTo>
                  <a:pt x="262392" y="80963"/>
                  <a:pt x="263526" y="79626"/>
                  <a:pt x="263526" y="75616"/>
                </a:cubicBezTo>
                <a:cubicBezTo>
                  <a:pt x="263526" y="75616"/>
                  <a:pt x="263526" y="75616"/>
                  <a:pt x="263526" y="10110"/>
                </a:cubicBezTo>
                <a:cubicBezTo>
                  <a:pt x="263526" y="7437"/>
                  <a:pt x="262392" y="4763"/>
                  <a:pt x="260124" y="4763"/>
                </a:cubicBezTo>
                <a:close/>
                <a:moveTo>
                  <a:pt x="64823" y="0"/>
                </a:moveTo>
                <a:cubicBezTo>
                  <a:pt x="71438" y="0"/>
                  <a:pt x="75406" y="3944"/>
                  <a:pt x="75406" y="10517"/>
                </a:cubicBezTo>
                <a:cubicBezTo>
                  <a:pt x="75406" y="10517"/>
                  <a:pt x="75406" y="10517"/>
                  <a:pt x="75406" y="14461"/>
                </a:cubicBezTo>
                <a:cubicBezTo>
                  <a:pt x="75406" y="14461"/>
                  <a:pt x="75406" y="14461"/>
                  <a:pt x="93927" y="14461"/>
                </a:cubicBezTo>
                <a:cubicBezTo>
                  <a:pt x="93927" y="14461"/>
                  <a:pt x="93927" y="14461"/>
                  <a:pt x="93927" y="10517"/>
                </a:cubicBezTo>
                <a:cubicBezTo>
                  <a:pt x="93927" y="3944"/>
                  <a:pt x="99219" y="0"/>
                  <a:pt x="104511" y="0"/>
                </a:cubicBezTo>
                <a:cubicBezTo>
                  <a:pt x="109802" y="0"/>
                  <a:pt x="115094" y="3944"/>
                  <a:pt x="115094" y="10517"/>
                </a:cubicBezTo>
                <a:cubicBezTo>
                  <a:pt x="115094" y="10517"/>
                  <a:pt x="115094" y="10517"/>
                  <a:pt x="115094" y="14461"/>
                </a:cubicBezTo>
                <a:cubicBezTo>
                  <a:pt x="115094" y="14461"/>
                  <a:pt x="115094" y="14461"/>
                  <a:pt x="133615" y="14461"/>
                </a:cubicBezTo>
                <a:cubicBezTo>
                  <a:pt x="133615" y="14461"/>
                  <a:pt x="133615" y="14461"/>
                  <a:pt x="133615" y="10517"/>
                </a:cubicBezTo>
                <a:cubicBezTo>
                  <a:pt x="133615" y="3944"/>
                  <a:pt x="137584" y="0"/>
                  <a:pt x="142875" y="0"/>
                </a:cubicBezTo>
                <a:cubicBezTo>
                  <a:pt x="149490" y="0"/>
                  <a:pt x="153459" y="3944"/>
                  <a:pt x="153459" y="10517"/>
                </a:cubicBezTo>
                <a:cubicBezTo>
                  <a:pt x="153459" y="10517"/>
                  <a:pt x="153459" y="10517"/>
                  <a:pt x="153459" y="14461"/>
                </a:cubicBezTo>
                <a:cubicBezTo>
                  <a:pt x="153459" y="14461"/>
                  <a:pt x="153459" y="14461"/>
                  <a:pt x="171980" y="14461"/>
                </a:cubicBezTo>
                <a:cubicBezTo>
                  <a:pt x="171980" y="14461"/>
                  <a:pt x="171980" y="14461"/>
                  <a:pt x="171980" y="10517"/>
                </a:cubicBezTo>
                <a:cubicBezTo>
                  <a:pt x="171980" y="3944"/>
                  <a:pt x="175948" y="0"/>
                  <a:pt x="182563" y="0"/>
                </a:cubicBezTo>
                <a:cubicBezTo>
                  <a:pt x="187855" y="0"/>
                  <a:pt x="191823" y="3944"/>
                  <a:pt x="191823" y="10517"/>
                </a:cubicBezTo>
                <a:cubicBezTo>
                  <a:pt x="191823" y="10517"/>
                  <a:pt x="191823" y="10517"/>
                  <a:pt x="191823" y="14461"/>
                </a:cubicBezTo>
                <a:cubicBezTo>
                  <a:pt x="191823" y="14461"/>
                  <a:pt x="191823" y="14461"/>
                  <a:pt x="210344" y="14461"/>
                </a:cubicBezTo>
                <a:cubicBezTo>
                  <a:pt x="210344" y="14461"/>
                  <a:pt x="210344" y="14461"/>
                  <a:pt x="210344" y="10517"/>
                </a:cubicBezTo>
                <a:cubicBezTo>
                  <a:pt x="210344" y="3944"/>
                  <a:pt x="215636" y="0"/>
                  <a:pt x="220927" y="0"/>
                </a:cubicBezTo>
                <a:cubicBezTo>
                  <a:pt x="226219" y="0"/>
                  <a:pt x="231511" y="3944"/>
                  <a:pt x="231511" y="10517"/>
                </a:cubicBezTo>
                <a:cubicBezTo>
                  <a:pt x="231511" y="10517"/>
                  <a:pt x="231511" y="10517"/>
                  <a:pt x="231511" y="14461"/>
                </a:cubicBezTo>
                <a:cubicBezTo>
                  <a:pt x="231511" y="14461"/>
                  <a:pt x="231511" y="14461"/>
                  <a:pt x="250032" y="14461"/>
                </a:cubicBezTo>
                <a:cubicBezTo>
                  <a:pt x="250032" y="14461"/>
                  <a:pt x="250032" y="14461"/>
                  <a:pt x="250032" y="10517"/>
                </a:cubicBezTo>
                <a:cubicBezTo>
                  <a:pt x="250032" y="3944"/>
                  <a:pt x="254000" y="0"/>
                  <a:pt x="260615" y="0"/>
                </a:cubicBezTo>
                <a:cubicBezTo>
                  <a:pt x="265907" y="0"/>
                  <a:pt x="269875" y="3944"/>
                  <a:pt x="269875" y="10517"/>
                </a:cubicBezTo>
                <a:cubicBezTo>
                  <a:pt x="269875" y="10517"/>
                  <a:pt x="269875" y="10517"/>
                  <a:pt x="269875" y="14461"/>
                </a:cubicBezTo>
                <a:cubicBezTo>
                  <a:pt x="269875" y="14461"/>
                  <a:pt x="269875" y="14461"/>
                  <a:pt x="276490" y="14461"/>
                </a:cubicBezTo>
                <a:cubicBezTo>
                  <a:pt x="302948" y="14461"/>
                  <a:pt x="325438" y="35496"/>
                  <a:pt x="325438" y="61789"/>
                </a:cubicBezTo>
                <a:cubicBezTo>
                  <a:pt x="325438" y="61789"/>
                  <a:pt x="325438" y="61789"/>
                  <a:pt x="325438" y="289223"/>
                </a:cubicBezTo>
                <a:cubicBezTo>
                  <a:pt x="325438" y="315516"/>
                  <a:pt x="302948" y="336550"/>
                  <a:pt x="276490" y="336550"/>
                </a:cubicBezTo>
                <a:cubicBezTo>
                  <a:pt x="276490" y="336550"/>
                  <a:pt x="276490" y="336550"/>
                  <a:pt x="48948" y="336550"/>
                </a:cubicBezTo>
                <a:cubicBezTo>
                  <a:pt x="22490" y="336550"/>
                  <a:pt x="0" y="315516"/>
                  <a:pt x="0" y="289223"/>
                </a:cubicBezTo>
                <a:cubicBezTo>
                  <a:pt x="0" y="289223"/>
                  <a:pt x="0" y="289223"/>
                  <a:pt x="0" y="61789"/>
                </a:cubicBezTo>
                <a:cubicBezTo>
                  <a:pt x="0" y="35496"/>
                  <a:pt x="22490" y="14461"/>
                  <a:pt x="48948" y="14461"/>
                </a:cubicBezTo>
                <a:cubicBezTo>
                  <a:pt x="48948" y="14461"/>
                  <a:pt x="48948" y="14461"/>
                  <a:pt x="55563" y="14461"/>
                </a:cubicBezTo>
                <a:cubicBezTo>
                  <a:pt x="55563" y="14461"/>
                  <a:pt x="55563" y="14461"/>
                  <a:pt x="55563" y="10517"/>
                </a:cubicBezTo>
                <a:cubicBezTo>
                  <a:pt x="55563" y="3944"/>
                  <a:pt x="59531" y="0"/>
                  <a:pt x="64823" y="0"/>
                </a:cubicBezTo>
                <a:close/>
              </a:path>
            </a:pathLst>
          </a:custGeom>
          <a:solidFill>
            <a:schemeClr val="tx1">
              <a:lumMod val="65000"/>
              <a:lumOff val="35000"/>
            </a:schemeClr>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000000"/>
              </a:solidFill>
              <a:effectLst/>
              <a:uLnTx/>
              <a:uFillTx/>
              <a:latin typeface="Arial"/>
              <a:ea typeface="微软雅黑"/>
              <a:cs typeface="+mn-cs"/>
            </a:endParaRPr>
          </a:p>
        </p:txBody>
      </p:sp>
      <p:sp>
        <p:nvSpPr>
          <p:cNvPr id="75" name="文本框 74"/>
          <p:cNvSpPr txBox="1"/>
          <p:nvPr/>
        </p:nvSpPr>
        <p:spPr>
          <a:xfrm>
            <a:off x="6975470" y="5524111"/>
            <a:ext cx="164949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53585F"/>
                </a:solidFill>
                <a:effectLst/>
                <a:uLnTx/>
                <a:uFillTx/>
                <a:latin typeface="微软雅黑"/>
                <a:ea typeface="微软雅黑"/>
                <a:cs typeface="+mn-cs"/>
              </a:rPr>
              <a:t>此处添加说课</a:t>
            </a:r>
            <a:r>
              <a:rPr lang="zh-CN" altLang="en-US" sz="1400" dirty="0">
                <a:solidFill>
                  <a:srgbClr val="53585F"/>
                </a:solidFill>
                <a:latin typeface="微软雅黑"/>
                <a:ea typeface="微软雅黑"/>
              </a:rPr>
              <a:t>时间</a:t>
            </a:r>
            <a:endParaRPr kumimoji="0" lang="zh-CN" altLang="en-US" sz="1400" b="0" i="0" u="none" strike="noStrike" kern="1200" cap="none" spc="0" normalizeH="0" baseline="0" noProof="0" dirty="0">
              <a:ln>
                <a:noFill/>
              </a:ln>
              <a:solidFill>
                <a:srgbClr val="53585F"/>
              </a:solidFill>
              <a:effectLst/>
              <a:uLnTx/>
              <a:uFillTx/>
              <a:latin typeface="微软雅黑"/>
              <a:ea typeface="微软雅黑"/>
              <a:cs typeface="+mn-cs"/>
            </a:endParaRPr>
          </a:p>
        </p:txBody>
      </p:sp>
    </p:spTree>
    <p:extLst>
      <p:ext uri="{BB962C8B-B14F-4D97-AF65-F5344CB8AC3E}">
        <p14:creationId xmlns:p14="http://schemas.microsoft.com/office/powerpoint/2010/main" val="53147040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4000">
        <p15:prstTrans prst="pageCurlDouble"/>
      </p:transition>
    </mc:Choice>
    <mc:Fallback>
      <p:transition spd="slow" advTm="4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74288" y="484276"/>
            <a:ext cx="4150927" cy="780402"/>
            <a:chOff x="574288" y="484276"/>
            <a:chExt cx="4150927" cy="780402"/>
          </a:xfrm>
        </p:grpSpPr>
        <p:sp>
          <p:nvSpPr>
            <p:cNvPr id="5" name="椭圆 4"/>
            <p:cNvSpPr/>
            <p:nvPr/>
          </p:nvSpPr>
          <p:spPr>
            <a:xfrm>
              <a:off x="709696" y="798044"/>
              <a:ext cx="4015519" cy="466634"/>
            </a:xfrm>
            <a:prstGeom prst="ellipse">
              <a:avLst/>
            </a:prstGeom>
            <a:gradFill flip="none" rotWithShape="1">
              <a:gsLst>
                <a:gs pos="100000">
                  <a:srgbClr val="C9C9C9">
                    <a:alpha val="0"/>
                  </a:srgbClr>
                </a:gs>
                <a:gs pos="20000">
                  <a:schemeClr val="bg1">
                    <a:lumMod val="5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640284" y="484276"/>
              <a:ext cx="4021131" cy="613991"/>
              <a:chOff x="3418293" y="305852"/>
              <a:chExt cx="4844075" cy="872774"/>
            </a:xfrm>
          </p:grpSpPr>
          <p:sp>
            <p:nvSpPr>
              <p:cNvPr id="14" name="椭圆 13"/>
              <p:cNvSpPr/>
              <p:nvPr/>
            </p:nvSpPr>
            <p:spPr>
              <a:xfrm>
                <a:off x="3418293" y="305852"/>
                <a:ext cx="4844075" cy="466634"/>
              </a:xfrm>
              <a:prstGeom prst="ellipse">
                <a:avLst/>
              </a:prstGeom>
              <a:gradFill flip="none" rotWithShape="1">
                <a:gsLst>
                  <a:gs pos="100000">
                    <a:srgbClr val="C9C9C9">
                      <a:alpha val="0"/>
                    </a:srgbClr>
                  </a:gs>
                  <a:gs pos="20000">
                    <a:schemeClr val="bg1">
                      <a:lumMod val="5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502027" y="470122"/>
                <a:ext cx="4499303" cy="708504"/>
              </a:xfrm>
              <a:prstGeom prst="rect">
                <a:avLst/>
              </a:prstGeom>
              <a:gradFill>
                <a:gsLst>
                  <a:gs pos="0">
                    <a:schemeClr val="bg1"/>
                  </a:gs>
                  <a:gs pos="100000">
                    <a:schemeClr val="bg1">
                      <a:lumMod val="95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AutoShape 11"/>
            <p:cNvSpPr>
              <a:spLocks noChangeAspect="1" noChangeArrowheads="1" noTextEdit="1"/>
            </p:cNvSpPr>
            <p:nvPr/>
          </p:nvSpPr>
          <p:spPr bwMode="auto">
            <a:xfrm>
              <a:off x="581349" y="485837"/>
              <a:ext cx="826744" cy="601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3"/>
            <p:cNvSpPr>
              <a:spLocks/>
            </p:cNvSpPr>
            <p:nvPr/>
          </p:nvSpPr>
          <p:spPr bwMode="auto">
            <a:xfrm>
              <a:off x="574288" y="503565"/>
              <a:ext cx="890384" cy="551924"/>
            </a:xfrm>
            <a:custGeom>
              <a:avLst/>
              <a:gdLst>
                <a:gd name="T0" fmla="*/ 264 w 306"/>
                <a:gd name="T1" fmla="*/ 91 h 210"/>
                <a:gd name="T2" fmla="*/ 266 w 306"/>
                <a:gd name="T3" fmla="*/ 73 h 210"/>
                <a:gd name="T4" fmla="*/ 194 w 306"/>
                <a:gd name="T5" fmla="*/ 0 h 210"/>
                <a:gd name="T6" fmla="*/ 127 w 306"/>
                <a:gd name="T7" fmla="*/ 43 h 210"/>
                <a:gd name="T8" fmla="*/ 90 w 306"/>
                <a:gd name="T9" fmla="*/ 27 h 210"/>
                <a:gd name="T10" fmla="*/ 37 w 306"/>
                <a:gd name="T11" fmla="*/ 80 h 210"/>
                <a:gd name="T12" fmla="*/ 39 w 306"/>
                <a:gd name="T13" fmla="*/ 92 h 210"/>
                <a:gd name="T14" fmla="*/ 0 w 306"/>
                <a:gd name="T15" fmla="*/ 149 h 210"/>
                <a:gd name="T16" fmla="*/ 61 w 306"/>
                <a:gd name="T17" fmla="*/ 210 h 210"/>
                <a:gd name="T18" fmla="*/ 245 w 306"/>
                <a:gd name="T19" fmla="*/ 210 h 210"/>
                <a:gd name="T20" fmla="*/ 306 w 306"/>
                <a:gd name="T21" fmla="*/ 149 h 210"/>
                <a:gd name="T22" fmla="*/ 264 w 306"/>
                <a:gd name="T23" fmla="*/ 9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6" h="210">
                  <a:moveTo>
                    <a:pt x="264" y="91"/>
                  </a:moveTo>
                  <a:cubicBezTo>
                    <a:pt x="265" y="85"/>
                    <a:pt x="266" y="79"/>
                    <a:pt x="266" y="73"/>
                  </a:cubicBezTo>
                  <a:cubicBezTo>
                    <a:pt x="266" y="33"/>
                    <a:pt x="234" y="0"/>
                    <a:pt x="194" y="0"/>
                  </a:cubicBezTo>
                  <a:cubicBezTo>
                    <a:pt x="164" y="0"/>
                    <a:pt x="139" y="18"/>
                    <a:pt x="127" y="43"/>
                  </a:cubicBezTo>
                  <a:cubicBezTo>
                    <a:pt x="118" y="33"/>
                    <a:pt x="104" y="27"/>
                    <a:pt x="90" y="27"/>
                  </a:cubicBezTo>
                  <a:cubicBezTo>
                    <a:pt x="61" y="27"/>
                    <a:pt x="37" y="50"/>
                    <a:pt x="37" y="80"/>
                  </a:cubicBezTo>
                  <a:cubicBezTo>
                    <a:pt x="37" y="84"/>
                    <a:pt x="38" y="88"/>
                    <a:pt x="39" y="92"/>
                  </a:cubicBezTo>
                  <a:cubicBezTo>
                    <a:pt x="16" y="101"/>
                    <a:pt x="0" y="123"/>
                    <a:pt x="0" y="149"/>
                  </a:cubicBezTo>
                  <a:cubicBezTo>
                    <a:pt x="0" y="183"/>
                    <a:pt x="28" y="210"/>
                    <a:pt x="61" y="210"/>
                  </a:cubicBezTo>
                  <a:cubicBezTo>
                    <a:pt x="245" y="210"/>
                    <a:pt x="245" y="210"/>
                    <a:pt x="245" y="210"/>
                  </a:cubicBezTo>
                  <a:cubicBezTo>
                    <a:pt x="278" y="210"/>
                    <a:pt x="306" y="183"/>
                    <a:pt x="306" y="149"/>
                  </a:cubicBezTo>
                  <a:cubicBezTo>
                    <a:pt x="306" y="122"/>
                    <a:pt x="288" y="99"/>
                    <a:pt x="264" y="91"/>
                  </a:cubicBezTo>
                  <a:close/>
                </a:path>
              </a:pathLst>
            </a:custGeom>
            <a:solidFill>
              <a:schemeClr val="accent2">
                <a:lumMod val="20000"/>
                <a:lumOff val="80000"/>
              </a:schemeClr>
            </a:solidFill>
            <a:ln w="101600">
              <a:solidFill>
                <a:schemeClr val="accent2"/>
              </a:solidFill>
            </a:ln>
            <a:effectLst>
              <a:outerShdw blurRad="127000" dist="63500" dir="8100000" algn="tr"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CN" altLang="en-US" dirty="0"/>
            </a:p>
          </p:txBody>
        </p:sp>
        <p:sp>
          <p:nvSpPr>
            <p:cNvPr id="13" name="Freeform 13"/>
            <p:cNvSpPr>
              <a:spLocks/>
            </p:cNvSpPr>
            <p:nvPr/>
          </p:nvSpPr>
          <p:spPr bwMode="auto">
            <a:xfrm>
              <a:off x="692343" y="581546"/>
              <a:ext cx="715750" cy="500315"/>
            </a:xfrm>
            <a:custGeom>
              <a:avLst/>
              <a:gdLst>
                <a:gd name="T0" fmla="*/ 264 w 306"/>
                <a:gd name="T1" fmla="*/ 91 h 210"/>
                <a:gd name="T2" fmla="*/ 266 w 306"/>
                <a:gd name="T3" fmla="*/ 73 h 210"/>
                <a:gd name="T4" fmla="*/ 194 w 306"/>
                <a:gd name="T5" fmla="*/ 0 h 210"/>
                <a:gd name="T6" fmla="*/ 127 w 306"/>
                <a:gd name="T7" fmla="*/ 43 h 210"/>
                <a:gd name="T8" fmla="*/ 90 w 306"/>
                <a:gd name="T9" fmla="*/ 27 h 210"/>
                <a:gd name="T10" fmla="*/ 37 w 306"/>
                <a:gd name="T11" fmla="*/ 80 h 210"/>
                <a:gd name="T12" fmla="*/ 39 w 306"/>
                <a:gd name="T13" fmla="*/ 92 h 210"/>
                <a:gd name="T14" fmla="*/ 0 w 306"/>
                <a:gd name="T15" fmla="*/ 149 h 210"/>
                <a:gd name="T16" fmla="*/ 61 w 306"/>
                <a:gd name="T17" fmla="*/ 210 h 210"/>
                <a:gd name="T18" fmla="*/ 245 w 306"/>
                <a:gd name="T19" fmla="*/ 210 h 210"/>
                <a:gd name="T20" fmla="*/ 306 w 306"/>
                <a:gd name="T21" fmla="*/ 149 h 210"/>
                <a:gd name="T22" fmla="*/ 264 w 306"/>
                <a:gd name="T23" fmla="*/ 9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6" h="210">
                  <a:moveTo>
                    <a:pt x="264" y="91"/>
                  </a:moveTo>
                  <a:cubicBezTo>
                    <a:pt x="265" y="85"/>
                    <a:pt x="266" y="79"/>
                    <a:pt x="266" y="73"/>
                  </a:cubicBezTo>
                  <a:cubicBezTo>
                    <a:pt x="266" y="33"/>
                    <a:pt x="234" y="0"/>
                    <a:pt x="194" y="0"/>
                  </a:cubicBezTo>
                  <a:cubicBezTo>
                    <a:pt x="164" y="0"/>
                    <a:pt x="139" y="18"/>
                    <a:pt x="127" y="43"/>
                  </a:cubicBezTo>
                  <a:cubicBezTo>
                    <a:pt x="118" y="33"/>
                    <a:pt x="104" y="27"/>
                    <a:pt x="90" y="27"/>
                  </a:cubicBezTo>
                  <a:cubicBezTo>
                    <a:pt x="61" y="27"/>
                    <a:pt x="37" y="50"/>
                    <a:pt x="37" y="80"/>
                  </a:cubicBezTo>
                  <a:cubicBezTo>
                    <a:pt x="37" y="84"/>
                    <a:pt x="38" y="88"/>
                    <a:pt x="39" y="92"/>
                  </a:cubicBezTo>
                  <a:cubicBezTo>
                    <a:pt x="16" y="101"/>
                    <a:pt x="0" y="123"/>
                    <a:pt x="0" y="149"/>
                  </a:cubicBezTo>
                  <a:cubicBezTo>
                    <a:pt x="0" y="183"/>
                    <a:pt x="28" y="210"/>
                    <a:pt x="61" y="210"/>
                  </a:cubicBezTo>
                  <a:cubicBezTo>
                    <a:pt x="245" y="210"/>
                    <a:pt x="245" y="210"/>
                    <a:pt x="245" y="210"/>
                  </a:cubicBezTo>
                  <a:cubicBezTo>
                    <a:pt x="278" y="210"/>
                    <a:pt x="306" y="183"/>
                    <a:pt x="306" y="149"/>
                  </a:cubicBezTo>
                  <a:cubicBezTo>
                    <a:pt x="306" y="122"/>
                    <a:pt x="288" y="99"/>
                    <a:pt x="264" y="91"/>
                  </a:cubicBezTo>
                  <a:close/>
                </a:path>
              </a:pathLst>
            </a:custGeom>
            <a:gradFill flip="none" rotWithShape="1">
              <a:gsLst>
                <a:gs pos="0">
                  <a:schemeClr val="bg1"/>
                </a:gs>
                <a:gs pos="87000">
                  <a:schemeClr val="bg1">
                    <a:lumMod val="85000"/>
                  </a:schemeClr>
                </a:gs>
              </a:gsLst>
              <a:lin ang="0" scaled="0"/>
              <a:tileRect/>
            </a:gradFill>
            <a:ln w="63500">
              <a:gradFill>
                <a:gsLst>
                  <a:gs pos="0">
                    <a:schemeClr val="bg1">
                      <a:lumMod val="85000"/>
                    </a:schemeClr>
                  </a:gs>
                  <a:gs pos="100000">
                    <a:schemeClr val="bg1"/>
                  </a:gs>
                </a:gsLst>
                <a:lin ang="5400000" scaled="1"/>
              </a:gradFill>
            </a:ln>
            <a:effectLst>
              <a:outerShdw blurRad="127000" dist="63500" dir="8100000" algn="tr"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8" name="文本框 7"/>
            <p:cNvSpPr txBox="1"/>
            <p:nvPr/>
          </p:nvSpPr>
          <p:spPr>
            <a:xfrm>
              <a:off x="1626133" y="618751"/>
              <a:ext cx="2645285" cy="461665"/>
            </a:xfrm>
            <a:prstGeom prst="rect">
              <a:avLst/>
            </a:prstGeom>
            <a:noFill/>
          </p:spPr>
          <p:txBody>
            <a:bodyPr wrap="square" rtlCol="0">
              <a:spAutoFit/>
              <a:scene3d>
                <a:camera prst="orthographicFront"/>
                <a:lightRig rig="threePt" dir="t"/>
              </a:scene3d>
              <a:sp3d contourW="19050"/>
            </a:bodyPr>
            <a:lstStyle/>
            <a:p>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标题文字添加此处</a:t>
              </a:r>
            </a:p>
          </p:txBody>
        </p:sp>
      </p:grpSp>
      <p:grpSp>
        <p:nvGrpSpPr>
          <p:cNvPr id="83" name="组合 82"/>
          <p:cNvGrpSpPr/>
          <p:nvPr/>
        </p:nvGrpSpPr>
        <p:grpSpPr>
          <a:xfrm>
            <a:off x="1147497" y="2119547"/>
            <a:ext cx="1914069" cy="3324910"/>
            <a:chOff x="1147497" y="2119547"/>
            <a:chExt cx="1914069" cy="3324910"/>
          </a:xfrm>
        </p:grpSpPr>
        <p:sp>
          <p:nvSpPr>
            <p:cNvPr id="71" name="任意多边形: 形状 70"/>
            <p:cNvSpPr/>
            <p:nvPr/>
          </p:nvSpPr>
          <p:spPr>
            <a:xfrm>
              <a:off x="1147497" y="2119547"/>
              <a:ext cx="1914069" cy="2769162"/>
            </a:xfrm>
            <a:custGeom>
              <a:avLst/>
              <a:gdLst>
                <a:gd name="connsiteX0" fmla="*/ 982031 w 1914069"/>
                <a:gd name="connsiteY0" fmla="*/ 0 h 2769162"/>
                <a:gd name="connsiteX1" fmla="*/ 1843868 w 1914069"/>
                <a:gd name="connsiteY1" fmla="*/ 861837 h 2769162"/>
                <a:gd name="connsiteX2" fmla="*/ 1591442 w 1914069"/>
                <a:gd name="connsiteY2" fmla="*/ 1471248 h 2769162"/>
                <a:gd name="connsiteX3" fmla="*/ 1488071 w 1914069"/>
                <a:gd name="connsiteY3" fmla="*/ 1556537 h 2769162"/>
                <a:gd name="connsiteX4" fmla="*/ 1914069 w 1914069"/>
                <a:gd name="connsiteY4" fmla="*/ 2507853 h 2769162"/>
                <a:gd name="connsiteX5" fmla="*/ 1470688 w 1914069"/>
                <a:gd name="connsiteY5" fmla="*/ 2299933 h 2769162"/>
                <a:gd name="connsiteX6" fmla="*/ 1330533 w 1914069"/>
                <a:gd name="connsiteY6" fmla="*/ 2769160 h 2769162"/>
                <a:gd name="connsiteX7" fmla="*/ 957036 w 1914069"/>
                <a:gd name="connsiteY7" fmla="*/ 1935088 h 2769162"/>
                <a:gd name="connsiteX8" fmla="*/ 583537 w 1914069"/>
                <a:gd name="connsiteY8" fmla="*/ 2769162 h 2769162"/>
                <a:gd name="connsiteX9" fmla="*/ 443382 w 1914069"/>
                <a:gd name="connsiteY9" fmla="*/ 2299934 h 2769162"/>
                <a:gd name="connsiteX10" fmla="*/ 0 w 1914069"/>
                <a:gd name="connsiteY10" fmla="*/ 2507854 h 2769162"/>
                <a:gd name="connsiteX11" fmla="*/ 439487 w 1914069"/>
                <a:gd name="connsiteY11" fmla="*/ 1526418 h 2769162"/>
                <a:gd name="connsiteX12" fmla="*/ 372620 w 1914069"/>
                <a:gd name="connsiteY12" fmla="*/ 1471248 h 2769162"/>
                <a:gd name="connsiteX13" fmla="*/ 120194 w 1914069"/>
                <a:gd name="connsiteY13" fmla="*/ 861837 h 2769162"/>
                <a:gd name="connsiteX14" fmla="*/ 982031 w 1914069"/>
                <a:gd name="connsiteY14" fmla="*/ 0 h 2769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14069" h="2769162">
                  <a:moveTo>
                    <a:pt x="982031" y="0"/>
                  </a:moveTo>
                  <a:cubicBezTo>
                    <a:pt x="1458010" y="0"/>
                    <a:pt x="1843868" y="385858"/>
                    <a:pt x="1843868" y="861837"/>
                  </a:cubicBezTo>
                  <a:cubicBezTo>
                    <a:pt x="1843868" y="1099827"/>
                    <a:pt x="1747404" y="1315286"/>
                    <a:pt x="1591442" y="1471248"/>
                  </a:cubicBezTo>
                  <a:lnTo>
                    <a:pt x="1488071" y="1556537"/>
                  </a:lnTo>
                  <a:lnTo>
                    <a:pt x="1914069" y="2507853"/>
                  </a:lnTo>
                  <a:lnTo>
                    <a:pt x="1470688" y="2299933"/>
                  </a:lnTo>
                  <a:lnTo>
                    <a:pt x="1330533" y="2769160"/>
                  </a:lnTo>
                  <a:lnTo>
                    <a:pt x="957036" y="1935088"/>
                  </a:lnTo>
                  <a:lnTo>
                    <a:pt x="583537" y="2769162"/>
                  </a:lnTo>
                  <a:lnTo>
                    <a:pt x="443382" y="2299934"/>
                  </a:lnTo>
                  <a:lnTo>
                    <a:pt x="0" y="2507854"/>
                  </a:lnTo>
                  <a:lnTo>
                    <a:pt x="439487" y="1526418"/>
                  </a:lnTo>
                  <a:lnTo>
                    <a:pt x="372620" y="1471248"/>
                  </a:lnTo>
                  <a:cubicBezTo>
                    <a:pt x="216659" y="1315286"/>
                    <a:pt x="120194" y="1099827"/>
                    <a:pt x="120194" y="861837"/>
                  </a:cubicBezTo>
                  <a:cubicBezTo>
                    <a:pt x="120194" y="385858"/>
                    <a:pt x="506052" y="0"/>
                    <a:pt x="982031" y="0"/>
                  </a:cubicBezTo>
                  <a:close/>
                </a:path>
              </a:pathLst>
            </a:custGeom>
            <a:solidFill>
              <a:schemeClr val="accent4"/>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endParaRPr>
            </a:p>
          </p:txBody>
        </p:sp>
        <p:sp>
          <p:nvSpPr>
            <p:cNvPr id="49" name="圆角矩形 3"/>
            <p:cNvSpPr/>
            <p:nvPr/>
          </p:nvSpPr>
          <p:spPr>
            <a:xfrm>
              <a:off x="1409667" y="2261523"/>
              <a:ext cx="1439718" cy="1439718"/>
            </a:xfrm>
            <a:prstGeom prst="ellipse">
              <a:avLst/>
            </a:prstGeom>
            <a:gradFill>
              <a:gsLst>
                <a:gs pos="100000">
                  <a:srgbClr val="E0E0E0"/>
                </a:gs>
                <a:gs pos="0">
                  <a:schemeClr val="bg1"/>
                </a:gs>
              </a:gsLst>
              <a:lin ang="2700000" scaled="1"/>
            </a:gradFill>
            <a:ln w="101600">
              <a:noFill/>
            </a:ln>
            <a:effectLst>
              <a:outerShdw blurRad="127000" dist="76200" dir="2700000" algn="tl" rotWithShape="0">
                <a:schemeClr val="accent1">
                  <a:lumMod val="50000"/>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50" name="圆角矩形 4"/>
            <p:cNvSpPr/>
            <p:nvPr/>
          </p:nvSpPr>
          <p:spPr>
            <a:xfrm>
              <a:off x="1500562" y="2352418"/>
              <a:ext cx="1257929" cy="1257929"/>
            </a:xfrm>
            <a:prstGeom prst="ellipse">
              <a:avLst/>
            </a:prstGeom>
            <a:gradFill>
              <a:gsLst>
                <a:gs pos="0">
                  <a:srgbClr val="E2E2E2"/>
                </a:gs>
                <a:gs pos="100000">
                  <a:schemeClr val="bg1"/>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75" name="文本框 74"/>
            <p:cNvSpPr txBox="1"/>
            <p:nvPr/>
          </p:nvSpPr>
          <p:spPr>
            <a:xfrm>
              <a:off x="1698011" y="2592527"/>
              <a:ext cx="813043" cy="769441"/>
            </a:xfrm>
            <a:prstGeom prst="rect">
              <a:avLst/>
            </a:prstGeom>
            <a:noFill/>
          </p:spPr>
          <p:txBody>
            <a:bodyPr wrap="none" rtlCol="0">
              <a:spAutoFit/>
            </a:bodyPr>
            <a:lstStyle/>
            <a:p>
              <a:pPr algn="ctr"/>
              <a:r>
                <a:rPr lang="en-US" altLang="zh-CN" sz="4400" b="1" dirty="0">
                  <a:solidFill>
                    <a:schemeClr val="tx2">
                      <a:lumMod val="50000"/>
                    </a:schemeClr>
                  </a:solidFill>
                </a:rPr>
                <a:t>01</a:t>
              </a:r>
              <a:endParaRPr lang="zh-CN" altLang="en-US" sz="4400" b="1" dirty="0">
                <a:solidFill>
                  <a:schemeClr val="tx2">
                    <a:lumMod val="50000"/>
                  </a:schemeClr>
                </a:solidFill>
              </a:endParaRPr>
            </a:p>
          </p:txBody>
        </p:sp>
        <p:sp>
          <p:nvSpPr>
            <p:cNvPr id="79" name="矩形 78"/>
            <p:cNvSpPr/>
            <p:nvPr/>
          </p:nvSpPr>
          <p:spPr>
            <a:xfrm>
              <a:off x="1421639" y="4982792"/>
              <a:ext cx="1415772" cy="461665"/>
            </a:xfrm>
            <a:prstGeom prst="rect">
              <a:avLst/>
            </a:prstGeom>
          </p:spPr>
          <p:txBody>
            <a:bodyPr wrap="none">
              <a:spAutoFit/>
              <a:scene3d>
                <a:camera prst="orthographicFront"/>
                <a:lightRig rig="threePt" dir="t"/>
              </a:scene3d>
              <a:sp3d contourW="12700"/>
            </a:bodyPr>
            <a:lstStyle/>
            <a:p>
              <a:pPr algn="ctr"/>
              <a:r>
                <a:rPr lang="zh-CN" altLang="en-US" sz="2400" dirty="0">
                  <a:solidFill>
                    <a:schemeClr val="tx2">
                      <a:lumMod val="50000"/>
                    </a:schemeClr>
                  </a:solidFill>
                </a:rPr>
                <a:t>教学内容</a:t>
              </a:r>
            </a:p>
          </p:txBody>
        </p:sp>
      </p:grpSp>
      <p:grpSp>
        <p:nvGrpSpPr>
          <p:cNvPr id="84" name="组合 83"/>
          <p:cNvGrpSpPr/>
          <p:nvPr/>
        </p:nvGrpSpPr>
        <p:grpSpPr>
          <a:xfrm>
            <a:off x="3808475" y="2119547"/>
            <a:ext cx="1914069" cy="3324910"/>
            <a:chOff x="3808475" y="2119547"/>
            <a:chExt cx="1914069" cy="3324910"/>
          </a:xfrm>
        </p:grpSpPr>
        <p:sp>
          <p:nvSpPr>
            <p:cNvPr id="72" name="任意多边形: 形状 71"/>
            <p:cNvSpPr/>
            <p:nvPr/>
          </p:nvSpPr>
          <p:spPr>
            <a:xfrm>
              <a:off x="3808475" y="2119547"/>
              <a:ext cx="1914069" cy="2769162"/>
            </a:xfrm>
            <a:custGeom>
              <a:avLst/>
              <a:gdLst>
                <a:gd name="connsiteX0" fmla="*/ 957035 w 1914069"/>
                <a:gd name="connsiteY0" fmla="*/ 0 h 2769162"/>
                <a:gd name="connsiteX1" fmla="*/ 1818872 w 1914069"/>
                <a:gd name="connsiteY1" fmla="*/ 861837 h 2769162"/>
                <a:gd name="connsiteX2" fmla="*/ 1566446 w 1914069"/>
                <a:gd name="connsiteY2" fmla="*/ 1471248 h 2769162"/>
                <a:gd name="connsiteX3" fmla="*/ 1481327 w 1914069"/>
                <a:gd name="connsiteY3" fmla="*/ 1541477 h 2769162"/>
                <a:gd name="connsiteX4" fmla="*/ 1914069 w 1914069"/>
                <a:gd name="connsiteY4" fmla="*/ 2507853 h 2769162"/>
                <a:gd name="connsiteX5" fmla="*/ 1470687 w 1914069"/>
                <a:gd name="connsiteY5" fmla="*/ 2299933 h 2769162"/>
                <a:gd name="connsiteX6" fmla="*/ 1330531 w 1914069"/>
                <a:gd name="connsiteY6" fmla="*/ 2769160 h 2769162"/>
                <a:gd name="connsiteX7" fmla="*/ 957035 w 1914069"/>
                <a:gd name="connsiteY7" fmla="*/ 1935088 h 2769162"/>
                <a:gd name="connsiteX8" fmla="*/ 583537 w 1914069"/>
                <a:gd name="connsiteY8" fmla="*/ 2769162 h 2769162"/>
                <a:gd name="connsiteX9" fmla="*/ 443382 w 1914069"/>
                <a:gd name="connsiteY9" fmla="*/ 2299935 h 2769162"/>
                <a:gd name="connsiteX10" fmla="*/ 0 w 1914069"/>
                <a:gd name="connsiteY10" fmla="*/ 2507855 h 2769162"/>
                <a:gd name="connsiteX11" fmla="*/ 432743 w 1914069"/>
                <a:gd name="connsiteY11" fmla="*/ 1541477 h 2769162"/>
                <a:gd name="connsiteX12" fmla="*/ 347625 w 1914069"/>
                <a:gd name="connsiteY12" fmla="*/ 1471248 h 2769162"/>
                <a:gd name="connsiteX13" fmla="*/ 95198 w 1914069"/>
                <a:gd name="connsiteY13" fmla="*/ 861837 h 2769162"/>
                <a:gd name="connsiteX14" fmla="*/ 957035 w 1914069"/>
                <a:gd name="connsiteY14" fmla="*/ 0 h 2769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14069" h="2769162">
                  <a:moveTo>
                    <a:pt x="957035" y="0"/>
                  </a:moveTo>
                  <a:cubicBezTo>
                    <a:pt x="1433014" y="0"/>
                    <a:pt x="1818872" y="385858"/>
                    <a:pt x="1818872" y="861837"/>
                  </a:cubicBezTo>
                  <a:cubicBezTo>
                    <a:pt x="1818872" y="1099827"/>
                    <a:pt x="1722408" y="1315286"/>
                    <a:pt x="1566446" y="1471248"/>
                  </a:cubicBezTo>
                  <a:lnTo>
                    <a:pt x="1481327" y="1541477"/>
                  </a:lnTo>
                  <a:lnTo>
                    <a:pt x="1914069" y="2507853"/>
                  </a:lnTo>
                  <a:lnTo>
                    <a:pt x="1470687" y="2299933"/>
                  </a:lnTo>
                  <a:lnTo>
                    <a:pt x="1330531" y="2769160"/>
                  </a:lnTo>
                  <a:lnTo>
                    <a:pt x="957035" y="1935088"/>
                  </a:lnTo>
                  <a:lnTo>
                    <a:pt x="583537" y="2769162"/>
                  </a:lnTo>
                  <a:lnTo>
                    <a:pt x="443382" y="2299935"/>
                  </a:lnTo>
                  <a:lnTo>
                    <a:pt x="0" y="2507855"/>
                  </a:lnTo>
                  <a:lnTo>
                    <a:pt x="432743" y="1541477"/>
                  </a:lnTo>
                  <a:lnTo>
                    <a:pt x="347625" y="1471248"/>
                  </a:lnTo>
                  <a:cubicBezTo>
                    <a:pt x="191663" y="1315286"/>
                    <a:pt x="95198" y="1099827"/>
                    <a:pt x="95198" y="861837"/>
                  </a:cubicBezTo>
                  <a:cubicBezTo>
                    <a:pt x="95198" y="385858"/>
                    <a:pt x="481056" y="0"/>
                    <a:pt x="957035" y="0"/>
                  </a:cubicBezTo>
                  <a:close/>
                </a:path>
              </a:pathLst>
            </a:custGeom>
            <a:solidFill>
              <a:schemeClr val="accent2"/>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endParaRPr>
            </a:p>
          </p:txBody>
        </p:sp>
        <p:sp>
          <p:nvSpPr>
            <p:cNvPr id="57" name="圆角矩形 3"/>
            <p:cNvSpPr/>
            <p:nvPr/>
          </p:nvSpPr>
          <p:spPr>
            <a:xfrm>
              <a:off x="4045649" y="2261523"/>
              <a:ext cx="1439718" cy="1439718"/>
            </a:xfrm>
            <a:prstGeom prst="ellipse">
              <a:avLst/>
            </a:prstGeom>
            <a:gradFill>
              <a:gsLst>
                <a:gs pos="100000">
                  <a:srgbClr val="E0E0E0"/>
                </a:gs>
                <a:gs pos="0">
                  <a:schemeClr val="bg1"/>
                </a:gs>
              </a:gsLst>
              <a:lin ang="2700000" scaled="1"/>
            </a:gradFill>
            <a:ln w="101600">
              <a:noFill/>
            </a:ln>
            <a:effectLst>
              <a:outerShdw blurRad="127000" dist="76200" dir="2700000" algn="tl" rotWithShape="0">
                <a:schemeClr val="accent1">
                  <a:lumMod val="50000"/>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58" name="圆角矩形 4"/>
            <p:cNvSpPr/>
            <p:nvPr/>
          </p:nvSpPr>
          <p:spPr>
            <a:xfrm>
              <a:off x="4136544" y="2352418"/>
              <a:ext cx="1257929" cy="1257929"/>
            </a:xfrm>
            <a:prstGeom prst="ellipse">
              <a:avLst/>
            </a:prstGeom>
            <a:gradFill>
              <a:gsLst>
                <a:gs pos="0">
                  <a:srgbClr val="E2E2E2"/>
                </a:gs>
                <a:gs pos="100000">
                  <a:schemeClr val="bg1"/>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76" name="文本框 75"/>
            <p:cNvSpPr txBox="1"/>
            <p:nvPr/>
          </p:nvSpPr>
          <p:spPr>
            <a:xfrm>
              <a:off x="4359167" y="2592527"/>
              <a:ext cx="813043" cy="769441"/>
            </a:xfrm>
            <a:prstGeom prst="rect">
              <a:avLst/>
            </a:prstGeom>
            <a:noFill/>
          </p:spPr>
          <p:txBody>
            <a:bodyPr wrap="none" rtlCol="0">
              <a:spAutoFit/>
            </a:bodyPr>
            <a:lstStyle/>
            <a:p>
              <a:pPr algn="ctr"/>
              <a:r>
                <a:rPr lang="en-US" altLang="zh-CN" sz="4400" b="1" dirty="0">
                  <a:solidFill>
                    <a:schemeClr val="tx2">
                      <a:lumMod val="50000"/>
                    </a:schemeClr>
                  </a:solidFill>
                </a:rPr>
                <a:t>02</a:t>
              </a:r>
              <a:endParaRPr lang="zh-CN" altLang="en-US" sz="4400" b="1" dirty="0">
                <a:solidFill>
                  <a:schemeClr val="tx2">
                    <a:lumMod val="50000"/>
                  </a:schemeClr>
                </a:solidFill>
              </a:endParaRPr>
            </a:p>
          </p:txBody>
        </p:sp>
        <p:sp>
          <p:nvSpPr>
            <p:cNvPr id="80" name="矩形 79"/>
            <p:cNvSpPr/>
            <p:nvPr/>
          </p:nvSpPr>
          <p:spPr>
            <a:xfrm>
              <a:off x="4057621" y="4982792"/>
              <a:ext cx="1415772" cy="461665"/>
            </a:xfrm>
            <a:prstGeom prst="rect">
              <a:avLst/>
            </a:prstGeom>
          </p:spPr>
          <p:txBody>
            <a:bodyPr wrap="none">
              <a:spAutoFit/>
              <a:scene3d>
                <a:camera prst="orthographicFront"/>
                <a:lightRig rig="threePt" dir="t"/>
              </a:scene3d>
              <a:sp3d contourW="12700"/>
            </a:bodyPr>
            <a:lstStyle/>
            <a:p>
              <a:pPr algn="ctr"/>
              <a:r>
                <a:rPr lang="zh-CN" altLang="en-US" sz="2400" dirty="0">
                  <a:solidFill>
                    <a:schemeClr val="tx2">
                      <a:lumMod val="50000"/>
                    </a:schemeClr>
                  </a:solidFill>
                </a:rPr>
                <a:t>教学目标</a:t>
              </a:r>
            </a:p>
          </p:txBody>
        </p:sp>
      </p:grpSp>
      <p:grpSp>
        <p:nvGrpSpPr>
          <p:cNvPr id="85" name="组合 84"/>
          <p:cNvGrpSpPr/>
          <p:nvPr/>
        </p:nvGrpSpPr>
        <p:grpSpPr>
          <a:xfrm>
            <a:off x="6469453" y="2119547"/>
            <a:ext cx="1914069" cy="3324910"/>
            <a:chOff x="6469453" y="2119547"/>
            <a:chExt cx="1914069" cy="3324910"/>
          </a:xfrm>
        </p:grpSpPr>
        <p:sp>
          <p:nvSpPr>
            <p:cNvPr id="73" name="任意多边形: 形状 72"/>
            <p:cNvSpPr/>
            <p:nvPr/>
          </p:nvSpPr>
          <p:spPr>
            <a:xfrm>
              <a:off x="6469453" y="2119547"/>
              <a:ext cx="1914069" cy="2769162"/>
            </a:xfrm>
            <a:custGeom>
              <a:avLst/>
              <a:gdLst>
                <a:gd name="connsiteX0" fmla="*/ 957035 w 1914069"/>
                <a:gd name="connsiteY0" fmla="*/ 0 h 2769162"/>
                <a:gd name="connsiteX1" fmla="*/ 1818872 w 1914069"/>
                <a:gd name="connsiteY1" fmla="*/ 861837 h 2769162"/>
                <a:gd name="connsiteX2" fmla="*/ 1566446 w 1914069"/>
                <a:gd name="connsiteY2" fmla="*/ 1471248 h 2769162"/>
                <a:gd name="connsiteX3" fmla="*/ 1481327 w 1914069"/>
                <a:gd name="connsiteY3" fmla="*/ 1541477 h 2769162"/>
                <a:gd name="connsiteX4" fmla="*/ 1914069 w 1914069"/>
                <a:gd name="connsiteY4" fmla="*/ 2507853 h 2769162"/>
                <a:gd name="connsiteX5" fmla="*/ 1470687 w 1914069"/>
                <a:gd name="connsiteY5" fmla="*/ 2299933 h 2769162"/>
                <a:gd name="connsiteX6" fmla="*/ 1330531 w 1914069"/>
                <a:gd name="connsiteY6" fmla="*/ 2769160 h 2769162"/>
                <a:gd name="connsiteX7" fmla="*/ 957035 w 1914069"/>
                <a:gd name="connsiteY7" fmla="*/ 1935088 h 2769162"/>
                <a:gd name="connsiteX8" fmla="*/ 583537 w 1914069"/>
                <a:gd name="connsiteY8" fmla="*/ 2769162 h 2769162"/>
                <a:gd name="connsiteX9" fmla="*/ 443382 w 1914069"/>
                <a:gd name="connsiteY9" fmla="*/ 2299935 h 2769162"/>
                <a:gd name="connsiteX10" fmla="*/ 0 w 1914069"/>
                <a:gd name="connsiteY10" fmla="*/ 2507855 h 2769162"/>
                <a:gd name="connsiteX11" fmla="*/ 432743 w 1914069"/>
                <a:gd name="connsiteY11" fmla="*/ 1541477 h 2769162"/>
                <a:gd name="connsiteX12" fmla="*/ 347625 w 1914069"/>
                <a:gd name="connsiteY12" fmla="*/ 1471248 h 2769162"/>
                <a:gd name="connsiteX13" fmla="*/ 95198 w 1914069"/>
                <a:gd name="connsiteY13" fmla="*/ 861837 h 2769162"/>
                <a:gd name="connsiteX14" fmla="*/ 957035 w 1914069"/>
                <a:gd name="connsiteY14" fmla="*/ 0 h 2769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14069" h="2769162">
                  <a:moveTo>
                    <a:pt x="957035" y="0"/>
                  </a:moveTo>
                  <a:cubicBezTo>
                    <a:pt x="1433014" y="0"/>
                    <a:pt x="1818872" y="385858"/>
                    <a:pt x="1818872" y="861837"/>
                  </a:cubicBezTo>
                  <a:cubicBezTo>
                    <a:pt x="1818872" y="1099827"/>
                    <a:pt x="1722408" y="1315286"/>
                    <a:pt x="1566446" y="1471248"/>
                  </a:cubicBezTo>
                  <a:lnTo>
                    <a:pt x="1481327" y="1541477"/>
                  </a:lnTo>
                  <a:lnTo>
                    <a:pt x="1914069" y="2507853"/>
                  </a:lnTo>
                  <a:lnTo>
                    <a:pt x="1470687" y="2299933"/>
                  </a:lnTo>
                  <a:lnTo>
                    <a:pt x="1330531" y="2769160"/>
                  </a:lnTo>
                  <a:lnTo>
                    <a:pt x="957035" y="1935088"/>
                  </a:lnTo>
                  <a:lnTo>
                    <a:pt x="583537" y="2769162"/>
                  </a:lnTo>
                  <a:lnTo>
                    <a:pt x="443382" y="2299935"/>
                  </a:lnTo>
                  <a:lnTo>
                    <a:pt x="0" y="2507855"/>
                  </a:lnTo>
                  <a:lnTo>
                    <a:pt x="432743" y="1541477"/>
                  </a:lnTo>
                  <a:lnTo>
                    <a:pt x="347625" y="1471248"/>
                  </a:lnTo>
                  <a:cubicBezTo>
                    <a:pt x="191663" y="1315286"/>
                    <a:pt x="95198" y="1099827"/>
                    <a:pt x="95198" y="861837"/>
                  </a:cubicBezTo>
                  <a:cubicBezTo>
                    <a:pt x="95198" y="385858"/>
                    <a:pt x="481056" y="0"/>
                    <a:pt x="957035" y="0"/>
                  </a:cubicBezTo>
                  <a:close/>
                </a:path>
              </a:pathLst>
            </a:custGeom>
            <a:solidFill>
              <a:schemeClr val="accent5"/>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endParaRPr>
            </a:p>
          </p:txBody>
        </p:sp>
        <p:sp>
          <p:nvSpPr>
            <p:cNvPr id="61" name="圆角矩形 3"/>
            <p:cNvSpPr/>
            <p:nvPr/>
          </p:nvSpPr>
          <p:spPr>
            <a:xfrm>
              <a:off x="6706627" y="2261523"/>
              <a:ext cx="1439718" cy="1439718"/>
            </a:xfrm>
            <a:prstGeom prst="ellipse">
              <a:avLst/>
            </a:prstGeom>
            <a:gradFill>
              <a:gsLst>
                <a:gs pos="100000">
                  <a:srgbClr val="E0E0E0"/>
                </a:gs>
                <a:gs pos="0">
                  <a:schemeClr val="bg1"/>
                </a:gs>
              </a:gsLst>
              <a:lin ang="2700000" scaled="1"/>
            </a:gradFill>
            <a:ln w="101600">
              <a:noFill/>
            </a:ln>
            <a:effectLst>
              <a:outerShdw blurRad="127000" dist="76200" dir="2700000" algn="tl" rotWithShape="0">
                <a:schemeClr val="accent1">
                  <a:lumMod val="50000"/>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62" name="圆角矩形 4"/>
            <p:cNvSpPr/>
            <p:nvPr/>
          </p:nvSpPr>
          <p:spPr>
            <a:xfrm>
              <a:off x="6797522" y="2352418"/>
              <a:ext cx="1257929" cy="1257929"/>
            </a:xfrm>
            <a:prstGeom prst="ellipse">
              <a:avLst/>
            </a:prstGeom>
            <a:gradFill>
              <a:gsLst>
                <a:gs pos="0">
                  <a:srgbClr val="E2E2E2"/>
                </a:gs>
                <a:gs pos="100000">
                  <a:schemeClr val="bg1"/>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77" name="文本框 76"/>
            <p:cNvSpPr txBox="1"/>
            <p:nvPr/>
          </p:nvSpPr>
          <p:spPr>
            <a:xfrm>
              <a:off x="7019964" y="2592527"/>
              <a:ext cx="813043" cy="769441"/>
            </a:xfrm>
            <a:prstGeom prst="rect">
              <a:avLst/>
            </a:prstGeom>
            <a:noFill/>
          </p:spPr>
          <p:txBody>
            <a:bodyPr wrap="none" rtlCol="0">
              <a:spAutoFit/>
            </a:bodyPr>
            <a:lstStyle/>
            <a:p>
              <a:pPr algn="ctr"/>
              <a:r>
                <a:rPr lang="en-US" altLang="zh-CN" sz="4400" b="1" dirty="0">
                  <a:solidFill>
                    <a:schemeClr val="tx2">
                      <a:lumMod val="50000"/>
                    </a:schemeClr>
                  </a:solidFill>
                </a:rPr>
                <a:t>03</a:t>
              </a:r>
              <a:endParaRPr lang="zh-CN" altLang="en-US" sz="4400" b="1" dirty="0">
                <a:solidFill>
                  <a:schemeClr val="tx2">
                    <a:lumMod val="50000"/>
                  </a:schemeClr>
                </a:solidFill>
              </a:endParaRPr>
            </a:p>
          </p:txBody>
        </p:sp>
        <p:sp>
          <p:nvSpPr>
            <p:cNvPr id="81" name="矩形 80"/>
            <p:cNvSpPr/>
            <p:nvPr/>
          </p:nvSpPr>
          <p:spPr>
            <a:xfrm>
              <a:off x="6718598" y="4982792"/>
              <a:ext cx="1415772" cy="461665"/>
            </a:xfrm>
            <a:prstGeom prst="rect">
              <a:avLst/>
            </a:prstGeom>
          </p:spPr>
          <p:txBody>
            <a:bodyPr wrap="none">
              <a:spAutoFit/>
              <a:scene3d>
                <a:camera prst="orthographicFront"/>
                <a:lightRig rig="threePt" dir="t"/>
              </a:scene3d>
              <a:sp3d contourW="12700"/>
            </a:bodyPr>
            <a:lstStyle/>
            <a:p>
              <a:pPr algn="ctr"/>
              <a:r>
                <a:rPr lang="zh-CN" altLang="en-US" sz="2400" dirty="0">
                  <a:solidFill>
                    <a:schemeClr val="tx2">
                      <a:lumMod val="50000"/>
                    </a:schemeClr>
                  </a:solidFill>
                </a:rPr>
                <a:t>教学准备</a:t>
              </a:r>
            </a:p>
          </p:txBody>
        </p:sp>
      </p:grpSp>
      <p:grpSp>
        <p:nvGrpSpPr>
          <p:cNvPr id="86" name="组合 85"/>
          <p:cNvGrpSpPr/>
          <p:nvPr/>
        </p:nvGrpSpPr>
        <p:grpSpPr>
          <a:xfrm>
            <a:off x="9130432" y="2119547"/>
            <a:ext cx="1914068" cy="3324910"/>
            <a:chOff x="9130432" y="2119547"/>
            <a:chExt cx="1914068" cy="3324910"/>
          </a:xfrm>
        </p:grpSpPr>
        <p:sp>
          <p:nvSpPr>
            <p:cNvPr id="74" name="任意多边形: 形状 73"/>
            <p:cNvSpPr/>
            <p:nvPr/>
          </p:nvSpPr>
          <p:spPr>
            <a:xfrm>
              <a:off x="9130432" y="2119547"/>
              <a:ext cx="1914068" cy="2769162"/>
            </a:xfrm>
            <a:custGeom>
              <a:avLst/>
              <a:gdLst>
                <a:gd name="connsiteX0" fmla="*/ 957034 w 1914068"/>
                <a:gd name="connsiteY0" fmla="*/ 0 h 2769162"/>
                <a:gd name="connsiteX1" fmla="*/ 1818871 w 1914068"/>
                <a:gd name="connsiteY1" fmla="*/ 861837 h 2769162"/>
                <a:gd name="connsiteX2" fmla="*/ 1566445 w 1914068"/>
                <a:gd name="connsiteY2" fmla="*/ 1471248 h 2769162"/>
                <a:gd name="connsiteX3" fmla="*/ 1481326 w 1914068"/>
                <a:gd name="connsiteY3" fmla="*/ 1541477 h 2769162"/>
                <a:gd name="connsiteX4" fmla="*/ 1914068 w 1914068"/>
                <a:gd name="connsiteY4" fmla="*/ 2507853 h 2769162"/>
                <a:gd name="connsiteX5" fmla="*/ 1470686 w 1914068"/>
                <a:gd name="connsiteY5" fmla="*/ 2299933 h 2769162"/>
                <a:gd name="connsiteX6" fmla="*/ 1330531 w 1914068"/>
                <a:gd name="connsiteY6" fmla="*/ 2769160 h 2769162"/>
                <a:gd name="connsiteX7" fmla="*/ 957034 w 1914068"/>
                <a:gd name="connsiteY7" fmla="*/ 1935088 h 2769162"/>
                <a:gd name="connsiteX8" fmla="*/ 583536 w 1914068"/>
                <a:gd name="connsiteY8" fmla="*/ 2769162 h 2769162"/>
                <a:gd name="connsiteX9" fmla="*/ 443381 w 1914068"/>
                <a:gd name="connsiteY9" fmla="*/ 2299935 h 2769162"/>
                <a:gd name="connsiteX10" fmla="*/ 0 w 1914068"/>
                <a:gd name="connsiteY10" fmla="*/ 2507855 h 2769162"/>
                <a:gd name="connsiteX11" fmla="*/ 432743 w 1914068"/>
                <a:gd name="connsiteY11" fmla="*/ 1541478 h 2769162"/>
                <a:gd name="connsiteX12" fmla="*/ 347623 w 1914068"/>
                <a:gd name="connsiteY12" fmla="*/ 1471248 h 2769162"/>
                <a:gd name="connsiteX13" fmla="*/ 95197 w 1914068"/>
                <a:gd name="connsiteY13" fmla="*/ 861837 h 2769162"/>
                <a:gd name="connsiteX14" fmla="*/ 957034 w 1914068"/>
                <a:gd name="connsiteY14" fmla="*/ 0 h 2769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14068" h="2769162">
                  <a:moveTo>
                    <a:pt x="957034" y="0"/>
                  </a:moveTo>
                  <a:cubicBezTo>
                    <a:pt x="1433013" y="0"/>
                    <a:pt x="1818871" y="385858"/>
                    <a:pt x="1818871" y="861837"/>
                  </a:cubicBezTo>
                  <a:cubicBezTo>
                    <a:pt x="1818871" y="1099827"/>
                    <a:pt x="1722406" y="1315286"/>
                    <a:pt x="1566445" y="1471248"/>
                  </a:cubicBezTo>
                  <a:lnTo>
                    <a:pt x="1481326" y="1541477"/>
                  </a:lnTo>
                  <a:lnTo>
                    <a:pt x="1914068" y="2507853"/>
                  </a:lnTo>
                  <a:lnTo>
                    <a:pt x="1470686" y="2299933"/>
                  </a:lnTo>
                  <a:lnTo>
                    <a:pt x="1330531" y="2769160"/>
                  </a:lnTo>
                  <a:lnTo>
                    <a:pt x="957034" y="1935088"/>
                  </a:lnTo>
                  <a:lnTo>
                    <a:pt x="583536" y="2769162"/>
                  </a:lnTo>
                  <a:lnTo>
                    <a:pt x="443381" y="2299935"/>
                  </a:lnTo>
                  <a:lnTo>
                    <a:pt x="0" y="2507855"/>
                  </a:lnTo>
                  <a:lnTo>
                    <a:pt x="432743" y="1541478"/>
                  </a:lnTo>
                  <a:lnTo>
                    <a:pt x="347623" y="1471248"/>
                  </a:lnTo>
                  <a:cubicBezTo>
                    <a:pt x="191662" y="1315286"/>
                    <a:pt x="95197" y="1099827"/>
                    <a:pt x="95197" y="861837"/>
                  </a:cubicBezTo>
                  <a:cubicBezTo>
                    <a:pt x="95197" y="385858"/>
                    <a:pt x="481055" y="0"/>
                    <a:pt x="957034" y="0"/>
                  </a:cubicBezTo>
                  <a:close/>
                </a:path>
              </a:pathLst>
            </a:custGeom>
            <a:solidFill>
              <a:schemeClr val="accent6"/>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endParaRPr>
            </a:p>
          </p:txBody>
        </p:sp>
        <p:sp>
          <p:nvSpPr>
            <p:cNvPr id="65" name="圆角矩形 3"/>
            <p:cNvSpPr/>
            <p:nvPr/>
          </p:nvSpPr>
          <p:spPr>
            <a:xfrm>
              <a:off x="9367605" y="2261523"/>
              <a:ext cx="1439718" cy="1439718"/>
            </a:xfrm>
            <a:prstGeom prst="ellipse">
              <a:avLst/>
            </a:prstGeom>
            <a:gradFill>
              <a:gsLst>
                <a:gs pos="100000">
                  <a:srgbClr val="E0E0E0"/>
                </a:gs>
                <a:gs pos="0">
                  <a:schemeClr val="bg1"/>
                </a:gs>
              </a:gsLst>
              <a:lin ang="2700000" scaled="1"/>
            </a:gradFill>
            <a:ln w="101600">
              <a:noFill/>
            </a:ln>
            <a:effectLst>
              <a:outerShdw blurRad="127000" dist="76200" dir="2700000" algn="tl" rotWithShape="0">
                <a:schemeClr val="accent1">
                  <a:lumMod val="50000"/>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66" name="圆角矩形 4"/>
            <p:cNvSpPr/>
            <p:nvPr/>
          </p:nvSpPr>
          <p:spPr>
            <a:xfrm>
              <a:off x="9458500" y="2352418"/>
              <a:ext cx="1257929" cy="1257929"/>
            </a:xfrm>
            <a:prstGeom prst="ellipse">
              <a:avLst/>
            </a:prstGeom>
            <a:gradFill>
              <a:gsLst>
                <a:gs pos="0">
                  <a:srgbClr val="E2E2E2"/>
                </a:gs>
                <a:gs pos="100000">
                  <a:schemeClr val="bg1"/>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78" name="文本框 77"/>
            <p:cNvSpPr txBox="1"/>
            <p:nvPr/>
          </p:nvSpPr>
          <p:spPr>
            <a:xfrm>
              <a:off x="9680942" y="2592527"/>
              <a:ext cx="813043" cy="769441"/>
            </a:xfrm>
            <a:prstGeom prst="rect">
              <a:avLst/>
            </a:prstGeom>
            <a:noFill/>
          </p:spPr>
          <p:txBody>
            <a:bodyPr wrap="none" rtlCol="0">
              <a:spAutoFit/>
            </a:bodyPr>
            <a:lstStyle/>
            <a:p>
              <a:pPr algn="ctr"/>
              <a:r>
                <a:rPr lang="en-US" altLang="zh-CN" sz="4400" b="1" dirty="0">
                  <a:solidFill>
                    <a:schemeClr val="tx2">
                      <a:lumMod val="50000"/>
                    </a:schemeClr>
                  </a:solidFill>
                </a:rPr>
                <a:t>04</a:t>
              </a:r>
              <a:endParaRPr lang="zh-CN" altLang="en-US" sz="4400" b="1" dirty="0">
                <a:solidFill>
                  <a:schemeClr val="tx2">
                    <a:lumMod val="50000"/>
                  </a:schemeClr>
                </a:solidFill>
              </a:endParaRPr>
            </a:p>
          </p:txBody>
        </p:sp>
        <p:sp>
          <p:nvSpPr>
            <p:cNvPr id="82" name="矩形 81"/>
            <p:cNvSpPr/>
            <p:nvPr/>
          </p:nvSpPr>
          <p:spPr>
            <a:xfrm>
              <a:off x="9379576" y="4982792"/>
              <a:ext cx="1415772" cy="461665"/>
            </a:xfrm>
            <a:prstGeom prst="rect">
              <a:avLst/>
            </a:prstGeom>
          </p:spPr>
          <p:txBody>
            <a:bodyPr wrap="none">
              <a:spAutoFit/>
              <a:scene3d>
                <a:camera prst="orthographicFront"/>
                <a:lightRig rig="threePt" dir="t"/>
              </a:scene3d>
              <a:sp3d contourW="12700"/>
            </a:bodyPr>
            <a:lstStyle/>
            <a:p>
              <a:pPr algn="ctr"/>
              <a:r>
                <a:rPr lang="zh-CN" altLang="en-US" sz="2400" dirty="0">
                  <a:solidFill>
                    <a:schemeClr val="tx2">
                      <a:lumMod val="50000"/>
                    </a:schemeClr>
                  </a:solidFill>
                </a:rPr>
                <a:t>教学过程</a:t>
              </a:r>
            </a:p>
          </p:txBody>
        </p:sp>
      </p:grpSp>
    </p:spTree>
    <p:extLst>
      <p:ext uri="{BB962C8B-B14F-4D97-AF65-F5344CB8AC3E}">
        <p14:creationId xmlns:p14="http://schemas.microsoft.com/office/powerpoint/2010/main" val="404366657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4000">
        <p15:prstTrans prst="pageCurlDouble"/>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1000"/>
                                        <p:tgtEl>
                                          <p:spTgt spid="83"/>
                                        </p:tgtEl>
                                      </p:cBhvr>
                                    </p:animEffect>
                                    <p:anim calcmode="lin" valueType="num">
                                      <p:cBhvr>
                                        <p:cTn id="8" dur="1000" fill="hold"/>
                                        <p:tgtEl>
                                          <p:spTgt spid="83"/>
                                        </p:tgtEl>
                                        <p:attrNameLst>
                                          <p:attrName>ppt_x</p:attrName>
                                        </p:attrNameLst>
                                      </p:cBhvr>
                                      <p:tavLst>
                                        <p:tav tm="0">
                                          <p:val>
                                            <p:strVal val="#ppt_x"/>
                                          </p:val>
                                        </p:tav>
                                        <p:tav tm="100000">
                                          <p:val>
                                            <p:strVal val="#ppt_x"/>
                                          </p:val>
                                        </p:tav>
                                      </p:tavLst>
                                    </p:anim>
                                    <p:anim calcmode="lin" valueType="num">
                                      <p:cBhvr>
                                        <p:cTn id="9" dur="900" decel="100000" fill="hold"/>
                                        <p:tgtEl>
                                          <p:spTgt spid="8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83"/>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250"/>
                                  </p:stCondLst>
                                  <p:childTnLst>
                                    <p:set>
                                      <p:cBhvr>
                                        <p:cTn id="12" dur="1" fill="hold">
                                          <p:stCondLst>
                                            <p:cond delay="0"/>
                                          </p:stCondLst>
                                        </p:cTn>
                                        <p:tgtEl>
                                          <p:spTgt spid="84"/>
                                        </p:tgtEl>
                                        <p:attrNameLst>
                                          <p:attrName>style.visibility</p:attrName>
                                        </p:attrNameLst>
                                      </p:cBhvr>
                                      <p:to>
                                        <p:strVal val="visible"/>
                                      </p:to>
                                    </p:set>
                                    <p:animEffect transition="in" filter="fade">
                                      <p:cBhvr>
                                        <p:cTn id="13" dur="1000"/>
                                        <p:tgtEl>
                                          <p:spTgt spid="84"/>
                                        </p:tgtEl>
                                      </p:cBhvr>
                                    </p:animEffect>
                                    <p:anim calcmode="lin" valueType="num">
                                      <p:cBhvr>
                                        <p:cTn id="14" dur="1000" fill="hold"/>
                                        <p:tgtEl>
                                          <p:spTgt spid="84"/>
                                        </p:tgtEl>
                                        <p:attrNameLst>
                                          <p:attrName>ppt_x</p:attrName>
                                        </p:attrNameLst>
                                      </p:cBhvr>
                                      <p:tavLst>
                                        <p:tav tm="0">
                                          <p:val>
                                            <p:strVal val="#ppt_x"/>
                                          </p:val>
                                        </p:tav>
                                        <p:tav tm="100000">
                                          <p:val>
                                            <p:strVal val="#ppt_x"/>
                                          </p:val>
                                        </p:tav>
                                      </p:tavLst>
                                    </p:anim>
                                    <p:anim calcmode="lin" valueType="num">
                                      <p:cBhvr>
                                        <p:cTn id="15" dur="900" decel="100000" fill="hold"/>
                                        <p:tgtEl>
                                          <p:spTgt spid="84"/>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84"/>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500"/>
                                  </p:stCondLst>
                                  <p:childTnLst>
                                    <p:set>
                                      <p:cBhvr>
                                        <p:cTn id="18" dur="1" fill="hold">
                                          <p:stCondLst>
                                            <p:cond delay="0"/>
                                          </p:stCondLst>
                                        </p:cTn>
                                        <p:tgtEl>
                                          <p:spTgt spid="85"/>
                                        </p:tgtEl>
                                        <p:attrNameLst>
                                          <p:attrName>style.visibility</p:attrName>
                                        </p:attrNameLst>
                                      </p:cBhvr>
                                      <p:to>
                                        <p:strVal val="visible"/>
                                      </p:to>
                                    </p:set>
                                    <p:animEffect transition="in" filter="fade">
                                      <p:cBhvr>
                                        <p:cTn id="19" dur="1000"/>
                                        <p:tgtEl>
                                          <p:spTgt spid="85"/>
                                        </p:tgtEl>
                                      </p:cBhvr>
                                    </p:animEffect>
                                    <p:anim calcmode="lin" valueType="num">
                                      <p:cBhvr>
                                        <p:cTn id="20" dur="1000" fill="hold"/>
                                        <p:tgtEl>
                                          <p:spTgt spid="85"/>
                                        </p:tgtEl>
                                        <p:attrNameLst>
                                          <p:attrName>ppt_x</p:attrName>
                                        </p:attrNameLst>
                                      </p:cBhvr>
                                      <p:tavLst>
                                        <p:tav tm="0">
                                          <p:val>
                                            <p:strVal val="#ppt_x"/>
                                          </p:val>
                                        </p:tav>
                                        <p:tav tm="100000">
                                          <p:val>
                                            <p:strVal val="#ppt_x"/>
                                          </p:val>
                                        </p:tav>
                                      </p:tavLst>
                                    </p:anim>
                                    <p:anim calcmode="lin" valueType="num">
                                      <p:cBhvr>
                                        <p:cTn id="21" dur="900" decel="100000" fill="hold"/>
                                        <p:tgtEl>
                                          <p:spTgt spid="85"/>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85"/>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750"/>
                                  </p:stCondLst>
                                  <p:childTnLst>
                                    <p:set>
                                      <p:cBhvr>
                                        <p:cTn id="24" dur="1" fill="hold">
                                          <p:stCondLst>
                                            <p:cond delay="0"/>
                                          </p:stCondLst>
                                        </p:cTn>
                                        <p:tgtEl>
                                          <p:spTgt spid="86"/>
                                        </p:tgtEl>
                                        <p:attrNameLst>
                                          <p:attrName>style.visibility</p:attrName>
                                        </p:attrNameLst>
                                      </p:cBhvr>
                                      <p:to>
                                        <p:strVal val="visible"/>
                                      </p:to>
                                    </p:set>
                                    <p:animEffect transition="in" filter="fade">
                                      <p:cBhvr>
                                        <p:cTn id="25" dur="1000"/>
                                        <p:tgtEl>
                                          <p:spTgt spid="86"/>
                                        </p:tgtEl>
                                      </p:cBhvr>
                                    </p:animEffect>
                                    <p:anim calcmode="lin" valueType="num">
                                      <p:cBhvr>
                                        <p:cTn id="26" dur="1000" fill="hold"/>
                                        <p:tgtEl>
                                          <p:spTgt spid="86"/>
                                        </p:tgtEl>
                                        <p:attrNameLst>
                                          <p:attrName>ppt_x</p:attrName>
                                        </p:attrNameLst>
                                      </p:cBhvr>
                                      <p:tavLst>
                                        <p:tav tm="0">
                                          <p:val>
                                            <p:strVal val="#ppt_x"/>
                                          </p:val>
                                        </p:tav>
                                        <p:tav tm="100000">
                                          <p:val>
                                            <p:strVal val="#ppt_x"/>
                                          </p:val>
                                        </p:tav>
                                      </p:tavLst>
                                    </p:anim>
                                    <p:anim calcmode="lin" valueType="num">
                                      <p:cBhvr>
                                        <p:cTn id="27" dur="900" decel="100000" fill="hold"/>
                                        <p:tgtEl>
                                          <p:spTgt spid="86"/>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8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825999" y="1117901"/>
            <a:ext cx="2540002" cy="4697133"/>
            <a:chOff x="5138965" y="1128151"/>
            <a:chExt cx="1914069" cy="3539620"/>
          </a:xfrm>
        </p:grpSpPr>
        <p:sp>
          <p:nvSpPr>
            <p:cNvPr id="71" name="任意多边形: 形状 70"/>
            <p:cNvSpPr/>
            <p:nvPr/>
          </p:nvSpPr>
          <p:spPr>
            <a:xfrm>
              <a:off x="5138965" y="1128151"/>
              <a:ext cx="1914069" cy="2769162"/>
            </a:xfrm>
            <a:custGeom>
              <a:avLst/>
              <a:gdLst>
                <a:gd name="connsiteX0" fmla="*/ 982031 w 1914069"/>
                <a:gd name="connsiteY0" fmla="*/ 0 h 2769162"/>
                <a:gd name="connsiteX1" fmla="*/ 1843868 w 1914069"/>
                <a:gd name="connsiteY1" fmla="*/ 861837 h 2769162"/>
                <a:gd name="connsiteX2" fmla="*/ 1591442 w 1914069"/>
                <a:gd name="connsiteY2" fmla="*/ 1471248 h 2769162"/>
                <a:gd name="connsiteX3" fmla="*/ 1488071 w 1914069"/>
                <a:gd name="connsiteY3" fmla="*/ 1556537 h 2769162"/>
                <a:gd name="connsiteX4" fmla="*/ 1914069 w 1914069"/>
                <a:gd name="connsiteY4" fmla="*/ 2507853 h 2769162"/>
                <a:gd name="connsiteX5" fmla="*/ 1470688 w 1914069"/>
                <a:gd name="connsiteY5" fmla="*/ 2299933 h 2769162"/>
                <a:gd name="connsiteX6" fmla="*/ 1330533 w 1914069"/>
                <a:gd name="connsiteY6" fmla="*/ 2769160 h 2769162"/>
                <a:gd name="connsiteX7" fmla="*/ 957036 w 1914069"/>
                <a:gd name="connsiteY7" fmla="*/ 1935088 h 2769162"/>
                <a:gd name="connsiteX8" fmla="*/ 583537 w 1914069"/>
                <a:gd name="connsiteY8" fmla="*/ 2769162 h 2769162"/>
                <a:gd name="connsiteX9" fmla="*/ 443382 w 1914069"/>
                <a:gd name="connsiteY9" fmla="*/ 2299934 h 2769162"/>
                <a:gd name="connsiteX10" fmla="*/ 0 w 1914069"/>
                <a:gd name="connsiteY10" fmla="*/ 2507854 h 2769162"/>
                <a:gd name="connsiteX11" fmla="*/ 439487 w 1914069"/>
                <a:gd name="connsiteY11" fmla="*/ 1526418 h 2769162"/>
                <a:gd name="connsiteX12" fmla="*/ 372620 w 1914069"/>
                <a:gd name="connsiteY12" fmla="*/ 1471248 h 2769162"/>
                <a:gd name="connsiteX13" fmla="*/ 120194 w 1914069"/>
                <a:gd name="connsiteY13" fmla="*/ 861837 h 2769162"/>
                <a:gd name="connsiteX14" fmla="*/ 982031 w 1914069"/>
                <a:gd name="connsiteY14" fmla="*/ 0 h 2769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14069" h="2769162">
                  <a:moveTo>
                    <a:pt x="982031" y="0"/>
                  </a:moveTo>
                  <a:cubicBezTo>
                    <a:pt x="1458010" y="0"/>
                    <a:pt x="1843868" y="385858"/>
                    <a:pt x="1843868" y="861837"/>
                  </a:cubicBezTo>
                  <a:cubicBezTo>
                    <a:pt x="1843868" y="1099827"/>
                    <a:pt x="1747404" y="1315286"/>
                    <a:pt x="1591442" y="1471248"/>
                  </a:cubicBezTo>
                  <a:lnTo>
                    <a:pt x="1488071" y="1556537"/>
                  </a:lnTo>
                  <a:lnTo>
                    <a:pt x="1914069" y="2507853"/>
                  </a:lnTo>
                  <a:lnTo>
                    <a:pt x="1470688" y="2299933"/>
                  </a:lnTo>
                  <a:lnTo>
                    <a:pt x="1330533" y="2769160"/>
                  </a:lnTo>
                  <a:lnTo>
                    <a:pt x="957036" y="1935088"/>
                  </a:lnTo>
                  <a:lnTo>
                    <a:pt x="583537" y="2769162"/>
                  </a:lnTo>
                  <a:lnTo>
                    <a:pt x="443382" y="2299934"/>
                  </a:lnTo>
                  <a:lnTo>
                    <a:pt x="0" y="2507854"/>
                  </a:lnTo>
                  <a:lnTo>
                    <a:pt x="439487" y="1526418"/>
                  </a:lnTo>
                  <a:lnTo>
                    <a:pt x="372620" y="1471248"/>
                  </a:lnTo>
                  <a:cubicBezTo>
                    <a:pt x="216659" y="1315286"/>
                    <a:pt x="120194" y="1099827"/>
                    <a:pt x="120194" y="861837"/>
                  </a:cubicBezTo>
                  <a:cubicBezTo>
                    <a:pt x="120194" y="385858"/>
                    <a:pt x="506052" y="0"/>
                    <a:pt x="982031" y="0"/>
                  </a:cubicBezTo>
                  <a:close/>
                </a:path>
              </a:pathLst>
            </a:custGeom>
            <a:solidFill>
              <a:schemeClr val="accent4"/>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FFFFFF"/>
                </a:solidFill>
                <a:effectLst/>
                <a:uLnTx/>
                <a:uFillTx/>
                <a:latin typeface="Arial"/>
                <a:ea typeface="微软雅黑"/>
                <a:cs typeface="+mn-cs"/>
              </a:endParaRPr>
            </a:p>
          </p:txBody>
        </p:sp>
        <p:sp>
          <p:nvSpPr>
            <p:cNvPr id="49" name="圆角矩形 3"/>
            <p:cNvSpPr/>
            <p:nvPr/>
          </p:nvSpPr>
          <p:spPr>
            <a:xfrm>
              <a:off x="5401135" y="1270127"/>
              <a:ext cx="1439718" cy="1439718"/>
            </a:xfrm>
            <a:prstGeom prst="ellipse">
              <a:avLst/>
            </a:prstGeom>
            <a:gradFill>
              <a:gsLst>
                <a:gs pos="100000">
                  <a:srgbClr val="E0E0E0"/>
                </a:gs>
                <a:gs pos="0">
                  <a:schemeClr val="bg1"/>
                </a:gs>
              </a:gsLst>
              <a:lin ang="2700000" scaled="1"/>
            </a:gradFill>
            <a:ln w="101600">
              <a:noFill/>
            </a:ln>
            <a:effectLst>
              <a:outerShdw blurRad="127000" dist="76200" dir="2700000" algn="tl" rotWithShape="0">
                <a:schemeClr val="accent1">
                  <a:lumMod val="50000"/>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FFFFFF"/>
                </a:solidFill>
                <a:effectLst/>
                <a:uLnTx/>
                <a:uFillTx/>
                <a:latin typeface="Arial"/>
                <a:ea typeface="微软雅黑"/>
                <a:cs typeface="+mn-cs"/>
              </a:endParaRPr>
            </a:p>
          </p:txBody>
        </p:sp>
        <p:sp>
          <p:nvSpPr>
            <p:cNvPr id="50" name="圆角矩形 4"/>
            <p:cNvSpPr/>
            <p:nvPr/>
          </p:nvSpPr>
          <p:spPr>
            <a:xfrm>
              <a:off x="5492030" y="1361022"/>
              <a:ext cx="1257929" cy="1257929"/>
            </a:xfrm>
            <a:prstGeom prst="ellipse">
              <a:avLst/>
            </a:prstGeom>
            <a:gradFill>
              <a:gsLst>
                <a:gs pos="0">
                  <a:srgbClr val="E2E2E2"/>
                </a:gs>
                <a:gs pos="100000">
                  <a:schemeClr val="bg1"/>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FFFFFF"/>
                </a:solidFill>
                <a:effectLst/>
                <a:uLnTx/>
                <a:uFillTx/>
                <a:latin typeface="Arial"/>
                <a:ea typeface="微软雅黑"/>
                <a:cs typeface="+mn-cs"/>
              </a:endParaRPr>
            </a:p>
          </p:txBody>
        </p:sp>
        <p:sp>
          <p:nvSpPr>
            <p:cNvPr id="75" name="文本框 74"/>
            <p:cNvSpPr txBox="1"/>
            <p:nvPr/>
          </p:nvSpPr>
          <p:spPr>
            <a:xfrm>
              <a:off x="5703891" y="1601131"/>
              <a:ext cx="784218" cy="765373"/>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a:ln>
                    <a:noFill/>
                  </a:ln>
                  <a:solidFill>
                    <a:srgbClr val="778495">
                      <a:lumMod val="50000"/>
                    </a:srgbClr>
                  </a:solidFill>
                  <a:effectLst/>
                  <a:uLnTx/>
                  <a:uFillTx/>
                  <a:latin typeface="Arial"/>
                  <a:ea typeface="微软雅黑"/>
                  <a:cs typeface="+mn-cs"/>
                </a:rPr>
                <a:t>01</a:t>
              </a:r>
              <a:endParaRPr kumimoji="0" lang="zh-CN" altLang="en-US" sz="6000" b="1" i="0" u="none" strike="noStrike" kern="1200" cap="none" spc="0" normalizeH="0" baseline="0" noProof="0" dirty="0">
                <a:ln>
                  <a:noFill/>
                </a:ln>
                <a:solidFill>
                  <a:srgbClr val="778495">
                    <a:lumMod val="50000"/>
                  </a:srgbClr>
                </a:solidFill>
                <a:effectLst/>
                <a:uLnTx/>
                <a:uFillTx/>
                <a:latin typeface="Arial"/>
                <a:ea typeface="微软雅黑"/>
                <a:cs typeface="+mn-cs"/>
              </a:endParaRPr>
            </a:p>
          </p:txBody>
        </p:sp>
        <p:sp>
          <p:nvSpPr>
            <p:cNvPr id="79" name="矩形 78"/>
            <p:cNvSpPr/>
            <p:nvPr/>
          </p:nvSpPr>
          <p:spPr>
            <a:xfrm>
              <a:off x="5355623" y="3897313"/>
              <a:ext cx="1530745" cy="487056"/>
            </a:xfrm>
            <a:prstGeom prst="rect">
              <a:avLst/>
            </a:prstGeom>
          </p:spPr>
          <p:txBody>
            <a:bodyPr wrap="none">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778495">
                      <a:lumMod val="50000"/>
                    </a:srgbClr>
                  </a:solidFill>
                  <a:effectLst/>
                  <a:uLnTx/>
                  <a:uFillTx/>
                  <a:latin typeface="Arial"/>
                  <a:ea typeface="微软雅黑"/>
                  <a:cs typeface="+mn-cs"/>
                </a:rPr>
                <a:t>教学内容</a:t>
              </a:r>
            </a:p>
          </p:txBody>
        </p:sp>
        <p:sp>
          <p:nvSpPr>
            <p:cNvPr id="32" name="矩形 31"/>
            <p:cNvSpPr/>
            <p:nvPr/>
          </p:nvSpPr>
          <p:spPr>
            <a:xfrm>
              <a:off x="5241470" y="4366260"/>
              <a:ext cx="1759052" cy="301511"/>
            </a:xfrm>
            <a:prstGeom prst="rect">
              <a:avLst/>
            </a:prstGeom>
          </p:spPr>
          <p:txBody>
            <a:bodyPr wrap="none">
              <a:spAutoFit/>
              <a:scene3d>
                <a:camera prst="orthographicFront"/>
                <a:lightRig rig="threePt" dir="t"/>
              </a:scene3d>
              <a:sp3d contourW="12700"/>
            </a:bodyPr>
            <a:lstStyle/>
            <a:p>
              <a:pPr lvl="0" algn="ctr"/>
              <a:r>
                <a:rPr lang="en-US" altLang="zh-CN" sz="2000" dirty="0">
                  <a:solidFill>
                    <a:schemeClr val="tx1">
                      <a:lumMod val="65000"/>
                      <a:lumOff val="35000"/>
                    </a:schemeClr>
                  </a:solidFill>
                </a:rPr>
                <a:t>Content of courses</a:t>
              </a:r>
            </a:p>
          </p:txBody>
        </p:sp>
      </p:grpSp>
    </p:spTree>
    <p:extLst>
      <p:ext uri="{BB962C8B-B14F-4D97-AF65-F5344CB8AC3E}">
        <p14:creationId xmlns:p14="http://schemas.microsoft.com/office/powerpoint/2010/main" val="7796400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4000">
        <p15:prstTrans prst="pageCurlDouble"/>
      </p:transition>
    </mc:Choice>
    <mc:Fallback>
      <p:transition spd="slow" advTm="4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p:cNvSpPr/>
          <p:nvPr/>
        </p:nvSpPr>
        <p:spPr>
          <a:xfrm>
            <a:off x="990600" y="3774520"/>
            <a:ext cx="10210800" cy="175498"/>
          </a:xfrm>
          <a:prstGeom prst="roundRect">
            <a:avLst>
              <a:gd name="adj" fmla="val 50000"/>
            </a:avLst>
          </a:pr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34" name="组合 33"/>
          <p:cNvGrpSpPr/>
          <p:nvPr/>
        </p:nvGrpSpPr>
        <p:grpSpPr>
          <a:xfrm>
            <a:off x="2097387" y="3301824"/>
            <a:ext cx="1136843" cy="1136843"/>
            <a:chOff x="1805940" y="1198245"/>
            <a:chExt cx="2011680" cy="2011680"/>
          </a:xfrm>
        </p:grpSpPr>
        <p:sp>
          <p:nvSpPr>
            <p:cNvPr id="35" name="圆角矩形 2"/>
            <p:cNvSpPr/>
            <p:nvPr/>
          </p:nvSpPr>
          <p:spPr>
            <a:xfrm>
              <a:off x="1805940" y="1198245"/>
              <a:ext cx="2011680" cy="2011680"/>
            </a:xfrm>
            <a:prstGeom prst="ellipse">
              <a:avLst/>
            </a:prstGeom>
            <a:solidFill>
              <a:schemeClr val="accent4"/>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36" name="圆角矩形 3"/>
            <p:cNvSpPr/>
            <p:nvPr/>
          </p:nvSpPr>
          <p:spPr>
            <a:xfrm>
              <a:off x="1971639" y="1363944"/>
              <a:ext cx="1680278" cy="1680278"/>
            </a:xfrm>
            <a:prstGeom prst="ellipse">
              <a:avLst/>
            </a:prstGeom>
            <a:gradFill>
              <a:gsLst>
                <a:gs pos="100000">
                  <a:srgbClr val="E0E0E0"/>
                </a:gs>
                <a:gs pos="0">
                  <a:schemeClr val="bg1"/>
                </a:gs>
              </a:gsLst>
              <a:lin ang="2700000" scaled="1"/>
            </a:gradFill>
            <a:ln w="101600">
              <a:noFill/>
            </a:ln>
            <a:effectLst>
              <a:outerShdw blurRad="127000" dist="76200" dir="2700000" algn="tl" rotWithShape="0">
                <a:schemeClr val="accent1">
                  <a:lumMod val="50000"/>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37" name="圆角矩形 4"/>
            <p:cNvSpPr/>
            <p:nvPr/>
          </p:nvSpPr>
          <p:spPr>
            <a:xfrm>
              <a:off x="2077721" y="1470026"/>
              <a:ext cx="1468114" cy="1468114"/>
            </a:xfrm>
            <a:prstGeom prst="ellipse">
              <a:avLst/>
            </a:prstGeom>
            <a:gradFill>
              <a:gsLst>
                <a:gs pos="0">
                  <a:srgbClr val="E2E2E2"/>
                </a:gs>
                <a:gs pos="100000">
                  <a:schemeClr val="bg1"/>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grpSp>
        <p:nvGrpSpPr>
          <p:cNvPr id="38" name="组合 37"/>
          <p:cNvGrpSpPr/>
          <p:nvPr/>
        </p:nvGrpSpPr>
        <p:grpSpPr>
          <a:xfrm>
            <a:off x="4592831" y="3455413"/>
            <a:ext cx="829668" cy="829666"/>
            <a:chOff x="1805940" y="1198245"/>
            <a:chExt cx="2011680" cy="2011680"/>
          </a:xfrm>
        </p:grpSpPr>
        <p:sp>
          <p:nvSpPr>
            <p:cNvPr id="39" name="圆角矩形 2"/>
            <p:cNvSpPr/>
            <p:nvPr/>
          </p:nvSpPr>
          <p:spPr>
            <a:xfrm>
              <a:off x="1805940" y="1198245"/>
              <a:ext cx="2011680" cy="2011680"/>
            </a:xfrm>
            <a:prstGeom prst="ellipse">
              <a:avLst/>
            </a:prstGeom>
            <a:solidFill>
              <a:schemeClr val="accent2"/>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40" name="圆角矩形 3"/>
            <p:cNvSpPr/>
            <p:nvPr/>
          </p:nvSpPr>
          <p:spPr>
            <a:xfrm>
              <a:off x="1971639" y="1363944"/>
              <a:ext cx="1680278" cy="1680278"/>
            </a:xfrm>
            <a:prstGeom prst="ellipse">
              <a:avLst/>
            </a:prstGeom>
            <a:gradFill>
              <a:gsLst>
                <a:gs pos="100000">
                  <a:srgbClr val="E0E0E0"/>
                </a:gs>
                <a:gs pos="0">
                  <a:schemeClr val="bg1"/>
                </a:gs>
              </a:gsLst>
              <a:lin ang="2700000" scaled="1"/>
            </a:gradFill>
            <a:ln w="101600">
              <a:noFill/>
            </a:ln>
            <a:effectLst>
              <a:outerShdw blurRad="127000" dist="76200" dir="2700000" algn="tl" rotWithShape="0">
                <a:schemeClr val="accent1">
                  <a:lumMod val="50000"/>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41" name="圆角矩形 4"/>
            <p:cNvSpPr/>
            <p:nvPr/>
          </p:nvSpPr>
          <p:spPr>
            <a:xfrm>
              <a:off x="2077721" y="1470026"/>
              <a:ext cx="1468114" cy="1468114"/>
            </a:xfrm>
            <a:prstGeom prst="ellipse">
              <a:avLst/>
            </a:prstGeom>
            <a:gradFill>
              <a:gsLst>
                <a:gs pos="0">
                  <a:srgbClr val="E2E2E2"/>
                </a:gs>
                <a:gs pos="100000">
                  <a:schemeClr val="bg1"/>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grpSp>
        <p:nvGrpSpPr>
          <p:cNvPr id="46" name="组合 45"/>
          <p:cNvGrpSpPr/>
          <p:nvPr/>
        </p:nvGrpSpPr>
        <p:grpSpPr>
          <a:xfrm>
            <a:off x="6781100" y="3301824"/>
            <a:ext cx="1136843" cy="1136843"/>
            <a:chOff x="1805940" y="1198245"/>
            <a:chExt cx="2011680" cy="2011680"/>
          </a:xfrm>
        </p:grpSpPr>
        <p:sp>
          <p:nvSpPr>
            <p:cNvPr id="47" name="圆角矩形 2"/>
            <p:cNvSpPr/>
            <p:nvPr/>
          </p:nvSpPr>
          <p:spPr>
            <a:xfrm>
              <a:off x="1805940" y="1198245"/>
              <a:ext cx="2011680" cy="2011680"/>
            </a:xfrm>
            <a:prstGeom prst="ellipse">
              <a:avLst/>
            </a:prstGeom>
            <a:solidFill>
              <a:schemeClr val="accent5"/>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48" name="圆角矩形 3"/>
            <p:cNvSpPr/>
            <p:nvPr/>
          </p:nvSpPr>
          <p:spPr>
            <a:xfrm>
              <a:off x="1971639" y="1363944"/>
              <a:ext cx="1680278" cy="1680278"/>
            </a:xfrm>
            <a:prstGeom prst="ellipse">
              <a:avLst/>
            </a:prstGeom>
            <a:gradFill>
              <a:gsLst>
                <a:gs pos="100000">
                  <a:srgbClr val="E0E0E0"/>
                </a:gs>
                <a:gs pos="0">
                  <a:schemeClr val="bg1"/>
                </a:gs>
              </a:gsLst>
              <a:lin ang="2700000" scaled="1"/>
            </a:gradFill>
            <a:ln w="101600">
              <a:noFill/>
            </a:ln>
            <a:effectLst>
              <a:outerShdw blurRad="127000" dist="76200" dir="2700000" algn="tl" rotWithShape="0">
                <a:schemeClr val="accent1">
                  <a:lumMod val="50000"/>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49" name="圆角矩形 4"/>
            <p:cNvSpPr/>
            <p:nvPr/>
          </p:nvSpPr>
          <p:spPr>
            <a:xfrm>
              <a:off x="2077721" y="1470026"/>
              <a:ext cx="1468114" cy="1468114"/>
            </a:xfrm>
            <a:prstGeom prst="ellipse">
              <a:avLst/>
            </a:prstGeom>
            <a:gradFill>
              <a:gsLst>
                <a:gs pos="0">
                  <a:srgbClr val="E2E2E2"/>
                </a:gs>
                <a:gs pos="100000">
                  <a:schemeClr val="bg1"/>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grpSp>
        <p:nvGrpSpPr>
          <p:cNvPr id="50" name="组合 49"/>
          <p:cNvGrpSpPr/>
          <p:nvPr/>
        </p:nvGrpSpPr>
        <p:grpSpPr>
          <a:xfrm>
            <a:off x="9276544" y="3455413"/>
            <a:ext cx="829668" cy="829666"/>
            <a:chOff x="1805940" y="1198245"/>
            <a:chExt cx="2011680" cy="2011680"/>
          </a:xfrm>
        </p:grpSpPr>
        <p:sp>
          <p:nvSpPr>
            <p:cNvPr id="51" name="圆角矩形 2"/>
            <p:cNvSpPr/>
            <p:nvPr/>
          </p:nvSpPr>
          <p:spPr>
            <a:xfrm>
              <a:off x="1805940" y="1198245"/>
              <a:ext cx="2011680" cy="2011680"/>
            </a:xfrm>
            <a:prstGeom prst="ellipse">
              <a:avLst/>
            </a:prstGeom>
            <a:solidFill>
              <a:schemeClr val="accent6"/>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52" name="圆角矩形 3"/>
            <p:cNvSpPr/>
            <p:nvPr/>
          </p:nvSpPr>
          <p:spPr>
            <a:xfrm>
              <a:off x="1971639" y="1363944"/>
              <a:ext cx="1680278" cy="1680278"/>
            </a:xfrm>
            <a:prstGeom prst="ellipse">
              <a:avLst/>
            </a:prstGeom>
            <a:gradFill>
              <a:gsLst>
                <a:gs pos="100000">
                  <a:srgbClr val="E0E0E0"/>
                </a:gs>
                <a:gs pos="0">
                  <a:schemeClr val="bg1"/>
                </a:gs>
              </a:gsLst>
              <a:lin ang="2700000" scaled="1"/>
            </a:gradFill>
            <a:ln w="101600">
              <a:noFill/>
            </a:ln>
            <a:effectLst>
              <a:outerShdw blurRad="127000" dist="76200" dir="2700000" algn="tl" rotWithShape="0">
                <a:schemeClr val="accent1">
                  <a:lumMod val="50000"/>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53" name="圆角矩形 4"/>
            <p:cNvSpPr/>
            <p:nvPr/>
          </p:nvSpPr>
          <p:spPr>
            <a:xfrm>
              <a:off x="2077721" y="1470026"/>
              <a:ext cx="1468114" cy="1468114"/>
            </a:xfrm>
            <a:prstGeom prst="ellipse">
              <a:avLst/>
            </a:prstGeom>
            <a:gradFill>
              <a:gsLst>
                <a:gs pos="0">
                  <a:srgbClr val="E2E2E2"/>
                </a:gs>
                <a:gs pos="100000">
                  <a:schemeClr val="bg1"/>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sp>
        <p:nvSpPr>
          <p:cNvPr id="13" name="任意多边形: 形状 12"/>
          <p:cNvSpPr>
            <a:spLocks/>
          </p:cNvSpPr>
          <p:nvPr/>
        </p:nvSpPr>
        <p:spPr bwMode="auto">
          <a:xfrm>
            <a:off x="2418090" y="3666643"/>
            <a:ext cx="495439" cy="407208"/>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chemeClr val="tx1">
              <a:lumMod val="50000"/>
              <a:lumOff val="50000"/>
            </a:schemeClr>
          </a:solidFill>
          <a:ln>
            <a:noFill/>
          </a:ln>
          <a:extLst/>
        </p:spPr>
        <p:txBody>
          <a:bodyPr anchor="ctr"/>
          <a:lstStyle/>
          <a:p>
            <a:pPr algn="ctr"/>
            <a:endParaRPr/>
          </a:p>
        </p:txBody>
      </p:sp>
      <p:sp>
        <p:nvSpPr>
          <p:cNvPr id="14" name="任意多边形: 形状 13"/>
          <p:cNvSpPr>
            <a:spLocks/>
          </p:cNvSpPr>
          <p:nvPr/>
        </p:nvSpPr>
        <p:spPr bwMode="auto">
          <a:xfrm>
            <a:off x="9530197" y="3720366"/>
            <a:ext cx="311074" cy="299761"/>
          </a:xfrm>
          <a:custGeom>
            <a:avLst/>
            <a:gdLst>
              <a:gd name="T0" fmla="*/ 0 w 208"/>
              <a:gd name="T1" fmla="*/ 68 h 201"/>
              <a:gd name="T2" fmla="*/ 8 w 208"/>
              <a:gd name="T3" fmla="*/ 78 h 201"/>
              <a:gd name="T4" fmla="*/ 31 w 208"/>
              <a:gd name="T5" fmla="*/ 72 h 201"/>
              <a:gd name="T6" fmla="*/ 64 w 208"/>
              <a:gd name="T7" fmla="*/ 172 h 201"/>
              <a:gd name="T8" fmla="*/ 106 w 208"/>
              <a:gd name="T9" fmla="*/ 189 h 201"/>
              <a:gd name="T10" fmla="*/ 197 w 208"/>
              <a:gd name="T11" fmla="*/ 62 h 201"/>
              <a:gd name="T12" fmla="*/ 114 w 208"/>
              <a:gd name="T13" fmla="*/ 67 h 201"/>
              <a:gd name="T14" fmla="*/ 137 w 208"/>
              <a:gd name="T15" fmla="*/ 94 h 201"/>
              <a:gd name="T16" fmla="*/ 109 w 208"/>
              <a:gd name="T17" fmla="*/ 130 h 201"/>
              <a:gd name="T18" fmla="*/ 93 w 208"/>
              <a:gd name="T19" fmla="*/ 90 h 201"/>
              <a:gd name="T20" fmla="*/ 60 w 208"/>
              <a:gd name="T21" fmla="*/ 22 h 201"/>
              <a:gd name="T22" fmla="*/ 0 w 208"/>
              <a:gd name="T23" fmla="*/ 6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1">
                <a:moveTo>
                  <a:pt x="0" y="68"/>
                </a:moveTo>
                <a:cubicBezTo>
                  <a:pt x="8" y="78"/>
                  <a:pt x="8" y="78"/>
                  <a:pt x="8" y="78"/>
                </a:cubicBezTo>
                <a:cubicBezTo>
                  <a:pt x="8" y="78"/>
                  <a:pt x="25" y="65"/>
                  <a:pt x="31" y="72"/>
                </a:cubicBezTo>
                <a:cubicBezTo>
                  <a:pt x="36" y="78"/>
                  <a:pt x="57" y="157"/>
                  <a:pt x="64" y="172"/>
                </a:cubicBezTo>
                <a:cubicBezTo>
                  <a:pt x="70" y="184"/>
                  <a:pt x="87" y="201"/>
                  <a:pt x="106" y="189"/>
                </a:cubicBezTo>
                <a:cubicBezTo>
                  <a:pt x="125" y="177"/>
                  <a:pt x="186" y="124"/>
                  <a:pt x="197" y="62"/>
                </a:cubicBezTo>
                <a:cubicBezTo>
                  <a:pt x="208" y="0"/>
                  <a:pt x="123" y="13"/>
                  <a:pt x="114" y="67"/>
                </a:cubicBezTo>
                <a:cubicBezTo>
                  <a:pt x="137" y="54"/>
                  <a:pt x="149" y="73"/>
                  <a:pt x="137" y="94"/>
                </a:cubicBezTo>
                <a:cubicBezTo>
                  <a:pt x="126" y="116"/>
                  <a:pt x="115" y="130"/>
                  <a:pt x="109" y="130"/>
                </a:cubicBezTo>
                <a:cubicBezTo>
                  <a:pt x="104" y="130"/>
                  <a:pt x="100" y="116"/>
                  <a:pt x="93" y="90"/>
                </a:cubicBezTo>
                <a:cubicBezTo>
                  <a:pt x="87" y="64"/>
                  <a:pt x="87" y="17"/>
                  <a:pt x="60" y="22"/>
                </a:cubicBezTo>
                <a:cubicBezTo>
                  <a:pt x="34" y="27"/>
                  <a:pt x="0" y="68"/>
                  <a:pt x="0" y="68"/>
                </a:cubicBezTo>
                <a:close/>
              </a:path>
            </a:pathLst>
          </a:custGeom>
          <a:solidFill>
            <a:schemeClr val="tx1">
              <a:lumMod val="50000"/>
              <a:lumOff val="50000"/>
            </a:schemeClr>
          </a:solidFill>
          <a:ln>
            <a:noFill/>
          </a:ln>
          <a:extLst/>
        </p:spPr>
        <p:txBody>
          <a:bodyPr anchor="ctr"/>
          <a:lstStyle/>
          <a:p>
            <a:pPr algn="ctr"/>
            <a:endParaRPr/>
          </a:p>
        </p:txBody>
      </p:sp>
      <p:sp>
        <p:nvSpPr>
          <p:cNvPr id="15" name="任意多边形: 形状 14"/>
          <p:cNvSpPr>
            <a:spLocks noChangeAspect="1"/>
          </p:cNvSpPr>
          <p:nvPr/>
        </p:nvSpPr>
        <p:spPr bwMode="auto">
          <a:xfrm>
            <a:off x="4853178" y="3717801"/>
            <a:ext cx="305212" cy="304892"/>
          </a:xfrm>
          <a:custGeom>
            <a:avLst/>
            <a:gdLst>
              <a:gd name="T0" fmla="*/ 374 w 400"/>
              <a:gd name="T1" fmla="*/ 100 h 400"/>
              <a:gd name="T2" fmla="*/ 301 w 400"/>
              <a:gd name="T3" fmla="*/ 27 h 400"/>
              <a:gd name="T4" fmla="*/ 200 w 400"/>
              <a:gd name="T5" fmla="*/ 0 h 400"/>
              <a:gd name="T6" fmla="*/ 100 w 400"/>
              <a:gd name="T7" fmla="*/ 27 h 400"/>
              <a:gd name="T8" fmla="*/ 27 w 400"/>
              <a:gd name="T9" fmla="*/ 100 h 400"/>
              <a:gd name="T10" fmla="*/ 0 w 400"/>
              <a:gd name="T11" fmla="*/ 200 h 400"/>
              <a:gd name="T12" fmla="*/ 27 w 400"/>
              <a:gd name="T13" fmla="*/ 301 h 400"/>
              <a:gd name="T14" fmla="*/ 100 w 400"/>
              <a:gd name="T15" fmla="*/ 374 h 400"/>
              <a:gd name="T16" fmla="*/ 200 w 400"/>
              <a:gd name="T17" fmla="*/ 400 h 400"/>
              <a:gd name="T18" fmla="*/ 301 w 400"/>
              <a:gd name="T19" fmla="*/ 374 h 400"/>
              <a:gd name="T20" fmla="*/ 374 w 400"/>
              <a:gd name="T21" fmla="*/ 301 h 400"/>
              <a:gd name="T22" fmla="*/ 400 w 400"/>
              <a:gd name="T23" fmla="*/ 200 h 400"/>
              <a:gd name="T24" fmla="*/ 374 w 400"/>
              <a:gd name="T25" fmla="*/ 100 h 400"/>
              <a:gd name="T26" fmla="*/ 330 w 400"/>
              <a:gd name="T27" fmla="*/ 170 h 400"/>
              <a:gd name="T28" fmla="*/ 188 w 400"/>
              <a:gd name="T29" fmla="*/ 311 h 400"/>
              <a:gd name="T30" fmla="*/ 176 w 400"/>
              <a:gd name="T31" fmla="*/ 316 h 400"/>
              <a:gd name="T32" fmla="*/ 165 w 400"/>
              <a:gd name="T33" fmla="*/ 311 h 400"/>
              <a:gd name="T34" fmla="*/ 70 w 400"/>
              <a:gd name="T35" fmla="*/ 217 h 400"/>
              <a:gd name="T36" fmla="*/ 66 w 400"/>
              <a:gd name="T37" fmla="*/ 205 h 400"/>
              <a:gd name="T38" fmla="*/ 70 w 400"/>
              <a:gd name="T39" fmla="*/ 193 h 400"/>
              <a:gd name="T40" fmla="*/ 94 w 400"/>
              <a:gd name="T41" fmla="*/ 170 h 400"/>
              <a:gd name="T42" fmla="*/ 106 w 400"/>
              <a:gd name="T43" fmla="*/ 165 h 400"/>
              <a:gd name="T44" fmla="*/ 118 w 400"/>
              <a:gd name="T45" fmla="*/ 170 h 400"/>
              <a:gd name="T46" fmla="*/ 176 w 400"/>
              <a:gd name="T47" fmla="*/ 229 h 400"/>
              <a:gd name="T48" fmla="*/ 283 w 400"/>
              <a:gd name="T49" fmla="*/ 123 h 400"/>
              <a:gd name="T50" fmla="*/ 295 w 400"/>
              <a:gd name="T51" fmla="*/ 118 h 400"/>
              <a:gd name="T52" fmla="*/ 306 w 400"/>
              <a:gd name="T53" fmla="*/ 123 h 400"/>
              <a:gd name="T54" fmla="*/ 330 w 400"/>
              <a:gd name="T55" fmla="*/ 146 h 400"/>
              <a:gd name="T56" fmla="*/ 335 w 400"/>
              <a:gd name="T57" fmla="*/ 158 h 400"/>
              <a:gd name="T58" fmla="*/ 330 w 400"/>
              <a:gd name="T59" fmla="*/ 170 h 400"/>
              <a:gd name="T60" fmla="*/ 330 w 400"/>
              <a:gd name="T61" fmla="*/ 170 h 400"/>
              <a:gd name="T62" fmla="*/ 330 w 400"/>
              <a:gd name="T63"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chemeClr val="tx1">
              <a:lumMod val="50000"/>
              <a:lumOff val="50000"/>
            </a:schemeClr>
          </a:solidFill>
          <a:ln>
            <a:noFill/>
          </a:ln>
          <a:extLst/>
        </p:spPr>
        <p:txBody>
          <a:bodyPr anchor="ctr"/>
          <a:lstStyle/>
          <a:p>
            <a:pPr algn="ctr"/>
            <a:endParaRPr/>
          </a:p>
        </p:txBody>
      </p:sp>
      <p:sp>
        <p:nvSpPr>
          <p:cNvPr id="16" name="任意多边形: 形状 15"/>
          <p:cNvSpPr>
            <a:spLocks/>
          </p:cNvSpPr>
          <p:nvPr/>
        </p:nvSpPr>
        <p:spPr bwMode="auto">
          <a:xfrm>
            <a:off x="7122979" y="3647880"/>
            <a:ext cx="445562" cy="444735"/>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tx1">
              <a:lumMod val="50000"/>
              <a:lumOff val="50000"/>
            </a:schemeClr>
          </a:solidFill>
          <a:ln>
            <a:noFill/>
          </a:ln>
          <a:extLst/>
        </p:spPr>
        <p:txBody>
          <a:bodyPr anchor="ctr"/>
          <a:lstStyle/>
          <a:p>
            <a:pPr algn="ctr"/>
            <a:endParaRPr/>
          </a:p>
        </p:txBody>
      </p:sp>
      <p:grpSp>
        <p:nvGrpSpPr>
          <p:cNvPr id="25" name="组合 24"/>
          <p:cNvGrpSpPr/>
          <p:nvPr/>
        </p:nvGrpSpPr>
        <p:grpSpPr>
          <a:xfrm>
            <a:off x="574288" y="484276"/>
            <a:ext cx="4150927" cy="780402"/>
            <a:chOff x="574288" y="484276"/>
            <a:chExt cx="4150927" cy="780402"/>
          </a:xfrm>
        </p:grpSpPr>
        <p:sp>
          <p:nvSpPr>
            <p:cNvPr id="26" name="椭圆 25"/>
            <p:cNvSpPr/>
            <p:nvPr/>
          </p:nvSpPr>
          <p:spPr>
            <a:xfrm>
              <a:off x="709696" y="798044"/>
              <a:ext cx="4015519" cy="466634"/>
            </a:xfrm>
            <a:prstGeom prst="ellipse">
              <a:avLst/>
            </a:prstGeom>
            <a:gradFill flip="none" rotWithShape="1">
              <a:gsLst>
                <a:gs pos="100000">
                  <a:srgbClr val="C9C9C9">
                    <a:alpha val="0"/>
                  </a:srgbClr>
                </a:gs>
                <a:gs pos="20000">
                  <a:schemeClr val="bg1">
                    <a:lumMod val="5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640284" y="484276"/>
              <a:ext cx="4021131" cy="613991"/>
              <a:chOff x="3418293" y="305852"/>
              <a:chExt cx="4844075" cy="872774"/>
            </a:xfrm>
          </p:grpSpPr>
          <p:sp>
            <p:nvSpPr>
              <p:cNvPr id="32" name="椭圆 31"/>
              <p:cNvSpPr/>
              <p:nvPr/>
            </p:nvSpPr>
            <p:spPr>
              <a:xfrm>
                <a:off x="3418293" y="305852"/>
                <a:ext cx="4844075" cy="466634"/>
              </a:xfrm>
              <a:prstGeom prst="ellipse">
                <a:avLst/>
              </a:prstGeom>
              <a:gradFill flip="none" rotWithShape="1">
                <a:gsLst>
                  <a:gs pos="100000">
                    <a:srgbClr val="C9C9C9">
                      <a:alpha val="0"/>
                    </a:srgbClr>
                  </a:gs>
                  <a:gs pos="20000">
                    <a:schemeClr val="bg1">
                      <a:lumMod val="5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502027" y="470122"/>
                <a:ext cx="4499303" cy="708504"/>
              </a:xfrm>
              <a:prstGeom prst="rect">
                <a:avLst/>
              </a:prstGeom>
              <a:gradFill>
                <a:gsLst>
                  <a:gs pos="0">
                    <a:schemeClr val="bg1"/>
                  </a:gs>
                  <a:gs pos="100000">
                    <a:schemeClr val="bg1">
                      <a:lumMod val="95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AutoShape 11"/>
            <p:cNvSpPr>
              <a:spLocks noChangeAspect="1" noChangeArrowheads="1" noTextEdit="1"/>
            </p:cNvSpPr>
            <p:nvPr/>
          </p:nvSpPr>
          <p:spPr bwMode="auto">
            <a:xfrm>
              <a:off x="581349" y="485837"/>
              <a:ext cx="826744" cy="601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3"/>
            <p:cNvSpPr>
              <a:spLocks/>
            </p:cNvSpPr>
            <p:nvPr/>
          </p:nvSpPr>
          <p:spPr bwMode="auto">
            <a:xfrm>
              <a:off x="574288" y="503565"/>
              <a:ext cx="890384" cy="551924"/>
            </a:xfrm>
            <a:custGeom>
              <a:avLst/>
              <a:gdLst>
                <a:gd name="T0" fmla="*/ 264 w 306"/>
                <a:gd name="T1" fmla="*/ 91 h 210"/>
                <a:gd name="T2" fmla="*/ 266 w 306"/>
                <a:gd name="T3" fmla="*/ 73 h 210"/>
                <a:gd name="T4" fmla="*/ 194 w 306"/>
                <a:gd name="T5" fmla="*/ 0 h 210"/>
                <a:gd name="T6" fmla="*/ 127 w 306"/>
                <a:gd name="T7" fmla="*/ 43 h 210"/>
                <a:gd name="T8" fmla="*/ 90 w 306"/>
                <a:gd name="T9" fmla="*/ 27 h 210"/>
                <a:gd name="T10" fmla="*/ 37 w 306"/>
                <a:gd name="T11" fmla="*/ 80 h 210"/>
                <a:gd name="T12" fmla="*/ 39 w 306"/>
                <a:gd name="T13" fmla="*/ 92 h 210"/>
                <a:gd name="T14" fmla="*/ 0 w 306"/>
                <a:gd name="T15" fmla="*/ 149 h 210"/>
                <a:gd name="T16" fmla="*/ 61 w 306"/>
                <a:gd name="T17" fmla="*/ 210 h 210"/>
                <a:gd name="T18" fmla="*/ 245 w 306"/>
                <a:gd name="T19" fmla="*/ 210 h 210"/>
                <a:gd name="T20" fmla="*/ 306 w 306"/>
                <a:gd name="T21" fmla="*/ 149 h 210"/>
                <a:gd name="T22" fmla="*/ 264 w 306"/>
                <a:gd name="T23" fmla="*/ 9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6" h="210">
                  <a:moveTo>
                    <a:pt x="264" y="91"/>
                  </a:moveTo>
                  <a:cubicBezTo>
                    <a:pt x="265" y="85"/>
                    <a:pt x="266" y="79"/>
                    <a:pt x="266" y="73"/>
                  </a:cubicBezTo>
                  <a:cubicBezTo>
                    <a:pt x="266" y="33"/>
                    <a:pt x="234" y="0"/>
                    <a:pt x="194" y="0"/>
                  </a:cubicBezTo>
                  <a:cubicBezTo>
                    <a:pt x="164" y="0"/>
                    <a:pt x="139" y="18"/>
                    <a:pt x="127" y="43"/>
                  </a:cubicBezTo>
                  <a:cubicBezTo>
                    <a:pt x="118" y="33"/>
                    <a:pt x="104" y="27"/>
                    <a:pt x="90" y="27"/>
                  </a:cubicBezTo>
                  <a:cubicBezTo>
                    <a:pt x="61" y="27"/>
                    <a:pt x="37" y="50"/>
                    <a:pt x="37" y="80"/>
                  </a:cubicBezTo>
                  <a:cubicBezTo>
                    <a:pt x="37" y="84"/>
                    <a:pt x="38" y="88"/>
                    <a:pt x="39" y="92"/>
                  </a:cubicBezTo>
                  <a:cubicBezTo>
                    <a:pt x="16" y="101"/>
                    <a:pt x="0" y="123"/>
                    <a:pt x="0" y="149"/>
                  </a:cubicBezTo>
                  <a:cubicBezTo>
                    <a:pt x="0" y="183"/>
                    <a:pt x="28" y="210"/>
                    <a:pt x="61" y="210"/>
                  </a:cubicBezTo>
                  <a:cubicBezTo>
                    <a:pt x="245" y="210"/>
                    <a:pt x="245" y="210"/>
                    <a:pt x="245" y="210"/>
                  </a:cubicBezTo>
                  <a:cubicBezTo>
                    <a:pt x="278" y="210"/>
                    <a:pt x="306" y="183"/>
                    <a:pt x="306" y="149"/>
                  </a:cubicBezTo>
                  <a:cubicBezTo>
                    <a:pt x="306" y="122"/>
                    <a:pt x="288" y="99"/>
                    <a:pt x="264" y="91"/>
                  </a:cubicBezTo>
                  <a:close/>
                </a:path>
              </a:pathLst>
            </a:custGeom>
            <a:solidFill>
              <a:schemeClr val="accent2">
                <a:lumMod val="20000"/>
                <a:lumOff val="80000"/>
              </a:schemeClr>
            </a:solidFill>
            <a:ln w="101600">
              <a:solidFill>
                <a:schemeClr val="accent2"/>
              </a:solidFill>
            </a:ln>
            <a:effectLst>
              <a:outerShdw blurRad="127000" dist="63500" dir="8100000" algn="tr"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CN" altLang="en-US" dirty="0"/>
            </a:p>
          </p:txBody>
        </p:sp>
        <p:sp>
          <p:nvSpPr>
            <p:cNvPr id="30" name="Freeform 13"/>
            <p:cNvSpPr>
              <a:spLocks/>
            </p:cNvSpPr>
            <p:nvPr/>
          </p:nvSpPr>
          <p:spPr bwMode="auto">
            <a:xfrm>
              <a:off x="692343" y="581546"/>
              <a:ext cx="715750" cy="500315"/>
            </a:xfrm>
            <a:custGeom>
              <a:avLst/>
              <a:gdLst>
                <a:gd name="T0" fmla="*/ 264 w 306"/>
                <a:gd name="T1" fmla="*/ 91 h 210"/>
                <a:gd name="T2" fmla="*/ 266 w 306"/>
                <a:gd name="T3" fmla="*/ 73 h 210"/>
                <a:gd name="T4" fmla="*/ 194 w 306"/>
                <a:gd name="T5" fmla="*/ 0 h 210"/>
                <a:gd name="T6" fmla="*/ 127 w 306"/>
                <a:gd name="T7" fmla="*/ 43 h 210"/>
                <a:gd name="T8" fmla="*/ 90 w 306"/>
                <a:gd name="T9" fmla="*/ 27 h 210"/>
                <a:gd name="T10" fmla="*/ 37 w 306"/>
                <a:gd name="T11" fmla="*/ 80 h 210"/>
                <a:gd name="T12" fmla="*/ 39 w 306"/>
                <a:gd name="T13" fmla="*/ 92 h 210"/>
                <a:gd name="T14" fmla="*/ 0 w 306"/>
                <a:gd name="T15" fmla="*/ 149 h 210"/>
                <a:gd name="T16" fmla="*/ 61 w 306"/>
                <a:gd name="T17" fmla="*/ 210 h 210"/>
                <a:gd name="T18" fmla="*/ 245 w 306"/>
                <a:gd name="T19" fmla="*/ 210 h 210"/>
                <a:gd name="T20" fmla="*/ 306 w 306"/>
                <a:gd name="T21" fmla="*/ 149 h 210"/>
                <a:gd name="T22" fmla="*/ 264 w 306"/>
                <a:gd name="T23" fmla="*/ 9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6" h="210">
                  <a:moveTo>
                    <a:pt x="264" y="91"/>
                  </a:moveTo>
                  <a:cubicBezTo>
                    <a:pt x="265" y="85"/>
                    <a:pt x="266" y="79"/>
                    <a:pt x="266" y="73"/>
                  </a:cubicBezTo>
                  <a:cubicBezTo>
                    <a:pt x="266" y="33"/>
                    <a:pt x="234" y="0"/>
                    <a:pt x="194" y="0"/>
                  </a:cubicBezTo>
                  <a:cubicBezTo>
                    <a:pt x="164" y="0"/>
                    <a:pt x="139" y="18"/>
                    <a:pt x="127" y="43"/>
                  </a:cubicBezTo>
                  <a:cubicBezTo>
                    <a:pt x="118" y="33"/>
                    <a:pt x="104" y="27"/>
                    <a:pt x="90" y="27"/>
                  </a:cubicBezTo>
                  <a:cubicBezTo>
                    <a:pt x="61" y="27"/>
                    <a:pt x="37" y="50"/>
                    <a:pt x="37" y="80"/>
                  </a:cubicBezTo>
                  <a:cubicBezTo>
                    <a:pt x="37" y="84"/>
                    <a:pt x="38" y="88"/>
                    <a:pt x="39" y="92"/>
                  </a:cubicBezTo>
                  <a:cubicBezTo>
                    <a:pt x="16" y="101"/>
                    <a:pt x="0" y="123"/>
                    <a:pt x="0" y="149"/>
                  </a:cubicBezTo>
                  <a:cubicBezTo>
                    <a:pt x="0" y="183"/>
                    <a:pt x="28" y="210"/>
                    <a:pt x="61" y="210"/>
                  </a:cubicBezTo>
                  <a:cubicBezTo>
                    <a:pt x="245" y="210"/>
                    <a:pt x="245" y="210"/>
                    <a:pt x="245" y="210"/>
                  </a:cubicBezTo>
                  <a:cubicBezTo>
                    <a:pt x="278" y="210"/>
                    <a:pt x="306" y="183"/>
                    <a:pt x="306" y="149"/>
                  </a:cubicBezTo>
                  <a:cubicBezTo>
                    <a:pt x="306" y="122"/>
                    <a:pt x="288" y="99"/>
                    <a:pt x="264" y="91"/>
                  </a:cubicBezTo>
                  <a:close/>
                </a:path>
              </a:pathLst>
            </a:custGeom>
            <a:gradFill flip="none" rotWithShape="1">
              <a:gsLst>
                <a:gs pos="0">
                  <a:schemeClr val="bg1"/>
                </a:gs>
                <a:gs pos="87000">
                  <a:schemeClr val="bg1">
                    <a:lumMod val="85000"/>
                  </a:schemeClr>
                </a:gs>
              </a:gsLst>
              <a:lin ang="0" scaled="0"/>
              <a:tileRect/>
            </a:gradFill>
            <a:ln w="63500">
              <a:gradFill>
                <a:gsLst>
                  <a:gs pos="0">
                    <a:schemeClr val="bg1">
                      <a:lumMod val="85000"/>
                    </a:schemeClr>
                  </a:gs>
                  <a:gs pos="100000">
                    <a:schemeClr val="bg1"/>
                  </a:gs>
                </a:gsLst>
                <a:lin ang="5400000" scaled="1"/>
              </a:gradFill>
            </a:ln>
            <a:effectLst>
              <a:outerShdw blurRad="127000" dist="63500" dir="8100000" algn="tr"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31" name="文本框 30"/>
            <p:cNvSpPr txBox="1"/>
            <p:nvPr/>
          </p:nvSpPr>
          <p:spPr>
            <a:xfrm>
              <a:off x="1626133" y="618751"/>
              <a:ext cx="2645285" cy="461665"/>
            </a:xfrm>
            <a:prstGeom prst="rect">
              <a:avLst/>
            </a:prstGeom>
            <a:noFill/>
          </p:spPr>
          <p:txBody>
            <a:bodyPr wrap="square" rtlCol="0">
              <a:spAutoFit/>
              <a:scene3d>
                <a:camera prst="orthographicFront"/>
                <a:lightRig rig="threePt" dir="t"/>
              </a:scene3d>
              <a:sp3d contourW="19050"/>
            </a:bodyPr>
            <a:lstStyle/>
            <a:p>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标题文字添加此处</a:t>
              </a:r>
            </a:p>
          </p:txBody>
        </p:sp>
      </p:grpSp>
      <p:grpSp>
        <p:nvGrpSpPr>
          <p:cNvPr id="54" name="组合 53"/>
          <p:cNvGrpSpPr/>
          <p:nvPr/>
        </p:nvGrpSpPr>
        <p:grpSpPr>
          <a:xfrm>
            <a:off x="1375772" y="4698646"/>
            <a:ext cx="3354597" cy="1265614"/>
            <a:chOff x="1068768" y="3955330"/>
            <a:chExt cx="3354597" cy="1265614"/>
          </a:xfrm>
        </p:grpSpPr>
        <p:sp>
          <p:nvSpPr>
            <p:cNvPr id="55" name="矩形 54"/>
            <p:cNvSpPr/>
            <p:nvPr/>
          </p:nvSpPr>
          <p:spPr>
            <a:xfrm>
              <a:off x="1068768" y="4353014"/>
              <a:ext cx="3354597" cy="867930"/>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56" name="矩形 55"/>
            <p:cNvSpPr/>
            <p:nvPr/>
          </p:nvSpPr>
          <p:spPr>
            <a:xfrm>
              <a:off x="1068768" y="3955330"/>
              <a:ext cx="2241974" cy="401264"/>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tx1">
                      <a:lumMod val="65000"/>
                      <a:lumOff val="35000"/>
                    </a:schemeClr>
                  </a:solidFill>
                </a:rPr>
                <a:t>标题文字添加</a:t>
              </a:r>
            </a:p>
          </p:txBody>
        </p:sp>
      </p:grpSp>
      <p:grpSp>
        <p:nvGrpSpPr>
          <p:cNvPr id="57" name="组合 56"/>
          <p:cNvGrpSpPr/>
          <p:nvPr/>
        </p:nvGrpSpPr>
        <p:grpSpPr>
          <a:xfrm>
            <a:off x="6151744" y="4698646"/>
            <a:ext cx="3354597" cy="1265614"/>
            <a:chOff x="1068768" y="3955330"/>
            <a:chExt cx="3354597" cy="1265614"/>
          </a:xfrm>
        </p:grpSpPr>
        <p:sp>
          <p:nvSpPr>
            <p:cNvPr id="58" name="矩形 57"/>
            <p:cNvSpPr/>
            <p:nvPr/>
          </p:nvSpPr>
          <p:spPr>
            <a:xfrm>
              <a:off x="1068768" y="4353014"/>
              <a:ext cx="3354597" cy="867930"/>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59" name="矩形 58"/>
            <p:cNvSpPr/>
            <p:nvPr/>
          </p:nvSpPr>
          <p:spPr>
            <a:xfrm>
              <a:off x="1068768" y="3955330"/>
              <a:ext cx="2241974" cy="401264"/>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tx1">
                      <a:lumMod val="65000"/>
                      <a:lumOff val="35000"/>
                    </a:schemeClr>
                  </a:solidFill>
                </a:rPr>
                <a:t>标题文字添加</a:t>
              </a:r>
            </a:p>
          </p:txBody>
        </p:sp>
      </p:grpSp>
      <p:grpSp>
        <p:nvGrpSpPr>
          <p:cNvPr id="60" name="组合 59"/>
          <p:cNvGrpSpPr/>
          <p:nvPr/>
        </p:nvGrpSpPr>
        <p:grpSpPr>
          <a:xfrm>
            <a:off x="3426503" y="1853661"/>
            <a:ext cx="3354597" cy="1265614"/>
            <a:chOff x="1068768" y="3955330"/>
            <a:chExt cx="3354597" cy="1265614"/>
          </a:xfrm>
        </p:grpSpPr>
        <p:sp>
          <p:nvSpPr>
            <p:cNvPr id="61" name="矩形 60"/>
            <p:cNvSpPr/>
            <p:nvPr/>
          </p:nvSpPr>
          <p:spPr>
            <a:xfrm>
              <a:off x="1068768" y="4353014"/>
              <a:ext cx="3354597" cy="867930"/>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62" name="矩形 61"/>
            <p:cNvSpPr/>
            <p:nvPr/>
          </p:nvSpPr>
          <p:spPr>
            <a:xfrm>
              <a:off x="1068768" y="3955330"/>
              <a:ext cx="2241974" cy="401264"/>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tx1">
                      <a:lumMod val="65000"/>
                      <a:lumOff val="35000"/>
                    </a:schemeClr>
                  </a:solidFill>
                </a:rPr>
                <a:t>标题文字添加</a:t>
              </a:r>
            </a:p>
          </p:txBody>
        </p:sp>
      </p:grpSp>
      <p:grpSp>
        <p:nvGrpSpPr>
          <p:cNvPr id="63" name="组合 62"/>
          <p:cNvGrpSpPr/>
          <p:nvPr/>
        </p:nvGrpSpPr>
        <p:grpSpPr>
          <a:xfrm>
            <a:off x="7852898" y="1853661"/>
            <a:ext cx="3354597" cy="1265614"/>
            <a:chOff x="1068768" y="3955330"/>
            <a:chExt cx="3354597" cy="1265614"/>
          </a:xfrm>
        </p:grpSpPr>
        <p:sp>
          <p:nvSpPr>
            <p:cNvPr id="64" name="矩形 63"/>
            <p:cNvSpPr/>
            <p:nvPr/>
          </p:nvSpPr>
          <p:spPr>
            <a:xfrm>
              <a:off x="1068768" y="4353014"/>
              <a:ext cx="3354597" cy="867930"/>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65" name="矩形 64"/>
            <p:cNvSpPr/>
            <p:nvPr/>
          </p:nvSpPr>
          <p:spPr>
            <a:xfrm>
              <a:off x="1068768" y="3955330"/>
              <a:ext cx="2241974" cy="401264"/>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tx1">
                      <a:lumMod val="65000"/>
                      <a:lumOff val="35000"/>
                    </a:schemeClr>
                  </a:solidFill>
                </a:rPr>
                <a:t>标题文字添加</a:t>
              </a:r>
            </a:p>
          </p:txBody>
        </p:sp>
      </p:grpSp>
    </p:spTree>
    <p:extLst>
      <p:ext uri="{BB962C8B-B14F-4D97-AF65-F5344CB8AC3E}">
        <p14:creationId xmlns:p14="http://schemas.microsoft.com/office/powerpoint/2010/main" val="118970121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4000">
        <p15:prstTrans prst="pageCurlDouble"/>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par>
                                <p:cTn id="15" presetID="53" presetClass="entr" presetSubtype="16" fill="hold" nodeType="with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p:cTn id="17" dur="500" fill="hold"/>
                                        <p:tgtEl>
                                          <p:spTgt spid="38"/>
                                        </p:tgtEl>
                                        <p:attrNameLst>
                                          <p:attrName>ppt_w</p:attrName>
                                        </p:attrNameLst>
                                      </p:cBhvr>
                                      <p:tavLst>
                                        <p:tav tm="0">
                                          <p:val>
                                            <p:fltVal val="0"/>
                                          </p:val>
                                        </p:tav>
                                        <p:tav tm="100000">
                                          <p:val>
                                            <p:strVal val="#ppt_w"/>
                                          </p:val>
                                        </p:tav>
                                      </p:tavLst>
                                    </p:anim>
                                    <p:anim calcmode="lin" valueType="num">
                                      <p:cBhvr>
                                        <p:cTn id="18" dur="500" fill="hold"/>
                                        <p:tgtEl>
                                          <p:spTgt spid="38"/>
                                        </p:tgtEl>
                                        <p:attrNameLst>
                                          <p:attrName>ppt_h</p:attrName>
                                        </p:attrNameLst>
                                      </p:cBhvr>
                                      <p:tavLst>
                                        <p:tav tm="0">
                                          <p:val>
                                            <p:fltVal val="0"/>
                                          </p:val>
                                        </p:tav>
                                        <p:tav tm="100000">
                                          <p:val>
                                            <p:strVal val="#ppt_h"/>
                                          </p:val>
                                        </p:tav>
                                      </p:tavLst>
                                    </p:anim>
                                    <p:animEffect transition="in" filter="fade">
                                      <p:cBhvr>
                                        <p:cTn id="19" dur="500"/>
                                        <p:tgtEl>
                                          <p:spTgt spid="38"/>
                                        </p:tgtEl>
                                      </p:cBhvr>
                                    </p:animEffect>
                                  </p:childTnLst>
                                </p:cTn>
                              </p:par>
                              <p:par>
                                <p:cTn id="20" presetID="53" presetClass="entr" presetSubtype="16" fill="hold" nodeType="withEffect">
                                  <p:stCondLst>
                                    <p:cond delay="0"/>
                                  </p:stCondLst>
                                  <p:childTnLst>
                                    <p:set>
                                      <p:cBhvr>
                                        <p:cTn id="21" dur="1" fill="hold">
                                          <p:stCondLst>
                                            <p:cond delay="0"/>
                                          </p:stCondLst>
                                        </p:cTn>
                                        <p:tgtEl>
                                          <p:spTgt spid="46"/>
                                        </p:tgtEl>
                                        <p:attrNameLst>
                                          <p:attrName>style.visibility</p:attrName>
                                        </p:attrNameLst>
                                      </p:cBhvr>
                                      <p:to>
                                        <p:strVal val="visible"/>
                                      </p:to>
                                    </p:set>
                                    <p:anim calcmode="lin" valueType="num">
                                      <p:cBhvr>
                                        <p:cTn id="22" dur="500" fill="hold"/>
                                        <p:tgtEl>
                                          <p:spTgt spid="46"/>
                                        </p:tgtEl>
                                        <p:attrNameLst>
                                          <p:attrName>ppt_w</p:attrName>
                                        </p:attrNameLst>
                                      </p:cBhvr>
                                      <p:tavLst>
                                        <p:tav tm="0">
                                          <p:val>
                                            <p:fltVal val="0"/>
                                          </p:val>
                                        </p:tav>
                                        <p:tav tm="100000">
                                          <p:val>
                                            <p:strVal val="#ppt_w"/>
                                          </p:val>
                                        </p:tav>
                                      </p:tavLst>
                                    </p:anim>
                                    <p:anim calcmode="lin" valueType="num">
                                      <p:cBhvr>
                                        <p:cTn id="23" dur="500" fill="hold"/>
                                        <p:tgtEl>
                                          <p:spTgt spid="46"/>
                                        </p:tgtEl>
                                        <p:attrNameLst>
                                          <p:attrName>ppt_h</p:attrName>
                                        </p:attrNameLst>
                                      </p:cBhvr>
                                      <p:tavLst>
                                        <p:tav tm="0">
                                          <p:val>
                                            <p:fltVal val="0"/>
                                          </p:val>
                                        </p:tav>
                                        <p:tav tm="100000">
                                          <p:val>
                                            <p:strVal val="#ppt_h"/>
                                          </p:val>
                                        </p:tav>
                                      </p:tavLst>
                                    </p:anim>
                                    <p:animEffect transition="in" filter="fade">
                                      <p:cBhvr>
                                        <p:cTn id="24" dur="500"/>
                                        <p:tgtEl>
                                          <p:spTgt spid="46"/>
                                        </p:tgtEl>
                                      </p:cBhvr>
                                    </p:animEffect>
                                  </p:childTnLst>
                                </p:cTn>
                              </p:par>
                              <p:par>
                                <p:cTn id="25" presetID="53" presetClass="entr" presetSubtype="16" fill="hold" nodeType="withEffect">
                                  <p:stCondLst>
                                    <p:cond delay="0"/>
                                  </p:stCondLst>
                                  <p:childTnLst>
                                    <p:set>
                                      <p:cBhvr>
                                        <p:cTn id="26" dur="1" fill="hold">
                                          <p:stCondLst>
                                            <p:cond delay="0"/>
                                          </p:stCondLst>
                                        </p:cTn>
                                        <p:tgtEl>
                                          <p:spTgt spid="50"/>
                                        </p:tgtEl>
                                        <p:attrNameLst>
                                          <p:attrName>style.visibility</p:attrName>
                                        </p:attrNameLst>
                                      </p:cBhvr>
                                      <p:to>
                                        <p:strVal val="visible"/>
                                      </p:to>
                                    </p:set>
                                    <p:anim calcmode="lin" valueType="num">
                                      <p:cBhvr>
                                        <p:cTn id="27" dur="500" fill="hold"/>
                                        <p:tgtEl>
                                          <p:spTgt spid="50"/>
                                        </p:tgtEl>
                                        <p:attrNameLst>
                                          <p:attrName>ppt_w</p:attrName>
                                        </p:attrNameLst>
                                      </p:cBhvr>
                                      <p:tavLst>
                                        <p:tav tm="0">
                                          <p:val>
                                            <p:fltVal val="0"/>
                                          </p:val>
                                        </p:tav>
                                        <p:tav tm="100000">
                                          <p:val>
                                            <p:strVal val="#ppt_w"/>
                                          </p:val>
                                        </p:tav>
                                      </p:tavLst>
                                    </p:anim>
                                    <p:anim calcmode="lin" valueType="num">
                                      <p:cBhvr>
                                        <p:cTn id="28" dur="500" fill="hold"/>
                                        <p:tgtEl>
                                          <p:spTgt spid="50"/>
                                        </p:tgtEl>
                                        <p:attrNameLst>
                                          <p:attrName>ppt_h</p:attrName>
                                        </p:attrNameLst>
                                      </p:cBhvr>
                                      <p:tavLst>
                                        <p:tav tm="0">
                                          <p:val>
                                            <p:fltVal val="0"/>
                                          </p:val>
                                        </p:tav>
                                        <p:tav tm="100000">
                                          <p:val>
                                            <p:strVal val="#ppt_h"/>
                                          </p:val>
                                        </p:tav>
                                      </p:tavLst>
                                    </p:anim>
                                    <p:animEffect transition="in" filter="fade">
                                      <p:cBhvr>
                                        <p:cTn id="29" dur="500"/>
                                        <p:tgtEl>
                                          <p:spTgt spid="5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Effect transition="in" filter="fade">
                                      <p:cBhvr>
                                        <p:cTn id="39" dur="500"/>
                                        <p:tgtEl>
                                          <p:spTgt spid="1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Effect transition="in" filter="fade">
                                      <p:cBhvr>
                                        <p:cTn id="44" dur="500"/>
                                        <p:tgtEl>
                                          <p:spTgt spid="1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Effect transition="in" filter="fade">
                                      <p:cBhvr>
                                        <p:cTn id="49" dur="500"/>
                                        <p:tgtEl>
                                          <p:spTgt spid="16"/>
                                        </p:tgtEl>
                                      </p:cBhvr>
                                    </p:animEffect>
                                  </p:childTnLst>
                                </p:cTn>
                              </p:par>
                            </p:childTnLst>
                          </p:cTn>
                        </p:par>
                        <p:par>
                          <p:cTn id="50" fill="hold">
                            <p:stCondLst>
                              <p:cond delay="1000"/>
                            </p:stCondLst>
                            <p:childTnLst>
                              <p:par>
                                <p:cTn id="51" presetID="12" presetClass="entr" presetSubtype="1" fill="hold" nodeType="afterEffect">
                                  <p:stCondLst>
                                    <p:cond delay="0"/>
                                  </p:stCondLst>
                                  <p:childTnLst>
                                    <p:set>
                                      <p:cBhvr>
                                        <p:cTn id="52" dur="1" fill="hold">
                                          <p:stCondLst>
                                            <p:cond delay="0"/>
                                          </p:stCondLst>
                                        </p:cTn>
                                        <p:tgtEl>
                                          <p:spTgt spid="54"/>
                                        </p:tgtEl>
                                        <p:attrNameLst>
                                          <p:attrName>style.visibility</p:attrName>
                                        </p:attrNameLst>
                                      </p:cBhvr>
                                      <p:to>
                                        <p:strVal val="visible"/>
                                      </p:to>
                                    </p:set>
                                    <p:anim calcmode="lin" valueType="num">
                                      <p:cBhvr additive="base">
                                        <p:cTn id="53" dur="500"/>
                                        <p:tgtEl>
                                          <p:spTgt spid="54"/>
                                        </p:tgtEl>
                                        <p:attrNameLst>
                                          <p:attrName>ppt_y</p:attrName>
                                        </p:attrNameLst>
                                      </p:cBhvr>
                                      <p:tavLst>
                                        <p:tav tm="0">
                                          <p:val>
                                            <p:strVal val="#ppt_y-#ppt_h*1.125000"/>
                                          </p:val>
                                        </p:tav>
                                        <p:tav tm="100000">
                                          <p:val>
                                            <p:strVal val="#ppt_y"/>
                                          </p:val>
                                        </p:tav>
                                      </p:tavLst>
                                    </p:anim>
                                    <p:animEffect transition="in" filter="wipe(down)">
                                      <p:cBhvr>
                                        <p:cTn id="54" dur="500"/>
                                        <p:tgtEl>
                                          <p:spTgt spid="54"/>
                                        </p:tgtEl>
                                      </p:cBhvr>
                                    </p:animEffect>
                                  </p:childTnLst>
                                </p:cTn>
                              </p:par>
                            </p:childTnLst>
                          </p:cTn>
                        </p:par>
                        <p:par>
                          <p:cTn id="55" fill="hold">
                            <p:stCondLst>
                              <p:cond delay="1500"/>
                            </p:stCondLst>
                            <p:childTnLst>
                              <p:par>
                                <p:cTn id="56" presetID="12" presetClass="entr" presetSubtype="4" fill="hold" nodeType="afterEffect">
                                  <p:stCondLst>
                                    <p:cond delay="0"/>
                                  </p:stCondLst>
                                  <p:childTnLst>
                                    <p:set>
                                      <p:cBhvr>
                                        <p:cTn id="57" dur="1" fill="hold">
                                          <p:stCondLst>
                                            <p:cond delay="0"/>
                                          </p:stCondLst>
                                        </p:cTn>
                                        <p:tgtEl>
                                          <p:spTgt spid="60"/>
                                        </p:tgtEl>
                                        <p:attrNameLst>
                                          <p:attrName>style.visibility</p:attrName>
                                        </p:attrNameLst>
                                      </p:cBhvr>
                                      <p:to>
                                        <p:strVal val="visible"/>
                                      </p:to>
                                    </p:set>
                                    <p:anim calcmode="lin" valueType="num">
                                      <p:cBhvr additive="base">
                                        <p:cTn id="58" dur="500"/>
                                        <p:tgtEl>
                                          <p:spTgt spid="60"/>
                                        </p:tgtEl>
                                        <p:attrNameLst>
                                          <p:attrName>ppt_y</p:attrName>
                                        </p:attrNameLst>
                                      </p:cBhvr>
                                      <p:tavLst>
                                        <p:tav tm="0">
                                          <p:val>
                                            <p:strVal val="#ppt_y+#ppt_h*1.125000"/>
                                          </p:val>
                                        </p:tav>
                                        <p:tav tm="100000">
                                          <p:val>
                                            <p:strVal val="#ppt_y"/>
                                          </p:val>
                                        </p:tav>
                                      </p:tavLst>
                                    </p:anim>
                                    <p:animEffect transition="in" filter="wipe(up)">
                                      <p:cBhvr>
                                        <p:cTn id="59" dur="500"/>
                                        <p:tgtEl>
                                          <p:spTgt spid="60"/>
                                        </p:tgtEl>
                                      </p:cBhvr>
                                    </p:animEffect>
                                  </p:childTnLst>
                                </p:cTn>
                              </p:par>
                            </p:childTnLst>
                          </p:cTn>
                        </p:par>
                        <p:par>
                          <p:cTn id="60" fill="hold">
                            <p:stCondLst>
                              <p:cond delay="2000"/>
                            </p:stCondLst>
                            <p:childTnLst>
                              <p:par>
                                <p:cTn id="61" presetID="12" presetClass="entr" presetSubtype="1" fill="hold" nodeType="afterEffect">
                                  <p:stCondLst>
                                    <p:cond delay="0"/>
                                  </p:stCondLst>
                                  <p:childTnLst>
                                    <p:set>
                                      <p:cBhvr>
                                        <p:cTn id="62" dur="1" fill="hold">
                                          <p:stCondLst>
                                            <p:cond delay="0"/>
                                          </p:stCondLst>
                                        </p:cTn>
                                        <p:tgtEl>
                                          <p:spTgt spid="57"/>
                                        </p:tgtEl>
                                        <p:attrNameLst>
                                          <p:attrName>style.visibility</p:attrName>
                                        </p:attrNameLst>
                                      </p:cBhvr>
                                      <p:to>
                                        <p:strVal val="visible"/>
                                      </p:to>
                                    </p:set>
                                    <p:anim calcmode="lin" valueType="num">
                                      <p:cBhvr additive="base">
                                        <p:cTn id="63" dur="500"/>
                                        <p:tgtEl>
                                          <p:spTgt spid="57"/>
                                        </p:tgtEl>
                                        <p:attrNameLst>
                                          <p:attrName>ppt_y</p:attrName>
                                        </p:attrNameLst>
                                      </p:cBhvr>
                                      <p:tavLst>
                                        <p:tav tm="0">
                                          <p:val>
                                            <p:strVal val="#ppt_y-#ppt_h*1.125000"/>
                                          </p:val>
                                        </p:tav>
                                        <p:tav tm="100000">
                                          <p:val>
                                            <p:strVal val="#ppt_y"/>
                                          </p:val>
                                        </p:tav>
                                      </p:tavLst>
                                    </p:anim>
                                    <p:animEffect transition="in" filter="wipe(down)">
                                      <p:cBhvr>
                                        <p:cTn id="64" dur="500"/>
                                        <p:tgtEl>
                                          <p:spTgt spid="57"/>
                                        </p:tgtEl>
                                      </p:cBhvr>
                                    </p:animEffect>
                                  </p:childTnLst>
                                </p:cTn>
                              </p:par>
                            </p:childTnLst>
                          </p:cTn>
                        </p:par>
                        <p:par>
                          <p:cTn id="65" fill="hold">
                            <p:stCondLst>
                              <p:cond delay="2500"/>
                            </p:stCondLst>
                            <p:childTnLst>
                              <p:par>
                                <p:cTn id="66" presetID="12" presetClass="entr" presetSubtype="4" fill="hold" nodeType="afterEffect">
                                  <p:stCondLst>
                                    <p:cond delay="0"/>
                                  </p:stCondLst>
                                  <p:childTnLst>
                                    <p:set>
                                      <p:cBhvr>
                                        <p:cTn id="67" dur="1" fill="hold">
                                          <p:stCondLst>
                                            <p:cond delay="0"/>
                                          </p:stCondLst>
                                        </p:cTn>
                                        <p:tgtEl>
                                          <p:spTgt spid="63"/>
                                        </p:tgtEl>
                                        <p:attrNameLst>
                                          <p:attrName>style.visibility</p:attrName>
                                        </p:attrNameLst>
                                      </p:cBhvr>
                                      <p:to>
                                        <p:strVal val="visible"/>
                                      </p:to>
                                    </p:set>
                                    <p:anim calcmode="lin" valueType="num">
                                      <p:cBhvr additive="base">
                                        <p:cTn id="68" dur="500"/>
                                        <p:tgtEl>
                                          <p:spTgt spid="63"/>
                                        </p:tgtEl>
                                        <p:attrNameLst>
                                          <p:attrName>ppt_y</p:attrName>
                                        </p:attrNameLst>
                                      </p:cBhvr>
                                      <p:tavLst>
                                        <p:tav tm="0">
                                          <p:val>
                                            <p:strVal val="#ppt_y+#ppt_h*1.125000"/>
                                          </p:val>
                                        </p:tav>
                                        <p:tav tm="100000">
                                          <p:val>
                                            <p:strVal val="#ppt_y"/>
                                          </p:val>
                                        </p:tav>
                                      </p:tavLst>
                                    </p:anim>
                                    <p:animEffect transition="in" filter="wipe(up)">
                                      <p:cBhvr>
                                        <p:cTn id="69"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3" grpId="0" animBg="1"/>
      <p:bldP spid="14" grpId="0" animBg="1"/>
      <p:bldP spid="15" grpId="0" animBg="1"/>
      <p:bldP spid="1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1805470" y="2320758"/>
            <a:ext cx="7948129" cy="659649"/>
            <a:chOff x="1805470" y="2320758"/>
            <a:chExt cx="7948129" cy="659649"/>
          </a:xfrm>
        </p:grpSpPr>
        <p:sp>
          <p:nvSpPr>
            <p:cNvPr id="7" name="箭头: 五边形 6"/>
            <p:cNvSpPr/>
            <p:nvPr/>
          </p:nvSpPr>
          <p:spPr bwMode="auto">
            <a:xfrm>
              <a:off x="1805470" y="2344891"/>
              <a:ext cx="2452687" cy="620039"/>
            </a:xfrm>
            <a:prstGeom prst="homePlate">
              <a:avLst/>
            </a:prstGeom>
            <a:gradFill flip="none" rotWithShape="1">
              <a:gsLst>
                <a:gs pos="14000">
                  <a:schemeClr val="accent4"/>
                </a:gs>
                <a:gs pos="32000">
                  <a:schemeClr val="accent4"/>
                </a:gs>
                <a:gs pos="100000">
                  <a:schemeClr val="accent4">
                    <a:lumMod val="75000"/>
                  </a:schemeClr>
                </a:gs>
              </a:gsLst>
              <a:lin ang="2700000" scaled="1"/>
              <a:tileRect/>
            </a:gradFill>
            <a:ln>
              <a:solidFill>
                <a:schemeClr val="bg1"/>
              </a:solid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8" name="椭圆 7"/>
            <p:cNvSpPr/>
            <p:nvPr/>
          </p:nvSpPr>
          <p:spPr bwMode="auto">
            <a:xfrm>
              <a:off x="3506658" y="2425144"/>
              <a:ext cx="468110" cy="468110"/>
            </a:xfrm>
            <a:prstGeom prst="ellipse">
              <a:avLst/>
            </a:prstGeom>
            <a:solidFill>
              <a:schemeClr val="bg1"/>
            </a:solidFill>
            <a:ln w="19050">
              <a:noFill/>
              <a:round/>
              <a:headEnd/>
              <a:tailEnd/>
            </a:ln>
          </p:spPr>
          <p:txBody>
            <a:bodyPr vert="horz" wrap="none" lIns="91440" tIns="45720" rIns="91440" bIns="45720" anchor="ctr" anchorCtr="1" compatLnSpc="1">
              <a:prstTxWarp prst="textNoShape">
                <a:avLst/>
              </a:prstTxWarp>
              <a:normAutofit lnSpcReduction="10000"/>
            </a:bodyPr>
            <a:lstStyle/>
            <a:p>
              <a:pPr algn="ctr"/>
              <a:r>
                <a:rPr lang="en-US" altLang="zh-CN" sz="1600" dirty="0">
                  <a:solidFill>
                    <a:schemeClr val="accent4"/>
                  </a:solidFill>
                  <a:latin typeface="Impact" panose="020B0806030902050204" pitchFamily="34" charset="0"/>
                </a:rPr>
                <a:t>01</a:t>
              </a:r>
            </a:p>
          </p:txBody>
        </p:sp>
        <p:grpSp>
          <p:nvGrpSpPr>
            <p:cNvPr id="2" name="组合 1"/>
            <p:cNvGrpSpPr/>
            <p:nvPr/>
          </p:nvGrpSpPr>
          <p:grpSpPr>
            <a:xfrm>
              <a:off x="4505730" y="2320758"/>
              <a:ext cx="5247869" cy="659649"/>
              <a:chOff x="4734330" y="2193758"/>
              <a:chExt cx="5247869" cy="659649"/>
            </a:xfrm>
          </p:grpSpPr>
          <p:sp>
            <p:nvSpPr>
              <p:cNvPr id="42" name="矩形 41"/>
              <p:cNvSpPr/>
              <p:nvPr/>
            </p:nvSpPr>
            <p:spPr>
              <a:xfrm>
                <a:off x="4734330" y="2502542"/>
                <a:ext cx="5247869" cy="350865"/>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a:t>
                </a:r>
              </a:p>
            </p:txBody>
          </p:sp>
          <p:sp>
            <p:nvSpPr>
              <p:cNvPr id="43" name="矩形 42"/>
              <p:cNvSpPr/>
              <p:nvPr/>
            </p:nvSpPr>
            <p:spPr>
              <a:xfrm>
                <a:off x="4734331" y="2193758"/>
                <a:ext cx="2241974" cy="401264"/>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tx1">
                        <a:lumMod val="65000"/>
                        <a:lumOff val="35000"/>
                      </a:schemeClr>
                    </a:solidFill>
                  </a:rPr>
                  <a:t>标题文字添加</a:t>
                </a:r>
              </a:p>
            </p:txBody>
          </p:sp>
        </p:grpSp>
      </p:grpSp>
      <p:grpSp>
        <p:nvGrpSpPr>
          <p:cNvPr id="61" name="组合 60"/>
          <p:cNvGrpSpPr/>
          <p:nvPr/>
        </p:nvGrpSpPr>
        <p:grpSpPr>
          <a:xfrm>
            <a:off x="1805470" y="3169631"/>
            <a:ext cx="9236092" cy="659649"/>
            <a:chOff x="1805470" y="3169631"/>
            <a:chExt cx="9236092" cy="659649"/>
          </a:xfrm>
        </p:grpSpPr>
        <p:sp>
          <p:nvSpPr>
            <p:cNvPr id="4" name="箭头: 五边形 3"/>
            <p:cNvSpPr/>
            <p:nvPr/>
          </p:nvSpPr>
          <p:spPr bwMode="auto">
            <a:xfrm>
              <a:off x="1805470" y="3196092"/>
              <a:ext cx="3729840" cy="620039"/>
            </a:xfrm>
            <a:prstGeom prst="homePlate">
              <a:avLst/>
            </a:prstGeom>
            <a:gradFill flip="none" rotWithShape="1">
              <a:gsLst>
                <a:gs pos="14000">
                  <a:schemeClr val="accent2"/>
                </a:gs>
                <a:gs pos="32000">
                  <a:schemeClr val="accent2"/>
                </a:gs>
                <a:gs pos="100000">
                  <a:schemeClr val="accent2">
                    <a:lumMod val="75000"/>
                  </a:schemeClr>
                </a:gs>
              </a:gsLst>
              <a:lin ang="2700000" scaled="1"/>
              <a:tileRect/>
            </a:gradFill>
            <a:ln>
              <a:solidFill>
                <a:schemeClr val="bg1"/>
              </a:solid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lt1"/>
                </a:solidFill>
              </a:endParaRPr>
            </a:p>
          </p:txBody>
        </p:sp>
        <p:sp>
          <p:nvSpPr>
            <p:cNvPr id="9" name="椭圆 8"/>
            <p:cNvSpPr/>
            <p:nvPr/>
          </p:nvSpPr>
          <p:spPr bwMode="auto">
            <a:xfrm>
              <a:off x="4780777" y="3271765"/>
              <a:ext cx="468110" cy="468110"/>
            </a:xfrm>
            <a:prstGeom prst="ellipse">
              <a:avLst/>
            </a:prstGeom>
            <a:solidFill>
              <a:schemeClr val="bg1"/>
            </a:solidFill>
            <a:ln w="19050">
              <a:noFill/>
              <a:round/>
              <a:headEnd/>
              <a:tailEnd/>
            </a:ln>
          </p:spPr>
          <p:txBody>
            <a:bodyPr vert="horz" wrap="none" lIns="91440" tIns="45720" rIns="91440" bIns="45720" anchor="ctr" anchorCtr="1" compatLnSpc="1">
              <a:prstTxWarp prst="textNoShape">
                <a:avLst/>
              </a:prstTxWarp>
              <a:normAutofit lnSpcReduction="10000"/>
            </a:bodyPr>
            <a:lstStyle/>
            <a:p>
              <a:pPr algn="ctr"/>
              <a:r>
                <a:rPr lang="en-US" altLang="zh-CN" sz="1600" dirty="0">
                  <a:solidFill>
                    <a:schemeClr val="accent2"/>
                  </a:solidFill>
                  <a:latin typeface="Impact" panose="020B0806030902050204" pitchFamily="34" charset="0"/>
                </a:rPr>
                <a:t>02</a:t>
              </a:r>
            </a:p>
          </p:txBody>
        </p:sp>
        <p:grpSp>
          <p:nvGrpSpPr>
            <p:cNvPr id="56" name="组合 55"/>
            <p:cNvGrpSpPr/>
            <p:nvPr/>
          </p:nvGrpSpPr>
          <p:grpSpPr>
            <a:xfrm>
              <a:off x="5793693" y="3169631"/>
              <a:ext cx="5247869" cy="659649"/>
              <a:chOff x="6022293" y="3042631"/>
              <a:chExt cx="5247869" cy="659649"/>
            </a:xfrm>
          </p:grpSpPr>
          <p:sp>
            <p:nvSpPr>
              <p:cNvPr id="48" name="矩形 47"/>
              <p:cNvSpPr/>
              <p:nvPr/>
            </p:nvSpPr>
            <p:spPr>
              <a:xfrm>
                <a:off x="6022293" y="3351415"/>
                <a:ext cx="5247869" cy="350865"/>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a:t>
                </a:r>
              </a:p>
            </p:txBody>
          </p:sp>
          <p:sp>
            <p:nvSpPr>
              <p:cNvPr id="49" name="矩形 48"/>
              <p:cNvSpPr/>
              <p:nvPr/>
            </p:nvSpPr>
            <p:spPr>
              <a:xfrm>
                <a:off x="6022294" y="3042631"/>
                <a:ext cx="2241974" cy="401264"/>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tx1">
                        <a:lumMod val="65000"/>
                        <a:lumOff val="35000"/>
                      </a:schemeClr>
                    </a:solidFill>
                  </a:rPr>
                  <a:t>标题文字添加</a:t>
                </a:r>
              </a:p>
            </p:txBody>
          </p:sp>
        </p:grpSp>
      </p:grpSp>
      <p:grpSp>
        <p:nvGrpSpPr>
          <p:cNvPr id="62" name="组合 61"/>
          <p:cNvGrpSpPr/>
          <p:nvPr/>
        </p:nvGrpSpPr>
        <p:grpSpPr>
          <a:xfrm>
            <a:off x="1805470" y="4018748"/>
            <a:ext cx="8585049" cy="659649"/>
            <a:chOff x="1805470" y="4018748"/>
            <a:chExt cx="8585049" cy="659649"/>
          </a:xfrm>
        </p:grpSpPr>
        <p:sp>
          <p:nvSpPr>
            <p:cNvPr id="5" name="箭头: 五边形 4"/>
            <p:cNvSpPr/>
            <p:nvPr/>
          </p:nvSpPr>
          <p:spPr bwMode="auto">
            <a:xfrm>
              <a:off x="1805470" y="4047294"/>
              <a:ext cx="3047432" cy="620039"/>
            </a:xfrm>
            <a:prstGeom prst="homePlate">
              <a:avLst/>
            </a:prstGeom>
            <a:gradFill flip="none" rotWithShape="1">
              <a:gsLst>
                <a:gs pos="14000">
                  <a:schemeClr val="accent5"/>
                </a:gs>
                <a:gs pos="32000">
                  <a:schemeClr val="accent5"/>
                </a:gs>
                <a:gs pos="100000">
                  <a:schemeClr val="accent5">
                    <a:lumMod val="75000"/>
                  </a:schemeClr>
                </a:gs>
              </a:gsLst>
              <a:lin ang="2700000" scaled="1"/>
              <a:tileRect/>
            </a:gradFill>
            <a:ln>
              <a:solidFill>
                <a:schemeClr val="bg1"/>
              </a:solid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10" name="椭圆 9"/>
            <p:cNvSpPr/>
            <p:nvPr/>
          </p:nvSpPr>
          <p:spPr bwMode="auto">
            <a:xfrm>
              <a:off x="4117155" y="4118386"/>
              <a:ext cx="468110" cy="468110"/>
            </a:xfrm>
            <a:prstGeom prst="ellipse">
              <a:avLst/>
            </a:prstGeom>
            <a:solidFill>
              <a:schemeClr val="bg1"/>
            </a:solidFill>
            <a:ln w="19050">
              <a:noFill/>
              <a:round/>
              <a:headEnd/>
              <a:tailEnd/>
            </a:ln>
          </p:spPr>
          <p:txBody>
            <a:bodyPr vert="horz" wrap="none" lIns="91440" tIns="45720" rIns="91440" bIns="45720" anchor="ctr" anchorCtr="1" compatLnSpc="1">
              <a:prstTxWarp prst="textNoShape">
                <a:avLst/>
              </a:prstTxWarp>
              <a:normAutofit lnSpcReduction="10000"/>
            </a:bodyPr>
            <a:lstStyle/>
            <a:p>
              <a:pPr algn="ctr"/>
              <a:r>
                <a:rPr lang="en-US" altLang="zh-CN" sz="1600" dirty="0">
                  <a:solidFill>
                    <a:schemeClr val="accent5"/>
                  </a:solidFill>
                  <a:latin typeface="Impact" panose="020B0806030902050204" pitchFamily="34" charset="0"/>
                </a:rPr>
                <a:t>03</a:t>
              </a:r>
            </a:p>
          </p:txBody>
        </p:sp>
        <p:grpSp>
          <p:nvGrpSpPr>
            <p:cNvPr id="57" name="组合 56"/>
            <p:cNvGrpSpPr/>
            <p:nvPr/>
          </p:nvGrpSpPr>
          <p:grpSpPr>
            <a:xfrm>
              <a:off x="5142650" y="4018748"/>
              <a:ext cx="5247869" cy="659649"/>
              <a:chOff x="5371250" y="3891748"/>
              <a:chExt cx="5247869" cy="659649"/>
            </a:xfrm>
          </p:grpSpPr>
          <p:sp>
            <p:nvSpPr>
              <p:cNvPr id="51" name="矩形 50"/>
              <p:cNvSpPr/>
              <p:nvPr/>
            </p:nvSpPr>
            <p:spPr>
              <a:xfrm>
                <a:off x="5371250" y="4200532"/>
                <a:ext cx="5247869" cy="350865"/>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a:t>
                </a:r>
              </a:p>
            </p:txBody>
          </p:sp>
          <p:sp>
            <p:nvSpPr>
              <p:cNvPr id="52" name="矩形 51"/>
              <p:cNvSpPr/>
              <p:nvPr/>
            </p:nvSpPr>
            <p:spPr>
              <a:xfrm>
                <a:off x="5371251" y="3891748"/>
                <a:ext cx="2241974" cy="401264"/>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tx1">
                        <a:lumMod val="65000"/>
                        <a:lumOff val="35000"/>
                      </a:schemeClr>
                    </a:solidFill>
                  </a:rPr>
                  <a:t>标题文字添加</a:t>
                </a:r>
              </a:p>
            </p:txBody>
          </p:sp>
        </p:grpSp>
      </p:grpSp>
      <p:grpSp>
        <p:nvGrpSpPr>
          <p:cNvPr id="63" name="组合 62"/>
          <p:cNvGrpSpPr/>
          <p:nvPr/>
        </p:nvGrpSpPr>
        <p:grpSpPr>
          <a:xfrm>
            <a:off x="1805470" y="4883441"/>
            <a:ext cx="7730396" cy="659649"/>
            <a:chOff x="1805470" y="4883441"/>
            <a:chExt cx="7730396" cy="659649"/>
          </a:xfrm>
        </p:grpSpPr>
        <p:sp>
          <p:nvSpPr>
            <p:cNvPr id="6" name="箭头: 五边形 5"/>
            <p:cNvSpPr/>
            <p:nvPr/>
          </p:nvSpPr>
          <p:spPr bwMode="auto">
            <a:xfrm>
              <a:off x="1805470" y="4898496"/>
              <a:ext cx="2243213" cy="620039"/>
            </a:xfrm>
            <a:prstGeom prst="homePlate">
              <a:avLst/>
            </a:prstGeom>
            <a:gradFill flip="none" rotWithShape="1">
              <a:gsLst>
                <a:gs pos="14000">
                  <a:schemeClr val="accent6"/>
                </a:gs>
                <a:gs pos="32000">
                  <a:schemeClr val="accent6"/>
                </a:gs>
                <a:gs pos="100000">
                  <a:schemeClr val="accent6">
                    <a:lumMod val="75000"/>
                  </a:schemeClr>
                </a:gs>
              </a:gsLst>
              <a:lin ang="2700000" scaled="1"/>
              <a:tileRect/>
            </a:gradFill>
            <a:ln>
              <a:solidFill>
                <a:schemeClr val="bg1"/>
              </a:solid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11" name="椭圆 10"/>
            <p:cNvSpPr/>
            <p:nvPr/>
          </p:nvSpPr>
          <p:spPr bwMode="auto">
            <a:xfrm>
              <a:off x="3275502" y="4965006"/>
              <a:ext cx="468110" cy="468110"/>
            </a:xfrm>
            <a:prstGeom prst="ellipse">
              <a:avLst/>
            </a:prstGeom>
            <a:solidFill>
              <a:schemeClr val="bg1"/>
            </a:solidFill>
            <a:ln w="19050">
              <a:noFill/>
              <a:round/>
              <a:headEnd/>
              <a:tailEnd/>
            </a:ln>
          </p:spPr>
          <p:txBody>
            <a:bodyPr vert="horz" wrap="none" lIns="91440" tIns="45720" rIns="91440" bIns="45720" anchor="ctr" anchorCtr="1" compatLnSpc="1">
              <a:prstTxWarp prst="textNoShape">
                <a:avLst/>
              </a:prstTxWarp>
              <a:normAutofit lnSpcReduction="10000"/>
            </a:bodyPr>
            <a:lstStyle/>
            <a:p>
              <a:pPr algn="ctr"/>
              <a:r>
                <a:rPr lang="en-US" altLang="zh-CN" sz="1600" dirty="0">
                  <a:solidFill>
                    <a:schemeClr val="accent6"/>
                  </a:solidFill>
                  <a:latin typeface="Impact" panose="020B0806030902050204" pitchFamily="34" charset="0"/>
                </a:rPr>
                <a:t>04</a:t>
              </a:r>
            </a:p>
          </p:txBody>
        </p:sp>
        <p:grpSp>
          <p:nvGrpSpPr>
            <p:cNvPr id="58" name="组合 57"/>
            <p:cNvGrpSpPr/>
            <p:nvPr/>
          </p:nvGrpSpPr>
          <p:grpSpPr>
            <a:xfrm>
              <a:off x="4287997" y="4883441"/>
              <a:ext cx="5247869" cy="659649"/>
              <a:chOff x="4516597" y="4756441"/>
              <a:chExt cx="5247869" cy="659649"/>
            </a:xfrm>
          </p:grpSpPr>
          <p:sp>
            <p:nvSpPr>
              <p:cNvPr id="54" name="矩形 53"/>
              <p:cNvSpPr/>
              <p:nvPr/>
            </p:nvSpPr>
            <p:spPr>
              <a:xfrm>
                <a:off x="4516597" y="5065225"/>
                <a:ext cx="5247869" cy="350865"/>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a:t>
                </a:r>
              </a:p>
            </p:txBody>
          </p:sp>
          <p:sp>
            <p:nvSpPr>
              <p:cNvPr id="55" name="矩形 54"/>
              <p:cNvSpPr/>
              <p:nvPr/>
            </p:nvSpPr>
            <p:spPr>
              <a:xfrm>
                <a:off x="4516598" y="4756441"/>
                <a:ext cx="2241974" cy="401264"/>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tx1">
                        <a:lumMod val="65000"/>
                        <a:lumOff val="35000"/>
                      </a:schemeClr>
                    </a:solidFill>
                  </a:rPr>
                  <a:t>标题文字添加</a:t>
                </a:r>
              </a:p>
            </p:txBody>
          </p:sp>
        </p:grpSp>
      </p:grpSp>
      <p:grpSp>
        <p:nvGrpSpPr>
          <p:cNvPr id="59" name="组合 58"/>
          <p:cNvGrpSpPr/>
          <p:nvPr/>
        </p:nvGrpSpPr>
        <p:grpSpPr>
          <a:xfrm>
            <a:off x="1559415" y="1602132"/>
            <a:ext cx="579395" cy="4562482"/>
            <a:chOff x="1559415" y="1602132"/>
            <a:chExt cx="579395" cy="4562482"/>
          </a:xfrm>
        </p:grpSpPr>
        <p:sp>
          <p:nvSpPr>
            <p:cNvPr id="21" name="任意多边形: 形状 20"/>
            <p:cNvSpPr>
              <a:spLocks/>
            </p:cNvSpPr>
            <p:nvPr/>
          </p:nvSpPr>
          <p:spPr bwMode="auto">
            <a:xfrm>
              <a:off x="1585727" y="5670345"/>
              <a:ext cx="527308" cy="494269"/>
            </a:xfrm>
            <a:custGeom>
              <a:avLst/>
              <a:gdLst>
                <a:gd name="T0" fmla="*/ 312 w 312"/>
                <a:gd name="T1" fmla="*/ 254 h 300"/>
                <a:gd name="T2" fmla="*/ 266 w 312"/>
                <a:gd name="T3" fmla="*/ 300 h 300"/>
                <a:gd name="T4" fmla="*/ 47 w 312"/>
                <a:gd name="T5" fmla="*/ 300 h 300"/>
                <a:gd name="T6" fmla="*/ 1 w 312"/>
                <a:gd name="T7" fmla="*/ 254 h 300"/>
                <a:gd name="T8" fmla="*/ 0 w 312"/>
                <a:gd name="T9" fmla="*/ 46 h 300"/>
                <a:gd name="T10" fmla="*/ 47 w 312"/>
                <a:gd name="T11" fmla="*/ 0 h 300"/>
                <a:gd name="T12" fmla="*/ 265 w 312"/>
                <a:gd name="T13" fmla="*/ 0 h 300"/>
                <a:gd name="T14" fmla="*/ 312 w 312"/>
                <a:gd name="T15" fmla="*/ 46 h 300"/>
                <a:gd name="T16" fmla="*/ 312 w 312"/>
                <a:gd name="T17" fmla="*/ 25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2" h="300">
                  <a:moveTo>
                    <a:pt x="312" y="254"/>
                  </a:moveTo>
                  <a:cubicBezTo>
                    <a:pt x="312" y="279"/>
                    <a:pt x="291" y="300"/>
                    <a:pt x="266" y="300"/>
                  </a:cubicBezTo>
                  <a:cubicBezTo>
                    <a:pt x="47" y="300"/>
                    <a:pt x="47" y="300"/>
                    <a:pt x="47" y="300"/>
                  </a:cubicBezTo>
                  <a:cubicBezTo>
                    <a:pt x="21" y="300"/>
                    <a:pt x="1" y="279"/>
                    <a:pt x="1" y="254"/>
                  </a:cubicBezTo>
                  <a:cubicBezTo>
                    <a:pt x="0" y="46"/>
                    <a:pt x="0" y="46"/>
                    <a:pt x="0" y="46"/>
                  </a:cubicBezTo>
                  <a:cubicBezTo>
                    <a:pt x="0" y="21"/>
                    <a:pt x="21" y="0"/>
                    <a:pt x="47" y="0"/>
                  </a:cubicBezTo>
                  <a:cubicBezTo>
                    <a:pt x="265" y="0"/>
                    <a:pt x="265" y="0"/>
                    <a:pt x="265" y="0"/>
                  </a:cubicBezTo>
                  <a:cubicBezTo>
                    <a:pt x="291" y="0"/>
                    <a:pt x="312" y="20"/>
                    <a:pt x="312" y="46"/>
                  </a:cubicBezTo>
                  <a:lnTo>
                    <a:pt x="312" y="254"/>
                  </a:lnTo>
                  <a:close/>
                </a:path>
              </a:pathLst>
            </a:custGeom>
            <a:solidFill>
              <a:schemeClr val="bg1">
                <a:lumMod val="65000"/>
              </a:schemeClr>
            </a:solidFill>
            <a:ln>
              <a:no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22" name="任意多边形: 形状 21"/>
            <p:cNvSpPr>
              <a:spLocks/>
            </p:cNvSpPr>
            <p:nvPr/>
          </p:nvSpPr>
          <p:spPr bwMode="auto">
            <a:xfrm>
              <a:off x="1585727" y="1602132"/>
              <a:ext cx="524086" cy="788930"/>
            </a:xfrm>
            <a:custGeom>
              <a:avLst/>
              <a:gdLst>
                <a:gd name="T0" fmla="*/ 2 w 488"/>
                <a:gd name="T1" fmla="*/ 663 h 747"/>
                <a:gd name="T2" fmla="*/ 244 w 488"/>
                <a:gd name="T3" fmla="*/ 0 h 747"/>
                <a:gd name="T4" fmla="*/ 488 w 488"/>
                <a:gd name="T5" fmla="*/ 663 h 747"/>
                <a:gd name="T6" fmla="*/ 400 w 488"/>
                <a:gd name="T7" fmla="*/ 747 h 747"/>
                <a:gd name="T8" fmla="*/ 0 w 488"/>
                <a:gd name="T9" fmla="*/ 680 h 747"/>
                <a:gd name="T10" fmla="*/ 2 w 488"/>
                <a:gd name="T11" fmla="*/ 663 h 747"/>
              </a:gdLst>
              <a:ahLst/>
              <a:cxnLst>
                <a:cxn ang="0">
                  <a:pos x="T0" y="T1"/>
                </a:cxn>
                <a:cxn ang="0">
                  <a:pos x="T2" y="T3"/>
                </a:cxn>
                <a:cxn ang="0">
                  <a:pos x="T4" y="T5"/>
                </a:cxn>
                <a:cxn ang="0">
                  <a:pos x="T6" y="T7"/>
                </a:cxn>
                <a:cxn ang="0">
                  <a:pos x="T8" y="T9"/>
                </a:cxn>
                <a:cxn ang="0">
                  <a:pos x="T10" y="T11"/>
                </a:cxn>
              </a:cxnLst>
              <a:rect l="0" t="0" r="r" b="b"/>
              <a:pathLst>
                <a:path w="488" h="747">
                  <a:moveTo>
                    <a:pt x="2" y="663"/>
                  </a:moveTo>
                  <a:lnTo>
                    <a:pt x="244" y="0"/>
                  </a:lnTo>
                  <a:lnTo>
                    <a:pt x="488" y="663"/>
                  </a:lnTo>
                  <a:lnTo>
                    <a:pt x="400" y="747"/>
                  </a:lnTo>
                  <a:lnTo>
                    <a:pt x="0" y="680"/>
                  </a:lnTo>
                  <a:lnTo>
                    <a:pt x="2" y="663"/>
                  </a:lnTo>
                  <a:close/>
                </a:path>
              </a:pathLst>
            </a:custGeom>
            <a:gradFill flip="none" rotWithShape="1">
              <a:gsLst>
                <a:gs pos="14000">
                  <a:schemeClr val="bg1"/>
                </a:gs>
                <a:gs pos="32000">
                  <a:schemeClr val="bg1"/>
                </a:gs>
                <a:gs pos="100000">
                  <a:schemeClr val="bg2">
                    <a:lumMod val="90000"/>
                  </a:schemeClr>
                </a:gs>
              </a:gsLst>
              <a:lin ang="2700000" scaled="1"/>
              <a:tileRect/>
            </a:gradFill>
            <a:ln>
              <a:no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23" name="任意多边形: 形状 22"/>
            <p:cNvSpPr>
              <a:spLocks/>
            </p:cNvSpPr>
            <p:nvPr/>
          </p:nvSpPr>
          <p:spPr bwMode="auto">
            <a:xfrm>
              <a:off x="1585727" y="1602132"/>
              <a:ext cx="524086" cy="788930"/>
            </a:xfrm>
            <a:custGeom>
              <a:avLst/>
              <a:gdLst>
                <a:gd name="T0" fmla="*/ 2 w 488"/>
                <a:gd name="T1" fmla="*/ 663 h 747"/>
                <a:gd name="T2" fmla="*/ 244 w 488"/>
                <a:gd name="T3" fmla="*/ 0 h 747"/>
                <a:gd name="T4" fmla="*/ 488 w 488"/>
                <a:gd name="T5" fmla="*/ 663 h 747"/>
                <a:gd name="T6" fmla="*/ 400 w 488"/>
                <a:gd name="T7" fmla="*/ 747 h 747"/>
                <a:gd name="T8" fmla="*/ 0 w 488"/>
                <a:gd name="T9" fmla="*/ 680 h 747"/>
              </a:gdLst>
              <a:ahLst/>
              <a:cxnLst>
                <a:cxn ang="0">
                  <a:pos x="T0" y="T1"/>
                </a:cxn>
                <a:cxn ang="0">
                  <a:pos x="T2" y="T3"/>
                </a:cxn>
                <a:cxn ang="0">
                  <a:pos x="T4" y="T5"/>
                </a:cxn>
                <a:cxn ang="0">
                  <a:pos x="T6" y="T7"/>
                </a:cxn>
                <a:cxn ang="0">
                  <a:pos x="T8" y="T9"/>
                </a:cxn>
              </a:cxnLst>
              <a:rect l="0" t="0" r="r" b="b"/>
              <a:pathLst>
                <a:path w="488" h="747">
                  <a:moveTo>
                    <a:pt x="2" y="663"/>
                  </a:moveTo>
                  <a:lnTo>
                    <a:pt x="244" y="0"/>
                  </a:lnTo>
                  <a:lnTo>
                    <a:pt x="488" y="663"/>
                  </a:lnTo>
                  <a:lnTo>
                    <a:pt x="400" y="747"/>
                  </a:lnTo>
                  <a:lnTo>
                    <a:pt x="0" y="68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 name="任意多边形: 形状 23"/>
            <p:cNvSpPr>
              <a:spLocks/>
            </p:cNvSpPr>
            <p:nvPr/>
          </p:nvSpPr>
          <p:spPr bwMode="auto">
            <a:xfrm>
              <a:off x="1759706" y="2244259"/>
              <a:ext cx="177202" cy="3385953"/>
            </a:xfrm>
            <a:custGeom>
              <a:avLst/>
              <a:gdLst>
                <a:gd name="T0" fmla="*/ 105 w 105"/>
                <a:gd name="T1" fmla="*/ 2006 h 2053"/>
                <a:gd name="T2" fmla="*/ 58 w 105"/>
                <a:gd name="T3" fmla="*/ 2053 h 2053"/>
                <a:gd name="T4" fmla="*/ 47 w 105"/>
                <a:gd name="T5" fmla="*/ 2053 h 2053"/>
                <a:gd name="T6" fmla="*/ 1 w 105"/>
                <a:gd name="T7" fmla="*/ 2006 h 2053"/>
                <a:gd name="T8" fmla="*/ 0 w 105"/>
                <a:gd name="T9" fmla="*/ 46 h 2053"/>
                <a:gd name="T10" fmla="*/ 46 w 105"/>
                <a:gd name="T11" fmla="*/ 0 h 2053"/>
                <a:gd name="T12" fmla="*/ 57 w 105"/>
                <a:gd name="T13" fmla="*/ 0 h 2053"/>
                <a:gd name="T14" fmla="*/ 104 w 105"/>
                <a:gd name="T15" fmla="*/ 46 h 2053"/>
                <a:gd name="T16" fmla="*/ 105 w 105"/>
                <a:gd name="T17" fmla="*/ 2006 h 2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 h="2053">
                  <a:moveTo>
                    <a:pt x="105" y="2006"/>
                  </a:moveTo>
                  <a:cubicBezTo>
                    <a:pt x="105" y="2032"/>
                    <a:pt x="84" y="2053"/>
                    <a:pt x="58" y="2053"/>
                  </a:cubicBezTo>
                  <a:cubicBezTo>
                    <a:pt x="47" y="2053"/>
                    <a:pt x="47" y="2053"/>
                    <a:pt x="47" y="2053"/>
                  </a:cubicBezTo>
                  <a:cubicBezTo>
                    <a:pt x="21" y="2053"/>
                    <a:pt x="1" y="2032"/>
                    <a:pt x="1" y="2006"/>
                  </a:cubicBezTo>
                  <a:cubicBezTo>
                    <a:pt x="0" y="46"/>
                    <a:pt x="0" y="46"/>
                    <a:pt x="0" y="46"/>
                  </a:cubicBezTo>
                  <a:cubicBezTo>
                    <a:pt x="0" y="20"/>
                    <a:pt x="21" y="0"/>
                    <a:pt x="46" y="0"/>
                  </a:cubicBezTo>
                  <a:cubicBezTo>
                    <a:pt x="57" y="0"/>
                    <a:pt x="57" y="0"/>
                    <a:pt x="57" y="0"/>
                  </a:cubicBezTo>
                  <a:cubicBezTo>
                    <a:pt x="83" y="0"/>
                    <a:pt x="104" y="20"/>
                    <a:pt x="104" y="46"/>
                  </a:cubicBezTo>
                  <a:lnTo>
                    <a:pt x="105" y="2006"/>
                  </a:lnTo>
                  <a:close/>
                </a:path>
              </a:pathLst>
            </a:custGeom>
            <a:solidFill>
              <a:schemeClr val="bg1">
                <a:lumMod val="75000"/>
              </a:schemeClr>
            </a:solidFill>
            <a:ln>
              <a:no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25" name="任意多边形: 形状 24"/>
            <p:cNvSpPr>
              <a:spLocks/>
            </p:cNvSpPr>
            <p:nvPr/>
          </p:nvSpPr>
          <p:spPr bwMode="auto">
            <a:xfrm>
              <a:off x="1931071" y="2244259"/>
              <a:ext cx="177202" cy="3385953"/>
            </a:xfrm>
            <a:custGeom>
              <a:avLst/>
              <a:gdLst>
                <a:gd name="T0" fmla="*/ 105 w 105"/>
                <a:gd name="T1" fmla="*/ 2006 h 2053"/>
                <a:gd name="T2" fmla="*/ 58 w 105"/>
                <a:gd name="T3" fmla="*/ 2053 h 2053"/>
                <a:gd name="T4" fmla="*/ 47 w 105"/>
                <a:gd name="T5" fmla="*/ 2053 h 2053"/>
                <a:gd name="T6" fmla="*/ 1 w 105"/>
                <a:gd name="T7" fmla="*/ 2006 h 2053"/>
                <a:gd name="T8" fmla="*/ 0 w 105"/>
                <a:gd name="T9" fmla="*/ 46 h 2053"/>
                <a:gd name="T10" fmla="*/ 47 w 105"/>
                <a:gd name="T11" fmla="*/ 0 h 2053"/>
                <a:gd name="T12" fmla="*/ 58 w 105"/>
                <a:gd name="T13" fmla="*/ 0 h 2053"/>
                <a:gd name="T14" fmla="*/ 104 w 105"/>
                <a:gd name="T15" fmla="*/ 46 h 2053"/>
                <a:gd name="T16" fmla="*/ 105 w 105"/>
                <a:gd name="T17" fmla="*/ 2006 h 2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 h="2053">
                  <a:moveTo>
                    <a:pt x="105" y="2006"/>
                  </a:moveTo>
                  <a:cubicBezTo>
                    <a:pt x="105" y="2032"/>
                    <a:pt x="84" y="2053"/>
                    <a:pt x="58" y="2053"/>
                  </a:cubicBezTo>
                  <a:cubicBezTo>
                    <a:pt x="47" y="2053"/>
                    <a:pt x="47" y="2053"/>
                    <a:pt x="47" y="2053"/>
                  </a:cubicBezTo>
                  <a:cubicBezTo>
                    <a:pt x="22" y="2053"/>
                    <a:pt x="1" y="2032"/>
                    <a:pt x="1" y="2006"/>
                  </a:cubicBezTo>
                  <a:cubicBezTo>
                    <a:pt x="0" y="46"/>
                    <a:pt x="0" y="46"/>
                    <a:pt x="0" y="46"/>
                  </a:cubicBezTo>
                  <a:cubicBezTo>
                    <a:pt x="0" y="20"/>
                    <a:pt x="21" y="0"/>
                    <a:pt x="47" y="0"/>
                  </a:cubicBezTo>
                  <a:cubicBezTo>
                    <a:pt x="58" y="0"/>
                    <a:pt x="58" y="0"/>
                    <a:pt x="58" y="0"/>
                  </a:cubicBezTo>
                  <a:cubicBezTo>
                    <a:pt x="83" y="0"/>
                    <a:pt x="104" y="20"/>
                    <a:pt x="104" y="46"/>
                  </a:cubicBezTo>
                  <a:lnTo>
                    <a:pt x="105" y="2006"/>
                  </a:lnTo>
                  <a:close/>
                </a:path>
              </a:pathLst>
            </a:custGeom>
            <a:solidFill>
              <a:schemeClr val="bg1">
                <a:lumMod val="85000"/>
              </a:schemeClr>
            </a:solidFill>
            <a:ln>
              <a:no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26" name="任意多边形: 形状 25"/>
            <p:cNvSpPr>
              <a:spLocks/>
            </p:cNvSpPr>
            <p:nvPr/>
          </p:nvSpPr>
          <p:spPr bwMode="auto">
            <a:xfrm>
              <a:off x="1585727" y="2244259"/>
              <a:ext cx="177202" cy="3385953"/>
            </a:xfrm>
            <a:custGeom>
              <a:avLst/>
              <a:gdLst>
                <a:gd name="T0" fmla="*/ 105 w 105"/>
                <a:gd name="T1" fmla="*/ 2006 h 2053"/>
                <a:gd name="T2" fmla="*/ 58 w 105"/>
                <a:gd name="T3" fmla="*/ 2053 h 2053"/>
                <a:gd name="T4" fmla="*/ 47 w 105"/>
                <a:gd name="T5" fmla="*/ 2053 h 2053"/>
                <a:gd name="T6" fmla="*/ 0 w 105"/>
                <a:gd name="T7" fmla="*/ 2006 h 2053"/>
                <a:gd name="T8" fmla="*/ 0 w 105"/>
                <a:gd name="T9" fmla="*/ 46 h 2053"/>
                <a:gd name="T10" fmla="*/ 46 w 105"/>
                <a:gd name="T11" fmla="*/ 0 h 2053"/>
                <a:gd name="T12" fmla="*/ 57 w 105"/>
                <a:gd name="T13" fmla="*/ 0 h 2053"/>
                <a:gd name="T14" fmla="*/ 104 w 105"/>
                <a:gd name="T15" fmla="*/ 46 h 2053"/>
                <a:gd name="T16" fmla="*/ 105 w 105"/>
                <a:gd name="T17" fmla="*/ 2006 h 2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 h="2053">
                  <a:moveTo>
                    <a:pt x="105" y="2006"/>
                  </a:moveTo>
                  <a:cubicBezTo>
                    <a:pt x="105" y="2032"/>
                    <a:pt x="84" y="2053"/>
                    <a:pt x="58" y="2053"/>
                  </a:cubicBezTo>
                  <a:cubicBezTo>
                    <a:pt x="47" y="2053"/>
                    <a:pt x="47" y="2053"/>
                    <a:pt x="47" y="2053"/>
                  </a:cubicBezTo>
                  <a:cubicBezTo>
                    <a:pt x="21" y="2053"/>
                    <a:pt x="0" y="2032"/>
                    <a:pt x="0" y="2006"/>
                  </a:cubicBezTo>
                  <a:cubicBezTo>
                    <a:pt x="0" y="46"/>
                    <a:pt x="0" y="46"/>
                    <a:pt x="0" y="46"/>
                  </a:cubicBezTo>
                  <a:cubicBezTo>
                    <a:pt x="0" y="21"/>
                    <a:pt x="21" y="0"/>
                    <a:pt x="46" y="0"/>
                  </a:cubicBezTo>
                  <a:cubicBezTo>
                    <a:pt x="57" y="0"/>
                    <a:pt x="57" y="0"/>
                    <a:pt x="57" y="0"/>
                  </a:cubicBezTo>
                  <a:cubicBezTo>
                    <a:pt x="83" y="0"/>
                    <a:pt x="104" y="21"/>
                    <a:pt x="104" y="46"/>
                  </a:cubicBezTo>
                  <a:lnTo>
                    <a:pt x="105" y="2006"/>
                  </a:lnTo>
                  <a:close/>
                </a:path>
              </a:pathLst>
            </a:custGeom>
            <a:solidFill>
              <a:schemeClr val="bg1">
                <a:lumMod val="85000"/>
              </a:schemeClr>
            </a:solidFill>
            <a:ln>
              <a:no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27" name="任意多边形: 形状 26"/>
            <p:cNvSpPr>
              <a:spLocks/>
            </p:cNvSpPr>
            <p:nvPr/>
          </p:nvSpPr>
          <p:spPr bwMode="auto">
            <a:xfrm>
              <a:off x="1780112" y="1602132"/>
              <a:ext cx="135317" cy="208058"/>
            </a:xfrm>
            <a:custGeom>
              <a:avLst/>
              <a:gdLst>
                <a:gd name="T0" fmla="*/ 40 w 80"/>
                <a:gd name="T1" fmla="*/ 0 h 126"/>
                <a:gd name="T2" fmla="*/ 0 w 80"/>
                <a:gd name="T3" fmla="*/ 110 h 126"/>
                <a:gd name="T4" fmla="*/ 40 w 80"/>
                <a:gd name="T5" fmla="*/ 126 h 126"/>
                <a:gd name="T6" fmla="*/ 80 w 80"/>
                <a:gd name="T7" fmla="*/ 110 h 126"/>
                <a:gd name="T8" fmla="*/ 40 w 80"/>
                <a:gd name="T9" fmla="*/ 0 h 126"/>
              </a:gdLst>
              <a:ahLst/>
              <a:cxnLst>
                <a:cxn ang="0">
                  <a:pos x="T0" y="T1"/>
                </a:cxn>
                <a:cxn ang="0">
                  <a:pos x="T2" y="T3"/>
                </a:cxn>
                <a:cxn ang="0">
                  <a:pos x="T4" y="T5"/>
                </a:cxn>
                <a:cxn ang="0">
                  <a:pos x="T6" y="T7"/>
                </a:cxn>
                <a:cxn ang="0">
                  <a:pos x="T8" y="T9"/>
                </a:cxn>
              </a:cxnLst>
              <a:rect l="0" t="0" r="r" b="b"/>
              <a:pathLst>
                <a:path w="80" h="126">
                  <a:moveTo>
                    <a:pt x="40" y="0"/>
                  </a:moveTo>
                  <a:cubicBezTo>
                    <a:pt x="0" y="110"/>
                    <a:pt x="0" y="110"/>
                    <a:pt x="0" y="110"/>
                  </a:cubicBezTo>
                  <a:cubicBezTo>
                    <a:pt x="0" y="110"/>
                    <a:pt x="11" y="126"/>
                    <a:pt x="40" y="126"/>
                  </a:cubicBezTo>
                  <a:cubicBezTo>
                    <a:pt x="68" y="126"/>
                    <a:pt x="80" y="110"/>
                    <a:pt x="80" y="110"/>
                  </a:cubicBezTo>
                  <a:lnTo>
                    <a:pt x="40" y="0"/>
                  </a:lnTo>
                  <a:close/>
                </a:path>
              </a:pathLst>
            </a:custGeom>
            <a:solidFill>
              <a:schemeClr val="tx2"/>
            </a:solidFill>
            <a:ln>
              <a:noFill/>
            </a:ln>
          </p:spPr>
          <p:txBody>
            <a:bodyPr anchor="ctr"/>
            <a:lstStyle/>
            <a:p>
              <a:pPr algn="ctr"/>
              <a:endParaRPr/>
            </a:p>
          </p:txBody>
        </p:sp>
        <p:sp>
          <p:nvSpPr>
            <p:cNvPr id="28" name="矩形 27"/>
            <p:cNvSpPr>
              <a:spLocks/>
            </p:cNvSpPr>
            <p:nvPr/>
          </p:nvSpPr>
          <p:spPr bwMode="auto">
            <a:xfrm>
              <a:off x="1585727" y="5553115"/>
              <a:ext cx="527308" cy="232349"/>
            </a:xfrm>
            <a:prstGeom prst="rect">
              <a:avLst/>
            </a:prstGeom>
            <a:solidFill>
              <a:schemeClr val="bg2">
                <a:lumMod val="50000"/>
              </a:schemeClr>
            </a:solidFill>
            <a:ln>
              <a:noFill/>
            </a:ln>
          </p:spPr>
          <p:txBody>
            <a:bodyPr anchor="ctr"/>
            <a:lstStyle/>
            <a:p>
              <a:pPr algn="ctr"/>
              <a:endParaRPr/>
            </a:p>
          </p:txBody>
        </p:sp>
        <p:sp>
          <p:nvSpPr>
            <p:cNvPr id="29" name="任意多边形: 形状 28"/>
            <p:cNvSpPr>
              <a:spLocks/>
            </p:cNvSpPr>
            <p:nvPr/>
          </p:nvSpPr>
          <p:spPr bwMode="auto">
            <a:xfrm>
              <a:off x="1562100" y="5747443"/>
              <a:ext cx="576710" cy="38021"/>
            </a:xfrm>
            <a:custGeom>
              <a:avLst/>
              <a:gdLst>
                <a:gd name="T0" fmla="*/ 326 w 341"/>
                <a:gd name="T1" fmla="*/ 0 h 23"/>
                <a:gd name="T2" fmla="*/ 15 w 341"/>
                <a:gd name="T3" fmla="*/ 0 h 23"/>
                <a:gd name="T4" fmla="*/ 15 w 341"/>
                <a:gd name="T5" fmla="*/ 23 h 23"/>
                <a:gd name="T6" fmla="*/ 326 w 341"/>
                <a:gd name="T7" fmla="*/ 23 h 23"/>
                <a:gd name="T8" fmla="*/ 326 w 341"/>
                <a:gd name="T9" fmla="*/ 0 h 23"/>
              </a:gdLst>
              <a:ahLst/>
              <a:cxnLst>
                <a:cxn ang="0">
                  <a:pos x="T0" y="T1"/>
                </a:cxn>
                <a:cxn ang="0">
                  <a:pos x="T2" y="T3"/>
                </a:cxn>
                <a:cxn ang="0">
                  <a:pos x="T4" y="T5"/>
                </a:cxn>
                <a:cxn ang="0">
                  <a:pos x="T6" y="T7"/>
                </a:cxn>
                <a:cxn ang="0">
                  <a:pos x="T8" y="T9"/>
                </a:cxn>
              </a:cxnLst>
              <a:rect l="0" t="0" r="r" b="b"/>
              <a:pathLst>
                <a:path w="341" h="23">
                  <a:moveTo>
                    <a:pt x="326" y="0"/>
                  </a:moveTo>
                  <a:cubicBezTo>
                    <a:pt x="222" y="0"/>
                    <a:pt x="119" y="0"/>
                    <a:pt x="15" y="0"/>
                  </a:cubicBezTo>
                  <a:cubicBezTo>
                    <a:pt x="0" y="0"/>
                    <a:pt x="0" y="23"/>
                    <a:pt x="15" y="23"/>
                  </a:cubicBezTo>
                  <a:cubicBezTo>
                    <a:pt x="119" y="23"/>
                    <a:pt x="222" y="23"/>
                    <a:pt x="326" y="23"/>
                  </a:cubicBezTo>
                  <a:cubicBezTo>
                    <a:pt x="341" y="23"/>
                    <a:pt x="341" y="0"/>
                    <a:pt x="326" y="0"/>
                  </a:cubicBezTo>
                  <a:close/>
                </a:path>
              </a:pathLst>
            </a:custGeom>
            <a:gradFill flip="none" rotWithShape="1">
              <a:gsLst>
                <a:gs pos="14000">
                  <a:schemeClr val="bg1"/>
                </a:gs>
                <a:gs pos="32000">
                  <a:schemeClr val="bg1"/>
                </a:gs>
                <a:gs pos="100000">
                  <a:schemeClr val="bg2">
                    <a:lumMod val="90000"/>
                  </a:schemeClr>
                </a:gs>
              </a:gsLst>
              <a:lin ang="2700000" scaled="1"/>
              <a:tileRect/>
            </a:gradFill>
            <a:ln>
              <a:no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30" name="任意多边形: 形状 29"/>
            <p:cNvSpPr>
              <a:spLocks/>
            </p:cNvSpPr>
            <p:nvPr/>
          </p:nvSpPr>
          <p:spPr bwMode="auto">
            <a:xfrm>
              <a:off x="1562100" y="5649223"/>
              <a:ext cx="576710" cy="39077"/>
            </a:xfrm>
            <a:custGeom>
              <a:avLst/>
              <a:gdLst>
                <a:gd name="T0" fmla="*/ 326 w 341"/>
                <a:gd name="T1" fmla="*/ 0 h 24"/>
                <a:gd name="T2" fmla="*/ 15 w 341"/>
                <a:gd name="T3" fmla="*/ 1 h 24"/>
                <a:gd name="T4" fmla="*/ 15 w 341"/>
                <a:gd name="T5" fmla="*/ 24 h 24"/>
                <a:gd name="T6" fmla="*/ 326 w 341"/>
                <a:gd name="T7" fmla="*/ 24 h 24"/>
                <a:gd name="T8" fmla="*/ 326 w 341"/>
                <a:gd name="T9" fmla="*/ 0 h 24"/>
              </a:gdLst>
              <a:ahLst/>
              <a:cxnLst>
                <a:cxn ang="0">
                  <a:pos x="T0" y="T1"/>
                </a:cxn>
                <a:cxn ang="0">
                  <a:pos x="T2" y="T3"/>
                </a:cxn>
                <a:cxn ang="0">
                  <a:pos x="T4" y="T5"/>
                </a:cxn>
                <a:cxn ang="0">
                  <a:pos x="T6" y="T7"/>
                </a:cxn>
                <a:cxn ang="0">
                  <a:pos x="T8" y="T9"/>
                </a:cxn>
              </a:cxnLst>
              <a:rect l="0" t="0" r="r" b="b"/>
              <a:pathLst>
                <a:path w="341" h="24">
                  <a:moveTo>
                    <a:pt x="326" y="0"/>
                  </a:moveTo>
                  <a:cubicBezTo>
                    <a:pt x="222" y="0"/>
                    <a:pt x="119" y="1"/>
                    <a:pt x="15" y="1"/>
                  </a:cubicBezTo>
                  <a:cubicBezTo>
                    <a:pt x="0" y="1"/>
                    <a:pt x="0" y="24"/>
                    <a:pt x="15" y="24"/>
                  </a:cubicBezTo>
                  <a:cubicBezTo>
                    <a:pt x="119" y="24"/>
                    <a:pt x="222" y="24"/>
                    <a:pt x="326" y="24"/>
                  </a:cubicBezTo>
                  <a:cubicBezTo>
                    <a:pt x="341" y="24"/>
                    <a:pt x="341" y="0"/>
                    <a:pt x="326" y="0"/>
                  </a:cubicBezTo>
                  <a:close/>
                </a:path>
              </a:pathLst>
            </a:custGeom>
            <a:gradFill flip="none" rotWithShape="1">
              <a:gsLst>
                <a:gs pos="14000">
                  <a:schemeClr val="bg1"/>
                </a:gs>
                <a:gs pos="32000">
                  <a:schemeClr val="bg1"/>
                </a:gs>
                <a:gs pos="100000">
                  <a:schemeClr val="bg2">
                    <a:lumMod val="90000"/>
                  </a:schemeClr>
                </a:gs>
              </a:gsLst>
              <a:lin ang="2700000" scaled="1"/>
              <a:tileRect/>
            </a:gradFill>
            <a:ln>
              <a:no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31" name="任意多边形: 形状 30"/>
            <p:cNvSpPr>
              <a:spLocks/>
            </p:cNvSpPr>
            <p:nvPr/>
          </p:nvSpPr>
          <p:spPr bwMode="auto">
            <a:xfrm>
              <a:off x="1559415" y="5556417"/>
              <a:ext cx="576710" cy="39077"/>
            </a:xfrm>
            <a:custGeom>
              <a:avLst/>
              <a:gdLst>
                <a:gd name="T0" fmla="*/ 325 w 341"/>
                <a:gd name="T1" fmla="*/ 0 h 24"/>
                <a:gd name="T2" fmla="*/ 15 w 341"/>
                <a:gd name="T3" fmla="*/ 0 h 24"/>
                <a:gd name="T4" fmla="*/ 15 w 341"/>
                <a:gd name="T5" fmla="*/ 24 h 24"/>
                <a:gd name="T6" fmla="*/ 325 w 341"/>
                <a:gd name="T7" fmla="*/ 23 h 24"/>
                <a:gd name="T8" fmla="*/ 325 w 341"/>
                <a:gd name="T9" fmla="*/ 0 h 24"/>
              </a:gdLst>
              <a:ahLst/>
              <a:cxnLst>
                <a:cxn ang="0">
                  <a:pos x="T0" y="T1"/>
                </a:cxn>
                <a:cxn ang="0">
                  <a:pos x="T2" y="T3"/>
                </a:cxn>
                <a:cxn ang="0">
                  <a:pos x="T4" y="T5"/>
                </a:cxn>
                <a:cxn ang="0">
                  <a:pos x="T6" y="T7"/>
                </a:cxn>
                <a:cxn ang="0">
                  <a:pos x="T8" y="T9"/>
                </a:cxn>
              </a:cxnLst>
              <a:rect l="0" t="0" r="r" b="b"/>
              <a:pathLst>
                <a:path w="341" h="24">
                  <a:moveTo>
                    <a:pt x="325" y="0"/>
                  </a:moveTo>
                  <a:cubicBezTo>
                    <a:pt x="222" y="0"/>
                    <a:pt x="119" y="0"/>
                    <a:pt x="15" y="0"/>
                  </a:cubicBezTo>
                  <a:cubicBezTo>
                    <a:pt x="0" y="0"/>
                    <a:pt x="0" y="24"/>
                    <a:pt x="15" y="24"/>
                  </a:cubicBezTo>
                  <a:cubicBezTo>
                    <a:pt x="119" y="24"/>
                    <a:pt x="222" y="24"/>
                    <a:pt x="325" y="23"/>
                  </a:cubicBezTo>
                  <a:cubicBezTo>
                    <a:pt x="341" y="23"/>
                    <a:pt x="341" y="0"/>
                    <a:pt x="325" y="0"/>
                  </a:cubicBezTo>
                  <a:close/>
                </a:path>
              </a:pathLst>
            </a:custGeom>
            <a:gradFill flip="none" rotWithShape="1">
              <a:gsLst>
                <a:gs pos="14000">
                  <a:schemeClr val="bg1"/>
                </a:gs>
                <a:gs pos="32000">
                  <a:schemeClr val="bg1"/>
                </a:gs>
                <a:gs pos="100000">
                  <a:schemeClr val="bg2">
                    <a:lumMod val="90000"/>
                  </a:schemeClr>
                </a:gs>
              </a:gsLst>
              <a:lin ang="2700000" scaled="1"/>
              <a:tileRect/>
            </a:gradFill>
            <a:ln>
              <a:no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grpSp>
      <p:grpSp>
        <p:nvGrpSpPr>
          <p:cNvPr id="32" name="组合 31"/>
          <p:cNvGrpSpPr/>
          <p:nvPr/>
        </p:nvGrpSpPr>
        <p:grpSpPr>
          <a:xfrm>
            <a:off x="574288" y="484276"/>
            <a:ext cx="4150927" cy="780402"/>
            <a:chOff x="574288" y="484276"/>
            <a:chExt cx="4150927" cy="780402"/>
          </a:xfrm>
        </p:grpSpPr>
        <p:sp>
          <p:nvSpPr>
            <p:cNvPr id="33" name="椭圆 32"/>
            <p:cNvSpPr/>
            <p:nvPr/>
          </p:nvSpPr>
          <p:spPr>
            <a:xfrm>
              <a:off x="709696" y="798044"/>
              <a:ext cx="4015519" cy="466634"/>
            </a:xfrm>
            <a:prstGeom prst="ellipse">
              <a:avLst/>
            </a:prstGeom>
            <a:gradFill flip="none" rotWithShape="1">
              <a:gsLst>
                <a:gs pos="100000">
                  <a:srgbClr val="C9C9C9">
                    <a:alpha val="0"/>
                  </a:srgbClr>
                </a:gs>
                <a:gs pos="20000">
                  <a:schemeClr val="bg1">
                    <a:lumMod val="5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640284" y="484276"/>
              <a:ext cx="4021131" cy="613991"/>
              <a:chOff x="3418293" y="305852"/>
              <a:chExt cx="4844075" cy="872774"/>
            </a:xfrm>
          </p:grpSpPr>
          <p:sp>
            <p:nvSpPr>
              <p:cNvPr id="39" name="椭圆 38"/>
              <p:cNvSpPr/>
              <p:nvPr/>
            </p:nvSpPr>
            <p:spPr>
              <a:xfrm>
                <a:off x="3418293" y="305852"/>
                <a:ext cx="4844075" cy="466634"/>
              </a:xfrm>
              <a:prstGeom prst="ellipse">
                <a:avLst/>
              </a:prstGeom>
              <a:gradFill flip="none" rotWithShape="1">
                <a:gsLst>
                  <a:gs pos="100000">
                    <a:srgbClr val="C9C9C9">
                      <a:alpha val="0"/>
                    </a:srgbClr>
                  </a:gs>
                  <a:gs pos="20000">
                    <a:schemeClr val="bg1">
                      <a:lumMod val="5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3502027" y="470122"/>
                <a:ext cx="4499303" cy="708504"/>
              </a:xfrm>
              <a:prstGeom prst="rect">
                <a:avLst/>
              </a:prstGeom>
              <a:gradFill>
                <a:gsLst>
                  <a:gs pos="0">
                    <a:schemeClr val="bg1"/>
                  </a:gs>
                  <a:gs pos="100000">
                    <a:schemeClr val="bg1">
                      <a:lumMod val="95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AutoShape 11"/>
            <p:cNvSpPr>
              <a:spLocks noChangeAspect="1" noChangeArrowheads="1" noTextEdit="1"/>
            </p:cNvSpPr>
            <p:nvPr/>
          </p:nvSpPr>
          <p:spPr bwMode="auto">
            <a:xfrm>
              <a:off x="581349" y="485837"/>
              <a:ext cx="826744" cy="601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3"/>
            <p:cNvSpPr>
              <a:spLocks/>
            </p:cNvSpPr>
            <p:nvPr/>
          </p:nvSpPr>
          <p:spPr bwMode="auto">
            <a:xfrm>
              <a:off x="574288" y="503565"/>
              <a:ext cx="890384" cy="551924"/>
            </a:xfrm>
            <a:custGeom>
              <a:avLst/>
              <a:gdLst>
                <a:gd name="T0" fmla="*/ 264 w 306"/>
                <a:gd name="T1" fmla="*/ 91 h 210"/>
                <a:gd name="T2" fmla="*/ 266 w 306"/>
                <a:gd name="T3" fmla="*/ 73 h 210"/>
                <a:gd name="T4" fmla="*/ 194 w 306"/>
                <a:gd name="T5" fmla="*/ 0 h 210"/>
                <a:gd name="T6" fmla="*/ 127 w 306"/>
                <a:gd name="T7" fmla="*/ 43 h 210"/>
                <a:gd name="T8" fmla="*/ 90 w 306"/>
                <a:gd name="T9" fmla="*/ 27 h 210"/>
                <a:gd name="T10" fmla="*/ 37 w 306"/>
                <a:gd name="T11" fmla="*/ 80 h 210"/>
                <a:gd name="T12" fmla="*/ 39 w 306"/>
                <a:gd name="T13" fmla="*/ 92 h 210"/>
                <a:gd name="T14" fmla="*/ 0 w 306"/>
                <a:gd name="T15" fmla="*/ 149 h 210"/>
                <a:gd name="T16" fmla="*/ 61 w 306"/>
                <a:gd name="T17" fmla="*/ 210 h 210"/>
                <a:gd name="T18" fmla="*/ 245 w 306"/>
                <a:gd name="T19" fmla="*/ 210 h 210"/>
                <a:gd name="T20" fmla="*/ 306 w 306"/>
                <a:gd name="T21" fmla="*/ 149 h 210"/>
                <a:gd name="T22" fmla="*/ 264 w 306"/>
                <a:gd name="T23" fmla="*/ 9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6" h="210">
                  <a:moveTo>
                    <a:pt x="264" y="91"/>
                  </a:moveTo>
                  <a:cubicBezTo>
                    <a:pt x="265" y="85"/>
                    <a:pt x="266" y="79"/>
                    <a:pt x="266" y="73"/>
                  </a:cubicBezTo>
                  <a:cubicBezTo>
                    <a:pt x="266" y="33"/>
                    <a:pt x="234" y="0"/>
                    <a:pt x="194" y="0"/>
                  </a:cubicBezTo>
                  <a:cubicBezTo>
                    <a:pt x="164" y="0"/>
                    <a:pt x="139" y="18"/>
                    <a:pt x="127" y="43"/>
                  </a:cubicBezTo>
                  <a:cubicBezTo>
                    <a:pt x="118" y="33"/>
                    <a:pt x="104" y="27"/>
                    <a:pt x="90" y="27"/>
                  </a:cubicBezTo>
                  <a:cubicBezTo>
                    <a:pt x="61" y="27"/>
                    <a:pt x="37" y="50"/>
                    <a:pt x="37" y="80"/>
                  </a:cubicBezTo>
                  <a:cubicBezTo>
                    <a:pt x="37" y="84"/>
                    <a:pt x="38" y="88"/>
                    <a:pt x="39" y="92"/>
                  </a:cubicBezTo>
                  <a:cubicBezTo>
                    <a:pt x="16" y="101"/>
                    <a:pt x="0" y="123"/>
                    <a:pt x="0" y="149"/>
                  </a:cubicBezTo>
                  <a:cubicBezTo>
                    <a:pt x="0" y="183"/>
                    <a:pt x="28" y="210"/>
                    <a:pt x="61" y="210"/>
                  </a:cubicBezTo>
                  <a:cubicBezTo>
                    <a:pt x="245" y="210"/>
                    <a:pt x="245" y="210"/>
                    <a:pt x="245" y="210"/>
                  </a:cubicBezTo>
                  <a:cubicBezTo>
                    <a:pt x="278" y="210"/>
                    <a:pt x="306" y="183"/>
                    <a:pt x="306" y="149"/>
                  </a:cubicBezTo>
                  <a:cubicBezTo>
                    <a:pt x="306" y="122"/>
                    <a:pt x="288" y="99"/>
                    <a:pt x="264" y="91"/>
                  </a:cubicBezTo>
                  <a:close/>
                </a:path>
              </a:pathLst>
            </a:custGeom>
            <a:solidFill>
              <a:schemeClr val="accent2">
                <a:lumMod val="20000"/>
                <a:lumOff val="80000"/>
              </a:schemeClr>
            </a:solidFill>
            <a:ln w="101600">
              <a:solidFill>
                <a:schemeClr val="accent2"/>
              </a:solidFill>
            </a:ln>
            <a:effectLst>
              <a:outerShdw blurRad="127000" dist="63500" dir="8100000" algn="tr"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CN" altLang="en-US" dirty="0"/>
            </a:p>
          </p:txBody>
        </p:sp>
        <p:sp>
          <p:nvSpPr>
            <p:cNvPr id="37" name="Freeform 13"/>
            <p:cNvSpPr>
              <a:spLocks/>
            </p:cNvSpPr>
            <p:nvPr/>
          </p:nvSpPr>
          <p:spPr bwMode="auto">
            <a:xfrm>
              <a:off x="692343" y="581546"/>
              <a:ext cx="715750" cy="500315"/>
            </a:xfrm>
            <a:custGeom>
              <a:avLst/>
              <a:gdLst>
                <a:gd name="T0" fmla="*/ 264 w 306"/>
                <a:gd name="T1" fmla="*/ 91 h 210"/>
                <a:gd name="T2" fmla="*/ 266 w 306"/>
                <a:gd name="T3" fmla="*/ 73 h 210"/>
                <a:gd name="T4" fmla="*/ 194 w 306"/>
                <a:gd name="T5" fmla="*/ 0 h 210"/>
                <a:gd name="T6" fmla="*/ 127 w 306"/>
                <a:gd name="T7" fmla="*/ 43 h 210"/>
                <a:gd name="T8" fmla="*/ 90 w 306"/>
                <a:gd name="T9" fmla="*/ 27 h 210"/>
                <a:gd name="T10" fmla="*/ 37 w 306"/>
                <a:gd name="T11" fmla="*/ 80 h 210"/>
                <a:gd name="T12" fmla="*/ 39 w 306"/>
                <a:gd name="T13" fmla="*/ 92 h 210"/>
                <a:gd name="T14" fmla="*/ 0 w 306"/>
                <a:gd name="T15" fmla="*/ 149 h 210"/>
                <a:gd name="T16" fmla="*/ 61 w 306"/>
                <a:gd name="T17" fmla="*/ 210 h 210"/>
                <a:gd name="T18" fmla="*/ 245 w 306"/>
                <a:gd name="T19" fmla="*/ 210 h 210"/>
                <a:gd name="T20" fmla="*/ 306 w 306"/>
                <a:gd name="T21" fmla="*/ 149 h 210"/>
                <a:gd name="T22" fmla="*/ 264 w 306"/>
                <a:gd name="T23" fmla="*/ 9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6" h="210">
                  <a:moveTo>
                    <a:pt x="264" y="91"/>
                  </a:moveTo>
                  <a:cubicBezTo>
                    <a:pt x="265" y="85"/>
                    <a:pt x="266" y="79"/>
                    <a:pt x="266" y="73"/>
                  </a:cubicBezTo>
                  <a:cubicBezTo>
                    <a:pt x="266" y="33"/>
                    <a:pt x="234" y="0"/>
                    <a:pt x="194" y="0"/>
                  </a:cubicBezTo>
                  <a:cubicBezTo>
                    <a:pt x="164" y="0"/>
                    <a:pt x="139" y="18"/>
                    <a:pt x="127" y="43"/>
                  </a:cubicBezTo>
                  <a:cubicBezTo>
                    <a:pt x="118" y="33"/>
                    <a:pt x="104" y="27"/>
                    <a:pt x="90" y="27"/>
                  </a:cubicBezTo>
                  <a:cubicBezTo>
                    <a:pt x="61" y="27"/>
                    <a:pt x="37" y="50"/>
                    <a:pt x="37" y="80"/>
                  </a:cubicBezTo>
                  <a:cubicBezTo>
                    <a:pt x="37" y="84"/>
                    <a:pt x="38" y="88"/>
                    <a:pt x="39" y="92"/>
                  </a:cubicBezTo>
                  <a:cubicBezTo>
                    <a:pt x="16" y="101"/>
                    <a:pt x="0" y="123"/>
                    <a:pt x="0" y="149"/>
                  </a:cubicBezTo>
                  <a:cubicBezTo>
                    <a:pt x="0" y="183"/>
                    <a:pt x="28" y="210"/>
                    <a:pt x="61" y="210"/>
                  </a:cubicBezTo>
                  <a:cubicBezTo>
                    <a:pt x="245" y="210"/>
                    <a:pt x="245" y="210"/>
                    <a:pt x="245" y="210"/>
                  </a:cubicBezTo>
                  <a:cubicBezTo>
                    <a:pt x="278" y="210"/>
                    <a:pt x="306" y="183"/>
                    <a:pt x="306" y="149"/>
                  </a:cubicBezTo>
                  <a:cubicBezTo>
                    <a:pt x="306" y="122"/>
                    <a:pt x="288" y="99"/>
                    <a:pt x="264" y="91"/>
                  </a:cubicBezTo>
                  <a:close/>
                </a:path>
              </a:pathLst>
            </a:custGeom>
            <a:gradFill flip="none" rotWithShape="1">
              <a:gsLst>
                <a:gs pos="0">
                  <a:schemeClr val="bg1"/>
                </a:gs>
                <a:gs pos="87000">
                  <a:schemeClr val="bg1">
                    <a:lumMod val="85000"/>
                  </a:schemeClr>
                </a:gs>
              </a:gsLst>
              <a:lin ang="0" scaled="0"/>
              <a:tileRect/>
            </a:gradFill>
            <a:ln w="63500">
              <a:gradFill>
                <a:gsLst>
                  <a:gs pos="0">
                    <a:schemeClr val="bg1">
                      <a:lumMod val="85000"/>
                    </a:schemeClr>
                  </a:gs>
                  <a:gs pos="100000">
                    <a:schemeClr val="bg1"/>
                  </a:gs>
                </a:gsLst>
                <a:lin ang="5400000" scaled="1"/>
              </a:gradFill>
            </a:ln>
            <a:effectLst>
              <a:outerShdw blurRad="127000" dist="63500" dir="8100000" algn="tr"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38" name="文本框 37"/>
            <p:cNvSpPr txBox="1"/>
            <p:nvPr/>
          </p:nvSpPr>
          <p:spPr>
            <a:xfrm>
              <a:off x="1626133" y="618751"/>
              <a:ext cx="2645285" cy="461665"/>
            </a:xfrm>
            <a:prstGeom prst="rect">
              <a:avLst/>
            </a:prstGeom>
            <a:noFill/>
          </p:spPr>
          <p:txBody>
            <a:bodyPr wrap="square" rtlCol="0">
              <a:spAutoFit/>
              <a:scene3d>
                <a:camera prst="orthographicFront"/>
                <a:lightRig rig="threePt" dir="t"/>
              </a:scene3d>
              <a:sp3d contourW="19050"/>
            </a:bodyPr>
            <a:lstStyle/>
            <a:p>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标题文字添加此处</a:t>
              </a:r>
            </a:p>
          </p:txBody>
        </p:sp>
      </p:grpSp>
    </p:spTree>
    <p:extLst>
      <p:ext uri="{BB962C8B-B14F-4D97-AF65-F5344CB8AC3E}">
        <p14:creationId xmlns:p14="http://schemas.microsoft.com/office/powerpoint/2010/main" val="56230744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4000">
        <p15:prstTrans prst="pageCurlDouble"/>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down)">
                                      <p:cBhvr>
                                        <p:cTn id="7" dur="500"/>
                                        <p:tgtEl>
                                          <p:spTgt spid="5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0"/>
                                        </p:tgtEl>
                                        <p:attrNameLst>
                                          <p:attrName>style.visibility</p:attrName>
                                        </p:attrNameLst>
                                      </p:cBhvr>
                                      <p:to>
                                        <p:strVal val="visible"/>
                                      </p:to>
                                    </p:set>
                                    <p:animEffect transition="in" filter="wipe(left)">
                                      <p:cBhvr>
                                        <p:cTn id="11" dur="500"/>
                                        <p:tgtEl>
                                          <p:spTgt spid="60"/>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61"/>
                                        </p:tgtEl>
                                        <p:attrNameLst>
                                          <p:attrName>style.visibility</p:attrName>
                                        </p:attrNameLst>
                                      </p:cBhvr>
                                      <p:to>
                                        <p:strVal val="visible"/>
                                      </p:to>
                                    </p:set>
                                    <p:animEffect transition="in" filter="wipe(left)">
                                      <p:cBhvr>
                                        <p:cTn id="15" dur="500"/>
                                        <p:tgtEl>
                                          <p:spTgt spid="61"/>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62"/>
                                        </p:tgtEl>
                                        <p:attrNameLst>
                                          <p:attrName>style.visibility</p:attrName>
                                        </p:attrNameLst>
                                      </p:cBhvr>
                                      <p:to>
                                        <p:strVal val="visible"/>
                                      </p:to>
                                    </p:set>
                                    <p:animEffect transition="in" filter="wipe(left)">
                                      <p:cBhvr>
                                        <p:cTn id="19" dur="500"/>
                                        <p:tgtEl>
                                          <p:spTgt spid="62"/>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63"/>
                                        </p:tgtEl>
                                        <p:attrNameLst>
                                          <p:attrName>style.visibility</p:attrName>
                                        </p:attrNameLst>
                                      </p:cBhvr>
                                      <p:to>
                                        <p:strVal val="visible"/>
                                      </p:to>
                                    </p:set>
                                    <p:animEffect transition="in" filter="wipe(left)">
                                      <p:cBhvr>
                                        <p:cTn id="23"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3916229" y="2721375"/>
            <a:ext cx="3561193" cy="601690"/>
            <a:chOff x="3916229" y="2721375"/>
            <a:chExt cx="3561193" cy="601690"/>
          </a:xfrm>
        </p:grpSpPr>
        <p:sp>
          <p:nvSpPr>
            <p:cNvPr id="4" name="矩形 3"/>
            <p:cNvSpPr/>
            <p:nvPr/>
          </p:nvSpPr>
          <p:spPr>
            <a:xfrm>
              <a:off x="3916229" y="2721375"/>
              <a:ext cx="3243706" cy="601690"/>
            </a:xfrm>
            <a:prstGeom prst="rect">
              <a:avLst/>
            </a:prstGeom>
            <a:gradFill flip="none" rotWithShape="1">
              <a:gsLst>
                <a:gs pos="14000">
                  <a:schemeClr val="accent4"/>
                </a:gs>
                <a:gs pos="32000">
                  <a:schemeClr val="accent4"/>
                </a:gs>
                <a:gs pos="100000">
                  <a:schemeClr val="accent4">
                    <a:lumMod val="75000"/>
                  </a:schemeClr>
                </a:gs>
              </a:gsLst>
              <a:lin ang="2700000" scaled="1"/>
              <a:tileRect/>
            </a:gradFill>
            <a:ln w="19050">
              <a:solidFill>
                <a:schemeClr val="bg1"/>
              </a:solid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5" name="椭圆 4"/>
            <p:cNvSpPr/>
            <p:nvPr/>
          </p:nvSpPr>
          <p:spPr>
            <a:xfrm>
              <a:off x="6875732" y="2721375"/>
              <a:ext cx="601690" cy="601690"/>
            </a:xfrm>
            <a:prstGeom prst="ellipse">
              <a:avLst/>
            </a:prstGeom>
            <a:solidFill>
              <a:schemeClr val="accent4"/>
            </a:solidFill>
            <a:ln w="38100">
              <a:solidFill>
                <a:schemeClr val="bg1"/>
              </a:solidFill>
            </a:ln>
          </p:spPr>
          <p:txBody>
            <a:bodyPr lIns="91425" tIns="45700" rIns="91425" bIns="45700" anchor="ctr" anchorCtr="0">
              <a:normAutofit/>
            </a:bodyPr>
            <a:lstStyle/>
            <a:p>
              <a:pPr marL="0" marR="0" lvl="0" indent="0" algn="ctr" rtl="0">
                <a:buNone/>
              </a:pPr>
              <a:r>
                <a:rPr lang="en-US" sz="2000" b="1" i="0" u="none" strike="noStrike" cap="none" baseline="0">
                  <a:solidFill>
                    <a:schemeClr val="lt1"/>
                  </a:solidFill>
                </a:rPr>
                <a:t>1</a:t>
              </a:r>
            </a:p>
          </p:txBody>
        </p:sp>
        <p:sp>
          <p:nvSpPr>
            <p:cNvPr id="39" name="矩形 38"/>
            <p:cNvSpPr/>
            <p:nvPr/>
          </p:nvSpPr>
          <p:spPr>
            <a:xfrm>
              <a:off x="4615308" y="2815514"/>
              <a:ext cx="2241974" cy="401264"/>
            </a:xfrm>
            <a:prstGeom prst="rect">
              <a:avLst/>
            </a:prstGeom>
          </p:spPr>
          <p:txBody>
            <a:bodyPr wrap="square">
              <a:spAutoFit/>
              <a:scene3d>
                <a:camera prst="orthographicFront"/>
                <a:lightRig rig="threePt" dir="t"/>
              </a:scene3d>
              <a:sp3d contourW="6350"/>
            </a:bodyPr>
            <a:lstStyle/>
            <a:p>
              <a:pPr algn="r">
                <a:lnSpc>
                  <a:spcPct val="120000"/>
                </a:lnSpc>
              </a:pPr>
              <a:r>
                <a:rPr lang="zh-CN" altLang="en-US" b="1" dirty="0">
                  <a:solidFill>
                    <a:schemeClr val="bg1"/>
                  </a:solidFill>
                </a:rPr>
                <a:t>标题文字添加</a:t>
              </a:r>
            </a:p>
          </p:txBody>
        </p:sp>
      </p:grpSp>
      <p:grpSp>
        <p:nvGrpSpPr>
          <p:cNvPr id="44" name="组合 43"/>
          <p:cNvGrpSpPr/>
          <p:nvPr/>
        </p:nvGrpSpPr>
        <p:grpSpPr>
          <a:xfrm>
            <a:off x="4106348" y="3488488"/>
            <a:ext cx="4766427" cy="601690"/>
            <a:chOff x="4106348" y="3488488"/>
            <a:chExt cx="4766427" cy="601690"/>
          </a:xfrm>
        </p:grpSpPr>
        <p:sp>
          <p:nvSpPr>
            <p:cNvPr id="7" name="矩形 6"/>
            <p:cNvSpPr/>
            <p:nvPr/>
          </p:nvSpPr>
          <p:spPr>
            <a:xfrm>
              <a:off x="4106348" y="3488488"/>
              <a:ext cx="4448941" cy="601690"/>
            </a:xfrm>
            <a:prstGeom prst="rect">
              <a:avLst/>
            </a:prstGeom>
            <a:gradFill flip="none" rotWithShape="1">
              <a:gsLst>
                <a:gs pos="14000">
                  <a:schemeClr val="accent5"/>
                </a:gs>
                <a:gs pos="32000">
                  <a:schemeClr val="accent5"/>
                </a:gs>
                <a:gs pos="100000">
                  <a:schemeClr val="accent5">
                    <a:lumMod val="75000"/>
                  </a:schemeClr>
                </a:gs>
              </a:gsLst>
              <a:lin ang="2700000" scaled="1"/>
              <a:tileRect/>
            </a:gradFill>
            <a:ln w="19050">
              <a:solidFill>
                <a:schemeClr val="bg1"/>
              </a:solid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椭圆 7"/>
            <p:cNvSpPr/>
            <p:nvPr/>
          </p:nvSpPr>
          <p:spPr>
            <a:xfrm>
              <a:off x="8271085" y="3488488"/>
              <a:ext cx="601690" cy="601690"/>
            </a:xfrm>
            <a:prstGeom prst="ellipse">
              <a:avLst/>
            </a:prstGeom>
            <a:solidFill>
              <a:schemeClr val="accent5"/>
            </a:solidFill>
            <a:ln w="38100">
              <a:solidFill>
                <a:schemeClr val="bg1"/>
              </a:solidFill>
            </a:ln>
          </p:spPr>
          <p:txBody>
            <a:bodyPr lIns="91425" tIns="45700" rIns="91425" bIns="45700" anchor="ctr" anchorCtr="0">
              <a:normAutofit/>
            </a:bodyPr>
            <a:lstStyle/>
            <a:p>
              <a:pPr marL="0" marR="0" lvl="0" indent="0" algn="ctr" rtl="0">
                <a:buNone/>
              </a:pPr>
              <a:r>
                <a:rPr lang="en-US" sz="2000" b="1" i="0" u="none" strike="noStrike" cap="none" baseline="0">
                  <a:solidFill>
                    <a:schemeClr val="lt1"/>
                  </a:solidFill>
                </a:rPr>
                <a:t>2</a:t>
              </a:r>
            </a:p>
          </p:txBody>
        </p:sp>
        <p:sp>
          <p:nvSpPr>
            <p:cNvPr id="40" name="矩形 39"/>
            <p:cNvSpPr/>
            <p:nvPr/>
          </p:nvSpPr>
          <p:spPr>
            <a:xfrm>
              <a:off x="5992474" y="3587835"/>
              <a:ext cx="2241974" cy="401264"/>
            </a:xfrm>
            <a:prstGeom prst="rect">
              <a:avLst/>
            </a:prstGeom>
          </p:spPr>
          <p:txBody>
            <a:bodyPr wrap="square">
              <a:spAutoFit/>
              <a:scene3d>
                <a:camera prst="orthographicFront"/>
                <a:lightRig rig="threePt" dir="t"/>
              </a:scene3d>
              <a:sp3d contourW="6350"/>
            </a:bodyPr>
            <a:lstStyle/>
            <a:p>
              <a:pPr algn="r">
                <a:lnSpc>
                  <a:spcPct val="120000"/>
                </a:lnSpc>
              </a:pPr>
              <a:r>
                <a:rPr lang="zh-CN" altLang="en-US" b="1" dirty="0">
                  <a:solidFill>
                    <a:schemeClr val="bg1"/>
                  </a:solidFill>
                </a:rPr>
                <a:t>标题文字添加</a:t>
              </a:r>
            </a:p>
          </p:txBody>
        </p:sp>
      </p:grpSp>
      <p:grpSp>
        <p:nvGrpSpPr>
          <p:cNvPr id="45" name="组合 44"/>
          <p:cNvGrpSpPr/>
          <p:nvPr/>
        </p:nvGrpSpPr>
        <p:grpSpPr>
          <a:xfrm>
            <a:off x="4106348" y="4255602"/>
            <a:ext cx="6460779" cy="601690"/>
            <a:chOff x="4106348" y="4255602"/>
            <a:chExt cx="6460779" cy="601690"/>
          </a:xfrm>
        </p:grpSpPr>
        <p:sp>
          <p:nvSpPr>
            <p:cNvPr id="10" name="矩形 9"/>
            <p:cNvSpPr/>
            <p:nvPr/>
          </p:nvSpPr>
          <p:spPr>
            <a:xfrm>
              <a:off x="4106348" y="4255602"/>
              <a:ext cx="6143293" cy="601690"/>
            </a:xfrm>
            <a:prstGeom prst="rect">
              <a:avLst/>
            </a:prstGeom>
            <a:gradFill flip="none" rotWithShape="1">
              <a:gsLst>
                <a:gs pos="14000">
                  <a:schemeClr val="accent6"/>
                </a:gs>
                <a:gs pos="32000">
                  <a:schemeClr val="accent6"/>
                </a:gs>
                <a:gs pos="100000">
                  <a:schemeClr val="accent6">
                    <a:lumMod val="75000"/>
                  </a:schemeClr>
                </a:gs>
              </a:gsLst>
              <a:lin ang="2700000" scaled="1"/>
              <a:tileRect/>
            </a:gradFill>
            <a:ln>
              <a:solidFill>
                <a:schemeClr val="bg1"/>
              </a:solid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椭圆 10"/>
            <p:cNvSpPr/>
            <p:nvPr/>
          </p:nvSpPr>
          <p:spPr>
            <a:xfrm>
              <a:off x="9965437" y="4255602"/>
              <a:ext cx="601690" cy="601690"/>
            </a:xfrm>
            <a:prstGeom prst="ellipse">
              <a:avLst/>
            </a:prstGeom>
            <a:solidFill>
              <a:schemeClr val="accent6"/>
            </a:solidFill>
            <a:ln w="38100">
              <a:solidFill>
                <a:schemeClr val="bg1"/>
              </a:solidFill>
            </a:ln>
          </p:spPr>
          <p:txBody>
            <a:bodyPr lIns="91425" tIns="45700" rIns="91425" bIns="45700" anchor="ctr" anchorCtr="0">
              <a:normAutofit/>
            </a:bodyPr>
            <a:lstStyle/>
            <a:p>
              <a:pPr marL="0" marR="0" lvl="0" indent="0" algn="ctr" rtl="0">
                <a:buNone/>
              </a:pPr>
              <a:r>
                <a:rPr lang="en-US" sz="2000" b="1" i="0" u="none" strike="noStrike" cap="none" baseline="0">
                  <a:solidFill>
                    <a:schemeClr val="lt1"/>
                  </a:solidFill>
                </a:rPr>
                <a:t>3</a:t>
              </a:r>
            </a:p>
          </p:txBody>
        </p:sp>
        <p:sp>
          <p:nvSpPr>
            <p:cNvPr id="41" name="矩形 40"/>
            <p:cNvSpPr/>
            <p:nvPr/>
          </p:nvSpPr>
          <p:spPr>
            <a:xfrm>
              <a:off x="7703366" y="4363334"/>
              <a:ext cx="2241974" cy="401264"/>
            </a:xfrm>
            <a:prstGeom prst="rect">
              <a:avLst/>
            </a:prstGeom>
          </p:spPr>
          <p:txBody>
            <a:bodyPr wrap="square">
              <a:spAutoFit/>
              <a:scene3d>
                <a:camera prst="orthographicFront"/>
                <a:lightRig rig="threePt" dir="t"/>
              </a:scene3d>
              <a:sp3d contourW="6350"/>
            </a:bodyPr>
            <a:lstStyle/>
            <a:p>
              <a:pPr algn="r">
                <a:lnSpc>
                  <a:spcPct val="120000"/>
                </a:lnSpc>
              </a:pPr>
              <a:r>
                <a:rPr lang="zh-CN" altLang="en-US" b="1" dirty="0">
                  <a:solidFill>
                    <a:schemeClr val="bg1"/>
                  </a:solidFill>
                </a:rPr>
                <a:t>标题文字添加</a:t>
              </a:r>
            </a:p>
          </p:txBody>
        </p:sp>
      </p:grpSp>
      <p:grpSp>
        <p:nvGrpSpPr>
          <p:cNvPr id="23" name="组合 22"/>
          <p:cNvGrpSpPr/>
          <p:nvPr/>
        </p:nvGrpSpPr>
        <p:grpSpPr>
          <a:xfrm>
            <a:off x="574288" y="484276"/>
            <a:ext cx="4150927" cy="780402"/>
            <a:chOff x="574288" y="484276"/>
            <a:chExt cx="4150927" cy="780402"/>
          </a:xfrm>
        </p:grpSpPr>
        <p:sp>
          <p:nvSpPr>
            <p:cNvPr id="24" name="椭圆 23"/>
            <p:cNvSpPr/>
            <p:nvPr/>
          </p:nvSpPr>
          <p:spPr>
            <a:xfrm>
              <a:off x="709696" y="798044"/>
              <a:ext cx="4015519" cy="466634"/>
            </a:xfrm>
            <a:prstGeom prst="ellipse">
              <a:avLst/>
            </a:prstGeom>
            <a:gradFill flip="none" rotWithShape="1">
              <a:gsLst>
                <a:gs pos="100000">
                  <a:srgbClr val="C9C9C9">
                    <a:alpha val="0"/>
                  </a:srgbClr>
                </a:gs>
                <a:gs pos="20000">
                  <a:schemeClr val="bg1">
                    <a:lumMod val="5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640284" y="484276"/>
              <a:ext cx="4021131" cy="613991"/>
              <a:chOff x="3418293" y="305852"/>
              <a:chExt cx="4844075" cy="872774"/>
            </a:xfrm>
          </p:grpSpPr>
          <p:sp>
            <p:nvSpPr>
              <p:cNvPr id="30" name="椭圆 29"/>
              <p:cNvSpPr/>
              <p:nvPr/>
            </p:nvSpPr>
            <p:spPr>
              <a:xfrm>
                <a:off x="3418293" y="305852"/>
                <a:ext cx="4844075" cy="466634"/>
              </a:xfrm>
              <a:prstGeom prst="ellipse">
                <a:avLst/>
              </a:prstGeom>
              <a:gradFill flip="none" rotWithShape="1">
                <a:gsLst>
                  <a:gs pos="100000">
                    <a:srgbClr val="C9C9C9">
                      <a:alpha val="0"/>
                    </a:srgbClr>
                  </a:gs>
                  <a:gs pos="20000">
                    <a:schemeClr val="bg1">
                      <a:lumMod val="5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3502027" y="470122"/>
                <a:ext cx="4499303" cy="708504"/>
              </a:xfrm>
              <a:prstGeom prst="rect">
                <a:avLst/>
              </a:prstGeom>
              <a:gradFill>
                <a:gsLst>
                  <a:gs pos="0">
                    <a:schemeClr val="bg1"/>
                  </a:gs>
                  <a:gs pos="100000">
                    <a:schemeClr val="bg1">
                      <a:lumMod val="95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AutoShape 11"/>
            <p:cNvSpPr>
              <a:spLocks noChangeAspect="1" noChangeArrowheads="1" noTextEdit="1"/>
            </p:cNvSpPr>
            <p:nvPr/>
          </p:nvSpPr>
          <p:spPr bwMode="auto">
            <a:xfrm>
              <a:off x="581349" y="485837"/>
              <a:ext cx="826744" cy="601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3"/>
            <p:cNvSpPr>
              <a:spLocks/>
            </p:cNvSpPr>
            <p:nvPr/>
          </p:nvSpPr>
          <p:spPr bwMode="auto">
            <a:xfrm>
              <a:off x="574288" y="503565"/>
              <a:ext cx="890384" cy="551924"/>
            </a:xfrm>
            <a:custGeom>
              <a:avLst/>
              <a:gdLst>
                <a:gd name="T0" fmla="*/ 264 w 306"/>
                <a:gd name="T1" fmla="*/ 91 h 210"/>
                <a:gd name="T2" fmla="*/ 266 w 306"/>
                <a:gd name="T3" fmla="*/ 73 h 210"/>
                <a:gd name="T4" fmla="*/ 194 w 306"/>
                <a:gd name="T5" fmla="*/ 0 h 210"/>
                <a:gd name="T6" fmla="*/ 127 w 306"/>
                <a:gd name="T7" fmla="*/ 43 h 210"/>
                <a:gd name="T8" fmla="*/ 90 w 306"/>
                <a:gd name="T9" fmla="*/ 27 h 210"/>
                <a:gd name="T10" fmla="*/ 37 w 306"/>
                <a:gd name="T11" fmla="*/ 80 h 210"/>
                <a:gd name="T12" fmla="*/ 39 w 306"/>
                <a:gd name="T13" fmla="*/ 92 h 210"/>
                <a:gd name="T14" fmla="*/ 0 w 306"/>
                <a:gd name="T15" fmla="*/ 149 h 210"/>
                <a:gd name="T16" fmla="*/ 61 w 306"/>
                <a:gd name="T17" fmla="*/ 210 h 210"/>
                <a:gd name="T18" fmla="*/ 245 w 306"/>
                <a:gd name="T19" fmla="*/ 210 h 210"/>
                <a:gd name="T20" fmla="*/ 306 w 306"/>
                <a:gd name="T21" fmla="*/ 149 h 210"/>
                <a:gd name="T22" fmla="*/ 264 w 306"/>
                <a:gd name="T23" fmla="*/ 9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6" h="210">
                  <a:moveTo>
                    <a:pt x="264" y="91"/>
                  </a:moveTo>
                  <a:cubicBezTo>
                    <a:pt x="265" y="85"/>
                    <a:pt x="266" y="79"/>
                    <a:pt x="266" y="73"/>
                  </a:cubicBezTo>
                  <a:cubicBezTo>
                    <a:pt x="266" y="33"/>
                    <a:pt x="234" y="0"/>
                    <a:pt x="194" y="0"/>
                  </a:cubicBezTo>
                  <a:cubicBezTo>
                    <a:pt x="164" y="0"/>
                    <a:pt x="139" y="18"/>
                    <a:pt x="127" y="43"/>
                  </a:cubicBezTo>
                  <a:cubicBezTo>
                    <a:pt x="118" y="33"/>
                    <a:pt x="104" y="27"/>
                    <a:pt x="90" y="27"/>
                  </a:cubicBezTo>
                  <a:cubicBezTo>
                    <a:pt x="61" y="27"/>
                    <a:pt x="37" y="50"/>
                    <a:pt x="37" y="80"/>
                  </a:cubicBezTo>
                  <a:cubicBezTo>
                    <a:pt x="37" y="84"/>
                    <a:pt x="38" y="88"/>
                    <a:pt x="39" y="92"/>
                  </a:cubicBezTo>
                  <a:cubicBezTo>
                    <a:pt x="16" y="101"/>
                    <a:pt x="0" y="123"/>
                    <a:pt x="0" y="149"/>
                  </a:cubicBezTo>
                  <a:cubicBezTo>
                    <a:pt x="0" y="183"/>
                    <a:pt x="28" y="210"/>
                    <a:pt x="61" y="210"/>
                  </a:cubicBezTo>
                  <a:cubicBezTo>
                    <a:pt x="245" y="210"/>
                    <a:pt x="245" y="210"/>
                    <a:pt x="245" y="210"/>
                  </a:cubicBezTo>
                  <a:cubicBezTo>
                    <a:pt x="278" y="210"/>
                    <a:pt x="306" y="183"/>
                    <a:pt x="306" y="149"/>
                  </a:cubicBezTo>
                  <a:cubicBezTo>
                    <a:pt x="306" y="122"/>
                    <a:pt x="288" y="99"/>
                    <a:pt x="264" y="91"/>
                  </a:cubicBezTo>
                  <a:close/>
                </a:path>
              </a:pathLst>
            </a:custGeom>
            <a:solidFill>
              <a:schemeClr val="accent2">
                <a:lumMod val="20000"/>
                <a:lumOff val="80000"/>
              </a:schemeClr>
            </a:solidFill>
            <a:ln w="101600">
              <a:solidFill>
                <a:schemeClr val="accent2"/>
              </a:solidFill>
            </a:ln>
            <a:effectLst>
              <a:outerShdw blurRad="127000" dist="63500" dir="8100000" algn="tr"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CN" altLang="en-US" dirty="0"/>
            </a:p>
          </p:txBody>
        </p:sp>
        <p:sp>
          <p:nvSpPr>
            <p:cNvPr id="28" name="Freeform 13"/>
            <p:cNvSpPr>
              <a:spLocks/>
            </p:cNvSpPr>
            <p:nvPr/>
          </p:nvSpPr>
          <p:spPr bwMode="auto">
            <a:xfrm>
              <a:off x="692343" y="581546"/>
              <a:ext cx="715750" cy="500315"/>
            </a:xfrm>
            <a:custGeom>
              <a:avLst/>
              <a:gdLst>
                <a:gd name="T0" fmla="*/ 264 w 306"/>
                <a:gd name="T1" fmla="*/ 91 h 210"/>
                <a:gd name="T2" fmla="*/ 266 w 306"/>
                <a:gd name="T3" fmla="*/ 73 h 210"/>
                <a:gd name="T4" fmla="*/ 194 w 306"/>
                <a:gd name="T5" fmla="*/ 0 h 210"/>
                <a:gd name="T6" fmla="*/ 127 w 306"/>
                <a:gd name="T7" fmla="*/ 43 h 210"/>
                <a:gd name="T8" fmla="*/ 90 w 306"/>
                <a:gd name="T9" fmla="*/ 27 h 210"/>
                <a:gd name="T10" fmla="*/ 37 w 306"/>
                <a:gd name="T11" fmla="*/ 80 h 210"/>
                <a:gd name="T12" fmla="*/ 39 w 306"/>
                <a:gd name="T13" fmla="*/ 92 h 210"/>
                <a:gd name="T14" fmla="*/ 0 w 306"/>
                <a:gd name="T15" fmla="*/ 149 h 210"/>
                <a:gd name="T16" fmla="*/ 61 w 306"/>
                <a:gd name="T17" fmla="*/ 210 h 210"/>
                <a:gd name="T18" fmla="*/ 245 w 306"/>
                <a:gd name="T19" fmla="*/ 210 h 210"/>
                <a:gd name="T20" fmla="*/ 306 w 306"/>
                <a:gd name="T21" fmla="*/ 149 h 210"/>
                <a:gd name="T22" fmla="*/ 264 w 306"/>
                <a:gd name="T23" fmla="*/ 9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6" h="210">
                  <a:moveTo>
                    <a:pt x="264" y="91"/>
                  </a:moveTo>
                  <a:cubicBezTo>
                    <a:pt x="265" y="85"/>
                    <a:pt x="266" y="79"/>
                    <a:pt x="266" y="73"/>
                  </a:cubicBezTo>
                  <a:cubicBezTo>
                    <a:pt x="266" y="33"/>
                    <a:pt x="234" y="0"/>
                    <a:pt x="194" y="0"/>
                  </a:cubicBezTo>
                  <a:cubicBezTo>
                    <a:pt x="164" y="0"/>
                    <a:pt x="139" y="18"/>
                    <a:pt x="127" y="43"/>
                  </a:cubicBezTo>
                  <a:cubicBezTo>
                    <a:pt x="118" y="33"/>
                    <a:pt x="104" y="27"/>
                    <a:pt x="90" y="27"/>
                  </a:cubicBezTo>
                  <a:cubicBezTo>
                    <a:pt x="61" y="27"/>
                    <a:pt x="37" y="50"/>
                    <a:pt x="37" y="80"/>
                  </a:cubicBezTo>
                  <a:cubicBezTo>
                    <a:pt x="37" y="84"/>
                    <a:pt x="38" y="88"/>
                    <a:pt x="39" y="92"/>
                  </a:cubicBezTo>
                  <a:cubicBezTo>
                    <a:pt x="16" y="101"/>
                    <a:pt x="0" y="123"/>
                    <a:pt x="0" y="149"/>
                  </a:cubicBezTo>
                  <a:cubicBezTo>
                    <a:pt x="0" y="183"/>
                    <a:pt x="28" y="210"/>
                    <a:pt x="61" y="210"/>
                  </a:cubicBezTo>
                  <a:cubicBezTo>
                    <a:pt x="245" y="210"/>
                    <a:pt x="245" y="210"/>
                    <a:pt x="245" y="210"/>
                  </a:cubicBezTo>
                  <a:cubicBezTo>
                    <a:pt x="278" y="210"/>
                    <a:pt x="306" y="183"/>
                    <a:pt x="306" y="149"/>
                  </a:cubicBezTo>
                  <a:cubicBezTo>
                    <a:pt x="306" y="122"/>
                    <a:pt x="288" y="99"/>
                    <a:pt x="264" y="91"/>
                  </a:cubicBezTo>
                  <a:close/>
                </a:path>
              </a:pathLst>
            </a:custGeom>
            <a:gradFill flip="none" rotWithShape="1">
              <a:gsLst>
                <a:gs pos="0">
                  <a:schemeClr val="bg1"/>
                </a:gs>
                <a:gs pos="87000">
                  <a:schemeClr val="bg1">
                    <a:lumMod val="85000"/>
                  </a:schemeClr>
                </a:gs>
              </a:gsLst>
              <a:lin ang="0" scaled="0"/>
              <a:tileRect/>
            </a:gradFill>
            <a:ln w="63500">
              <a:gradFill>
                <a:gsLst>
                  <a:gs pos="0">
                    <a:schemeClr val="bg1">
                      <a:lumMod val="85000"/>
                    </a:schemeClr>
                  </a:gs>
                  <a:gs pos="100000">
                    <a:schemeClr val="bg1"/>
                  </a:gs>
                </a:gsLst>
                <a:lin ang="5400000" scaled="1"/>
              </a:gradFill>
            </a:ln>
            <a:effectLst>
              <a:outerShdw blurRad="127000" dist="63500" dir="8100000" algn="tr"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29" name="文本框 28"/>
            <p:cNvSpPr txBox="1"/>
            <p:nvPr/>
          </p:nvSpPr>
          <p:spPr>
            <a:xfrm>
              <a:off x="1626133" y="618751"/>
              <a:ext cx="2645285" cy="461665"/>
            </a:xfrm>
            <a:prstGeom prst="rect">
              <a:avLst/>
            </a:prstGeom>
            <a:noFill/>
          </p:spPr>
          <p:txBody>
            <a:bodyPr wrap="square" rtlCol="0">
              <a:spAutoFit/>
              <a:scene3d>
                <a:camera prst="orthographicFront"/>
                <a:lightRig rig="threePt" dir="t"/>
              </a:scene3d>
              <a:sp3d contourW="19050"/>
            </a:bodyPr>
            <a:lstStyle/>
            <a:p>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标题文字添加此处</a:t>
              </a:r>
            </a:p>
          </p:txBody>
        </p:sp>
      </p:grpSp>
      <p:grpSp>
        <p:nvGrpSpPr>
          <p:cNvPr id="42" name="组合 41"/>
          <p:cNvGrpSpPr/>
          <p:nvPr/>
        </p:nvGrpSpPr>
        <p:grpSpPr>
          <a:xfrm>
            <a:off x="1143878" y="2257586"/>
            <a:ext cx="4385232" cy="4600414"/>
            <a:chOff x="1143878" y="2257586"/>
            <a:chExt cx="4385232" cy="4600414"/>
          </a:xfrm>
        </p:grpSpPr>
        <p:sp>
          <p:nvSpPr>
            <p:cNvPr id="21" name="任意多边形: 形状 20"/>
            <p:cNvSpPr/>
            <p:nvPr/>
          </p:nvSpPr>
          <p:spPr>
            <a:xfrm>
              <a:off x="3784628" y="5136498"/>
              <a:ext cx="1744482" cy="1721502"/>
            </a:xfrm>
            <a:custGeom>
              <a:avLst/>
              <a:gdLst/>
              <a:ahLst/>
              <a:cxnLst/>
              <a:rect l="0" t="0" r="0" b="0"/>
              <a:pathLst>
                <a:path w="120000" h="120000" extrusionOk="0">
                  <a:moveTo>
                    <a:pt x="19892" y="0"/>
                  </a:moveTo>
                  <a:lnTo>
                    <a:pt x="0" y="16747"/>
                  </a:lnTo>
                  <a:lnTo>
                    <a:pt x="86032" y="120000"/>
                  </a:lnTo>
                  <a:lnTo>
                    <a:pt x="120000" y="120000"/>
                  </a:lnTo>
                  <a:lnTo>
                    <a:pt x="19892" y="0"/>
                  </a:lnTo>
                  <a:close/>
                </a:path>
              </a:pathLst>
            </a:custGeom>
            <a:solidFill>
              <a:schemeClr val="bg1">
                <a:lumMod val="75000"/>
              </a:schemeClr>
            </a:solidFill>
            <a:ln>
              <a:no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22" name="任意多边形: 形状 21"/>
            <p:cNvSpPr/>
            <p:nvPr/>
          </p:nvSpPr>
          <p:spPr>
            <a:xfrm>
              <a:off x="3669723" y="5025770"/>
              <a:ext cx="553637" cy="518122"/>
            </a:xfrm>
            <a:custGeom>
              <a:avLst/>
              <a:gdLst/>
              <a:ahLst/>
              <a:cxnLst/>
              <a:rect l="0" t="0" r="0" b="0"/>
              <a:pathLst>
                <a:path w="120000" h="120000" extrusionOk="0">
                  <a:moveTo>
                    <a:pt x="91245" y="0"/>
                  </a:moveTo>
                  <a:lnTo>
                    <a:pt x="0" y="81454"/>
                  </a:lnTo>
                  <a:lnTo>
                    <a:pt x="28301" y="120000"/>
                  </a:lnTo>
                  <a:lnTo>
                    <a:pt x="28301" y="120000"/>
                  </a:lnTo>
                  <a:lnTo>
                    <a:pt x="36452" y="117575"/>
                  </a:lnTo>
                  <a:lnTo>
                    <a:pt x="44603" y="114181"/>
                  </a:lnTo>
                  <a:lnTo>
                    <a:pt x="51849" y="111030"/>
                  </a:lnTo>
                  <a:lnTo>
                    <a:pt x="58867" y="107151"/>
                  </a:lnTo>
                  <a:lnTo>
                    <a:pt x="65660" y="103030"/>
                  </a:lnTo>
                  <a:lnTo>
                    <a:pt x="72452" y="98909"/>
                  </a:lnTo>
                  <a:lnTo>
                    <a:pt x="78566" y="94303"/>
                  </a:lnTo>
                  <a:lnTo>
                    <a:pt x="84226" y="89454"/>
                  </a:lnTo>
                  <a:lnTo>
                    <a:pt x="90113" y="84121"/>
                  </a:lnTo>
                  <a:lnTo>
                    <a:pt x="95094" y="78787"/>
                  </a:lnTo>
                  <a:lnTo>
                    <a:pt x="100301" y="72484"/>
                  </a:lnTo>
                  <a:lnTo>
                    <a:pt x="104830" y="66666"/>
                  </a:lnTo>
                  <a:lnTo>
                    <a:pt x="109132" y="60121"/>
                  </a:lnTo>
                  <a:lnTo>
                    <a:pt x="112981" y="53090"/>
                  </a:lnTo>
                  <a:lnTo>
                    <a:pt x="116377" y="46060"/>
                  </a:lnTo>
                  <a:lnTo>
                    <a:pt x="120000" y="38545"/>
                  </a:lnTo>
                  <a:lnTo>
                    <a:pt x="91245" y="0"/>
                  </a:lnTo>
                  <a:close/>
                </a:path>
              </a:pathLst>
            </a:custGeom>
            <a:solidFill>
              <a:schemeClr val="bg1">
                <a:lumMod val="95000"/>
              </a:schemeClr>
            </a:solidFill>
            <a:ln>
              <a:no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grpSp>
          <p:nvGrpSpPr>
            <p:cNvPr id="32" name="组合 31"/>
            <p:cNvGrpSpPr/>
            <p:nvPr/>
          </p:nvGrpSpPr>
          <p:grpSpPr>
            <a:xfrm>
              <a:off x="1143878" y="2257586"/>
              <a:ext cx="3369878" cy="3369866"/>
              <a:chOff x="1805940" y="1198245"/>
              <a:chExt cx="2011680" cy="2011680"/>
            </a:xfrm>
          </p:grpSpPr>
          <p:sp>
            <p:nvSpPr>
              <p:cNvPr id="33" name="圆角矩形 2"/>
              <p:cNvSpPr/>
              <p:nvPr/>
            </p:nvSpPr>
            <p:spPr>
              <a:xfrm>
                <a:off x="1805940" y="1198245"/>
                <a:ext cx="2011680" cy="2011680"/>
              </a:xfrm>
              <a:prstGeom prst="ellipse">
                <a:avLst/>
              </a:prstGeom>
              <a:solidFill>
                <a:schemeClr val="accent2"/>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34" name="圆角矩形 3"/>
              <p:cNvSpPr/>
              <p:nvPr/>
            </p:nvSpPr>
            <p:spPr>
              <a:xfrm>
                <a:off x="1971639" y="1363944"/>
                <a:ext cx="1680278" cy="1680278"/>
              </a:xfrm>
              <a:prstGeom prst="ellipse">
                <a:avLst/>
              </a:prstGeom>
              <a:gradFill>
                <a:gsLst>
                  <a:gs pos="100000">
                    <a:srgbClr val="E0E0E0"/>
                  </a:gs>
                  <a:gs pos="0">
                    <a:schemeClr val="bg1"/>
                  </a:gs>
                </a:gsLst>
                <a:lin ang="2700000" scaled="1"/>
              </a:gradFill>
              <a:ln w="101600">
                <a:noFill/>
              </a:ln>
              <a:effectLst>
                <a:outerShdw blurRad="127000" dist="76200" dir="2700000" algn="tl" rotWithShape="0">
                  <a:schemeClr val="accent1">
                    <a:lumMod val="50000"/>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grpSp>
      <p:pic>
        <p:nvPicPr>
          <p:cNvPr id="37" name="图片占位符 36"/>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l="10912" r="10912"/>
          <a:stretch>
            <a:fillRect/>
          </a:stretch>
        </p:blipFill>
        <p:spPr/>
      </p:pic>
    </p:spTree>
    <p:extLst>
      <p:ext uri="{BB962C8B-B14F-4D97-AF65-F5344CB8AC3E}">
        <p14:creationId xmlns:p14="http://schemas.microsoft.com/office/powerpoint/2010/main" val="175042431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4000">
        <p15:prstTrans prst="pageCurlDouble"/>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wipe(left)">
                                      <p:cBhvr>
                                        <p:cTn id="17" dur="500"/>
                                        <p:tgtEl>
                                          <p:spTgt spid="43"/>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44"/>
                                        </p:tgtEl>
                                        <p:attrNameLst>
                                          <p:attrName>style.visibility</p:attrName>
                                        </p:attrNameLst>
                                      </p:cBhvr>
                                      <p:to>
                                        <p:strVal val="visible"/>
                                      </p:to>
                                    </p:set>
                                    <p:animEffect transition="in" filter="wipe(left)">
                                      <p:cBhvr>
                                        <p:cTn id="21" dur="500"/>
                                        <p:tgtEl>
                                          <p:spTgt spid="44"/>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45"/>
                                        </p:tgtEl>
                                        <p:attrNameLst>
                                          <p:attrName>style.visibility</p:attrName>
                                        </p:attrNameLst>
                                      </p:cBhvr>
                                      <p:to>
                                        <p:strVal val="visible"/>
                                      </p:to>
                                    </p:set>
                                    <p:animEffect transition="in" filter="wipe(left)">
                                      <p:cBhvr>
                                        <p:cTn id="2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Freeform: Shape 86"/>
          <p:cNvSpPr>
            <a:spLocks/>
          </p:cNvSpPr>
          <p:nvPr/>
        </p:nvSpPr>
        <p:spPr bwMode="auto">
          <a:xfrm>
            <a:off x="3515832" y="1901251"/>
            <a:ext cx="1968575" cy="3862745"/>
          </a:xfrm>
          <a:custGeom>
            <a:avLst/>
            <a:gdLst>
              <a:gd name="T0" fmla="*/ 1393 w 1393"/>
              <a:gd name="T1" fmla="*/ 2559 h 2739"/>
              <a:gd name="T2" fmla="*/ 1213 w 1393"/>
              <a:gd name="T3" fmla="*/ 2739 h 2739"/>
              <a:gd name="T4" fmla="*/ 180 w 1393"/>
              <a:gd name="T5" fmla="*/ 2739 h 2739"/>
              <a:gd name="T6" fmla="*/ 0 w 1393"/>
              <a:gd name="T7" fmla="*/ 2559 h 2739"/>
              <a:gd name="T8" fmla="*/ 0 w 1393"/>
              <a:gd name="T9" fmla="*/ 180 h 2739"/>
              <a:gd name="T10" fmla="*/ 180 w 1393"/>
              <a:gd name="T11" fmla="*/ 0 h 2739"/>
              <a:gd name="T12" fmla="*/ 1213 w 1393"/>
              <a:gd name="T13" fmla="*/ 0 h 2739"/>
              <a:gd name="T14" fmla="*/ 1393 w 1393"/>
              <a:gd name="T15" fmla="*/ 180 h 2739"/>
              <a:gd name="T16" fmla="*/ 1393 w 1393"/>
              <a:gd name="T17" fmla="*/ 2559 h 2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3" h="2739">
                <a:moveTo>
                  <a:pt x="1393" y="2559"/>
                </a:moveTo>
                <a:cubicBezTo>
                  <a:pt x="1393" y="2658"/>
                  <a:pt x="1312" y="2739"/>
                  <a:pt x="1213" y="2739"/>
                </a:cubicBezTo>
                <a:cubicBezTo>
                  <a:pt x="180" y="2739"/>
                  <a:pt x="180" y="2739"/>
                  <a:pt x="180" y="2739"/>
                </a:cubicBezTo>
                <a:cubicBezTo>
                  <a:pt x="81" y="2739"/>
                  <a:pt x="0" y="2658"/>
                  <a:pt x="0" y="2559"/>
                </a:cubicBezTo>
                <a:cubicBezTo>
                  <a:pt x="0" y="180"/>
                  <a:pt x="0" y="180"/>
                  <a:pt x="0" y="180"/>
                </a:cubicBezTo>
                <a:cubicBezTo>
                  <a:pt x="0" y="81"/>
                  <a:pt x="81" y="0"/>
                  <a:pt x="180" y="0"/>
                </a:cubicBezTo>
                <a:cubicBezTo>
                  <a:pt x="1213" y="0"/>
                  <a:pt x="1213" y="0"/>
                  <a:pt x="1213" y="0"/>
                </a:cubicBezTo>
                <a:cubicBezTo>
                  <a:pt x="1312" y="0"/>
                  <a:pt x="1393" y="81"/>
                  <a:pt x="1393" y="180"/>
                </a:cubicBezTo>
                <a:cubicBezTo>
                  <a:pt x="1393" y="2559"/>
                  <a:pt x="1393" y="2559"/>
                  <a:pt x="1393" y="2559"/>
                </a:cubicBezTo>
              </a:path>
            </a:pathLst>
          </a:custGeom>
          <a:solidFill>
            <a:schemeClr val="bg1">
              <a:lumMod val="75000"/>
            </a:schemeClr>
          </a:solidFill>
          <a:ln>
            <a:noFill/>
          </a:ln>
        </p:spPr>
        <p:txBody>
          <a:bodyPr anchor="ctr"/>
          <a:lstStyle/>
          <a:p>
            <a:pPr algn="ctr"/>
            <a:endParaRPr/>
          </a:p>
        </p:txBody>
      </p:sp>
      <p:sp>
        <p:nvSpPr>
          <p:cNvPr id="58" name="Freeform: Shape 87"/>
          <p:cNvSpPr>
            <a:spLocks/>
          </p:cNvSpPr>
          <p:nvPr/>
        </p:nvSpPr>
        <p:spPr bwMode="auto">
          <a:xfrm>
            <a:off x="3538532" y="1913862"/>
            <a:ext cx="1930742" cy="3837523"/>
          </a:xfrm>
          <a:custGeom>
            <a:avLst/>
            <a:gdLst>
              <a:gd name="T0" fmla="*/ 1366 w 1366"/>
              <a:gd name="T1" fmla="*/ 2542 h 2721"/>
              <a:gd name="T2" fmla="*/ 1189 w 1366"/>
              <a:gd name="T3" fmla="*/ 2721 h 2721"/>
              <a:gd name="T4" fmla="*/ 176 w 1366"/>
              <a:gd name="T5" fmla="*/ 2721 h 2721"/>
              <a:gd name="T6" fmla="*/ 0 w 1366"/>
              <a:gd name="T7" fmla="*/ 2542 h 2721"/>
              <a:gd name="T8" fmla="*/ 0 w 1366"/>
              <a:gd name="T9" fmla="*/ 179 h 2721"/>
              <a:gd name="T10" fmla="*/ 176 w 1366"/>
              <a:gd name="T11" fmla="*/ 0 h 2721"/>
              <a:gd name="T12" fmla="*/ 1189 w 1366"/>
              <a:gd name="T13" fmla="*/ 0 h 2721"/>
              <a:gd name="T14" fmla="*/ 1366 w 1366"/>
              <a:gd name="T15" fmla="*/ 179 h 2721"/>
              <a:gd name="T16" fmla="*/ 1366 w 1366"/>
              <a:gd name="T17" fmla="*/ 2542 h 2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6" h="2721">
                <a:moveTo>
                  <a:pt x="1366" y="2542"/>
                </a:moveTo>
                <a:cubicBezTo>
                  <a:pt x="1366" y="2641"/>
                  <a:pt x="1287" y="2721"/>
                  <a:pt x="1189" y="2721"/>
                </a:cubicBezTo>
                <a:cubicBezTo>
                  <a:pt x="176" y="2721"/>
                  <a:pt x="176" y="2721"/>
                  <a:pt x="176" y="2721"/>
                </a:cubicBezTo>
                <a:cubicBezTo>
                  <a:pt x="79" y="2721"/>
                  <a:pt x="0" y="2641"/>
                  <a:pt x="0" y="2542"/>
                </a:cubicBezTo>
                <a:cubicBezTo>
                  <a:pt x="0" y="179"/>
                  <a:pt x="0" y="179"/>
                  <a:pt x="0" y="179"/>
                </a:cubicBezTo>
                <a:cubicBezTo>
                  <a:pt x="0" y="80"/>
                  <a:pt x="79" y="0"/>
                  <a:pt x="176" y="0"/>
                </a:cubicBezTo>
                <a:cubicBezTo>
                  <a:pt x="1189" y="0"/>
                  <a:pt x="1189" y="0"/>
                  <a:pt x="1189" y="0"/>
                </a:cubicBezTo>
                <a:cubicBezTo>
                  <a:pt x="1287" y="0"/>
                  <a:pt x="1366" y="80"/>
                  <a:pt x="1366" y="179"/>
                </a:cubicBezTo>
                <a:cubicBezTo>
                  <a:pt x="1366" y="2542"/>
                  <a:pt x="1366" y="2542"/>
                  <a:pt x="1366" y="2542"/>
                </a:cubicBezTo>
              </a:path>
            </a:pathLst>
          </a:custGeom>
          <a:solidFill>
            <a:schemeClr val="bg1">
              <a:lumMod val="95000"/>
            </a:schemeClr>
          </a:solidFill>
          <a:ln>
            <a:noFill/>
          </a:ln>
        </p:spPr>
        <p:txBody>
          <a:bodyPr anchor="ctr"/>
          <a:lstStyle/>
          <a:p>
            <a:pPr algn="ctr"/>
            <a:endParaRPr/>
          </a:p>
        </p:txBody>
      </p:sp>
      <p:sp>
        <p:nvSpPr>
          <p:cNvPr id="59" name="Oval 88"/>
          <p:cNvSpPr>
            <a:spLocks/>
          </p:cNvSpPr>
          <p:nvPr/>
        </p:nvSpPr>
        <p:spPr bwMode="auto">
          <a:xfrm>
            <a:off x="4348158" y="5365488"/>
            <a:ext cx="320319" cy="319058"/>
          </a:xfrm>
          <a:prstGeom prst="ellipse">
            <a:avLst/>
          </a:prstGeom>
          <a:solidFill>
            <a:schemeClr val="bg1">
              <a:lumMod val="65000"/>
            </a:schemeClr>
          </a:solidFill>
          <a:ln>
            <a:noFill/>
          </a:ln>
        </p:spPr>
        <p:txBody>
          <a:bodyPr anchor="ctr"/>
          <a:lstStyle/>
          <a:p>
            <a:pPr algn="ctr"/>
            <a:endParaRPr/>
          </a:p>
        </p:txBody>
      </p:sp>
      <p:sp>
        <p:nvSpPr>
          <p:cNvPr id="60" name="Oval 89"/>
          <p:cNvSpPr>
            <a:spLocks/>
          </p:cNvSpPr>
          <p:nvPr/>
        </p:nvSpPr>
        <p:spPr bwMode="auto">
          <a:xfrm>
            <a:off x="4364552" y="5381883"/>
            <a:ext cx="287531" cy="28627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 name="Freeform: Shape 90"/>
          <p:cNvSpPr>
            <a:spLocks/>
          </p:cNvSpPr>
          <p:nvPr/>
        </p:nvSpPr>
        <p:spPr bwMode="auto">
          <a:xfrm>
            <a:off x="4485618" y="2003400"/>
            <a:ext cx="37833" cy="36572"/>
          </a:xfrm>
          <a:custGeom>
            <a:avLst/>
            <a:gdLst>
              <a:gd name="T0" fmla="*/ 13 w 27"/>
              <a:gd name="T1" fmla="*/ 0 h 26"/>
              <a:gd name="T2" fmla="*/ 0 w 27"/>
              <a:gd name="T3" fmla="*/ 13 h 26"/>
              <a:gd name="T4" fmla="*/ 13 w 27"/>
              <a:gd name="T5" fmla="*/ 26 h 26"/>
              <a:gd name="T6" fmla="*/ 25 w 27"/>
              <a:gd name="T7" fmla="*/ 13 h 26"/>
              <a:gd name="T8" fmla="*/ 27 w 27"/>
              <a:gd name="T9" fmla="*/ 13 h 26"/>
              <a:gd name="T10" fmla="*/ 27 w 27"/>
              <a:gd name="T11" fmla="*/ 13 h 26"/>
              <a:gd name="T12" fmla="*/ 25 w 27"/>
              <a:gd name="T13" fmla="*/ 13 h 26"/>
              <a:gd name="T14" fmla="*/ 13 w 27"/>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26">
                <a:moveTo>
                  <a:pt x="13" y="0"/>
                </a:moveTo>
                <a:cubicBezTo>
                  <a:pt x="6" y="0"/>
                  <a:pt x="0" y="6"/>
                  <a:pt x="0" y="13"/>
                </a:cubicBezTo>
                <a:cubicBezTo>
                  <a:pt x="0" y="20"/>
                  <a:pt x="6" y="26"/>
                  <a:pt x="13" y="26"/>
                </a:cubicBezTo>
                <a:cubicBezTo>
                  <a:pt x="20" y="26"/>
                  <a:pt x="25" y="20"/>
                  <a:pt x="25" y="13"/>
                </a:cubicBezTo>
                <a:cubicBezTo>
                  <a:pt x="27" y="13"/>
                  <a:pt x="27" y="13"/>
                  <a:pt x="27" y="13"/>
                </a:cubicBezTo>
                <a:cubicBezTo>
                  <a:pt x="27" y="13"/>
                  <a:pt x="27" y="13"/>
                  <a:pt x="27" y="13"/>
                </a:cubicBezTo>
                <a:cubicBezTo>
                  <a:pt x="25" y="13"/>
                  <a:pt x="25" y="13"/>
                  <a:pt x="25" y="13"/>
                </a:cubicBezTo>
                <a:cubicBezTo>
                  <a:pt x="25" y="6"/>
                  <a:pt x="20" y="0"/>
                  <a:pt x="13" y="0"/>
                </a:cubicBezTo>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 name="Freeform: Shape 91"/>
          <p:cNvSpPr>
            <a:spLocks/>
          </p:cNvSpPr>
          <p:nvPr/>
        </p:nvSpPr>
        <p:spPr bwMode="auto">
          <a:xfrm>
            <a:off x="4479312" y="1997094"/>
            <a:ext cx="46660" cy="47922"/>
          </a:xfrm>
          <a:custGeom>
            <a:avLst/>
            <a:gdLst>
              <a:gd name="T0" fmla="*/ 33 w 33"/>
              <a:gd name="T1" fmla="*/ 17 h 34"/>
              <a:gd name="T2" fmla="*/ 33 w 33"/>
              <a:gd name="T3" fmla="*/ 17 h 34"/>
              <a:gd name="T4" fmla="*/ 33 w 33"/>
              <a:gd name="T5" fmla="*/ 17 h 34"/>
              <a:gd name="T6" fmla="*/ 17 w 33"/>
              <a:gd name="T7" fmla="*/ 0 h 34"/>
              <a:gd name="T8" fmla="*/ 0 w 33"/>
              <a:gd name="T9" fmla="*/ 17 h 34"/>
              <a:gd name="T10" fmla="*/ 17 w 33"/>
              <a:gd name="T11" fmla="*/ 34 h 34"/>
              <a:gd name="T12" fmla="*/ 33 w 33"/>
              <a:gd name="T13" fmla="*/ 17 h 34"/>
              <a:gd name="T14" fmla="*/ 31 w 33"/>
              <a:gd name="T15" fmla="*/ 17 h 34"/>
              <a:gd name="T16" fmla="*/ 29 w 33"/>
              <a:gd name="T17" fmla="*/ 17 h 34"/>
              <a:gd name="T18" fmla="*/ 17 w 33"/>
              <a:gd name="T19" fmla="*/ 30 h 34"/>
              <a:gd name="T20" fmla="*/ 4 w 33"/>
              <a:gd name="T21" fmla="*/ 17 h 34"/>
              <a:gd name="T22" fmla="*/ 17 w 33"/>
              <a:gd name="T23" fmla="*/ 4 h 34"/>
              <a:gd name="T24" fmla="*/ 29 w 33"/>
              <a:gd name="T25" fmla="*/ 17 h 34"/>
              <a:gd name="T26" fmla="*/ 31 w 33"/>
              <a:gd name="T27" fmla="*/ 17 h 34"/>
              <a:gd name="T28" fmla="*/ 33 w 33"/>
              <a:gd name="T29" fmla="*/ 17 h 34"/>
              <a:gd name="T30" fmla="*/ 33 w 33"/>
              <a:gd name="T31" fmla="*/ 17 h 34"/>
              <a:gd name="T32" fmla="*/ 17 w 33"/>
              <a:gd name="T3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34">
                <a:moveTo>
                  <a:pt x="33" y="17"/>
                </a:moveTo>
                <a:cubicBezTo>
                  <a:pt x="33" y="17"/>
                  <a:pt x="33" y="17"/>
                  <a:pt x="33" y="17"/>
                </a:cubicBezTo>
                <a:cubicBezTo>
                  <a:pt x="33" y="17"/>
                  <a:pt x="33" y="17"/>
                  <a:pt x="33" y="17"/>
                </a:cubicBezTo>
                <a:moveTo>
                  <a:pt x="17" y="0"/>
                </a:moveTo>
                <a:cubicBezTo>
                  <a:pt x="7" y="0"/>
                  <a:pt x="0" y="8"/>
                  <a:pt x="0" y="17"/>
                </a:cubicBezTo>
                <a:cubicBezTo>
                  <a:pt x="0" y="26"/>
                  <a:pt x="7" y="34"/>
                  <a:pt x="17" y="34"/>
                </a:cubicBezTo>
                <a:cubicBezTo>
                  <a:pt x="26" y="34"/>
                  <a:pt x="33" y="26"/>
                  <a:pt x="33" y="17"/>
                </a:cubicBezTo>
                <a:cubicBezTo>
                  <a:pt x="31" y="17"/>
                  <a:pt x="31" y="17"/>
                  <a:pt x="31" y="17"/>
                </a:cubicBezTo>
                <a:cubicBezTo>
                  <a:pt x="29" y="17"/>
                  <a:pt x="29" y="17"/>
                  <a:pt x="29" y="17"/>
                </a:cubicBezTo>
                <a:cubicBezTo>
                  <a:pt x="29" y="24"/>
                  <a:pt x="24" y="30"/>
                  <a:pt x="17" y="30"/>
                </a:cubicBezTo>
                <a:cubicBezTo>
                  <a:pt x="10" y="30"/>
                  <a:pt x="4" y="24"/>
                  <a:pt x="4" y="17"/>
                </a:cubicBezTo>
                <a:cubicBezTo>
                  <a:pt x="4" y="10"/>
                  <a:pt x="10" y="4"/>
                  <a:pt x="17" y="4"/>
                </a:cubicBezTo>
                <a:cubicBezTo>
                  <a:pt x="24" y="4"/>
                  <a:pt x="29" y="10"/>
                  <a:pt x="29" y="17"/>
                </a:cubicBezTo>
                <a:cubicBezTo>
                  <a:pt x="31" y="17"/>
                  <a:pt x="31" y="17"/>
                  <a:pt x="31" y="17"/>
                </a:cubicBezTo>
                <a:cubicBezTo>
                  <a:pt x="33" y="17"/>
                  <a:pt x="33" y="17"/>
                  <a:pt x="33" y="17"/>
                </a:cubicBezTo>
                <a:cubicBezTo>
                  <a:pt x="33" y="17"/>
                  <a:pt x="33" y="17"/>
                  <a:pt x="33" y="17"/>
                </a:cubicBezTo>
                <a:cubicBezTo>
                  <a:pt x="33" y="8"/>
                  <a:pt x="26" y="0"/>
                  <a:pt x="17"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Freeform: Shape 92"/>
          <p:cNvSpPr>
            <a:spLocks/>
          </p:cNvSpPr>
          <p:nvPr/>
        </p:nvSpPr>
        <p:spPr bwMode="auto">
          <a:xfrm>
            <a:off x="4160254" y="2115638"/>
            <a:ext cx="61793" cy="59272"/>
          </a:xfrm>
          <a:custGeom>
            <a:avLst/>
            <a:gdLst>
              <a:gd name="T0" fmla="*/ 21 w 44"/>
              <a:gd name="T1" fmla="*/ 0 h 42"/>
              <a:gd name="T2" fmla="*/ 6 w 44"/>
              <a:gd name="T3" fmla="*/ 6 h 42"/>
              <a:gd name="T4" fmla="*/ 0 w 44"/>
              <a:gd name="T5" fmla="*/ 21 h 42"/>
              <a:gd name="T6" fmla="*/ 6 w 44"/>
              <a:gd name="T7" fmla="*/ 36 h 42"/>
              <a:gd name="T8" fmla="*/ 21 w 44"/>
              <a:gd name="T9" fmla="*/ 42 h 42"/>
              <a:gd name="T10" fmla="*/ 36 w 44"/>
              <a:gd name="T11" fmla="*/ 36 h 42"/>
              <a:gd name="T12" fmla="*/ 42 w 44"/>
              <a:gd name="T13" fmla="*/ 21 h 42"/>
              <a:gd name="T14" fmla="*/ 44 w 44"/>
              <a:gd name="T15" fmla="*/ 21 h 42"/>
              <a:gd name="T16" fmla="*/ 44 w 44"/>
              <a:gd name="T17" fmla="*/ 21 h 42"/>
              <a:gd name="T18" fmla="*/ 42 w 44"/>
              <a:gd name="T19" fmla="*/ 21 h 42"/>
              <a:gd name="T20" fmla="*/ 36 w 44"/>
              <a:gd name="T21" fmla="*/ 6 h 42"/>
              <a:gd name="T22" fmla="*/ 21 w 44"/>
              <a:gd name="T2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42">
                <a:moveTo>
                  <a:pt x="21" y="0"/>
                </a:moveTo>
                <a:cubicBezTo>
                  <a:pt x="15" y="0"/>
                  <a:pt x="10" y="3"/>
                  <a:pt x="6" y="6"/>
                </a:cubicBezTo>
                <a:cubicBezTo>
                  <a:pt x="3" y="10"/>
                  <a:pt x="0" y="15"/>
                  <a:pt x="0" y="21"/>
                </a:cubicBezTo>
                <a:cubicBezTo>
                  <a:pt x="0" y="27"/>
                  <a:pt x="3" y="32"/>
                  <a:pt x="6" y="36"/>
                </a:cubicBezTo>
                <a:cubicBezTo>
                  <a:pt x="10" y="39"/>
                  <a:pt x="15" y="42"/>
                  <a:pt x="21" y="42"/>
                </a:cubicBezTo>
                <a:cubicBezTo>
                  <a:pt x="27" y="42"/>
                  <a:pt x="32" y="39"/>
                  <a:pt x="36" y="36"/>
                </a:cubicBezTo>
                <a:cubicBezTo>
                  <a:pt x="39" y="32"/>
                  <a:pt x="42" y="27"/>
                  <a:pt x="42" y="21"/>
                </a:cubicBezTo>
                <a:cubicBezTo>
                  <a:pt x="44" y="21"/>
                  <a:pt x="44" y="21"/>
                  <a:pt x="44" y="21"/>
                </a:cubicBezTo>
                <a:cubicBezTo>
                  <a:pt x="44" y="21"/>
                  <a:pt x="44" y="21"/>
                  <a:pt x="44" y="21"/>
                </a:cubicBezTo>
                <a:cubicBezTo>
                  <a:pt x="42" y="21"/>
                  <a:pt x="42" y="21"/>
                  <a:pt x="42" y="21"/>
                </a:cubicBezTo>
                <a:cubicBezTo>
                  <a:pt x="42" y="15"/>
                  <a:pt x="39" y="10"/>
                  <a:pt x="36" y="6"/>
                </a:cubicBezTo>
                <a:cubicBezTo>
                  <a:pt x="32" y="3"/>
                  <a:pt x="27" y="0"/>
                  <a:pt x="21" y="0"/>
                </a:cubicBezTo>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 name="Freeform: Shape 93"/>
          <p:cNvSpPr>
            <a:spLocks/>
          </p:cNvSpPr>
          <p:nvPr/>
        </p:nvSpPr>
        <p:spPr bwMode="auto">
          <a:xfrm>
            <a:off x="4153948" y="2110593"/>
            <a:ext cx="70622" cy="70622"/>
          </a:xfrm>
          <a:custGeom>
            <a:avLst/>
            <a:gdLst>
              <a:gd name="T0" fmla="*/ 50 w 50"/>
              <a:gd name="T1" fmla="*/ 25 h 50"/>
              <a:gd name="T2" fmla="*/ 50 w 50"/>
              <a:gd name="T3" fmla="*/ 25 h 50"/>
              <a:gd name="T4" fmla="*/ 50 w 50"/>
              <a:gd name="T5" fmla="*/ 25 h 50"/>
              <a:gd name="T6" fmla="*/ 25 w 50"/>
              <a:gd name="T7" fmla="*/ 0 h 50"/>
              <a:gd name="T8" fmla="*/ 0 w 50"/>
              <a:gd name="T9" fmla="*/ 25 h 50"/>
              <a:gd name="T10" fmla="*/ 25 w 50"/>
              <a:gd name="T11" fmla="*/ 50 h 50"/>
              <a:gd name="T12" fmla="*/ 50 w 50"/>
              <a:gd name="T13" fmla="*/ 25 h 50"/>
              <a:gd name="T14" fmla="*/ 48 w 50"/>
              <a:gd name="T15" fmla="*/ 25 h 50"/>
              <a:gd name="T16" fmla="*/ 46 w 50"/>
              <a:gd name="T17" fmla="*/ 25 h 50"/>
              <a:gd name="T18" fmla="*/ 40 w 50"/>
              <a:gd name="T19" fmla="*/ 40 h 50"/>
              <a:gd name="T20" fmla="*/ 25 w 50"/>
              <a:gd name="T21" fmla="*/ 46 h 50"/>
              <a:gd name="T22" fmla="*/ 10 w 50"/>
              <a:gd name="T23" fmla="*/ 40 h 50"/>
              <a:gd name="T24" fmla="*/ 4 w 50"/>
              <a:gd name="T25" fmla="*/ 25 h 50"/>
              <a:gd name="T26" fmla="*/ 10 w 50"/>
              <a:gd name="T27" fmla="*/ 10 h 50"/>
              <a:gd name="T28" fmla="*/ 25 w 50"/>
              <a:gd name="T29" fmla="*/ 4 h 50"/>
              <a:gd name="T30" fmla="*/ 40 w 50"/>
              <a:gd name="T31" fmla="*/ 10 h 50"/>
              <a:gd name="T32" fmla="*/ 46 w 50"/>
              <a:gd name="T33" fmla="*/ 25 h 50"/>
              <a:gd name="T34" fmla="*/ 48 w 50"/>
              <a:gd name="T35" fmla="*/ 25 h 50"/>
              <a:gd name="T36" fmla="*/ 50 w 50"/>
              <a:gd name="T37" fmla="*/ 25 h 50"/>
              <a:gd name="T38" fmla="*/ 50 w 50"/>
              <a:gd name="T39" fmla="*/ 25 h 50"/>
              <a:gd name="T40" fmla="*/ 25 w 50"/>
              <a:gd name="T4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50">
                <a:moveTo>
                  <a:pt x="50" y="25"/>
                </a:moveTo>
                <a:cubicBezTo>
                  <a:pt x="50" y="25"/>
                  <a:pt x="50" y="25"/>
                  <a:pt x="50" y="25"/>
                </a:cubicBezTo>
                <a:cubicBezTo>
                  <a:pt x="50" y="25"/>
                  <a:pt x="50" y="25"/>
                  <a:pt x="50" y="25"/>
                </a:cubicBezTo>
                <a:moveTo>
                  <a:pt x="25" y="0"/>
                </a:moveTo>
                <a:cubicBezTo>
                  <a:pt x="11" y="0"/>
                  <a:pt x="0" y="11"/>
                  <a:pt x="0" y="25"/>
                </a:cubicBezTo>
                <a:cubicBezTo>
                  <a:pt x="0" y="39"/>
                  <a:pt x="11" y="50"/>
                  <a:pt x="25" y="50"/>
                </a:cubicBezTo>
                <a:cubicBezTo>
                  <a:pt x="39" y="50"/>
                  <a:pt x="50" y="39"/>
                  <a:pt x="50" y="25"/>
                </a:cubicBezTo>
                <a:cubicBezTo>
                  <a:pt x="48" y="25"/>
                  <a:pt x="48" y="25"/>
                  <a:pt x="48" y="25"/>
                </a:cubicBezTo>
                <a:cubicBezTo>
                  <a:pt x="46" y="25"/>
                  <a:pt x="46" y="25"/>
                  <a:pt x="46" y="25"/>
                </a:cubicBezTo>
                <a:cubicBezTo>
                  <a:pt x="46" y="31"/>
                  <a:pt x="43" y="36"/>
                  <a:pt x="40" y="40"/>
                </a:cubicBezTo>
                <a:cubicBezTo>
                  <a:pt x="36" y="43"/>
                  <a:pt x="31" y="46"/>
                  <a:pt x="25" y="46"/>
                </a:cubicBezTo>
                <a:cubicBezTo>
                  <a:pt x="19" y="46"/>
                  <a:pt x="14" y="43"/>
                  <a:pt x="10" y="40"/>
                </a:cubicBezTo>
                <a:cubicBezTo>
                  <a:pt x="7" y="36"/>
                  <a:pt x="4" y="31"/>
                  <a:pt x="4" y="25"/>
                </a:cubicBezTo>
                <a:cubicBezTo>
                  <a:pt x="4" y="19"/>
                  <a:pt x="7" y="14"/>
                  <a:pt x="10" y="10"/>
                </a:cubicBezTo>
                <a:cubicBezTo>
                  <a:pt x="14" y="7"/>
                  <a:pt x="19" y="4"/>
                  <a:pt x="25" y="4"/>
                </a:cubicBezTo>
                <a:cubicBezTo>
                  <a:pt x="31" y="4"/>
                  <a:pt x="36" y="7"/>
                  <a:pt x="40" y="10"/>
                </a:cubicBezTo>
                <a:cubicBezTo>
                  <a:pt x="43" y="14"/>
                  <a:pt x="46" y="19"/>
                  <a:pt x="46" y="25"/>
                </a:cubicBezTo>
                <a:cubicBezTo>
                  <a:pt x="48" y="25"/>
                  <a:pt x="48" y="25"/>
                  <a:pt x="48" y="25"/>
                </a:cubicBezTo>
                <a:cubicBezTo>
                  <a:pt x="50" y="25"/>
                  <a:pt x="50" y="25"/>
                  <a:pt x="50" y="25"/>
                </a:cubicBezTo>
                <a:cubicBezTo>
                  <a:pt x="50" y="25"/>
                  <a:pt x="50" y="25"/>
                  <a:pt x="50" y="25"/>
                </a:cubicBezTo>
                <a:cubicBezTo>
                  <a:pt x="50" y="11"/>
                  <a:pt x="39" y="0"/>
                  <a:pt x="25"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 name="Freeform: Shape 94"/>
          <p:cNvSpPr>
            <a:spLocks/>
          </p:cNvSpPr>
          <p:nvPr/>
        </p:nvSpPr>
        <p:spPr bwMode="auto">
          <a:xfrm>
            <a:off x="4346897" y="2134554"/>
            <a:ext cx="312753" cy="31528"/>
          </a:xfrm>
          <a:custGeom>
            <a:avLst/>
            <a:gdLst>
              <a:gd name="T0" fmla="*/ 210 w 221"/>
              <a:gd name="T1" fmla="*/ 0 h 23"/>
              <a:gd name="T2" fmla="*/ 11 w 221"/>
              <a:gd name="T3" fmla="*/ 0 h 23"/>
              <a:gd name="T4" fmla="*/ 0 w 221"/>
              <a:gd name="T5" fmla="*/ 11 h 23"/>
              <a:gd name="T6" fmla="*/ 11 w 221"/>
              <a:gd name="T7" fmla="*/ 23 h 23"/>
              <a:gd name="T8" fmla="*/ 210 w 221"/>
              <a:gd name="T9" fmla="*/ 23 h 23"/>
              <a:gd name="T10" fmla="*/ 221 w 221"/>
              <a:gd name="T11" fmla="*/ 11 h 23"/>
              <a:gd name="T12" fmla="*/ 210 w 221"/>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21" h="23">
                <a:moveTo>
                  <a:pt x="210" y="0"/>
                </a:moveTo>
                <a:cubicBezTo>
                  <a:pt x="11" y="0"/>
                  <a:pt x="11" y="0"/>
                  <a:pt x="11" y="0"/>
                </a:cubicBezTo>
                <a:cubicBezTo>
                  <a:pt x="5" y="0"/>
                  <a:pt x="0" y="5"/>
                  <a:pt x="0" y="11"/>
                </a:cubicBezTo>
                <a:cubicBezTo>
                  <a:pt x="0" y="18"/>
                  <a:pt x="5" y="23"/>
                  <a:pt x="11" y="23"/>
                </a:cubicBezTo>
                <a:cubicBezTo>
                  <a:pt x="210" y="23"/>
                  <a:pt x="210" y="23"/>
                  <a:pt x="210" y="23"/>
                </a:cubicBezTo>
                <a:cubicBezTo>
                  <a:pt x="216" y="23"/>
                  <a:pt x="221" y="18"/>
                  <a:pt x="221" y="11"/>
                </a:cubicBezTo>
                <a:cubicBezTo>
                  <a:pt x="221" y="5"/>
                  <a:pt x="216" y="0"/>
                  <a:pt x="210" y="0"/>
                </a:cubicBezTo>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Freeform: Shape 97"/>
          <p:cNvSpPr>
            <a:spLocks/>
          </p:cNvSpPr>
          <p:nvPr/>
        </p:nvSpPr>
        <p:spPr bwMode="auto">
          <a:xfrm>
            <a:off x="3494394" y="2386774"/>
            <a:ext cx="25222" cy="171509"/>
          </a:xfrm>
          <a:custGeom>
            <a:avLst/>
            <a:gdLst>
              <a:gd name="T0" fmla="*/ 18 w 18"/>
              <a:gd name="T1" fmla="*/ 113 h 122"/>
              <a:gd name="T2" fmla="*/ 9 w 18"/>
              <a:gd name="T3" fmla="*/ 122 h 122"/>
              <a:gd name="T4" fmla="*/ 0 w 18"/>
              <a:gd name="T5" fmla="*/ 113 h 122"/>
              <a:gd name="T6" fmla="*/ 0 w 18"/>
              <a:gd name="T7" fmla="*/ 9 h 122"/>
              <a:gd name="T8" fmla="*/ 9 w 18"/>
              <a:gd name="T9" fmla="*/ 0 h 122"/>
              <a:gd name="T10" fmla="*/ 18 w 18"/>
              <a:gd name="T11" fmla="*/ 9 h 122"/>
              <a:gd name="T12" fmla="*/ 18 w 18"/>
              <a:gd name="T13" fmla="*/ 113 h 122"/>
            </a:gdLst>
            <a:ahLst/>
            <a:cxnLst>
              <a:cxn ang="0">
                <a:pos x="T0" y="T1"/>
              </a:cxn>
              <a:cxn ang="0">
                <a:pos x="T2" y="T3"/>
              </a:cxn>
              <a:cxn ang="0">
                <a:pos x="T4" y="T5"/>
              </a:cxn>
              <a:cxn ang="0">
                <a:pos x="T6" y="T7"/>
              </a:cxn>
              <a:cxn ang="0">
                <a:pos x="T8" y="T9"/>
              </a:cxn>
              <a:cxn ang="0">
                <a:pos x="T10" y="T11"/>
              </a:cxn>
              <a:cxn ang="0">
                <a:pos x="T12" y="T13"/>
              </a:cxn>
            </a:cxnLst>
            <a:rect l="0" t="0" r="r" b="b"/>
            <a:pathLst>
              <a:path w="18" h="122">
                <a:moveTo>
                  <a:pt x="18" y="113"/>
                </a:moveTo>
                <a:cubicBezTo>
                  <a:pt x="18" y="118"/>
                  <a:pt x="14" y="122"/>
                  <a:pt x="9" y="122"/>
                </a:cubicBezTo>
                <a:cubicBezTo>
                  <a:pt x="4" y="122"/>
                  <a:pt x="0" y="118"/>
                  <a:pt x="0" y="113"/>
                </a:cubicBezTo>
                <a:cubicBezTo>
                  <a:pt x="0" y="9"/>
                  <a:pt x="0" y="9"/>
                  <a:pt x="0" y="9"/>
                </a:cubicBezTo>
                <a:cubicBezTo>
                  <a:pt x="0" y="4"/>
                  <a:pt x="4" y="0"/>
                  <a:pt x="9" y="0"/>
                </a:cubicBezTo>
                <a:cubicBezTo>
                  <a:pt x="14" y="0"/>
                  <a:pt x="18" y="4"/>
                  <a:pt x="18" y="9"/>
                </a:cubicBezTo>
                <a:lnTo>
                  <a:pt x="18" y="113"/>
                </a:lnTo>
                <a:close/>
              </a:path>
            </a:pathLst>
          </a:custGeom>
          <a:solidFill>
            <a:schemeClr val="bg1">
              <a:lumMod val="75000"/>
            </a:schemeClr>
          </a:solidFill>
          <a:ln>
            <a:noFill/>
          </a:ln>
        </p:spPr>
        <p:txBody>
          <a:bodyPr anchor="ctr"/>
          <a:lstStyle/>
          <a:p>
            <a:pPr algn="ctr"/>
            <a:endParaRPr/>
          </a:p>
        </p:txBody>
      </p:sp>
      <p:sp>
        <p:nvSpPr>
          <p:cNvPr id="69" name="Freeform: Shape 98"/>
          <p:cNvSpPr>
            <a:spLocks/>
          </p:cNvSpPr>
          <p:nvPr/>
        </p:nvSpPr>
        <p:spPr bwMode="auto">
          <a:xfrm>
            <a:off x="3494394" y="2713398"/>
            <a:ext cx="25222" cy="288792"/>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anchor="ctr"/>
          <a:lstStyle/>
          <a:p>
            <a:pPr algn="ctr"/>
            <a:endParaRPr/>
          </a:p>
        </p:txBody>
      </p:sp>
      <p:sp>
        <p:nvSpPr>
          <p:cNvPr id="70" name="Freeform: Shape 99"/>
          <p:cNvSpPr>
            <a:spLocks/>
          </p:cNvSpPr>
          <p:nvPr/>
        </p:nvSpPr>
        <p:spPr bwMode="auto">
          <a:xfrm>
            <a:off x="3494394" y="3080378"/>
            <a:ext cx="25222" cy="288792"/>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anchor="ctr"/>
          <a:lstStyle/>
          <a:p>
            <a:pPr algn="ctr"/>
            <a:endParaRPr/>
          </a:p>
        </p:txBody>
      </p:sp>
      <p:sp>
        <p:nvSpPr>
          <p:cNvPr id="71" name="Freeform: Shape 100"/>
          <p:cNvSpPr>
            <a:spLocks/>
          </p:cNvSpPr>
          <p:nvPr/>
        </p:nvSpPr>
        <p:spPr bwMode="auto">
          <a:xfrm>
            <a:off x="5469275" y="2713398"/>
            <a:ext cx="25222" cy="288792"/>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anchor="ctr"/>
          <a:lstStyle/>
          <a:p>
            <a:pPr algn="ctr"/>
            <a:endParaRPr/>
          </a:p>
        </p:txBody>
      </p:sp>
      <p:sp>
        <p:nvSpPr>
          <p:cNvPr id="42" name="Freeform: Shape 104"/>
          <p:cNvSpPr>
            <a:spLocks/>
          </p:cNvSpPr>
          <p:nvPr/>
        </p:nvSpPr>
        <p:spPr bwMode="auto">
          <a:xfrm>
            <a:off x="6745636" y="1901251"/>
            <a:ext cx="1968575" cy="3862745"/>
          </a:xfrm>
          <a:custGeom>
            <a:avLst/>
            <a:gdLst>
              <a:gd name="T0" fmla="*/ 1393 w 1393"/>
              <a:gd name="T1" fmla="*/ 2559 h 2739"/>
              <a:gd name="T2" fmla="*/ 1213 w 1393"/>
              <a:gd name="T3" fmla="*/ 2739 h 2739"/>
              <a:gd name="T4" fmla="*/ 180 w 1393"/>
              <a:gd name="T5" fmla="*/ 2739 h 2739"/>
              <a:gd name="T6" fmla="*/ 0 w 1393"/>
              <a:gd name="T7" fmla="*/ 2559 h 2739"/>
              <a:gd name="T8" fmla="*/ 0 w 1393"/>
              <a:gd name="T9" fmla="*/ 180 h 2739"/>
              <a:gd name="T10" fmla="*/ 180 w 1393"/>
              <a:gd name="T11" fmla="*/ 0 h 2739"/>
              <a:gd name="T12" fmla="*/ 1213 w 1393"/>
              <a:gd name="T13" fmla="*/ 0 h 2739"/>
              <a:gd name="T14" fmla="*/ 1393 w 1393"/>
              <a:gd name="T15" fmla="*/ 180 h 2739"/>
              <a:gd name="T16" fmla="*/ 1393 w 1393"/>
              <a:gd name="T17" fmla="*/ 2559 h 2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3" h="2739">
                <a:moveTo>
                  <a:pt x="1393" y="2559"/>
                </a:moveTo>
                <a:cubicBezTo>
                  <a:pt x="1393" y="2658"/>
                  <a:pt x="1312" y="2739"/>
                  <a:pt x="1213" y="2739"/>
                </a:cubicBezTo>
                <a:cubicBezTo>
                  <a:pt x="180" y="2739"/>
                  <a:pt x="180" y="2739"/>
                  <a:pt x="180" y="2739"/>
                </a:cubicBezTo>
                <a:cubicBezTo>
                  <a:pt x="81" y="2739"/>
                  <a:pt x="0" y="2658"/>
                  <a:pt x="0" y="2559"/>
                </a:cubicBezTo>
                <a:cubicBezTo>
                  <a:pt x="0" y="180"/>
                  <a:pt x="0" y="180"/>
                  <a:pt x="0" y="180"/>
                </a:cubicBezTo>
                <a:cubicBezTo>
                  <a:pt x="0" y="81"/>
                  <a:pt x="81" y="0"/>
                  <a:pt x="180" y="0"/>
                </a:cubicBezTo>
                <a:cubicBezTo>
                  <a:pt x="1213" y="0"/>
                  <a:pt x="1213" y="0"/>
                  <a:pt x="1213" y="0"/>
                </a:cubicBezTo>
                <a:cubicBezTo>
                  <a:pt x="1312" y="0"/>
                  <a:pt x="1393" y="81"/>
                  <a:pt x="1393" y="180"/>
                </a:cubicBezTo>
                <a:cubicBezTo>
                  <a:pt x="1393" y="2559"/>
                  <a:pt x="1393" y="2559"/>
                  <a:pt x="1393" y="2559"/>
                </a:cubicBezTo>
              </a:path>
            </a:pathLst>
          </a:custGeom>
          <a:solidFill>
            <a:schemeClr val="bg1">
              <a:lumMod val="75000"/>
            </a:schemeClr>
          </a:solidFill>
          <a:ln>
            <a:noFill/>
          </a:ln>
        </p:spPr>
        <p:txBody>
          <a:bodyPr anchor="ctr"/>
          <a:lstStyle/>
          <a:p>
            <a:pPr algn="ctr"/>
            <a:endParaRPr/>
          </a:p>
        </p:txBody>
      </p:sp>
      <p:sp>
        <p:nvSpPr>
          <p:cNvPr id="43" name="Freeform: Shape 105"/>
          <p:cNvSpPr>
            <a:spLocks/>
          </p:cNvSpPr>
          <p:nvPr/>
        </p:nvSpPr>
        <p:spPr bwMode="auto">
          <a:xfrm>
            <a:off x="6768336" y="1913862"/>
            <a:ext cx="1930742" cy="3837523"/>
          </a:xfrm>
          <a:custGeom>
            <a:avLst/>
            <a:gdLst>
              <a:gd name="T0" fmla="*/ 1366 w 1366"/>
              <a:gd name="T1" fmla="*/ 2542 h 2721"/>
              <a:gd name="T2" fmla="*/ 1189 w 1366"/>
              <a:gd name="T3" fmla="*/ 2721 h 2721"/>
              <a:gd name="T4" fmla="*/ 176 w 1366"/>
              <a:gd name="T5" fmla="*/ 2721 h 2721"/>
              <a:gd name="T6" fmla="*/ 0 w 1366"/>
              <a:gd name="T7" fmla="*/ 2542 h 2721"/>
              <a:gd name="T8" fmla="*/ 0 w 1366"/>
              <a:gd name="T9" fmla="*/ 179 h 2721"/>
              <a:gd name="T10" fmla="*/ 176 w 1366"/>
              <a:gd name="T11" fmla="*/ 0 h 2721"/>
              <a:gd name="T12" fmla="*/ 1189 w 1366"/>
              <a:gd name="T13" fmla="*/ 0 h 2721"/>
              <a:gd name="T14" fmla="*/ 1366 w 1366"/>
              <a:gd name="T15" fmla="*/ 179 h 2721"/>
              <a:gd name="T16" fmla="*/ 1366 w 1366"/>
              <a:gd name="T17" fmla="*/ 2542 h 2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6" h="2721">
                <a:moveTo>
                  <a:pt x="1366" y="2542"/>
                </a:moveTo>
                <a:cubicBezTo>
                  <a:pt x="1366" y="2641"/>
                  <a:pt x="1287" y="2721"/>
                  <a:pt x="1189" y="2721"/>
                </a:cubicBezTo>
                <a:cubicBezTo>
                  <a:pt x="176" y="2721"/>
                  <a:pt x="176" y="2721"/>
                  <a:pt x="176" y="2721"/>
                </a:cubicBezTo>
                <a:cubicBezTo>
                  <a:pt x="79" y="2721"/>
                  <a:pt x="0" y="2641"/>
                  <a:pt x="0" y="2542"/>
                </a:cubicBezTo>
                <a:cubicBezTo>
                  <a:pt x="0" y="179"/>
                  <a:pt x="0" y="179"/>
                  <a:pt x="0" y="179"/>
                </a:cubicBezTo>
                <a:cubicBezTo>
                  <a:pt x="0" y="80"/>
                  <a:pt x="79" y="0"/>
                  <a:pt x="176" y="0"/>
                </a:cubicBezTo>
                <a:cubicBezTo>
                  <a:pt x="1189" y="0"/>
                  <a:pt x="1189" y="0"/>
                  <a:pt x="1189" y="0"/>
                </a:cubicBezTo>
                <a:cubicBezTo>
                  <a:pt x="1287" y="0"/>
                  <a:pt x="1366" y="80"/>
                  <a:pt x="1366" y="179"/>
                </a:cubicBezTo>
                <a:cubicBezTo>
                  <a:pt x="1366" y="2542"/>
                  <a:pt x="1366" y="2542"/>
                  <a:pt x="1366" y="2542"/>
                </a:cubicBezTo>
              </a:path>
            </a:pathLst>
          </a:custGeom>
          <a:solidFill>
            <a:schemeClr val="bg1">
              <a:lumMod val="95000"/>
            </a:schemeClr>
          </a:solidFill>
          <a:ln>
            <a:noFill/>
          </a:ln>
        </p:spPr>
        <p:txBody>
          <a:bodyPr anchor="ctr"/>
          <a:lstStyle/>
          <a:p>
            <a:pPr algn="ctr"/>
            <a:endParaRPr/>
          </a:p>
        </p:txBody>
      </p:sp>
      <p:sp>
        <p:nvSpPr>
          <p:cNvPr id="44" name="Oval 106"/>
          <p:cNvSpPr>
            <a:spLocks/>
          </p:cNvSpPr>
          <p:nvPr/>
        </p:nvSpPr>
        <p:spPr bwMode="auto">
          <a:xfrm>
            <a:off x="7577962" y="5365488"/>
            <a:ext cx="320319" cy="319058"/>
          </a:xfrm>
          <a:prstGeom prst="ellipse">
            <a:avLst/>
          </a:prstGeom>
          <a:solidFill>
            <a:schemeClr val="bg1">
              <a:lumMod val="65000"/>
            </a:schemeClr>
          </a:solidFill>
          <a:ln>
            <a:noFill/>
          </a:ln>
        </p:spPr>
        <p:txBody>
          <a:bodyPr anchor="ctr"/>
          <a:lstStyle/>
          <a:p>
            <a:pPr algn="ctr"/>
            <a:endParaRPr/>
          </a:p>
        </p:txBody>
      </p:sp>
      <p:sp>
        <p:nvSpPr>
          <p:cNvPr id="45" name="Oval 107"/>
          <p:cNvSpPr>
            <a:spLocks/>
          </p:cNvSpPr>
          <p:nvPr/>
        </p:nvSpPr>
        <p:spPr bwMode="auto">
          <a:xfrm>
            <a:off x="7594356" y="5381883"/>
            <a:ext cx="287531" cy="28627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 name="Freeform: Shape 108"/>
          <p:cNvSpPr>
            <a:spLocks/>
          </p:cNvSpPr>
          <p:nvPr/>
        </p:nvSpPr>
        <p:spPr bwMode="auto">
          <a:xfrm>
            <a:off x="7715422" y="2003400"/>
            <a:ext cx="37833" cy="36572"/>
          </a:xfrm>
          <a:custGeom>
            <a:avLst/>
            <a:gdLst>
              <a:gd name="T0" fmla="*/ 13 w 27"/>
              <a:gd name="T1" fmla="*/ 0 h 26"/>
              <a:gd name="T2" fmla="*/ 0 w 27"/>
              <a:gd name="T3" fmla="*/ 13 h 26"/>
              <a:gd name="T4" fmla="*/ 13 w 27"/>
              <a:gd name="T5" fmla="*/ 26 h 26"/>
              <a:gd name="T6" fmla="*/ 25 w 27"/>
              <a:gd name="T7" fmla="*/ 13 h 26"/>
              <a:gd name="T8" fmla="*/ 27 w 27"/>
              <a:gd name="T9" fmla="*/ 13 h 26"/>
              <a:gd name="T10" fmla="*/ 27 w 27"/>
              <a:gd name="T11" fmla="*/ 13 h 26"/>
              <a:gd name="T12" fmla="*/ 25 w 27"/>
              <a:gd name="T13" fmla="*/ 13 h 26"/>
              <a:gd name="T14" fmla="*/ 13 w 27"/>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26">
                <a:moveTo>
                  <a:pt x="13" y="0"/>
                </a:moveTo>
                <a:cubicBezTo>
                  <a:pt x="6" y="0"/>
                  <a:pt x="0" y="6"/>
                  <a:pt x="0" y="13"/>
                </a:cubicBezTo>
                <a:cubicBezTo>
                  <a:pt x="0" y="20"/>
                  <a:pt x="6" y="26"/>
                  <a:pt x="13" y="26"/>
                </a:cubicBezTo>
                <a:cubicBezTo>
                  <a:pt x="20" y="26"/>
                  <a:pt x="25" y="20"/>
                  <a:pt x="25" y="13"/>
                </a:cubicBezTo>
                <a:cubicBezTo>
                  <a:pt x="27" y="13"/>
                  <a:pt x="27" y="13"/>
                  <a:pt x="27" y="13"/>
                </a:cubicBezTo>
                <a:cubicBezTo>
                  <a:pt x="27" y="13"/>
                  <a:pt x="27" y="13"/>
                  <a:pt x="27" y="13"/>
                </a:cubicBezTo>
                <a:cubicBezTo>
                  <a:pt x="25" y="13"/>
                  <a:pt x="25" y="13"/>
                  <a:pt x="25" y="13"/>
                </a:cubicBezTo>
                <a:cubicBezTo>
                  <a:pt x="25" y="6"/>
                  <a:pt x="20" y="0"/>
                  <a:pt x="13" y="0"/>
                </a:cubicBezTo>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 name="Freeform: Shape 109"/>
          <p:cNvSpPr>
            <a:spLocks/>
          </p:cNvSpPr>
          <p:nvPr/>
        </p:nvSpPr>
        <p:spPr bwMode="auto">
          <a:xfrm>
            <a:off x="7709116" y="1997094"/>
            <a:ext cx="46660" cy="47922"/>
          </a:xfrm>
          <a:custGeom>
            <a:avLst/>
            <a:gdLst>
              <a:gd name="T0" fmla="*/ 33 w 33"/>
              <a:gd name="T1" fmla="*/ 17 h 34"/>
              <a:gd name="T2" fmla="*/ 33 w 33"/>
              <a:gd name="T3" fmla="*/ 17 h 34"/>
              <a:gd name="T4" fmla="*/ 33 w 33"/>
              <a:gd name="T5" fmla="*/ 17 h 34"/>
              <a:gd name="T6" fmla="*/ 17 w 33"/>
              <a:gd name="T7" fmla="*/ 0 h 34"/>
              <a:gd name="T8" fmla="*/ 0 w 33"/>
              <a:gd name="T9" fmla="*/ 17 h 34"/>
              <a:gd name="T10" fmla="*/ 17 w 33"/>
              <a:gd name="T11" fmla="*/ 34 h 34"/>
              <a:gd name="T12" fmla="*/ 33 w 33"/>
              <a:gd name="T13" fmla="*/ 17 h 34"/>
              <a:gd name="T14" fmla="*/ 31 w 33"/>
              <a:gd name="T15" fmla="*/ 17 h 34"/>
              <a:gd name="T16" fmla="*/ 29 w 33"/>
              <a:gd name="T17" fmla="*/ 17 h 34"/>
              <a:gd name="T18" fmla="*/ 17 w 33"/>
              <a:gd name="T19" fmla="*/ 30 h 34"/>
              <a:gd name="T20" fmla="*/ 4 w 33"/>
              <a:gd name="T21" fmla="*/ 17 h 34"/>
              <a:gd name="T22" fmla="*/ 17 w 33"/>
              <a:gd name="T23" fmla="*/ 4 h 34"/>
              <a:gd name="T24" fmla="*/ 29 w 33"/>
              <a:gd name="T25" fmla="*/ 17 h 34"/>
              <a:gd name="T26" fmla="*/ 31 w 33"/>
              <a:gd name="T27" fmla="*/ 17 h 34"/>
              <a:gd name="T28" fmla="*/ 33 w 33"/>
              <a:gd name="T29" fmla="*/ 17 h 34"/>
              <a:gd name="T30" fmla="*/ 33 w 33"/>
              <a:gd name="T31" fmla="*/ 17 h 34"/>
              <a:gd name="T32" fmla="*/ 17 w 33"/>
              <a:gd name="T3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34">
                <a:moveTo>
                  <a:pt x="33" y="17"/>
                </a:moveTo>
                <a:cubicBezTo>
                  <a:pt x="33" y="17"/>
                  <a:pt x="33" y="17"/>
                  <a:pt x="33" y="17"/>
                </a:cubicBezTo>
                <a:cubicBezTo>
                  <a:pt x="33" y="17"/>
                  <a:pt x="33" y="17"/>
                  <a:pt x="33" y="17"/>
                </a:cubicBezTo>
                <a:moveTo>
                  <a:pt x="17" y="0"/>
                </a:moveTo>
                <a:cubicBezTo>
                  <a:pt x="7" y="0"/>
                  <a:pt x="0" y="8"/>
                  <a:pt x="0" y="17"/>
                </a:cubicBezTo>
                <a:cubicBezTo>
                  <a:pt x="0" y="26"/>
                  <a:pt x="7" y="34"/>
                  <a:pt x="17" y="34"/>
                </a:cubicBezTo>
                <a:cubicBezTo>
                  <a:pt x="26" y="34"/>
                  <a:pt x="33" y="26"/>
                  <a:pt x="33" y="17"/>
                </a:cubicBezTo>
                <a:cubicBezTo>
                  <a:pt x="31" y="17"/>
                  <a:pt x="31" y="17"/>
                  <a:pt x="31" y="17"/>
                </a:cubicBezTo>
                <a:cubicBezTo>
                  <a:pt x="29" y="17"/>
                  <a:pt x="29" y="17"/>
                  <a:pt x="29" y="17"/>
                </a:cubicBezTo>
                <a:cubicBezTo>
                  <a:pt x="29" y="24"/>
                  <a:pt x="24" y="30"/>
                  <a:pt x="17" y="30"/>
                </a:cubicBezTo>
                <a:cubicBezTo>
                  <a:pt x="10" y="30"/>
                  <a:pt x="4" y="24"/>
                  <a:pt x="4" y="17"/>
                </a:cubicBezTo>
                <a:cubicBezTo>
                  <a:pt x="4" y="10"/>
                  <a:pt x="10" y="4"/>
                  <a:pt x="17" y="4"/>
                </a:cubicBezTo>
                <a:cubicBezTo>
                  <a:pt x="24" y="4"/>
                  <a:pt x="29" y="10"/>
                  <a:pt x="29" y="17"/>
                </a:cubicBezTo>
                <a:cubicBezTo>
                  <a:pt x="31" y="17"/>
                  <a:pt x="31" y="17"/>
                  <a:pt x="31" y="17"/>
                </a:cubicBezTo>
                <a:cubicBezTo>
                  <a:pt x="33" y="17"/>
                  <a:pt x="33" y="17"/>
                  <a:pt x="33" y="17"/>
                </a:cubicBezTo>
                <a:cubicBezTo>
                  <a:pt x="33" y="17"/>
                  <a:pt x="33" y="17"/>
                  <a:pt x="33" y="17"/>
                </a:cubicBezTo>
                <a:cubicBezTo>
                  <a:pt x="33" y="8"/>
                  <a:pt x="26" y="0"/>
                  <a:pt x="17"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Freeform: Shape 110"/>
          <p:cNvSpPr>
            <a:spLocks/>
          </p:cNvSpPr>
          <p:nvPr/>
        </p:nvSpPr>
        <p:spPr bwMode="auto">
          <a:xfrm>
            <a:off x="7390058" y="2115638"/>
            <a:ext cx="61793" cy="59272"/>
          </a:xfrm>
          <a:custGeom>
            <a:avLst/>
            <a:gdLst>
              <a:gd name="T0" fmla="*/ 21 w 44"/>
              <a:gd name="T1" fmla="*/ 0 h 42"/>
              <a:gd name="T2" fmla="*/ 6 w 44"/>
              <a:gd name="T3" fmla="*/ 6 h 42"/>
              <a:gd name="T4" fmla="*/ 0 w 44"/>
              <a:gd name="T5" fmla="*/ 21 h 42"/>
              <a:gd name="T6" fmla="*/ 6 w 44"/>
              <a:gd name="T7" fmla="*/ 36 h 42"/>
              <a:gd name="T8" fmla="*/ 21 w 44"/>
              <a:gd name="T9" fmla="*/ 42 h 42"/>
              <a:gd name="T10" fmla="*/ 36 w 44"/>
              <a:gd name="T11" fmla="*/ 36 h 42"/>
              <a:gd name="T12" fmla="*/ 42 w 44"/>
              <a:gd name="T13" fmla="*/ 21 h 42"/>
              <a:gd name="T14" fmla="*/ 44 w 44"/>
              <a:gd name="T15" fmla="*/ 21 h 42"/>
              <a:gd name="T16" fmla="*/ 44 w 44"/>
              <a:gd name="T17" fmla="*/ 21 h 42"/>
              <a:gd name="T18" fmla="*/ 42 w 44"/>
              <a:gd name="T19" fmla="*/ 21 h 42"/>
              <a:gd name="T20" fmla="*/ 36 w 44"/>
              <a:gd name="T21" fmla="*/ 6 h 42"/>
              <a:gd name="T22" fmla="*/ 21 w 44"/>
              <a:gd name="T2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42">
                <a:moveTo>
                  <a:pt x="21" y="0"/>
                </a:moveTo>
                <a:cubicBezTo>
                  <a:pt x="15" y="0"/>
                  <a:pt x="10" y="3"/>
                  <a:pt x="6" y="6"/>
                </a:cubicBezTo>
                <a:cubicBezTo>
                  <a:pt x="3" y="10"/>
                  <a:pt x="0" y="15"/>
                  <a:pt x="0" y="21"/>
                </a:cubicBezTo>
                <a:cubicBezTo>
                  <a:pt x="0" y="27"/>
                  <a:pt x="3" y="32"/>
                  <a:pt x="6" y="36"/>
                </a:cubicBezTo>
                <a:cubicBezTo>
                  <a:pt x="10" y="39"/>
                  <a:pt x="15" y="42"/>
                  <a:pt x="21" y="42"/>
                </a:cubicBezTo>
                <a:cubicBezTo>
                  <a:pt x="27" y="42"/>
                  <a:pt x="32" y="39"/>
                  <a:pt x="36" y="36"/>
                </a:cubicBezTo>
                <a:cubicBezTo>
                  <a:pt x="39" y="32"/>
                  <a:pt x="42" y="27"/>
                  <a:pt x="42" y="21"/>
                </a:cubicBezTo>
                <a:cubicBezTo>
                  <a:pt x="44" y="21"/>
                  <a:pt x="44" y="21"/>
                  <a:pt x="44" y="21"/>
                </a:cubicBezTo>
                <a:cubicBezTo>
                  <a:pt x="44" y="21"/>
                  <a:pt x="44" y="21"/>
                  <a:pt x="44" y="21"/>
                </a:cubicBezTo>
                <a:cubicBezTo>
                  <a:pt x="42" y="21"/>
                  <a:pt x="42" y="21"/>
                  <a:pt x="42" y="21"/>
                </a:cubicBezTo>
                <a:cubicBezTo>
                  <a:pt x="42" y="15"/>
                  <a:pt x="39" y="10"/>
                  <a:pt x="36" y="6"/>
                </a:cubicBezTo>
                <a:cubicBezTo>
                  <a:pt x="32" y="3"/>
                  <a:pt x="27" y="0"/>
                  <a:pt x="21" y="0"/>
                </a:cubicBezTo>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Freeform: Shape 111"/>
          <p:cNvSpPr>
            <a:spLocks/>
          </p:cNvSpPr>
          <p:nvPr/>
        </p:nvSpPr>
        <p:spPr bwMode="auto">
          <a:xfrm>
            <a:off x="7383752" y="2110593"/>
            <a:ext cx="70622" cy="70622"/>
          </a:xfrm>
          <a:custGeom>
            <a:avLst/>
            <a:gdLst>
              <a:gd name="T0" fmla="*/ 50 w 50"/>
              <a:gd name="T1" fmla="*/ 25 h 50"/>
              <a:gd name="T2" fmla="*/ 50 w 50"/>
              <a:gd name="T3" fmla="*/ 25 h 50"/>
              <a:gd name="T4" fmla="*/ 50 w 50"/>
              <a:gd name="T5" fmla="*/ 25 h 50"/>
              <a:gd name="T6" fmla="*/ 25 w 50"/>
              <a:gd name="T7" fmla="*/ 0 h 50"/>
              <a:gd name="T8" fmla="*/ 0 w 50"/>
              <a:gd name="T9" fmla="*/ 25 h 50"/>
              <a:gd name="T10" fmla="*/ 25 w 50"/>
              <a:gd name="T11" fmla="*/ 50 h 50"/>
              <a:gd name="T12" fmla="*/ 50 w 50"/>
              <a:gd name="T13" fmla="*/ 25 h 50"/>
              <a:gd name="T14" fmla="*/ 48 w 50"/>
              <a:gd name="T15" fmla="*/ 25 h 50"/>
              <a:gd name="T16" fmla="*/ 46 w 50"/>
              <a:gd name="T17" fmla="*/ 25 h 50"/>
              <a:gd name="T18" fmla="*/ 40 w 50"/>
              <a:gd name="T19" fmla="*/ 40 h 50"/>
              <a:gd name="T20" fmla="*/ 25 w 50"/>
              <a:gd name="T21" fmla="*/ 46 h 50"/>
              <a:gd name="T22" fmla="*/ 10 w 50"/>
              <a:gd name="T23" fmla="*/ 40 h 50"/>
              <a:gd name="T24" fmla="*/ 4 w 50"/>
              <a:gd name="T25" fmla="*/ 25 h 50"/>
              <a:gd name="T26" fmla="*/ 10 w 50"/>
              <a:gd name="T27" fmla="*/ 10 h 50"/>
              <a:gd name="T28" fmla="*/ 25 w 50"/>
              <a:gd name="T29" fmla="*/ 4 h 50"/>
              <a:gd name="T30" fmla="*/ 40 w 50"/>
              <a:gd name="T31" fmla="*/ 10 h 50"/>
              <a:gd name="T32" fmla="*/ 46 w 50"/>
              <a:gd name="T33" fmla="*/ 25 h 50"/>
              <a:gd name="T34" fmla="*/ 48 w 50"/>
              <a:gd name="T35" fmla="*/ 25 h 50"/>
              <a:gd name="T36" fmla="*/ 50 w 50"/>
              <a:gd name="T37" fmla="*/ 25 h 50"/>
              <a:gd name="T38" fmla="*/ 50 w 50"/>
              <a:gd name="T39" fmla="*/ 25 h 50"/>
              <a:gd name="T40" fmla="*/ 25 w 50"/>
              <a:gd name="T4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50">
                <a:moveTo>
                  <a:pt x="50" y="25"/>
                </a:moveTo>
                <a:cubicBezTo>
                  <a:pt x="50" y="25"/>
                  <a:pt x="50" y="25"/>
                  <a:pt x="50" y="25"/>
                </a:cubicBezTo>
                <a:cubicBezTo>
                  <a:pt x="50" y="25"/>
                  <a:pt x="50" y="25"/>
                  <a:pt x="50" y="25"/>
                </a:cubicBezTo>
                <a:moveTo>
                  <a:pt x="25" y="0"/>
                </a:moveTo>
                <a:cubicBezTo>
                  <a:pt x="11" y="0"/>
                  <a:pt x="0" y="11"/>
                  <a:pt x="0" y="25"/>
                </a:cubicBezTo>
                <a:cubicBezTo>
                  <a:pt x="0" y="39"/>
                  <a:pt x="11" y="50"/>
                  <a:pt x="25" y="50"/>
                </a:cubicBezTo>
                <a:cubicBezTo>
                  <a:pt x="39" y="50"/>
                  <a:pt x="50" y="39"/>
                  <a:pt x="50" y="25"/>
                </a:cubicBezTo>
                <a:cubicBezTo>
                  <a:pt x="48" y="25"/>
                  <a:pt x="48" y="25"/>
                  <a:pt x="48" y="25"/>
                </a:cubicBezTo>
                <a:cubicBezTo>
                  <a:pt x="46" y="25"/>
                  <a:pt x="46" y="25"/>
                  <a:pt x="46" y="25"/>
                </a:cubicBezTo>
                <a:cubicBezTo>
                  <a:pt x="46" y="31"/>
                  <a:pt x="43" y="36"/>
                  <a:pt x="40" y="40"/>
                </a:cubicBezTo>
                <a:cubicBezTo>
                  <a:pt x="36" y="43"/>
                  <a:pt x="31" y="46"/>
                  <a:pt x="25" y="46"/>
                </a:cubicBezTo>
                <a:cubicBezTo>
                  <a:pt x="19" y="46"/>
                  <a:pt x="14" y="43"/>
                  <a:pt x="10" y="40"/>
                </a:cubicBezTo>
                <a:cubicBezTo>
                  <a:pt x="7" y="36"/>
                  <a:pt x="4" y="31"/>
                  <a:pt x="4" y="25"/>
                </a:cubicBezTo>
                <a:cubicBezTo>
                  <a:pt x="4" y="19"/>
                  <a:pt x="7" y="14"/>
                  <a:pt x="10" y="10"/>
                </a:cubicBezTo>
                <a:cubicBezTo>
                  <a:pt x="14" y="7"/>
                  <a:pt x="19" y="4"/>
                  <a:pt x="25" y="4"/>
                </a:cubicBezTo>
                <a:cubicBezTo>
                  <a:pt x="31" y="4"/>
                  <a:pt x="36" y="7"/>
                  <a:pt x="40" y="10"/>
                </a:cubicBezTo>
                <a:cubicBezTo>
                  <a:pt x="43" y="14"/>
                  <a:pt x="46" y="19"/>
                  <a:pt x="46" y="25"/>
                </a:cubicBezTo>
                <a:cubicBezTo>
                  <a:pt x="48" y="25"/>
                  <a:pt x="48" y="25"/>
                  <a:pt x="48" y="25"/>
                </a:cubicBezTo>
                <a:cubicBezTo>
                  <a:pt x="50" y="25"/>
                  <a:pt x="50" y="25"/>
                  <a:pt x="50" y="25"/>
                </a:cubicBezTo>
                <a:cubicBezTo>
                  <a:pt x="50" y="25"/>
                  <a:pt x="50" y="25"/>
                  <a:pt x="50" y="25"/>
                </a:cubicBezTo>
                <a:cubicBezTo>
                  <a:pt x="50" y="11"/>
                  <a:pt x="39" y="0"/>
                  <a:pt x="25"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 name="Freeform: Shape 112"/>
          <p:cNvSpPr>
            <a:spLocks/>
          </p:cNvSpPr>
          <p:nvPr/>
        </p:nvSpPr>
        <p:spPr bwMode="auto">
          <a:xfrm>
            <a:off x="7576701" y="2134554"/>
            <a:ext cx="312753" cy="31528"/>
          </a:xfrm>
          <a:custGeom>
            <a:avLst/>
            <a:gdLst>
              <a:gd name="T0" fmla="*/ 210 w 221"/>
              <a:gd name="T1" fmla="*/ 0 h 23"/>
              <a:gd name="T2" fmla="*/ 11 w 221"/>
              <a:gd name="T3" fmla="*/ 0 h 23"/>
              <a:gd name="T4" fmla="*/ 0 w 221"/>
              <a:gd name="T5" fmla="*/ 11 h 23"/>
              <a:gd name="T6" fmla="*/ 11 w 221"/>
              <a:gd name="T7" fmla="*/ 23 h 23"/>
              <a:gd name="T8" fmla="*/ 210 w 221"/>
              <a:gd name="T9" fmla="*/ 23 h 23"/>
              <a:gd name="T10" fmla="*/ 221 w 221"/>
              <a:gd name="T11" fmla="*/ 11 h 23"/>
              <a:gd name="T12" fmla="*/ 210 w 221"/>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21" h="23">
                <a:moveTo>
                  <a:pt x="210" y="0"/>
                </a:moveTo>
                <a:cubicBezTo>
                  <a:pt x="11" y="0"/>
                  <a:pt x="11" y="0"/>
                  <a:pt x="11" y="0"/>
                </a:cubicBezTo>
                <a:cubicBezTo>
                  <a:pt x="5" y="0"/>
                  <a:pt x="0" y="5"/>
                  <a:pt x="0" y="11"/>
                </a:cubicBezTo>
                <a:cubicBezTo>
                  <a:pt x="0" y="18"/>
                  <a:pt x="5" y="23"/>
                  <a:pt x="11" y="23"/>
                </a:cubicBezTo>
                <a:cubicBezTo>
                  <a:pt x="210" y="23"/>
                  <a:pt x="210" y="23"/>
                  <a:pt x="210" y="23"/>
                </a:cubicBezTo>
                <a:cubicBezTo>
                  <a:pt x="216" y="23"/>
                  <a:pt x="221" y="18"/>
                  <a:pt x="221" y="11"/>
                </a:cubicBezTo>
                <a:cubicBezTo>
                  <a:pt x="221" y="5"/>
                  <a:pt x="216" y="0"/>
                  <a:pt x="210" y="0"/>
                </a:cubicBezTo>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Freeform: Shape 115"/>
          <p:cNvSpPr>
            <a:spLocks/>
          </p:cNvSpPr>
          <p:nvPr/>
        </p:nvSpPr>
        <p:spPr bwMode="auto">
          <a:xfrm>
            <a:off x="6724198" y="2386774"/>
            <a:ext cx="25222" cy="171509"/>
          </a:xfrm>
          <a:custGeom>
            <a:avLst/>
            <a:gdLst>
              <a:gd name="T0" fmla="*/ 18 w 18"/>
              <a:gd name="T1" fmla="*/ 113 h 122"/>
              <a:gd name="T2" fmla="*/ 9 w 18"/>
              <a:gd name="T3" fmla="*/ 122 h 122"/>
              <a:gd name="T4" fmla="*/ 0 w 18"/>
              <a:gd name="T5" fmla="*/ 113 h 122"/>
              <a:gd name="T6" fmla="*/ 0 w 18"/>
              <a:gd name="T7" fmla="*/ 9 h 122"/>
              <a:gd name="T8" fmla="*/ 9 w 18"/>
              <a:gd name="T9" fmla="*/ 0 h 122"/>
              <a:gd name="T10" fmla="*/ 18 w 18"/>
              <a:gd name="T11" fmla="*/ 9 h 122"/>
              <a:gd name="T12" fmla="*/ 18 w 18"/>
              <a:gd name="T13" fmla="*/ 113 h 122"/>
            </a:gdLst>
            <a:ahLst/>
            <a:cxnLst>
              <a:cxn ang="0">
                <a:pos x="T0" y="T1"/>
              </a:cxn>
              <a:cxn ang="0">
                <a:pos x="T2" y="T3"/>
              </a:cxn>
              <a:cxn ang="0">
                <a:pos x="T4" y="T5"/>
              </a:cxn>
              <a:cxn ang="0">
                <a:pos x="T6" y="T7"/>
              </a:cxn>
              <a:cxn ang="0">
                <a:pos x="T8" y="T9"/>
              </a:cxn>
              <a:cxn ang="0">
                <a:pos x="T10" y="T11"/>
              </a:cxn>
              <a:cxn ang="0">
                <a:pos x="T12" y="T13"/>
              </a:cxn>
            </a:cxnLst>
            <a:rect l="0" t="0" r="r" b="b"/>
            <a:pathLst>
              <a:path w="18" h="122">
                <a:moveTo>
                  <a:pt x="18" y="113"/>
                </a:moveTo>
                <a:cubicBezTo>
                  <a:pt x="18" y="118"/>
                  <a:pt x="14" y="122"/>
                  <a:pt x="9" y="122"/>
                </a:cubicBezTo>
                <a:cubicBezTo>
                  <a:pt x="4" y="122"/>
                  <a:pt x="0" y="118"/>
                  <a:pt x="0" y="113"/>
                </a:cubicBezTo>
                <a:cubicBezTo>
                  <a:pt x="0" y="9"/>
                  <a:pt x="0" y="9"/>
                  <a:pt x="0" y="9"/>
                </a:cubicBezTo>
                <a:cubicBezTo>
                  <a:pt x="0" y="4"/>
                  <a:pt x="4" y="0"/>
                  <a:pt x="9" y="0"/>
                </a:cubicBezTo>
                <a:cubicBezTo>
                  <a:pt x="14" y="0"/>
                  <a:pt x="18" y="4"/>
                  <a:pt x="18" y="9"/>
                </a:cubicBezTo>
                <a:lnTo>
                  <a:pt x="18" y="113"/>
                </a:lnTo>
                <a:close/>
              </a:path>
            </a:pathLst>
          </a:custGeom>
          <a:solidFill>
            <a:schemeClr val="bg1">
              <a:lumMod val="75000"/>
            </a:schemeClr>
          </a:solidFill>
          <a:ln>
            <a:noFill/>
          </a:ln>
        </p:spPr>
        <p:txBody>
          <a:bodyPr anchor="ctr"/>
          <a:lstStyle/>
          <a:p>
            <a:pPr algn="ctr"/>
            <a:endParaRPr/>
          </a:p>
        </p:txBody>
      </p:sp>
      <p:sp>
        <p:nvSpPr>
          <p:cNvPr id="54" name="Freeform: Shape 116"/>
          <p:cNvSpPr>
            <a:spLocks/>
          </p:cNvSpPr>
          <p:nvPr/>
        </p:nvSpPr>
        <p:spPr bwMode="auto">
          <a:xfrm>
            <a:off x="6724198" y="2713398"/>
            <a:ext cx="25222" cy="288792"/>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anchor="ctr"/>
          <a:lstStyle/>
          <a:p>
            <a:pPr algn="ctr"/>
            <a:endParaRPr/>
          </a:p>
        </p:txBody>
      </p:sp>
      <p:sp>
        <p:nvSpPr>
          <p:cNvPr id="55" name="Freeform: Shape 117"/>
          <p:cNvSpPr>
            <a:spLocks/>
          </p:cNvSpPr>
          <p:nvPr/>
        </p:nvSpPr>
        <p:spPr bwMode="auto">
          <a:xfrm>
            <a:off x="6724198" y="3080378"/>
            <a:ext cx="25222" cy="288792"/>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anchor="ctr"/>
          <a:lstStyle/>
          <a:p>
            <a:pPr algn="ctr"/>
            <a:endParaRPr/>
          </a:p>
        </p:txBody>
      </p:sp>
      <p:sp>
        <p:nvSpPr>
          <p:cNvPr id="56" name="Freeform: Shape 118"/>
          <p:cNvSpPr>
            <a:spLocks/>
          </p:cNvSpPr>
          <p:nvPr/>
        </p:nvSpPr>
        <p:spPr bwMode="auto">
          <a:xfrm>
            <a:off x="8699079" y="2713398"/>
            <a:ext cx="25222" cy="288792"/>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anchor="ctr"/>
          <a:lstStyle/>
          <a:p>
            <a:pPr algn="ctr"/>
            <a:endParaRPr/>
          </a:p>
        </p:txBody>
      </p:sp>
      <p:grpSp>
        <p:nvGrpSpPr>
          <p:cNvPr id="132" name="组合 131"/>
          <p:cNvGrpSpPr/>
          <p:nvPr/>
        </p:nvGrpSpPr>
        <p:grpSpPr>
          <a:xfrm>
            <a:off x="574288" y="484276"/>
            <a:ext cx="4150927" cy="780402"/>
            <a:chOff x="574288" y="484276"/>
            <a:chExt cx="4150927" cy="780402"/>
          </a:xfrm>
        </p:grpSpPr>
        <p:sp>
          <p:nvSpPr>
            <p:cNvPr id="133" name="椭圆 132"/>
            <p:cNvSpPr/>
            <p:nvPr/>
          </p:nvSpPr>
          <p:spPr>
            <a:xfrm>
              <a:off x="709696" y="798044"/>
              <a:ext cx="4015519" cy="466634"/>
            </a:xfrm>
            <a:prstGeom prst="ellipse">
              <a:avLst/>
            </a:prstGeom>
            <a:gradFill flip="none" rotWithShape="1">
              <a:gsLst>
                <a:gs pos="100000">
                  <a:srgbClr val="C9C9C9">
                    <a:alpha val="0"/>
                  </a:srgbClr>
                </a:gs>
                <a:gs pos="20000">
                  <a:schemeClr val="bg1">
                    <a:lumMod val="5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4" name="组合 133"/>
            <p:cNvGrpSpPr/>
            <p:nvPr/>
          </p:nvGrpSpPr>
          <p:grpSpPr>
            <a:xfrm>
              <a:off x="640284" y="484276"/>
              <a:ext cx="4021131" cy="613991"/>
              <a:chOff x="3418293" y="305852"/>
              <a:chExt cx="4844075" cy="872774"/>
            </a:xfrm>
          </p:grpSpPr>
          <p:sp>
            <p:nvSpPr>
              <p:cNvPr id="139" name="椭圆 138"/>
              <p:cNvSpPr/>
              <p:nvPr/>
            </p:nvSpPr>
            <p:spPr>
              <a:xfrm>
                <a:off x="3418293" y="305852"/>
                <a:ext cx="4844075" cy="466634"/>
              </a:xfrm>
              <a:prstGeom prst="ellipse">
                <a:avLst/>
              </a:prstGeom>
              <a:gradFill flip="none" rotWithShape="1">
                <a:gsLst>
                  <a:gs pos="100000">
                    <a:srgbClr val="C9C9C9">
                      <a:alpha val="0"/>
                    </a:srgbClr>
                  </a:gs>
                  <a:gs pos="20000">
                    <a:schemeClr val="bg1">
                      <a:lumMod val="5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矩形 139"/>
              <p:cNvSpPr/>
              <p:nvPr/>
            </p:nvSpPr>
            <p:spPr>
              <a:xfrm>
                <a:off x="3502027" y="470122"/>
                <a:ext cx="4499303" cy="708504"/>
              </a:xfrm>
              <a:prstGeom prst="rect">
                <a:avLst/>
              </a:prstGeom>
              <a:gradFill>
                <a:gsLst>
                  <a:gs pos="0">
                    <a:schemeClr val="bg1"/>
                  </a:gs>
                  <a:gs pos="100000">
                    <a:schemeClr val="bg1">
                      <a:lumMod val="95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5" name="AutoShape 11"/>
            <p:cNvSpPr>
              <a:spLocks noChangeAspect="1" noChangeArrowheads="1" noTextEdit="1"/>
            </p:cNvSpPr>
            <p:nvPr/>
          </p:nvSpPr>
          <p:spPr bwMode="auto">
            <a:xfrm>
              <a:off x="581349" y="485837"/>
              <a:ext cx="826744" cy="601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13"/>
            <p:cNvSpPr>
              <a:spLocks/>
            </p:cNvSpPr>
            <p:nvPr/>
          </p:nvSpPr>
          <p:spPr bwMode="auto">
            <a:xfrm>
              <a:off x="574288" y="503565"/>
              <a:ext cx="890384" cy="551924"/>
            </a:xfrm>
            <a:custGeom>
              <a:avLst/>
              <a:gdLst>
                <a:gd name="T0" fmla="*/ 264 w 306"/>
                <a:gd name="T1" fmla="*/ 91 h 210"/>
                <a:gd name="T2" fmla="*/ 266 w 306"/>
                <a:gd name="T3" fmla="*/ 73 h 210"/>
                <a:gd name="T4" fmla="*/ 194 w 306"/>
                <a:gd name="T5" fmla="*/ 0 h 210"/>
                <a:gd name="T6" fmla="*/ 127 w 306"/>
                <a:gd name="T7" fmla="*/ 43 h 210"/>
                <a:gd name="T8" fmla="*/ 90 w 306"/>
                <a:gd name="T9" fmla="*/ 27 h 210"/>
                <a:gd name="T10" fmla="*/ 37 w 306"/>
                <a:gd name="T11" fmla="*/ 80 h 210"/>
                <a:gd name="T12" fmla="*/ 39 w 306"/>
                <a:gd name="T13" fmla="*/ 92 h 210"/>
                <a:gd name="T14" fmla="*/ 0 w 306"/>
                <a:gd name="T15" fmla="*/ 149 h 210"/>
                <a:gd name="T16" fmla="*/ 61 w 306"/>
                <a:gd name="T17" fmla="*/ 210 h 210"/>
                <a:gd name="T18" fmla="*/ 245 w 306"/>
                <a:gd name="T19" fmla="*/ 210 h 210"/>
                <a:gd name="T20" fmla="*/ 306 w 306"/>
                <a:gd name="T21" fmla="*/ 149 h 210"/>
                <a:gd name="T22" fmla="*/ 264 w 306"/>
                <a:gd name="T23" fmla="*/ 9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6" h="210">
                  <a:moveTo>
                    <a:pt x="264" y="91"/>
                  </a:moveTo>
                  <a:cubicBezTo>
                    <a:pt x="265" y="85"/>
                    <a:pt x="266" y="79"/>
                    <a:pt x="266" y="73"/>
                  </a:cubicBezTo>
                  <a:cubicBezTo>
                    <a:pt x="266" y="33"/>
                    <a:pt x="234" y="0"/>
                    <a:pt x="194" y="0"/>
                  </a:cubicBezTo>
                  <a:cubicBezTo>
                    <a:pt x="164" y="0"/>
                    <a:pt x="139" y="18"/>
                    <a:pt x="127" y="43"/>
                  </a:cubicBezTo>
                  <a:cubicBezTo>
                    <a:pt x="118" y="33"/>
                    <a:pt x="104" y="27"/>
                    <a:pt x="90" y="27"/>
                  </a:cubicBezTo>
                  <a:cubicBezTo>
                    <a:pt x="61" y="27"/>
                    <a:pt x="37" y="50"/>
                    <a:pt x="37" y="80"/>
                  </a:cubicBezTo>
                  <a:cubicBezTo>
                    <a:pt x="37" y="84"/>
                    <a:pt x="38" y="88"/>
                    <a:pt x="39" y="92"/>
                  </a:cubicBezTo>
                  <a:cubicBezTo>
                    <a:pt x="16" y="101"/>
                    <a:pt x="0" y="123"/>
                    <a:pt x="0" y="149"/>
                  </a:cubicBezTo>
                  <a:cubicBezTo>
                    <a:pt x="0" y="183"/>
                    <a:pt x="28" y="210"/>
                    <a:pt x="61" y="210"/>
                  </a:cubicBezTo>
                  <a:cubicBezTo>
                    <a:pt x="245" y="210"/>
                    <a:pt x="245" y="210"/>
                    <a:pt x="245" y="210"/>
                  </a:cubicBezTo>
                  <a:cubicBezTo>
                    <a:pt x="278" y="210"/>
                    <a:pt x="306" y="183"/>
                    <a:pt x="306" y="149"/>
                  </a:cubicBezTo>
                  <a:cubicBezTo>
                    <a:pt x="306" y="122"/>
                    <a:pt x="288" y="99"/>
                    <a:pt x="264" y="91"/>
                  </a:cubicBezTo>
                  <a:close/>
                </a:path>
              </a:pathLst>
            </a:custGeom>
            <a:solidFill>
              <a:schemeClr val="accent2">
                <a:lumMod val="20000"/>
                <a:lumOff val="80000"/>
              </a:schemeClr>
            </a:solidFill>
            <a:ln w="101600">
              <a:solidFill>
                <a:schemeClr val="accent2"/>
              </a:solidFill>
            </a:ln>
            <a:effectLst>
              <a:outerShdw blurRad="127000" dist="63500" dir="8100000" algn="tr"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CN" altLang="en-US" dirty="0"/>
            </a:p>
          </p:txBody>
        </p:sp>
        <p:sp>
          <p:nvSpPr>
            <p:cNvPr id="137" name="Freeform 13"/>
            <p:cNvSpPr>
              <a:spLocks/>
            </p:cNvSpPr>
            <p:nvPr/>
          </p:nvSpPr>
          <p:spPr bwMode="auto">
            <a:xfrm>
              <a:off x="692343" y="581546"/>
              <a:ext cx="715750" cy="500315"/>
            </a:xfrm>
            <a:custGeom>
              <a:avLst/>
              <a:gdLst>
                <a:gd name="T0" fmla="*/ 264 w 306"/>
                <a:gd name="T1" fmla="*/ 91 h 210"/>
                <a:gd name="T2" fmla="*/ 266 w 306"/>
                <a:gd name="T3" fmla="*/ 73 h 210"/>
                <a:gd name="T4" fmla="*/ 194 w 306"/>
                <a:gd name="T5" fmla="*/ 0 h 210"/>
                <a:gd name="T6" fmla="*/ 127 w 306"/>
                <a:gd name="T7" fmla="*/ 43 h 210"/>
                <a:gd name="T8" fmla="*/ 90 w 306"/>
                <a:gd name="T9" fmla="*/ 27 h 210"/>
                <a:gd name="T10" fmla="*/ 37 w 306"/>
                <a:gd name="T11" fmla="*/ 80 h 210"/>
                <a:gd name="T12" fmla="*/ 39 w 306"/>
                <a:gd name="T13" fmla="*/ 92 h 210"/>
                <a:gd name="T14" fmla="*/ 0 w 306"/>
                <a:gd name="T15" fmla="*/ 149 h 210"/>
                <a:gd name="T16" fmla="*/ 61 w 306"/>
                <a:gd name="T17" fmla="*/ 210 h 210"/>
                <a:gd name="T18" fmla="*/ 245 w 306"/>
                <a:gd name="T19" fmla="*/ 210 h 210"/>
                <a:gd name="T20" fmla="*/ 306 w 306"/>
                <a:gd name="T21" fmla="*/ 149 h 210"/>
                <a:gd name="T22" fmla="*/ 264 w 306"/>
                <a:gd name="T23" fmla="*/ 9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6" h="210">
                  <a:moveTo>
                    <a:pt x="264" y="91"/>
                  </a:moveTo>
                  <a:cubicBezTo>
                    <a:pt x="265" y="85"/>
                    <a:pt x="266" y="79"/>
                    <a:pt x="266" y="73"/>
                  </a:cubicBezTo>
                  <a:cubicBezTo>
                    <a:pt x="266" y="33"/>
                    <a:pt x="234" y="0"/>
                    <a:pt x="194" y="0"/>
                  </a:cubicBezTo>
                  <a:cubicBezTo>
                    <a:pt x="164" y="0"/>
                    <a:pt x="139" y="18"/>
                    <a:pt x="127" y="43"/>
                  </a:cubicBezTo>
                  <a:cubicBezTo>
                    <a:pt x="118" y="33"/>
                    <a:pt x="104" y="27"/>
                    <a:pt x="90" y="27"/>
                  </a:cubicBezTo>
                  <a:cubicBezTo>
                    <a:pt x="61" y="27"/>
                    <a:pt x="37" y="50"/>
                    <a:pt x="37" y="80"/>
                  </a:cubicBezTo>
                  <a:cubicBezTo>
                    <a:pt x="37" y="84"/>
                    <a:pt x="38" y="88"/>
                    <a:pt x="39" y="92"/>
                  </a:cubicBezTo>
                  <a:cubicBezTo>
                    <a:pt x="16" y="101"/>
                    <a:pt x="0" y="123"/>
                    <a:pt x="0" y="149"/>
                  </a:cubicBezTo>
                  <a:cubicBezTo>
                    <a:pt x="0" y="183"/>
                    <a:pt x="28" y="210"/>
                    <a:pt x="61" y="210"/>
                  </a:cubicBezTo>
                  <a:cubicBezTo>
                    <a:pt x="245" y="210"/>
                    <a:pt x="245" y="210"/>
                    <a:pt x="245" y="210"/>
                  </a:cubicBezTo>
                  <a:cubicBezTo>
                    <a:pt x="278" y="210"/>
                    <a:pt x="306" y="183"/>
                    <a:pt x="306" y="149"/>
                  </a:cubicBezTo>
                  <a:cubicBezTo>
                    <a:pt x="306" y="122"/>
                    <a:pt x="288" y="99"/>
                    <a:pt x="264" y="91"/>
                  </a:cubicBezTo>
                  <a:close/>
                </a:path>
              </a:pathLst>
            </a:custGeom>
            <a:gradFill flip="none" rotWithShape="1">
              <a:gsLst>
                <a:gs pos="0">
                  <a:schemeClr val="bg1"/>
                </a:gs>
                <a:gs pos="87000">
                  <a:schemeClr val="bg1">
                    <a:lumMod val="85000"/>
                  </a:schemeClr>
                </a:gs>
              </a:gsLst>
              <a:lin ang="0" scaled="0"/>
              <a:tileRect/>
            </a:gradFill>
            <a:ln w="63500">
              <a:gradFill>
                <a:gsLst>
                  <a:gs pos="0">
                    <a:schemeClr val="bg1">
                      <a:lumMod val="85000"/>
                    </a:schemeClr>
                  </a:gs>
                  <a:gs pos="100000">
                    <a:schemeClr val="bg1"/>
                  </a:gs>
                </a:gsLst>
                <a:lin ang="5400000" scaled="1"/>
              </a:gradFill>
            </a:ln>
            <a:effectLst>
              <a:outerShdw blurRad="127000" dist="63500" dir="8100000" algn="tr"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38" name="文本框 137"/>
            <p:cNvSpPr txBox="1"/>
            <p:nvPr/>
          </p:nvSpPr>
          <p:spPr>
            <a:xfrm>
              <a:off x="1626133" y="618751"/>
              <a:ext cx="2645285" cy="461665"/>
            </a:xfrm>
            <a:prstGeom prst="rect">
              <a:avLst/>
            </a:prstGeom>
            <a:noFill/>
          </p:spPr>
          <p:txBody>
            <a:bodyPr wrap="square" rtlCol="0">
              <a:spAutoFit/>
              <a:scene3d>
                <a:camera prst="orthographicFront"/>
                <a:lightRig rig="threePt" dir="t"/>
              </a:scene3d>
              <a:sp3d contourW="19050"/>
            </a:bodyPr>
            <a:lstStyle/>
            <a:p>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标题文字添加此处</a:t>
              </a:r>
            </a:p>
          </p:txBody>
        </p:sp>
      </p:grpSp>
      <p:grpSp>
        <p:nvGrpSpPr>
          <p:cNvPr id="141" name="组合 140"/>
          <p:cNvGrpSpPr/>
          <p:nvPr/>
        </p:nvGrpSpPr>
        <p:grpSpPr>
          <a:xfrm>
            <a:off x="5590686" y="3319554"/>
            <a:ext cx="1024880" cy="1024876"/>
            <a:chOff x="1805940" y="1198245"/>
            <a:chExt cx="2011680" cy="2011680"/>
          </a:xfrm>
        </p:grpSpPr>
        <p:sp>
          <p:nvSpPr>
            <p:cNvPr id="142" name="圆角矩形 2"/>
            <p:cNvSpPr/>
            <p:nvPr/>
          </p:nvSpPr>
          <p:spPr>
            <a:xfrm>
              <a:off x="1805940" y="1198245"/>
              <a:ext cx="2011680" cy="2011680"/>
            </a:xfrm>
            <a:prstGeom prst="ellipse">
              <a:avLst/>
            </a:prstGeom>
            <a:solidFill>
              <a:schemeClr val="accent2"/>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43" name="圆角矩形 3"/>
            <p:cNvSpPr/>
            <p:nvPr/>
          </p:nvSpPr>
          <p:spPr>
            <a:xfrm>
              <a:off x="1971639" y="1363944"/>
              <a:ext cx="1680278" cy="1680278"/>
            </a:xfrm>
            <a:prstGeom prst="ellipse">
              <a:avLst/>
            </a:prstGeom>
            <a:gradFill>
              <a:gsLst>
                <a:gs pos="100000">
                  <a:srgbClr val="E0E0E0"/>
                </a:gs>
                <a:gs pos="0">
                  <a:schemeClr val="bg1"/>
                </a:gs>
              </a:gsLst>
              <a:lin ang="2700000" scaled="1"/>
            </a:gradFill>
            <a:ln w="101600">
              <a:noFill/>
            </a:ln>
            <a:effectLst>
              <a:outerShdw blurRad="127000" dist="76200" dir="2700000" algn="tl" rotWithShape="0">
                <a:schemeClr val="accent1">
                  <a:lumMod val="50000"/>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44" name="圆角矩形 4"/>
            <p:cNvSpPr/>
            <p:nvPr/>
          </p:nvSpPr>
          <p:spPr>
            <a:xfrm>
              <a:off x="2077721" y="1470026"/>
              <a:ext cx="1468114" cy="1468114"/>
            </a:xfrm>
            <a:prstGeom prst="ellipse">
              <a:avLst/>
            </a:prstGeom>
            <a:gradFill>
              <a:gsLst>
                <a:gs pos="0">
                  <a:srgbClr val="E2E2E2"/>
                </a:gs>
                <a:gs pos="100000">
                  <a:schemeClr val="bg1"/>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pic>
        <p:nvPicPr>
          <p:cNvPr id="147" name="图片占位符 146"/>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l="26634" r="26634"/>
          <a:stretch>
            <a:fillRect/>
          </a:stretch>
        </p:blipFill>
        <p:spPr/>
      </p:pic>
      <p:pic>
        <p:nvPicPr>
          <p:cNvPr id="149" name="图片占位符 148"/>
          <p:cNvPicPr>
            <a:picLocks noGrp="1" noChangeAspect="1"/>
          </p:cNvPicPr>
          <p:nvPr>
            <p:ph type="pic" sz="quarter" idx="11"/>
          </p:nvPr>
        </p:nvPicPr>
        <p:blipFill>
          <a:blip r:embed="rId5">
            <a:extLst>
              <a:ext uri="{28A0092B-C50C-407E-A947-70E740481C1C}">
                <a14:useLocalDpi xmlns:a14="http://schemas.microsoft.com/office/drawing/2010/main" val="0"/>
              </a:ext>
            </a:extLst>
          </a:blip>
          <a:srcRect l="26095" r="26095"/>
          <a:stretch>
            <a:fillRect/>
          </a:stretch>
        </p:blipFill>
        <p:spPr/>
      </p:pic>
      <p:grpSp>
        <p:nvGrpSpPr>
          <p:cNvPr id="150" name="组合 149"/>
          <p:cNvGrpSpPr/>
          <p:nvPr/>
        </p:nvGrpSpPr>
        <p:grpSpPr>
          <a:xfrm>
            <a:off x="9049913" y="2994396"/>
            <a:ext cx="2241975" cy="1782679"/>
            <a:chOff x="1068768" y="3955330"/>
            <a:chExt cx="2241975" cy="1782679"/>
          </a:xfrm>
        </p:grpSpPr>
        <p:sp>
          <p:nvSpPr>
            <p:cNvPr id="151" name="矩形 150"/>
            <p:cNvSpPr/>
            <p:nvPr/>
          </p:nvSpPr>
          <p:spPr>
            <a:xfrm>
              <a:off x="1068769" y="4353014"/>
              <a:ext cx="2241974" cy="1384995"/>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152" name="矩形 151"/>
            <p:cNvSpPr/>
            <p:nvPr/>
          </p:nvSpPr>
          <p:spPr>
            <a:xfrm>
              <a:off x="1068768" y="3955330"/>
              <a:ext cx="2241974" cy="424732"/>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tx1">
                      <a:lumMod val="65000"/>
                      <a:lumOff val="35000"/>
                    </a:schemeClr>
                  </a:solidFill>
                </a:rPr>
                <a:t>文字添加</a:t>
              </a:r>
            </a:p>
          </p:txBody>
        </p:sp>
      </p:grpSp>
      <p:grpSp>
        <p:nvGrpSpPr>
          <p:cNvPr id="153" name="组合 152"/>
          <p:cNvGrpSpPr/>
          <p:nvPr/>
        </p:nvGrpSpPr>
        <p:grpSpPr>
          <a:xfrm>
            <a:off x="934546" y="2994396"/>
            <a:ext cx="2241974" cy="1782679"/>
            <a:chOff x="1068769" y="3955330"/>
            <a:chExt cx="2241974" cy="1782679"/>
          </a:xfrm>
        </p:grpSpPr>
        <p:sp>
          <p:nvSpPr>
            <p:cNvPr id="154" name="矩形 153"/>
            <p:cNvSpPr/>
            <p:nvPr/>
          </p:nvSpPr>
          <p:spPr>
            <a:xfrm>
              <a:off x="1068769" y="4353014"/>
              <a:ext cx="2241974" cy="1384995"/>
            </a:xfrm>
            <a:prstGeom prst="rect">
              <a:avLst/>
            </a:prstGeom>
          </p:spPr>
          <p:txBody>
            <a:bodyPr wrap="square">
              <a:spAutoFit/>
              <a:scene3d>
                <a:camera prst="orthographicFront"/>
                <a:lightRig rig="threePt" dir="t"/>
              </a:scene3d>
              <a:sp3d contourW="635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155" name="矩形 154"/>
            <p:cNvSpPr/>
            <p:nvPr/>
          </p:nvSpPr>
          <p:spPr>
            <a:xfrm>
              <a:off x="1068769" y="3955330"/>
              <a:ext cx="2241974" cy="396134"/>
            </a:xfrm>
            <a:prstGeom prst="rect">
              <a:avLst/>
            </a:prstGeom>
          </p:spPr>
          <p:txBody>
            <a:bodyPr wrap="square">
              <a:spAutoFit/>
              <a:scene3d>
                <a:camera prst="orthographicFront"/>
                <a:lightRig rig="threePt" dir="t"/>
              </a:scene3d>
              <a:sp3d contourW="6350"/>
            </a:bodyPr>
            <a:lstStyle/>
            <a:p>
              <a:pPr algn="r">
                <a:lnSpc>
                  <a:spcPct val="120000"/>
                </a:lnSpc>
              </a:pPr>
              <a:r>
                <a:rPr lang="zh-CN" altLang="en-US" b="1" dirty="0">
                  <a:solidFill>
                    <a:schemeClr val="tx1">
                      <a:lumMod val="65000"/>
                      <a:lumOff val="35000"/>
                    </a:schemeClr>
                  </a:solidFill>
                </a:rPr>
                <a:t>文字添加</a:t>
              </a:r>
            </a:p>
          </p:txBody>
        </p:sp>
      </p:grpSp>
      <p:sp>
        <p:nvSpPr>
          <p:cNvPr id="157" name="文本框 156"/>
          <p:cNvSpPr txBox="1"/>
          <p:nvPr/>
        </p:nvSpPr>
        <p:spPr>
          <a:xfrm>
            <a:off x="5858081" y="3647324"/>
            <a:ext cx="492443" cy="369332"/>
          </a:xfrm>
          <a:prstGeom prst="rect">
            <a:avLst/>
          </a:prstGeom>
          <a:noFill/>
        </p:spPr>
        <p:txBody>
          <a:bodyPr wrap="none" rtlCol="0">
            <a:spAutoFit/>
            <a:scene3d>
              <a:camera prst="orthographicFront"/>
              <a:lightRig rig="threePt" dir="t"/>
            </a:scene3d>
            <a:sp3d contourW="6350"/>
          </a:bodyPr>
          <a:lstStyle/>
          <a:p>
            <a:pPr algn="ctr"/>
            <a:r>
              <a:rPr lang="en-US" altLang="zh-CN" b="1" dirty="0">
                <a:solidFill>
                  <a:schemeClr val="accent2"/>
                </a:solidFill>
              </a:rPr>
              <a:t>VS</a:t>
            </a:r>
            <a:endParaRPr lang="zh-CN" altLang="en-US" b="1" dirty="0">
              <a:solidFill>
                <a:schemeClr val="accent2"/>
              </a:solidFill>
            </a:endParaRPr>
          </a:p>
        </p:txBody>
      </p:sp>
    </p:spTree>
    <p:extLst>
      <p:ext uri="{BB962C8B-B14F-4D97-AF65-F5344CB8AC3E}">
        <p14:creationId xmlns:p14="http://schemas.microsoft.com/office/powerpoint/2010/main" val="229787191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4000">
        <p15:prstTrans prst="pageCurlDouble"/>
      </p:transition>
    </mc:Choice>
    <mc:Fallback>
      <p:transition spd="slow" advTm="400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825999" y="1117901"/>
            <a:ext cx="2540002" cy="4697133"/>
            <a:chOff x="5138965" y="1128151"/>
            <a:chExt cx="1914069" cy="3539620"/>
          </a:xfrm>
        </p:grpSpPr>
        <p:sp>
          <p:nvSpPr>
            <p:cNvPr id="71" name="任意多边形: 形状 70"/>
            <p:cNvSpPr/>
            <p:nvPr/>
          </p:nvSpPr>
          <p:spPr>
            <a:xfrm>
              <a:off x="5138965" y="1128151"/>
              <a:ext cx="1914069" cy="2769162"/>
            </a:xfrm>
            <a:custGeom>
              <a:avLst/>
              <a:gdLst>
                <a:gd name="connsiteX0" fmla="*/ 982031 w 1914069"/>
                <a:gd name="connsiteY0" fmla="*/ 0 h 2769162"/>
                <a:gd name="connsiteX1" fmla="*/ 1843868 w 1914069"/>
                <a:gd name="connsiteY1" fmla="*/ 861837 h 2769162"/>
                <a:gd name="connsiteX2" fmla="*/ 1591442 w 1914069"/>
                <a:gd name="connsiteY2" fmla="*/ 1471248 h 2769162"/>
                <a:gd name="connsiteX3" fmla="*/ 1488071 w 1914069"/>
                <a:gd name="connsiteY3" fmla="*/ 1556537 h 2769162"/>
                <a:gd name="connsiteX4" fmla="*/ 1914069 w 1914069"/>
                <a:gd name="connsiteY4" fmla="*/ 2507853 h 2769162"/>
                <a:gd name="connsiteX5" fmla="*/ 1470688 w 1914069"/>
                <a:gd name="connsiteY5" fmla="*/ 2299933 h 2769162"/>
                <a:gd name="connsiteX6" fmla="*/ 1330533 w 1914069"/>
                <a:gd name="connsiteY6" fmla="*/ 2769160 h 2769162"/>
                <a:gd name="connsiteX7" fmla="*/ 957036 w 1914069"/>
                <a:gd name="connsiteY7" fmla="*/ 1935088 h 2769162"/>
                <a:gd name="connsiteX8" fmla="*/ 583537 w 1914069"/>
                <a:gd name="connsiteY8" fmla="*/ 2769162 h 2769162"/>
                <a:gd name="connsiteX9" fmla="*/ 443382 w 1914069"/>
                <a:gd name="connsiteY9" fmla="*/ 2299934 h 2769162"/>
                <a:gd name="connsiteX10" fmla="*/ 0 w 1914069"/>
                <a:gd name="connsiteY10" fmla="*/ 2507854 h 2769162"/>
                <a:gd name="connsiteX11" fmla="*/ 439487 w 1914069"/>
                <a:gd name="connsiteY11" fmla="*/ 1526418 h 2769162"/>
                <a:gd name="connsiteX12" fmla="*/ 372620 w 1914069"/>
                <a:gd name="connsiteY12" fmla="*/ 1471248 h 2769162"/>
                <a:gd name="connsiteX13" fmla="*/ 120194 w 1914069"/>
                <a:gd name="connsiteY13" fmla="*/ 861837 h 2769162"/>
                <a:gd name="connsiteX14" fmla="*/ 982031 w 1914069"/>
                <a:gd name="connsiteY14" fmla="*/ 0 h 2769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14069" h="2769162">
                  <a:moveTo>
                    <a:pt x="982031" y="0"/>
                  </a:moveTo>
                  <a:cubicBezTo>
                    <a:pt x="1458010" y="0"/>
                    <a:pt x="1843868" y="385858"/>
                    <a:pt x="1843868" y="861837"/>
                  </a:cubicBezTo>
                  <a:cubicBezTo>
                    <a:pt x="1843868" y="1099827"/>
                    <a:pt x="1747404" y="1315286"/>
                    <a:pt x="1591442" y="1471248"/>
                  </a:cubicBezTo>
                  <a:lnTo>
                    <a:pt x="1488071" y="1556537"/>
                  </a:lnTo>
                  <a:lnTo>
                    <a:pt x="1914069" y="2507853"/>
                  </a:lnTo>
                  <a:lnTo>
                    <a:pt x="1470688" y="2299933"/>
                  </a:lnTo>
                  <a:lnTo>
                    <a:pt x="1330533" y="2769160"/>
                  </a:lnTo>
                  <a:lnTo>
                    <a:pt x="957036" y="1935088"/>
                  </a:lnTo>
                  <a:lnTo>
                    <a:pt x="583537" y="2769162"/>
                  </a:lnTo>
                  <a:lnTo>
                    <a:pt x="443382" y="2299934"/>
                  </a:lnTo>
                  <a:lnTo>
                    <a:pt x="0" y="2507854"/>
                  </a:lnTo>
                  <a:lnTo>
                    <a:pt x="439487" y="1526418"/>
                  </a:lnTo>
                  <a:lnTo>
                    <a:pt x="372620" y="1471248"/>
                  </a:lnTo>
                  <a:cubicBezTo>
                    <a:pt x="216659" y="1315286"/>
                    <a:pt x="120194" y="1099827"/>
                    <a:pt x="120194" y="861837"/>
                  </a:cubicBezTo>
                  <a:cubicBezTo>
                    <a:pt x="120194" y="385858"/>
                    <a:pt x="506052" y="0"/>
                    <a:pt x="982031" y="0"/>
                  </a:cubicBezTo>
                  <a:close/>
                </a:path>
              </a:pathLst>
            </a:custGeom>
            <a:solidFill>
              <a:schemeClr val="accent2"/>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FFFFFF"/>
                </a:solidFill>
                <a:effectLst/>
                <a:uLnTx/>
                <a:uFillTx/>
                <a:latin typeface="Arial"/>
                <a:ea typeface="微软雅黑"/>
                <a:cs typeface="+mn-cs"/>
              </a:endParaRPr>
            </a:p>
          </p:txBody>
        </p:sp>
        <p:sp>
          <p:nvSpPr>
            <p:cNvPr id="49" name="圆角矩形 3"/>
            <p:cNvSpPr/>
            <p:nvPr/>
          </p:nvSpPr>
          <p:spPr>
            <a:xfrm>
              <a:off x="5401135" y="1270127"/>
              <a:ext cx="1439718" cy="1439718"/>
            </a:xfrm>
            <a:prstGeom prst="ellipse">
              <a:avLst/>
            </a:prstGeom>
            <a:gradFill>
              <a:gsLst>
                <a:gs pos="100000">
                  <a:srgbClr val="E0E0E0"/>
                </a:gs>
                <a:gs pos="0">
                  <a:schemeClr val="bg1"/>
                </a:gs>
              </a:gsLst>
              <a:lin ang="2700000" scaled="1"/>
            </a:gradFill>
            <a:ln w="101600">
              <a:noFill/>
            </a:ln>
            <a:effectLst>
              <a:outerShdw blurRad="127000" dist="76200" dir="2700000" algn="tl" rotWithShape="0">
                <a:schemeClr val="accent1">
                  <a:lumMod val="50000"/>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FFFFFF"/>
                </a:solidFill>
                <a:effectLst/>
                <a:uLnTx/>
                <a:uFillTx/>
                <a:latin typeface="Arial"/>
                <a:ea typeface="微软雅黑"/>
                <a:cs typeface="+mn-cs"/>
              </a:endParaRPr>
            </a:p>
          </p:txBody>
        </p:sp>
        <p:sp>
          <p:nvSpPr>
            <p:cNvPr id="50" name="圆角矩形 4"/>
            <p:cNvSpPr/>
            <p:nvPr/>
          </p:nvSpPr>
          <p:spPr>
            <a:xfrm>
              <a:off x="5492030" y="1361022"/>
              <a:ext cx="1257929" cy="1257929"/>
            </a:xfrm>
            <a:prstGeom prst="ellipse">
              <a:avLst/>
            </a:prstGeom>
            <a:gradFill>
              <a:gsLst>
                <a:gs pos="0">
                  <a:srgbClr val="E2E2E2"/>
                </a:gs>
                <a:gs pos="100000">
                  <a:schemeClr val="bg1"/>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FFFFFF"/>
                </a:solidFill>
                <a:effectLst/>
                <a:uLnTx/>
                <a:uFillTx/>
                <a:latin typeface="Arial"/>
                <a:ea typeface="微软雅黑"/>
                <a:cs typeface="+mn-cs"/>
              </a:endParaRPr>
            </a:p>
          </p:txBody>
        </p:sp>
        <p:sp>
          <p:nvSpPr>
            <p:cNvPr id="75" name="文本框 74"/>
            <p:cNvSpPr txBox="1"/>
            <p:nvPr/>
          </p:nvSpPr>
          <p:spPr>
            <a:xfrm>
              <a:off x="5703890" y="1601131"/>
              <a:ext cx="784218" cy="765373"/>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a:ln>
                    <a:noFill/>
                  </a:ln>
                  <a:solidFill>
                    <a:srgbClr val="778495">
                      <a:lumMod val="50000"/>
                    </a:srgbClr>
                  </a:solidFill>
                  <a:effectLst/>
                  <a:uLnTx/>
                  <a:uFillTx/>
                  <a:latin typeface="Arial"/>
                  <a:ea typeface="微软雅黑"/>
                  <a:cs typeface="+mn-cs"/>
                </a:rPr>
                <a:t>02</a:t>
              </a:r>
              <a:endParaRPr kumimoji="0" lang="zh-CN" altLang="en-US" sz="6000" b="1" i="0" u="none" strike="noStrike" kern="1200" cap="none" spc="0" normalizeH="0" baseline="0" noProof="0" dirty="0">
                <a:ln>
                  <a:noFill/>
                </a:ln>
                <a:solidFill>
                  <a:srgbClr val="778495">
                    <a:lumMod val="50000"/>
                  </a:srgbClr>
                </a:solidFill>
                <a:effectLst/>
                <a:uLnTx/>
                <a:uFillTx/>
                <a:latin typeface="Arial"/>
                <a:ea typeface="微软雅黑"/>
                <a:cs typeface="+mn-cs"/>
              </a:endParaRPr>
            </a:p>
          </p:txBody>
        </p:sp>
        <p:sp>
          <p:nvSpPr>
            <p:cNvPr id="79" name="矩形 78"/>
            <p:cNvSpPr/>
            <p:nvPr/>
          </p:nvSpPr>
          <p:spPr>
            <a:xfrm>
              <a:off x="5355623" y="3897313"/>
              <a:ext cx="1530745" cy="487056"/>
            </a:xfrm>
            <a:prstGeom prst="rect">
              <a:avLst/>
            </a:prstGeom>
          </p:spPr>
          <p:txBody>
            <a:bodyPr wrap="none">
              <a:spAutoFit/>
              <a:scene3d>
                <a:camera prst="orthographicFront"/>
                <a:lightRig rig="threePt" dir="t"/>
              </a:scene3d>
              <a:sp3d contourW="12700"/>
            </a:bodyPr>
            <a:lstStyle/>
            <a:p>
              <a:pPr lvl="0" algn="ctr"/>
              <a:r>
                <a:rPr lang="zh-CN" altLang="en-US" sz="3600" dirty="0">
                  <a:solidFill>
                    <a:srgbClr val="778495">
                      <a:lumMod val="50000"/>
                    </a:srgbClr>
                  </a:solidFill>
                </a:rPr>
                <a:t>教学目标</a:t>
              </a:r>
            </a:p>
          </p:txBody>
        </p:sp>
        <p:sp>
          <p:nvSpPr>
            <p:cNvPr id="32" name="矩形 31"/>
            <p:cNvSpPr/>
            <p:nvPr/>
          </p:nvSpPr>
          <p:spPr>
            <a:xfrm>
              <a:off x="5207477" y="4366260"/>
              <a:ext cx="1827038" cy="301511"/>
            </a:xfrm>
            <a:prstGeom prst="rect">
              <a:avLst/>
            </a:prstGeom>
          </p:spPr>
          <p:txBody>
            <a:bodyPr wrap="none">
              <a:spAutoFit/>
              <a:scene3d>
                <a:camera prst="orthographicFront"/>
                <a:lightRig rig="threePt" dir="t"/>
              </a:scene3d>
              <a:sp3d contourW="12700"/>
            </a:bodyPr>
            <a:lstStyle/>
            <a:p>
              <a:pPr lvl="0" algn="ctr"/>
              <a:r>
                <a:rPr lang="en-US" altLang="zh-CN" sz="2000" dirty="0">
                  <a:solidFill>
                    <a:srgbClr val="000000">
                      <a:lumMod val="65000"/>
                      <a:lumOff val="35000"/>
                    </a:srgbClr>
                  </a:solidFill>
                </a:rPr>
                <a:t>Teaching objectives</a:t>
              </a:r>
            </a:p>
          </p:txBody>
        </p:sp>
      </p:grpSp>
    </p:spTree>
    <p:extLst>
      <p:ext uri="{BB962C8B-B14F-4D97-AF65-F5344CB8AC3E}">
        <p14:creationId xmlns:p14="http://schemas.microsoft.com/office/powerpoint/2010/main" val="245946088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4000">
        <p15:prstTrans prst="pageCurlDouble"/>
      </p:transition>
    </mc:Choice>
    <mc:Fallback>
      <p:transition spd="slow" advTm="4000">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rgbClr val="000000"/>
      </a:dk1>
      <a:lt1>
        <a:srgbClr val="FFFFFF"/>
      </a:lt1>
      <a:dk2>
        <a:srgbClr val="778495"/>
      </a:dk2>
      <a:lt2>
        <a:srgbClr val="F0F0F0"/>
      </a:lt2>
      <a:accent1>
        <a:srgbClr val="2980B9"/>
      </a:accent1>
      <a:accent2>
        <a:srgbClr val="16A085"/>
      </a:accent2>
      <a:accent3>
        <a:srgbClr val="9BBB59"/>
      </a:accent3>
      <a:accent4>
        <a:srgbClr val="F39C12"/>
      </a:accent4>
      <a:accent5>
        <a:srgbClr val="C0392B"/>
      </a:accent5>
      <a:accent6>
        <a:srgbClr val="A7459D"/>
      </a:accent6>
      <a:hlink>
        <a:srgbClr val="2980B9"/>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2980B9"/>
    </a:accent1>
    <a:accent2>
      <a:srgbClr val="16A085"/>
    </a:accent2>
    <a:accent3>
      <a:srgbClr val="9BBB59"/>
    </a:accent3>
    <a:accent4>
      <a:srgbClr val="F39C12"/>
    </a:accent4>
    <a:accent5>
      <a:srgbClr val="C0392B"/>
    </a:accent5>
    <a:accent6>
      <a:srgbClr val="A7459D"/>
    </a:accent6>
    <a:hlink>
      <a:srgbClr val="2980B9"/>
    </a:hlink>
    <a:folHlink>
      <a:srgbClr val="BFBFBF"/>
    </a:folHlink>
  </a:clrScheme>
</a:themeOverride>
</file>

<file path=ppt/theme/themeOverride10.xml><?xml version="1.0" encoding="utf-8"?>
<a:themeOverride xmlns:a="http://schemas.openxmlformats.org/drawingml/2006/main">
  <a:clrScheme name="Office">
    <a:dk1>
      <a:srgbClr val="000000"/>
    </a:dk1>
    <a:lt1>
      <a:srgbClr val="FFFFFF"/>
    </a:lt1>
    <a:dk2>
      <a:srgbClr val="778495"/>
    </a:dk2>
    <a:lt2>
      <a:srgbClr val="F0F0F0"/>
    </a:lt2>
    <a:accent1>
      <a:srgbClr val="2980B9"/>
    </a:accent1>
    <a:accent2>
      <a:srgbClr val="16A085"/>
    </a:accent2>
    <a:accent3>
      <a:srgbClr val="9BBB59"/>
    </a:accent3>
    <a:accent4>
      <a:srgbClr val="F39C12"/>
    </a:accent4>
    <a:accent5>
      <a:srgbClr val="C0392B"/>
    </a:accent5>
    <a:accent6>
      <a:srgbClr val="A7459D"/>
    </a:accent6>
    <a:hlink>
      <a:srgbClr val="2980B9"/>
    </a:hlink>
    <a:folHlink>
      <a:srgbClr val="BFBFBF"/>
    </a:folHlink>
  </a:clrScheme>
</a:themeOverride>
</file>

<file path=ppt/theme/themeOverride11.xml><?xml version="1.0" encoding="utf-8"?>
<a:themeOverride xmlns:a="http://schemas.openxmlformats.org/drawingml/2006/main">
  <a:clrScheme name="Office">
    <a:dk1>
      <a:srgbClr val="000000"/>
    </a:dk1>
    <a:lt1>
      <a:srgbClr val="FFFFFF"/>
    </a:lt1>
    <a:dk2>
      <a:srgbClr val="778495"/>
    </a:dk2>
    <a:lt2>
      <a:srgbClr val="F0F0F0"/>
    </a:lt2>
    <a:accent1>
      <a:srgbClr val="2980B9"/>
    </a:accent1>
    <a:accent2>
      <a:srgbClr val="16A085"/>
    </a:accent2>
    <a:accent3>
      <a:srgbClr val="9BBB59"/>
    </a:accent3>
    <a:accent4>
      <a:srgbClr val="F39C12"/>
    </a:accent4>
    <a:accent5>
      <a:srgbClr val="C0392B"/>
    </a:accent5>
    <a:accent6>
      <a:srgbClr val="A7459D"/>
    </a:accent6>
    <a:hlink>
      <a:srgbClr val="2980B9"/>
    </a:hlink>
    <a:folHlink>
      <a:srgbClr val="BFBFBF"/>
    </a:folHlink>
  </a:clrScheme>
</a:themeOverride>
</file>

<file path=ppt/theme/themeOverride12.xml><?xml version="1.0" encoding="utf-8"?>
<a:themeOverride xmlns:a="http://schemas.openxmlformats.org/drawingml/2006/main">
  <a:clrScheme name="Office">
    <a:dk1>
      <a:srgbClr val="000000"/>
    </a:dk1>
    <a:lt1>
      <a:srgbClr val="FFFFFF"/>
    </a:lt1>
    <a:dk2>
      <a:srgbClr val="778495"/>
    </a:dk2>
    <a:lt2>
      <a:srgbClr val="F0F0F0"/>
    </a:lt2>
    <a:accent1>
      <a:srgbClr val="2980B9"/>
    </a:accent1>
    <a:accent2>
      <a:srgbClr val="16A085"/>
    </a:accent2>
    <a:accent3>
      <a:srgbClr val="9BBB59"/>
    </a:accent3>
    <a:accent4>
      <a:srgbClr val="F39C12"/>
    </a:accent4>
    <a:accent5>
      <a:srgbClr val="C0392B"/>
    </a:accent5>
    <a:accent6>
      <a:srgbClr val="A7459D"/>
    </a:accent6>
    <a:hlink>
      <a:srgbClr val="2980B9"/>
    </a:hlink>
    <a:folHlink>
      <a:srgbClr val="BFBFBF"/>
    </a:folHlink>
  </a:clrScheme>
</a:themeOverride>
</file>

<file path=ppt/theme/themeOverride13.xml><?xml version="1.0" encoding="utf-8"?>
<a:themeOverride xmlns:a="http://schemas.openxmlformats.org/drawingml/2006/main">
  <a:clrScheme name="Office">
    <a:dk1>
      <a:srgbClr val="000000"/>
    </a:dk1>
    <a:lt1>
      <a:srgbClr val="FFFFFF"/>
    </a:lt1>
    <a:dk2>
      <a:srgbClr val="778495"/>
    </a:dk2>
    <a:lt2>
      <a:srgbClr val="F0F0F0"/>
    </a:lt2>
    <a:accent1>
      <a:srgbClr val="2980B9"/>
    </a:accent1>
    <a:accent2>
      <a:srgbClr val="16A085"/>
    </a:accent2>
    <a:accent3>
      <a:srgbClr val="9BBB59"/>
    </a:accent3>
    <a:accent4>
      <a:srgbClr val="F39C12"/>
    </a:accent4>
    <a:accent5>
      <a:srgbClr val="C0392B"/>
    </a:accent5>
    <a:accent6>
      <a:srgbClr val="A7459D"/>
    </a:accent6>
    <a:hlink>
      <a:srgbClr val="2980B9"/>
    </a:hlink>
    <a:folHlink>
      <a:srgbClr val="BFBFBF"/>
    </a:folHlink>
  </a:clrScheme>
</a:themeOverride>
</file>

<file path=ppt/theme/themeOverride14.xml><?xml version="1.0" encoding="utf-8"?>
<a:themeOverride xmlns:a="http://schemas.openxmlformats.org/drawingml/2006/main">
  <a:clrScheme name="Office">
    <a:dk1>
      <a:srgbClr val="000000"/>
    </a:dk1>
    <a:lt1>
      <a:srgbClr val="FFFFFF"/>
    </a:lt1>
    <a:dk2>
      <a:srgbClr val="778495"/>
    </a:dk2>
    <a:lt2>
      <a:srgbClr val="F0F0F0"/>
    </a:lt2>
    <a:accent1>
      <a:srgbClr val="2980B9"/>
    </a:accent1>
    <a:accent2>
      <a:srgbClr val="16A085"/>
    </a:accent2>
    <a:accent3>
      <a:srgbClr val="9BBB59"/>
    </a:accent3>
    <a:accent4>
      <a:srgbClr val="F39C12"/>
    </a:accent4>
    <a:accent5>
      <a:srgbClr val="C0392B"/>
    </a:accent5>
    <a:accent6>
      <a:srgbClr val="A7459D"/>
    </a:accent6>
    <a:hlink>
      <a:srgbClr val="2980B9"/>
    </a:hlink>
    <a:folHlink>
      <a:srgbClr val="BFBFBF"/>
    </a:folHlink>
  </a:clrScheme>
</a:themeOverride>
</file>

<file path=ppt/theme/themeOverride15.xml><?xml version="1.0" encoding="utf-8"?>
<a:themeOverride xmlns:a="http://schemas.openxmlformats.org/drawingml/2006/main">
  <a:clrScheme name="Office">
    <a:dk1>
      <a:srgbClr val="000000"/>
    </a:dk1>
    <a:lt1>
      <a:srgbClr val="FFFFFF"/>
    </a:lt1>
    <a:dk2>
      <a:srgbClr val="778495"/>
    </a:dk2>
    <a:lt2>
      <a:srgbClr val="F0F0F0"/>
    </a:lt2>
    <a:accent1>
      <a:srgbClr val="2980B9"/>
    </a:accent1>
    <a:accent2>
      <a:srgbClr val="16A085"/>
    </a:accent2>
    <a:accent3>
      <a:srgbClr val="9BBB59"/>
    </a:accent3>
    <a:accent4>
      <a:srgbClr val="F39C12"/>
    </a:accent4>
    <a:accent5>
      <a:srgbClr val="C0392B"/>
    </a:accent5>
    <a:accent6>
      <a:srgbClr val="A7459D"/>
    </a:accent6>
    <a:hlink>
      <a:srgbClr val="2980B9"/>
    </a:hlink>
    <a:folHlink>
      <a:srgbClr val="BFBFBF"/>
    </a:folHlink>
  </a:clrScheme>
</a:themeOverride>
</file>

<file path=ppt/theme/themeOverride16.xml><?xml version="1.0" encoding="utf-8"?>
<a:themeOverride xmlns:a="http://schemas.openxmlformats.org/drawingml/2006/main">
  <a:clrScheme name="Office">
    <a:dk1>
      <a:srgbClr val="000000"/>
    </a:dk1>
    <a:lt1>
      <a:srgbClr val="FFFFFF"/>
    </a:lt1>
    <a:dk2>
      <a:srgbClr val="778495"/>
    </a:dk2>
    <a:lt2>
      <a:srgbClr val="F0F0F0"/>
    </a:lt2>
    <a:accent1>
      <a:srgbClr val="2980B9"/>
    </a:accent1>
    <a:accent2>
      <a:srgbClr val="16A085"/>
    </a:accent2>
    <a:accent3>
      <a:srgbClr val="9BBB59"/>
    </a:accent3>
    <a:accent4>
      <a:srgbClr val="F39C12"/>
    </a:accent4>
    <a:accent5>
      <a:srgbClr val="C0392B"/>
    </a:accent5>
    <a:accent6>
      <a:srgbClr val="A7459D"/>
    </a:accent6>
    <a:hlink>
      <a:srgbClr val="2980B9"/>
    </a:hlink>
    <a:folHlink>
      <a:srgbClr val="BFBFBF"/>
    </a:folHlink>
  </a:clrScheme>
</a:themeOverride>
</file>

<file path=ppt/theme/themeOverride17.xml><?xml version="1.0" encoding="utf-8"?>
<a:themeOverride xmlns:a="http://schemas.openxmlformats.org/drawingml/2006/main">
  <a:clrScheme name="Office">
    <a:dk1>
      <a:srgbClr val="000000"/>
    </a:dk1>
    <a:lt1>
      <a:srgbClr val="FFFFFF"/>
    </a:lt1>
    <a:dk2>
      <a:srgbClr val="778495"/>
    </a:dk2>
    <a:lt2>
      <a:srgbClr val="F0F0F0"/>
    </a:lt2>
    <a:accent1>
      <a:srgbClr val="2980B9"/>
    </a:accent1>
    <a:accent2>
      <a:srgbClr val="16A085"/>
    </a:accent2>
    <a:accent3>
      <a:srgbClr val="9BBB59"/>
    </a:accent3>
    <a:accent4>
      <a:srgbClr val="F39C12"/>
    </a:accent4>
    <a:accent5>
      <a:srgbClr val="C0392B"/>
    </a:accent5>
    <a:accent6>
      <a:srgbClr val="A7459D"/>
    </a:accent6>
    <a:hlink>
      <a:srgbClr val="2980B9"/>
    </a:hlink>
    <a:folHlink>
      <a:srgbClr val="BFBFBF"/>
    </a:folHlink>
  </a:clrScheme>
</a:themeOverride>
</file>

<file path=ppt/theme/themeOverride18.xml><?xml version="1.0" encoding="utf-8"?>
<a:themeOverride xmlns:a="http://schemas.openxmlformats.org/drawingml/2006/main">
  <a:clrScheme name="Office">
    <a:dk1>
      <a:srgbClr val="000000"/>
    </a:dk1>
    <a:lt1>
      <a:srgbClr val="FFFFFF"/>
    </a:lt1>
    <a:dk2>
      <a:srgbClr val="778495"/>
    </a:dk2>
    <a:lt2>
      <a:srgbClr val="F0F0F0"/>
    </a:lt2>
    <a:accent1>
      <a:srgbClr val="2980B9"/>
    </a:accent1>
    <a:accent2>
      <a:srgbClr val="16A085"/>
    </a:accent2>
    <a:accent3>
      <a:srgbClr val="9BBB59"/>
    </a:accent3>
    <a:accent4>
      <a:srgbClr val="F39C12"/>
    </a:accent4>
    <a:accent5>
      <a:srgbClr val="C0392B"/>
    </a:accent5>
    <a:accent6>
      <a:srgbClr val="A7459D"/>
    </a:accent6>
    <a:hlink>
      <a:srgbClr val="2980B9"/>
    </a:hlink>
    <a:folHlink>
      <a:srgbClr val="BFBFBF"/>
    </a:folHlink>
  </a:clrScheme>
</a:themeOverride>
</file>

<file path=ppt/theme/themeOverride19.xml><?xml version="1.0" encoding="utf-8"?>
<a:themeOverride xmlns:a="http://schemas.openxmlformats.org/drawingml/2006/main">
  <a:clrScheme name="Office">
    <a:dk1>
      <a:srgbClr val="000000"/>
    </a:dk1>
    <a:lt1>
      <a:srgbClr val="FFFFFF"/>
    </a:lt1>
    <a:dk2>
      <a:srgbClr val="778495"/>
    </a:dk2>
    <a:lt2>
      <a:srgbClr val="F0F0F0"/>
    </a:lt2>
    <a:accent1>
      <a:srgbClr val="2980B9"/>
    </a:accent1>
    <a:accent2>
      <a:srgbClr val="16A085"/>
    </a:accent2>
    <a:accent3>
      <a:srgbClr val="9BBB59"/>
    </a:accent3>
    <a:accent4>
      <a:srgbClr val="F39C12"/>
    </a:accent4>
    <a:accent5>
      <a:srgbClr val="C0392B"/>
    </a:accent5>
    <a:accent6>
      <a:srgbClr val="A7459D"/>
    </a:accent6>
    <a:hlink>
      <a:srgbClr val="2980B9"/>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78495"/>
    </a:dk2>
    <a:lt2>
      <a:srgbClr val="F0F0F0"/>
    </a:lt2>
    <a:accent1>
      <a:srgbClr val="2980B9"/>
    </a:accent1>
    <a:accent2>
      <a:srgbClr val="16A085"/>
    </a:accent2>
    <a:accent3>
      <a:srgbClr val="9BBB59"/>
    </a:accent3>
    <a:accent4>
      <a:srgbClr val="F39C12"/>
    </a:accent4>
    <a:accent5>
      <a:srgbClr val="C0392B"/>
    </a:accent5>
    <a:accent6>
      <a:srgbClr val="A7459D"/>
    </a:accent6>
    <a:hlink>
      <a:srgbClr val="2980B9"/>
    </a:hlink>
    <a:folHlink>
      <a:srgbClr val="BFBFBF"/>
    </a:folHlink>
  </a:clrScheme>
</a:themeOverride>
</file>

<file path=ppt/theme/themeOverride20.xml><?xml version="1.0" encoding="utf-8"?>
<a:themeOverride xmlns:a="http://schemas.openxmlformats.org/drawingml/2006/main">
  <a:clrScheme name="Office">
    <a:dk1>
      <a:srgbClr val="000000"/>
    </a:dk1>
    <a:lt1>
      <a:srgbClr val="FFFFFF"/>
    </a:lt1>
    <a:dk2>
      <a:srgbClr val="778495"/>
    </a:dk2>
    <a:lt2>
      <a:srgbClr val="F0F0F0"/>
    </a:lt2>
    <a:accent1>
      <a:srgbClr val="2980B9"/>
    </a:accent1>
    <a:accent2>
      <a:srgbClr val="16A085"/>
    </a:accent2>
    <a:accent3>
      <a:srgbClr val="9BBB59"/>
    </a:accent3>
    <a:accent4>
      <a:srgbClr val="F39C12"/>
    </a:accent4>
    <a:accent5>
      <a:srgbClr val="C0392B"/>
    </a:accent5>
    <a:accent6>
      <a:srgbClr val="A7459D"/>
    </a:accent6>
    <a:hlink>
      <a:srgbClr val="2980B9"/>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78495"/>
    </a:dk2>
    <a:lt2>
      <a:srgbClr val="F0F0F0"/>
    </a:lt2>
    <a:accent1>
      <a:srgbClr val="2980B9"/>
    </a:accent1>
    <a:accent2>
      <a:srgbClr val="16A085"/>
    </a:accent2>
    <a:accent3>
      <a:srgbClr val="9BBB59"/>
    </a:accent3>
    <a:accent4>
      <a:srgbClr val="F39C12"/>
    </a:accent4>
    <a:accent5>
      <a:srgbClr val="C0392B"/>
    </a:accent5>
    <a:accent6>
      <a:srgbClr val="A7459D"/>
    </a:accent6>
    <a:hlink>
      <a:srgbClr val="2980B9"/>
    </a:hlink>
    <a:folHlink>
      <a:srgbClr val="BFBFBF"/>
    </a:folHlink>
  </a:clrScheme>
</a:themeOverride>
</file>

<file path=ppt/theme/themeOverride4.xml><?xml version="1.0" encoding="utf-8"?>
<a:themeOverride xmlns:a="http://schemas.openxmlformats.org/drawingml/2006/main">
  <a:clrScheme name="Office">
    <a:dk1>
      <a:srgbClr val="000000"/>
    </a:dk1>
    <a:lt1>
      <a:srgbClr val="FFFFFF"/>
    </a:lt1>
    <a:dk2>
      <a:srgbClr val="778495"/>
    </a:dk2>
    <a:lt2>
      <a:srgbClr val="F0F0F0"/>
    </a:lt2>
    <a:accent1>
      <a:srgbClr val="2980B9"/>
    </a:accent1>
    <a:accent2>
      <a:srgbClr val="16A085"/>
    </a:accent2>
    <a:accent3>
      <a:srgbClr val="9BBB59"/>
    </a:accent3>
    <a:accent4>
      <a:srgbClr val="F39C12"/>
    </a:accent4>
    <a:accent5>
      <a:srgbClr val="C0392B"/>
    </a:accent5>
    <a:accent6>
      <a:srgbClr val="A7459D"/>
    </a:accent6>
    <a:hlink>
      <a:srgbClr val="2980B9"/>
    </a:hlink>
    <a:folHlink>
      <a:srgbClr val="BFBFBF"/>
    </a:folHlink>
  </a:clrScheme>
</a:themeOverride>
</file>

<file path=ppt/theme/themeOverride5.xml><?xml version="1.0" encoding="utf-8"?>
<a:themeOverride xmlns:a="http://schemas.openxmlformats.org/drawingml/2006/main">
  <a:clrScheme name="Office">
    <a:dk1>
      <a:srgbClr val="000000"/>
    </a:dk1>
    <a:lt1>
      <a:srgbClr val="FFFFFF"/>
    </a:lt1>
    <a:dk2>
      <a:srgbClr val="778495"/>
    </a:dk2>
    <a:lt2>
      <a:srgbClr val="F0F0F0"/>
    </a:lt2>
    <a:accent1>
      <a:srgbClr val="2980B9"/>
    </a:accent1>
    <a:accent2>
      <a:srgbClr val="16A085"/>
    </a:accent2>
    <a:accent3>
      <a:srgbClr val="9BBB59"/>
    </a:accent3>
    <a:accent4>
      <a:srgbClr val="F39C12"/>
    </a:accent4>
    <a:accent5>
      <a:srgbClr val="C0392B"/>
    </a:accent5>
    <a:accent6>
      <a:srgbClr val="A7459D"/>
    </a:accent6>
    <a:hlink>
      <a:srgbClr val="2980B9"/>
    </a:hlink>
    <a:folHlink>
      <a:srgbClr val="BFBFBF"/>
    </a:folHlink>
  </a:clrScheme>
</a:themeOverride>
</file>

<file path=ppt/theme/themeOverride6.xml><?xml version="1.0" encoding="utf-8"?>
<a:themeOverride xmlns:a="http://schemas.openxmlformats.org/drawingml/2006/main">
  <a:clrScheme name="Office">
    <a:dk1>
      <a:srgbClr val="000000"/>
    </a:dk1>
    <a:lt1>
      <a:srgbClr val="FFFFFF"/>
    </a:lt1>
    <a:dk2>
      <a:srgbClr val="778495"/>
    </a:dk2>
    <a:lt2>
      <a:srgbClr val="F0F0F0"/>
    </a:lt2>
    <a:accent1>
      <a:srgbClr val="2980B9"/>
    </a:accent1>
    <a:accent2>
      <a:srgbClr val="16A085"/>
    </a:accent2>
    <a:accent3>
      <a:srgbClr val="9BBB59"/>
    </a:accent3>
    <a:accent4>
      <a:srgbClr val="F39C12"/>
    </a:accent4>
    <a:accent5>
      <a:srgbClr val="C0392B"/>
    </a:accent5>
    <a:accent6>
      <a:srgbClr val="A7459D"/>
    </a:accent6>
    <a:hlink>
      <a:srgbClr val="2980B9"/>
    </a:hlink>
    <a:folHlink>
      <a:srgbClr val="BFBFBF"/>
    </a:folHlink>
  </a:clrScheme>
</a:themeOverride>
</file>

<file path=ppt/theme/themeOverride7.xml><?xml version="1.0" encoding="utf-8"?>
<a:themeOverride xmlns:a="http://schemas.openxmlformats.org/drawingml/2006/main">
  <a:clrScheme name="Office">
    <a:dk1>
      <a:srgbClr val="000000"/>
    </a:dk1>
    <a:lt1>
      <a:srgbClr val="FFFFFF"/>
    </a:lt1>
    <a:dk2>
      <a:srgbClr val="778495"/>
    </a:dk2>
    <a:lt2>
      <a:srgbClr val="F0F0F0"/>
    </a:lt2>
    <a:accent1>
      <a:srgbClr val="2980B9"/>
    </a:accent1>
    <a:accent2>
      <a:srgbClr val="16A085"/>
    </a:accent2>
    <a:accent3>
      <a:srgbClr val="9BBB59"/>
    </a:accent3>
    <a:accent4>
      <a:srgbClr val="F39C12"/>
    </a:accent4>
    <a:accent5>
      <a:srgbClr val="C0392B"/>
    </a:accent5>
    <a:accent6>
      <a:srgbClr val="A7459D"/>
    </a:accent6>
    <a:hlink>
      <a:srgbClr val="2980B9"/>
    </a:hlink>
    <a:folHlink>
      <a:srgbClr val="BFBFBF"/>
    </a:folHlink>
  </a:clrScheme>
</a:themeOverride>
</file>

<file path=ppt/theme/themeOverride8.xml><?xml version="1.0" encoding="utf-8"?>
<a:themeOverride xmlns:a="http://schemas.openxmlformats.org/drawingml/2006/main">
  <a:clrScheme name="Office">
    <a:dk1>
      <a:srgbClr val="000000"/>
    </a:dk1>
    <a:lt1>
      <a:srgbClr val="FFFFFF"/>
    </a:lt1>
    <a:dk2>
      <a:srgbClr val="778495"/>
    </a:dk2>
    <a:lt2>
      <a:srgbClr val="F0F0F0"/>
    </a:lt2>
    <a:accent1>
      <a:srgbClr val="2980B9"/>
    </a:accent1>
    <a:accent2>
      <a:srgbClr val="16A085"/>
    </a:accent2>
    <a:accent3>
      <a:srgbClr val="9BBB59"/>
    </a:accent3>
    <a:accent4>
      <a:srgbClr val="F39C12"/>
    </a:accent4>
    <a:accent5>
      <a:srgbClr val="C0392B"/>
    </a:accent5>
    <a:accent6>
      <a:srgbClr val="A7459D"/>
    </a:accent6>
    <a:hlink>
      <a:srgbClr val="2980B9"/>
    </a:hlink>
    <a:folHlink>
      <a:srgbClr val="BFBFBF"/>
    </a:folHlink>
  </a:clrScheme>
</a:themeOverride>
</file>

<file path=ppt/theme/themeOverride9.xml><?xml version="1.0" encoding="utf-8"?>
<a:themeOverride xmlns:a="http://schemas.openxmlformats.org/drawingml/2006/main">
  <a:clrScheme name="Office">
    <a:dk1>
      <a:srgbClr val="000000"/>
    </a:dk1>
    <a:lt1>
      <a:srgbClr val="FFFFFF"/>
    </a:lt1>
    <a:dk2>
      <a:srgbClr val="778495"/>
    </a:dk2>
    <a:lt2>
      <a:srgbClr val="F0F0F0"/>
    </a:lt2>
    <a:accent1>
      <a:srgbClr val="2980B9"/>
    </a:accent1>
    <a:accent2>
      <a:srgbClr val="16A085"/>
    </a:accent2>
    <a:accent3>
      <a:srgbClr val="9BBB59"/>
    </a:accent3>
    <a:accent4>
      <a:srgbClr val="F39C12"/>
    </a:accent4>
    <a:accent5>
      <a:srgbClr val="C0392B"/>
    </a:accent5>
    <a:accent6>
      <a:srgbClr val="A7459D"/>
    </a:accent6>
    <a:hlink>
      <a:srgbClr val="2980B9"/>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179</TotalTime>
  <Words>1410</Words>
  <Application>Microsoft Office PowerPoint</Application>
  <PresentationFormat>宽屏</PresentationFormat>
  <Paragraphs>201</Paragraphs>
  <Slides>24</Slides>
  <Notes>24</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24</vt:i4>
      </vt:variant>
    </vt:vector>
  </HeadingPairs>
  <TitlesOfParts>
    <vt:vector size="32" baseType="lpstr">
      <vt:lpstr>等线</vt:lpstr>
      <vt:lpstr>时尚中黑简体</vt:lpstr>
      <vt:lpstr>宋体</vt:lpstr>
      <vt:lpstr>微软雅黑</vt:lpstr>
      <vt:lpstr>Arial</vt:lpstr>
      <vt:lpstr>Calibri</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逆流的小鱼</dc:creator>
  <cp:lastModifiedBy>逆流的小鱼</cp:lastModifiedBy>
  <cp:revision>44</cp:revision>
  <dcterms:created xsi:type="dcterms:W3CDTF">2017-05-06T02:14:35Z</dcterms:created>
  <dcterms:modified xsi:type="dcterms:W3CDTF">2017-05-06T05:18:41Z</dcterms:modified>
</cp:coreProperties>
</file>