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9" r:id="rId2"/>
    <p:sldId id="402" r:id="rId3"/>
    <p:sldId id="322" r:id="rId4"/>
    <p:sldId id="428" r:id="rId5"/>
    <p:sldId id="318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97D0"/>
    <a:srgbClr val="0F3387"/>
    <a:srgbClr val="67B8CA"/>
    <a:srgbClr val="115D8F"/>
    <a:srgbClr val="2A465C"/>
    <a:srgbClr val="9CCBBB"/>
    <a:srgbClr val="5A895C"/>
    <a:srgbClr val="7EBA88"/>
    <a:srgbClr val="427B45"/>
    <a:srgbClr val="F4FA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143" d="100"/>
          <a:sy n="143" d="100"/>
        </p:scale>
        <p:origin x="900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47839" flipH="1">
            <a:off x="4187813" y="-176847"/>
            <a:ext cx="8781717" cy="6026744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467360" y="2513330"/>
            <a:ext cx="55524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anose="020B0503020204020204" pitchFamily="34" charset="-122"/>
              </a:rPr>
              <a:t>水彩风教育</a:t>
            </a:r>
            <a:r>
              <a:rPr lang="en-US" altLang="zh-CN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anose="020B0503020204020204" pitchFamily="34" charset="-122"/>
              </a:rPr>
              <a:t>PPT</a:t>
            </a: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anose="020B0503020204020204" pitchFamily="34" charset="-122"/>
              </a:rPr>
              <a:t>模板</a:t>
            </a:r>
          </a:p>
        </p:txBody>
      </p:sp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52720" y="-228600"/>
            <a:ext cx="457200" cy="457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67544" y="915566"/>
            <a:ext cx="36004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spc="300" dirty="0">
                <a:solidFill>
                  <a:srgbClr val="6597D0"/>
                </a:solidFill>
                <a:latin typeface="Brush Script MT" panose="03060802040406070304" pitchFamily="66" charset="0"/>
                <a:cs typeface="+mn-ea"/>
                <a:sym typeface="+mn-lt"/>
              </a:rPr>
              <a:t>201X</a:t>
            </a:r>
            <a:endParaRPr lang="zh-CN" altLang="en-US" sz="13800" spc="300" dirty="0">
              <a:solidFill>
                <a:srgbClr val="6597D0"/>
              </a:solidFill>
              <a:latin typeface="Brush Script MT" panose="03060802040406070304" pitchFamily="66" charset="0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3818" flipH="1">
            <a:off x="-5885104" y="2929219"/>
            <a:ext cx="8781717" cy="60267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8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1835696" y="1419622"/>
            <a:ext cx="2969239" cy="2905010"/>
            <a:chOff x="-949635" y="0"/>
            <a:chExt cx="7009631" cy="6858000"/>
          </a:xfrm>
        </p:grpSpPr>
        <p:sp>
          <p:nvSpPr>
            <p:cNvPr id="26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2"/>
          <p:cNvGrpSpPr/>
          <p:nvPr/>
        </p:nvGrpSpPr>
        <p:grpSpPr>
          <a:xfrm>
            <a:off x="1778442" y="1982756"/>
            <a:ext cx="1778742" cy="1778742"/>
            <a:chOff x="990600" y="2044717"/>
            <a:chExt cx="2768566" cy="2768566"/>
          </a:xfrm>
        </p:grpSpPr>
        <p:sp>
          <p:nvSpPr>
            <p:cNvPr id="22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24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25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6" name="Diamond 11"/>
          <p:cNvSpPr/>
          <p:nvPr/>
        </p:nvSpPr>
        <p:spPr bwMode="auto">
          <a:xfrm>
            <a:off x="2893039" y="1109481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endParaRPr lang="en-US" altLang="zh-CN" sz="2400" b="1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Diamond 12"/>
          <p:cNvSpPr/>
          <p:nvPr/>
        </p:nvSpPr>
        <p:spPr bwMode="auto">
          <a:xfrm>
            <a:off x="3720927" y="1920439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endParaRPr lang="en-US" altLang="zh-CN" sz="2400" b="1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Diamond 13"/>
          <p:cNvSpPr/>
          <p:nvPr/>
        </p:nvSpPr>
        <p:spPr bwMode="auto">
          <a:xfrm>
            <a:off x="3720927" y="3065451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endParaRPr lang="en-US" altLang="zh-CN" sz="2400" b="1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Diamond 14"/>
          <p:cNvSpPr/>
          <p:nvPr/>
        </p:nvSpPr>
        <p:spPr bwMode="auto">
          <a:xfrm>
            <a:off x="2893039" y="3926238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endParaRPr lang="en-US" altLang="zh-CN" sz="2400" b="1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53875" flipH="1">
            <a:off x="3525470" y="-4425689"/>
            <a:ext cx="8781717" cy="602674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12529" flipH="1">
            <a:off x="-5463587" y="1652663"/>
            <a:ext cx="8781717" cy="60267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47839" flipH="1">
            <a:off x="4187813" y="-176847"/>
            <a:ext cx="8781717" cy="60267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3818" flipH="1">
            <a:off x="-5885104" y="2929219"/>
            <a:ext cx="8781717" cy="60267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7124" y="334645"/>
            <a:ext cx="4680520" cy="475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anose="020B0503020204020204" pitchFamily="34" charset="-122"/>
              </a:rPr>
              <a:t>引导页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323511" y="1865451"/>
            <a:ext cx="6496681" cy="3024951"/>
            <a:chOff x="1323511" y="1865451"/>
            <a:chExt cx="6496681" cy="3024951"/>
          </a:xfrm>
        </p:grpSpPr>
        <p:grpSp>
          <p:nvGrpSpPr>
            <p:cNvPr id="4" name="Group 1"/>
            <p:cNvGrpSpPr/>
            <p:nvPr/>
          </p:nvGrpSpPr>
          <p:grpSpPr>
            <a:xfrm>
              <a:off x="4597468" y="2004688"/>
              <a:ext cx="1155329" cy="545570"/>
              <a:chOff x="6129954" y="2843530"/>
              <a:chExt cx="1540439" cy="727427"/>
            </a:xfrm>
          </p:grpSpPr>
          <p:sp>
            <p:nvSpPr>
              <p:cNvPr id="64" name="Freeform: Shape 2"/>
              <p:cNvSpPr/>
              <p:nvPr/>
            </p:nvSpPr>
            <p:spPr>
              <a:xfrm>
                <a:off x="6141352" y="2843530"/>
                <a:ext cx="1529041" cy="514777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3"/>
              <p:cNvSpPr/>
              <p:nvPr/>
            </p:nvSpPr>
            <p:spPr>
              <a:xfrm>
                <a:off x="6129954" y="3094399"/>
                <a:ext cx="1415518" cy="476558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3421884" y="2005156"/>
              <a:ext cx="1143008" cy="543878"/>
              <a:chOff x="4562511" y="2844155"/>
              <a:chExt cx="1524010" cy="725171"/>
            </a:xfrm>
          </p:grpSpPr>
          <p:sp>
            <p:nvSpPr>
              <p:cNvPr id="62" name="Freeform: Shape 5"/>
              <p:cNvSpPr/>
              <p:nvPr/>
            </p:nvSpPr>
            <p:spPr>
              <a:xfrm>
                <a:off x="4562511" y="2844155"/>
                <a:ext cx="1524010" cy="512392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6"/>
              <p:cNvSpPr/>
              <p:nvPr/>
            </p:nvSpPr>
            <p:spPr>
              <a:xfrm>
                <a:off x="4668333" y="3094977"/>
                <a:ext cx="1410862" cy="474349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2096553" y="2314201"/>
              <a:ext cx="1422755" cy="2182227"/>
              <a:chOff x="2795401" y="3256214"/>
              <a:chExt cx="1897006" cy="2909636"/>
            </a:xfrm>
          </p:grpSpPr>
          <p:sp>
            <p:nvSpPr>
              <p:cNvPr id="57" name="Freeform: Shape 8"/>
              <p:cNvSpPr/>
              <p:nvPr/>
            </p:nvSpPr>
            <p:spPr>
              <a:xfrm>
                <a:off x="3343455" y="3256214"/>
                <a:ext cx="1245061" cy="1152952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"/>
              <p:cNvSpPr/>
              <p:nvPr/>
            </p:nvSpPr>
            <p:spPr>
              <a:xfrm>
                <a:off x="3539785" y="3476443"/>
                <a:ext cx="1152622" cy="1067351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10"/>
              <p:cNvGrpSpPr/>
              <p:nvPr/>
            </p:nvGrpSpPr>
            <p:grpSpPr>
              <a:xfrm>
                <a:off x="2795401" y="4381292"/>
                <a:ext cx="834811" cy="1784558"/>
                <a:chOff x="2795401" y="4381292"/>
                <a:chExt cx="834811" cy="1784558"/>
              </a:xfrm>
            </p:grpSpPr>
            <p:sp>
              <p:nvSpPr>
                <p:cNvPr id="60" name="Freeform: Shape 11"/>
                <p:cNvSpPr/>
                <p:nvPr/>
              </p:nvSpPr>
              <p:spPr>
                <a:xfrm>
                  <a:off x="2795401" y="4381292"/>
                  <a:ext cx="645733" cy="1780015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2"/>
                <p:cNvSpPr/>
                <p:nvPr/>
              </p:nvSpPr>
              <p:spPr>
                <a:xfrm>
                  <a:off x="3032421" y="4517991"/>
                  <a:ext cx="597791" cy="1647859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13"/>
            <p:cNvGrpSpPr/>
            <p:nvPr/>
          </p:nvGrpSpPr>
          <p:grpSpPr>
            <a:xfrm>
              <a:off x="5641446" y="2314516"/>
              <a:ext cx="1022543" cy="967176"/>
              <a:chOff x="7521925" y="3256636"/>
              <a:chExt cx="1363390" cy="1289568"/>
            </a:xfrm>
          </p:grpSpPr>
          <p:sp>
            <p:nvSpPr>
              <p:cNvPr id="55" name="Freeform: Shape 14"/>
              <p:cNvSpPr/>
              <p:nvPr/>
            </p:nvSpPr>
            <p:spPr>
              <a:xfrm>
                <a:off x="7644956" y="3256636"/>
                <a:ext cx="1240359" cy="1155131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5"/>
              <p:cNvSpPr/>
              <p:nvPr/>
            </p:nvSpPr>
            <p:spPr>
              <a:xfrm>
                <a:off x="7521925" y="3476834"/>
                <a:ext cx="1148270" cy="1069370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6"/>
            <p:cNvGrpSpPr/>
            <p:nvPr/>
          </p:nvGrpSpPr>
          <p:grpSpPr>
            <a:xfrm>
              <a:off x="6438093" y="3158010"/>
              <a:ext cx="640821" cy="1335837"/>
              <a:chOff x="8584122" y="4381292"/>
              <a:chExt cx="854428" cy="1781116"/>
            </a:xfrm>
          </p:grpSpPr>
          <p:sp>
            <p:nvSpPr>
              <p:cNvPr id="53" name="Freeform: Shape 17"/>
              <p:cNvSpPr/>
              <p:nvPr/>
            </p:nvSpPr>
            <p:spPr>
              <a:xfrm>
                <a:off x="8792339" y="4381292"/>
                <a:ext cx="646211" cy="177629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/>
              <p:cNvSpPr/>
              <p:nvPr/>
            </p:nvSpPr>
            <p:spPr>
              <a:xfrm>
                <a:off x="8584122" y="4517991"/>
                <a:ext cx="598233" cy="164441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Straight Connector 19"/>
            <p:cNvCxnSpPr/>
            <p:nvPr/>
          </p:nvCxnSpPr>
          <p:spPr>
            <a:xfrm>
              <a:off x="1323511" y="4496428"/>
              <a:ext cx="6496681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20"/>
            <p:cNvSpPr/>
            <p:nvPr/>
          </p:nvSpPr>
          <p:spPr>
            <a:xfrm>
              <a:off x="5405893" y="2161419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21"/>
            <p:cNvSpPr/>
            <p:nvPr/>
          </p:nvSpPr>
          <p:spPr>
            <a:xfrm>
              <a:off x="6269757" y="2939391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22"/>
            <p:cNvGrpSpPr/>
            <p:nvPr/>
          </p:nvGrpSpPr>
          <p:grpSpPr>
            <a:xfrm>
              <a:off x="2337150" y="2939391"/>
              <a:ext cx="563376" cy="563376"/>
              <a:chOff x="3116200" y="4089802"/>
              <a:chExt cx="751168" cy="751168"/>
            </a:xfrm>
          </p:grpSpPr>
          <p:sp>
            <p:nvSpPr>
              <p:cNvPr id="49" name="Oval 23"/>
              <p:cNvSpPr/>
              <p:nvPr/>
            </p:nvSpPr>
            <p:spPr>
              <a:xfrm>
                <a:off x="3116200" y="4089802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24"/>
              <p:cNvGrpSpPr/>
              <p:nvPr/>
            </p:nvGrpSpPr>
            <p:grpSpPr>
              <a:xfrm>
                <a:off x="3156702" y="4130305"/>
                <a:ext cx="670163" cy="670163"/>
                <a:chOff x="3654456" y="4189619"/>
                <a:chExt cx="558800" cy="558800"/>
              </a:xfrm>
            </p:grpSpPr>
            <p:sp>
              <p:nvSpPr>
                <p:cNvPr id="51" name="Oval 25"/>
                <p:cNvSpPr/>
                <p:nvPr/>
              </p:nvSpPr>
              <p:spPr>
                <a:xfrm>
                  <a:off x="3654456" y="4189619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6"/>
                <p:cNvSpPr/>
                <p:nvPr/>
              </p:nvSpPr>
              <p:spPr bwMode="auto">
                <a:xfrm>
                  <a:off x="3792664" y="4339529"/>
                  <a:ext cx="305203" cy="305203"/>
                </a:xfrm>
                <a:custGeom>
                  <a:avLst/>
                  <a:gdLst>
                    <a:gd name="T0" fmla="*/ 96 w 176"/>
                    <a:gd name="T1" fmla="*/ 124 h 176"/>
                    <a:gd name="T2" fmla="*/ 92 w 176"/>
                    <a:gd name="T3" fmla="*/ 120 h 176"/>
                    <a:gd name="T4" fmla="*/ 89 w 176"/>
                    <a:gd name="T5" fmla="*/ 121 h 176"/>
                    <a:gd name="T6" fmla="*/ 65 w 176"/>
                    <a:gd name="T7" fmla="*/ 145 h 176"/>
                    <a:gd name="T8" fmla="*/ 64 w 176"/>
                    <a:gd name="T9" fmla="*/ 148 h 176"/>
                    <a:gd name="T10" fmla="*/ 68 w 176"/>
                    <a:gd name="T11" fmla="*/ 152 h 176"/>
                    <a:gd name="T12" fmla="*/ 82 w 176"/>
                    <a:gd name="T13" fmla="*/ 152 h 176"/>
                    <a:gd name="T14" fmla="*/ 65 w 176"/>
                    <a:gd name="T15" fmla="*/ 169 h 176"/>
                    <a:gd name="T16" fmla="*/ 64 w 176"/>
                    <a:gd name="T17" fmla="*/ 172 h 176"/>
                    <a:gd name="T18" fmla="*/ 68 w 176"/>
                    <a:gd name="T19" fmla="*/ 176 h 176"/>
                    <a:gd name="T20" fmla="*/ 71 w 176"/>
                    <a:gd name="T21" fmla="*/ 175 h 176"/>
                    <a:gd name="T22" fmla="*/ 95 w 176"/>
                    <a:gd name="T23" fmla="*/ 151 h 176"/>
                    <a:gd name="T24" fmla="*/ 96 w 176"/>
                    <a:gd name="T25" fmla="*/ 148 h 176"/>
                    <a:gd name="T26" fmla="*/ 92 w 176"/>
                    <a:gd name="T27" fmla="*/ 144 h 176"/>
                    <a:gd name="T28" fmla="*/ 92 w 176"/>
                    <a:gd name="T29" fmla="*/ 144 h 176"/>
                    <a:gd name="T30" fmla="*/ 78 w 176"/>
                    <a:gd name="T31" fmla="*/ 144 h 176"/>
                    <a:gd name="T32" fmla="*/ 95 w 176"/>
                    <a:gd name="T33" fmla="*/ 127 h 176"/>
                    <a:gd name="T34" fmla="*/ 96 w 176"/>
                    <a:gd name="T35" fmla="*/ 124 h 176"/>
                    <a:gd name="T36" fmla="*/ 152 w 176"/>
                    <a:gd name="T37" fmla="*/ 41 h 176"/>
                    <a:gd name="T38" fmla="*/ 152 w 176"/>
                    <a:gd name="T39" fmla="*/ 40 h 176"/>
                    <a:gd name="T40" fmla="*/ 128 w 176"/>
                    <a:gd name="T41" fmla="*/ 16 h 176"/>
                    <a:gd name="T42" fmla="*/ 112 w 176"/>
                    <a:gd name="T43" fmla="*/ 22 h 176"/>
                    <a:gd name="T44" fmla="*/ 72 w 176"/>
                    <a:gd name="T45" fmla="*/ 0 h 176"/>
                    <a:gd name="T46" fmla="*/ 25 w 176"/>
                    <a:gd name="T47" fmla="*/ 41 h 176"/>
                    <a:gd name="T48" fmla="*/ 0 w 176"/>
                    <a:gd name="T49" fmla="*/ 72 h 176"/>
                    <a:gd name="T50" fmla="*/ 32 w 176"/>
                    <a:gd name="T51" fmla="*/ 104 h 176"/>
                    <a:gd name="T52" fmla="*/ 144 w 176"/>
                    <a:gd name="T53" fmla="*/ 104 h 176"/>
                    <a:gd name="T54" fmla="*/ 176 w 176"/>
                    <a:gd name="T55" fmla="*/ 72 h 176"/>
                    <a:gd name="T56" fmla="*/ 152 w 176"/>
                    <a:gd name="T57" fmla="*/ 41 h 176"/>
                    <a:gd name="T58" fmla="*/ 144 w 176"/>
                    <a:gd name="T59" fmla="*/ 96 h 176"/>
                    <a:gd name="T60" fmla="*/ 32 w 176"/>
                    <a:gd name="T61" fmla="*/ 96 h 176"/>
                    <a:gd name="T62" fmla="*/ 8 w 176"/>
                    <a:gd name="T63" fmla="*/ 72 h 176"/>
                    <a:gd name="T64" fmla="*/ 26 w 176"/>
                    <a:gd name="T65" fmla="*/ 49 h 176"/>
                    <a:gd name="T66" fmla="*/ 32 w 176"/>
                    <a:gd name="T67" fmla="*/ 42 h 176"/>
                    <a:gd name="T68" fmla="*/ 72 w 176"/>
                    <a:gd name="T69" fmla="*/ 8 h 176"/>
                    <a:gd name="T70" fmla="*/ 102 w 176"/>
                    <a:gd name="T71" fmla="*/ 22 h 176"/>
                    <a:gd name="T72" fmla="*/ 111 w 176"/>
                    <a:gd name="T73" fmla="*/ 30 h 176"/>
                    <a:gd name="T74" fmla="*/ 112 w 176"/>
                    <a:gd name="T75" fmla="*/ 30 h 176"/>
                    <a:gd name="T76" fmla="*/ 117 w 176"/>
                    <a:gd name="T77" fmla="*/ 28 h 176"/>
                    <a:gd name="T78" fmla="*/ 128 w 176"/>
                    <a:gd name="T79" fmla="*/ 24 h 176"/>
                    <a:gd name="T80" fmla="*/ 144 w 176"/>
                    <a:gd name="T81" fmla="*/ 40 h 176"/>
                    <a:gd name="T82" fmla="*/ 144 w 176"/>
                    <a:gd name="T83" fmla="*/ 41 h 176"/>
                    <a:gd name="T84" fmla="*/ 150 w 176"/>
                    <a:gd name="T85" fmla="*/ 49 h 176"/>
                    <a:gd name="T86" fmla="*/ 168 w 176"/>
                    <a:gd name="T87" fmla="*/ 72 h 176"/>
                    <a:gd name="T88" fmla="*/ 144 w 176"/>
                    <a:gd name="T89" fmla="*/ 9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6" h="176">
                      <a:moveTo>
                        <a:pt x="96" y="124"/>
                      </a:moveTo>
                      <a:cubicBezTo>
                        <a:pt x="96" y="122"/>
                        <a:pt x="94" y="120"/>
                        <a:pt x="92" y="120"/>
                      </a:cubicBezTo>
                      <a:cubicBezTo>
                        <a:pt x="91" y="120"/>
                        <a:pt x="90" y="120"/>
                        <a:pt x="89" y="121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4" y="146"/>
                        <a:pt x="64" y="147"/>
                        <a:pt x="64" y="148"/>
                      </a:cubicBezTo>
                      <a:cubicBezTo>
                        <a:pt x="64" y="150"/>
                        <a:pt x="66" y="152"/>
                        <a:pt x="68" y="152"/>
                      </a:cubicBezTo>
                      <a:cubicBezTo>
                        <a:pt x="82" y="152"/>
                        <a:pt x="82" y="152"/>
                        <a:pt x="82" y="152"/>
                      </a:cubicBezTo>
                      <a:cubicBezTo>
                        <a:pt x="65" y="169"/>
                        <a:pt x="65" y="169"/>
                        <a:pt x="65" y="169"/>
                      </a:cubicBezTo>
                      <a:cubicBezTo>
                        <a:pt x="64" y="170"/>
                        <a:pt x="64" y="171"/>
                        <a:pt x="64" y="172"/>
                      </a:cubicBezTo>
                      <a:cubicBezTo>
                        <a:pt x="64" y="174"/>
                        <a:pt x="66" y="176"/>
                        <a:pt x="68" y="176"/>
                      </a:cubicBezTo>
                      <a:cubicBezTo>
                        <a:pt x="69" y="176"/>
                        <a:pt x="70" y="176"/>
                        <a:pt x="71" y="175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49"/>
                        <a:pt x="96" y="148"/>
                      </a:cubicBezTo>
                      <a:cubicBezTo>
                        <a:pt x="96" y="146"/>
                        <a:pt x="94" y="144"/>
                        <a:pt x="92" y="14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cubicBezTo>
                        <a:pt x="95" y="127"/>
                        <a:pt x="95" y="127"/>
                        <a:pt x="95" y="127"/>
                      </a:cubicBezTo>
                      <a:cubicBezTo>
                        <a:pt x="96" y="126"/>
                        <a:pt x="96" y="125"/>
                        <a:pt x="96" y="124"/>
                      </a:cubicBezTo>
                      <a:moveTo>
                        <a:pt x="152" y="41"/>
                      </a:moveTo>
                      <a:cubicBezTo>
                        <a:pt x="152" y="41"/>
                        <a:pt x="152" y="40"/>
                        <a:pt x="152" y="40"/>
                      </a:cubicBezTo>
                      <a:cubicBezTo>
                        <a:pt x="152" y="27"/>
                        <a:pt x="141" y="16"/>
                        <a:pt x="128" y="16"/>
                      </a:cubicBezTo>
                      <a:cubicBezTo>
                        <a:pt x="122" y="16"/>
                        <a:pt x="116" y="18"/>
                        <a:pt x="112" y="22"/>
                      </a:cubicBezTo>
                      <a:cubicBezTo>
                        <a:pt x="104" y="9"/>
                        <a:pt x="89" y="0"/>
                        <a:pt x="72" y="0"/>
                      </a:cubicBezTo>
                      <a:cubicBezTo>
                        <a:pt x="48" y="0"/>
                        <a:pt x="28" y="18"/>
                        <a:pt x="25" y="41"/>
                      </a:cubicBezTo>
                      <a:cubicBezTo>
                        <a:pt x="10" y="44"/>
                        <a:pt x="0" y="57"/>
                        <a:pt x="0" y="72"/>
                      </a:cubicBezTo>
                      <a:cubicBezTo>
                        <a:pt x="0" y="90"/>
                        <a:pt x="14" y="104"/>
                        <a:pt x="32" y="104"/>
                      </a:cubicBezTo>
                      <a:cubicBezTo>
                        <a:pt x="144" y="104"/>
                        <a:pt x="144" y="104"/>
                        <a:pt x="144" y="104"/>
                      </a:cubicBezTo>
                      <a:cubicBezTo>
                        <a:pt x="162" y="104"/>
                        <a:pt x="176" y="90"/>
                        <a:pt x="176" y="72"/>
                      </a:cubicBezTo>
                      <a:cubicBezTo>
                        <a:pt x="176" y="57"/>
                        <a:pt x="166" y="45"/>
                        <a:pt x="152" y="41"/>
                      </a:cubicBezTo>
                      <a:moveTo>
                        <a:pt x="144" y="96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19" y="96"/>
                        <a:pt x="8" y="85"/>
                        <a:pt x="8" y="72"/>
                      </a:cubicBezTo>
                      <a:cubicBezTo>
                        <a:pt x="8" y="61"/>
                        <a:pt x="16" y="51"/>
                        <a:pt x="26" y="49"/>
                      </a:cubicBezTo>
                      <a:cubicBezTo>
                        <a:pt x="30" y="48"/>
                        <a:pt x="32" y="45"/>
                        <a:pt x="32" y="42"/>
                      </a:cubicBezTo>
                      <a:cubicBezTo>
                        <a:pt x="35" y="23"/>
                        <a:pt x="52" y="8"/>
                        <a:pt x="72" y="8"/>
                      </a:cubicBezTo>
                      <a:cubicBezTo>
                        <a:pt x="86" y="8"/>
                        <a:pt x="94" y="11"/>
                        <a:pt x="102" y="22"/>
                      </a:cubicBezTo>
                      <a:cubicBezTo>
                        <a:pt x="103" y="24"/>
                        <a:pt x="109" y="30"/>
                        <a:pt x="111" y="30"/>
                      </a:cubicBezTo>
                      <a:cubicBezTo>
                        <a:pt x="111" y="30"/>
                        <a:pt x="112" y="30"/>
                        <a:pt x="112" y="30"/>
                      </a:cubicBezTo>
                      <a:cubicBezTo>
                        <a:pt x="114" y="30"/>
                        <a:pt x="116" y="29"/>
                        <a:pt x="117" y="28"/>
                      </a:cubicBezTo>
                      <a:cubicBezTo>
                        <a:pt x="120" y="25"/>
                        <a:pt x="124" y="24"/>
                        <a:pt x="128" y="24"/>
                      </a:cubicBezTo>
                      <a:cubicBezTo>
                        <a:pt x="137" y="24"/>
                        <a:pt x="144" y="31"/>
                        <a:pt x="144" y="40"/>
                      </a:cubicBezTo>
                      <a:cubicBezTo>
                        <a:pt x="144" y="41"/>
                        <a:pt x="144" y="41"/>
                        <a:pt x="144" y="41"/>
                      </a:cubicBezTo>
                      <a:cubicBezTo>
                        <a:pt x="144" y="44"/>
                        <a:pt x="146" y="48"/>
                        <a:pt x="150" y="49"/>
                      </a:cubicBezTo>
                      <a:cubicBezTo>
                        <a:pt x="161" y="52"/>
                        <a:pt x="168" y="61"/>
                        <a:pt x="168" y="72"/>
                      </a:cubicBezTo>
                      <a:cubicBezTo>
                        <a:pt x="168" y="85"/>
                        <a:pt x="157" y="96"/>
                        <a:pt x="144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Group 27"/>
            <p:cNvGrpSpPr/>
            <p:nvPr/>
          </p:nvGrpSpPr>
          <p:grpSpPr>
            <a:xfrm>
              <a:off x="3182640" y="2161419"/>
              <a:ext cx="563376" cy="563376"/>
              <a:chOff x="4243519" y="3052505"/>
              <a:chExt cx="751168" cy="751168"/>
            </a:xfrm>
          </p:grpSpPr>
          <p:sp>
            <p:nvSpPr>
              <p:cNvPr id="45" name="Oval 28"/>
              <p:cNvSpPr/>
              <p:nvPr/>
            </p:nvSpPr>
            <p:spPr>
              <a:xfrm>
                <a:off x="4243519" y="3052505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Group 29"/>
              <p:cNvGrpSpPr/>
              <p:nvPr/>
            </p:nvGrpSpPr>
            <p:grpSpPr>
              <a:xfrm>
                <a:off x="4284021" y="3093007"/>
                <a:ext cx="670163" cy="670163"/>
                <a:chOff x="4622141" y="3293102"/>
                <a:chExt cx="558800" cy="558800"/>
              </a:xfrm>
            </p:grpSpPr>
            <p:sp>
              <p:nvSpPr>
                <p:cNvPr id="47" name="Oval 30"/>
                <p:cNvSpPr/>
                <p:nvPr/>
              </p:nvSpPr>
              <p:spPr>
                <a:xfrm>
                  <a:off x="4622141" y="3293102"/>
                  <a:ext cx="558800" cy="5588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31"/>
                <p:cNvSpPr/>
                <p:nvPr/>
              </p:nvSpPr>
              <p:spPr bwMode="auto">
                <a:xfrm>
                  <a:off x="4762374" y="3429000"/>
                  <a:ext cx="267815" cy="267815"/>
                </a:xfrm>
                <a:custGeom>
                  <a:avLst/>
                  <a:gdLst>
                    <a:gd name="T0" fmla="*/ 156 w 176"/>
                    <a:gd name="T1" fmla="*/ 0 h 176"/>
                    <a:gd name="T2" fmla="*/ 136 w 176"/>
                    <a:gd name="T3" fmla="*/ 20 h 176"/>
                    <a:gd name="T4" fmla="*/ 152 w 176"/>
                    <a:gd name="T5" fmla="*/ 40 h 176"/>
                    <a:gd name="T6" fmla="*/ 152 w 176"/>
                    <a:gd name="T7" fmla="*/ 84 h 176"/>
                    <a:gd name="T8" fmla="*/ 108 w 176"/>
                    <a:gd name="T9" fmla="*/ 84 h 176"/>
                    <a:gd name="T10" fmla="*/ 88 w 176"/>
                    <a:gd name="T11" fmla="*/ 68 h 176"/>
                    <a:gd name="T12" fmla="*/ 68 w 176"/>
                    <a:gd name="T13" fmla="*/ 84 h 176"/>
                    <a:gd name="T14" fmla="*/ 20 w 176"/>
                    <a:gd name="T15" fmla="*/ 84 h 176"/>
                    <a:gd name="T16" fmla="*/ 16 w 176"/>
                    <a:gd name="T17" fmla="*/ 88 h 176"/>
                    <a:gd name="T18" fmla="*/ 16 w 176"/>
                    <a:gd name="T19" fmla="*/ 136 h 176"/>
                    <a:gd name="T20" fmla="*/ 0 w 176"/>
                    <a:gd name="T21" fmla="*/ 156 h 176"/>
                    <a:gd name="T22" fmla="*/ 20 w 176"/>
                    <a:gd name="T23" fmla="*/ 176 h 176"/>
                    <a:gd name="T24" fmla="*/ 40 w 176"/>
                    <a:gd name="T25" fmla="*/ 156 h 176"/>
                    <a:gd name="T26" fmla="*/ 24 w 176"/>
                    <a:gd name="T27" fmla="*/ 136 h 176"/>
                    <a:gd name="T28" fmla="*/ 24 w 176"/>
                    <a:gd name="T29" fmla="*/ 92 h 176"/>
                    <a:gd name="T30" fmla="*/ 68 w 176"/>
                    <a:gd name="T31" fmla="*/ 92 h 176"/>
                    <a:gd name="T32" fmla="*/ 88 w 176"/>
                    <a:gd name="T33" fmla="*/ 108 h 176"/>
                    <a:gd name="T34" fmla="*/ 108 w 176"/>
                    <a:gd name="T35" fmla="*/ 92 h 176"/>
                    <a:gd name="T36" fmla="*/ 156 w 176"/>
                    <a:gd name="T37" fmla="*/ 92 h 176"/>
                    <a:gd name="T38" fmla="*/ 160 w 176"/>
                    <a:gd name="T39" fmla="*/ 88 h 176"/>
                    <a:gd name="T40" fmla="*/ 160 w 176"/>
                    <a:gd name="T41" fmla="*/ 40 h 176"/>
                    <a:gd name="T42" fmla="*/ 176 w 176"/>
                    <a:gd name="T43" fmla="*/ 20 h 176"/>
                    <a:gd name="T44" fmla="*/ 156 w 176"/>
                    <a:gd name="T45" fmla="*/ 0 h 176"/>
                    <a:gd name="T46" fmla="*/ 32 w 176"/>
                    <a:gd name="T47" fmla="*/ 156 h 176"/>
                    <a:gd name="T48" fmla="*/ 20 w 176"/>
                    <a:gd name="T49" fmla="*/ 168 h 176"/>
                    <a:gd name="T50" fmla="*/ 8 w 176"/>
                    <a:gd name="T51" fmla="*/ 156 h 176"/>
                    <a:gd name="T52" fmla="*/ 20 w 176"/>
                    <a:gd name="T53" fmla="*/ 144 h 176"/>
                    <a:gd name="T54" fmla="*/ 32 w 176"/>
                    <a:gd name="T55" fmla="*/ 156 h 176"/>
                    <a:gd name="T56" fmla="*/ 88 w 176"/>
                    <a:gd name="T57" fmla="*/ 100 h 176"/>
                    <a:gd name="T58" fmla="*/ 76 w 176"/>
                    <a:gd name="T59" fmla="*/ 88 h 176"/>
                    <a:gd name="T60" fmla="*/ 88 w 176"/>
                    <a:gd name="T61" fmla="*/ 76 h 176"/>
                    <a:gd name="T62" fmla="*/ 100 w 176"/>
                    <a:gd name="T63" fmla="*/ 88 h 176"/>
                    <a:gd name="T64" fmla="*/ 88 w 176"/>
                    <a:gd name="T65" fmla="*/ 100 h 176"/>
                    <a:gd name="T66" fmla="*/ 156 w 176"/>
                    <a:gd name="T67" fmla="*/ 32 h 176"/>
                    <a:gd name="T68" fmla="*/ 144 w 176"/>
                    <a:gd name="T69" fmla="*/ 20 h 176"/>
                    <a:gd name="T70" fmla="*/ 156 w 176"/>
                    <a:gd name="T71" fmla="*/ 8 h 176"/>
                    <a:gd name="T72" fmla="*/ 168 w 176"/>
                    <a:gd name="T73" fmla="*/ 20 h 176"/>
                    <a:gd name="T74" fmla="*/ 156 w 176"/>
                    <a:gd name="T75" fmla="*/ 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156" y="0"/>
                      </a:moveTo>
                      <a:cubicBezTo>
                        <a:pt x="145" y="0"/>
                        <a:pt x="136" y="9"/>
                        <a:pt x="136" y="20"/>
                      </a:cubicBezTo>
                      <a:cubicBezTo>
                        <a:pt x="136" y="30"/>
                        <a:pt x="143" y="38"/>
                        <a:pt x="152" y="40"/>
                      </a:cubicBezTo>
                      <a:cubicBezTo>
                        <a:pt x="152" y="84"/>
                        <a:pt x="152" y="84"/>
                        <a:pt x="152" y="84"/>
                      </a:cubicBezTo>
                      <a:cubicBezTo>
                        <a:pt x="108" y="84"/>
                        <a:pt x="108" y="84"/>
                        <a:pt x="108" y="84"/>
                      </a:cubicBezTo>
                      <a:cubicBezTo>
                        <a:pt x="106" y="75"/>
                        <a:pt x="98" y="68"/>
                        <a:pt x="88" y="68"/>
                      </a:cubicBezTo>
                      <a:cubicBezTo>
                        <a:pt x="78" y="68"/>
                        <a:pt x="70" y="75"/>
                        <a:pt x="68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6" y="86"/>
                        <a:pt x="16" y="88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7" y="138"/>
                        <a:pt x="0" y="146"/>
                        <a:pt x="0" y="156"/>
                      </a:cubicBezTo>
                      <a:cubicBezTo>
                        <a:pt x="0" y="167"/>
                        <a:pt x="9" y="176"/>
                        <a:pt x="20" y="176"/>
                      </a:cubicBezTo>
                      <a:cubicBezTo>
                        <a:pt x="31" y="176"/>
                        <a:pt x="40" y="167"/>
                        <a:pt x="40" y="156"/>
                      </a:cubicBezTo>
                      <a:cubicBezTo>
                        <a:pt x="40" y="146"/>
                        <a:pt x="33" y="138"/>
                        <a:pt x="24" y="136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68" y="92"/>
                        <a:pt x="68" y="92"/>
                        <a:pt x="68" y="92"/>
                      </a:cubicBezTo>
                      <a:cubicBezTo>
                        <a:pt x="70" y="101"/>
                        <a:pt x="78" y="108"/>
                        <a:pt x="88" y="108"/>
                      </a:cubicBezTo>
                      <a:cubicBezTo>
                        <a:pt x="98" y="108"/>
                        <a:pt x="106" y="101"/>
                        <a:pt x="108" y="92"/>
                      </a:cubicBezTo>
                      <a:cubicBezTo>
                        <a:pt x="156" y="92"/>
                        <a:pt x="156" y="92"/>
                        <a:pt x="156" y="92"/>
                      </a:cubicBezTo>
                      <a:cubicBezTo>
                        <a:pt x="158" y="92"/>
                        <a:pt x="160" y="90"/>
                        <a:pt x="160" y="88"/>
                      </a:cubicBezTo>
                      <a:cubicBezTo>
                        <a:pt x="160" y="40"/>
                        <a:pt x="160" y="40"/>
                        <a:pt x="160" y="40"/>
                      </a:cubicBezTo>
                      <a:cubicBezTo>
                        <a:pt x="169" y="38"/>
                        <a:pt x="176" y="30"/>
                        <a:pt x="176" y="20"/>
                      </a:cubicBezTo>
                      <a:cubicBezTo>
                        <a:pt x="176" y="9"/>
                        <a:pt x="167" y="0"/>
                        <a:pt x="156" y="0"/>
                      </a:cubicBezTo>
                      <a:moveTo>
                        <a:pt x="32" y="156"/>
                      </a:moveTo>
                      <a:cubicBezTo>
                        <a:pt x="32" y="163"/>
                        <a:pt x="27" y="168"/>
                        <a:pt x="20" y="168"/>
                      </a:cubicBezTo>
                      <a:cubicBezTo>
                        <a:pt x="13" y="168"/>
                        <a:pt x="8" y="163"/>
                        <a:pt x="8" y="156"/>
                      </a:cubicBezTo>
                      <a:cubicBezTo>
                        <a:pt x="8" y="149"/>
                        <a:pt x="13" y="144"/>
                        <a:pt x="20" y="144"/>
                      </a:cubicBezTo>
                      <a:cubicBezTo>
                        <a:pt x="27" y="144"/>
                        <a:pt x="32" y="149"/>
                        <a:pt x="32" y="156"/>
                      </a:cubicBezTo>
                      <a:moveTo>
                        <a:pt x="88" y="100"/>
                      </a:moveTo>
                      <a:cubicBezTo>
                        <a:pt x="81" y="100"/>
                        <a:pt x="76" y="95"/>
                        <a:pt x="76" y="88"/>
                      </a:cubicBezTo>
                      <a:cubicBezTo>
                        <a:pt x="76" y="81"/>
                        <a:pt x="81" y="76"/>
                        <a:pt x="88" y="76"/>
                      </a:cubicBezTo>
                      <a:cubicBezTo>
                        <a:pt x="95" y="76"/>
                        <a:pt x="100" y="81"/>
                        <a:pt x="100" y="88"/>
                      </a:cubicBezTo>
                      <a:cubicBezTo>
                        <a:pt x="100" y="95"/>
                        <a:pt x="95" y="100"/>
                        <a:pt x="88" y="100"/>
                      </a:cubicBezTo>
                      <a:moveTo>
                        <a:pt x="156" y="32"/>
                      </a:moveTo>
                      <a:cubicBezTo>
                        <a:pt x="149" y="32"/>
                        <a:pt x="144" y="27"/>
                        <a:pt x="144" y="20"/>
                      </a:cubicBezTo>
                      <a:cubicBezTo>
                        <a:pt x="144" y="13"/>
                        <a:pt x="149" y="8"/>
                        <a:pt x="156" y="8"/>
                      </a:cubicBezTo>
                      <a:cubicBezTo>
                        <a:pt x="163" y="8"/>
                        <a:pt x="168" y="13"/>
                        <a:pt x="168" y="20"/>
                      </a:cubicBezTo>
                      <a:cubicBezTo>
                        <a:pt x="168" y="27"/>
                        <a:pt x="163" y="32"/>
                        <a:pt x="156" y="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Group 32"/>
            <p:cNvGrpSpPr/>
            <p:nvPr/>
          </p:nvGrpSpPr>
          <p:grpSpPr>
            <a:xfrm>
              <a:off x="5436271" y="2191795"/>
              <a:ext cx="502622" cy="502622"/>
              <a:chOff x="7103113" y="3293102"/>
              <a:chExt cx="558800" cy="558800"/>
            </a:xfrm>
          </p:grpSpPr>
          <p:sp>
            <p:nvSpPr>
              <p:cNvPr id="43" name="Oval 33"/>
              <p:cNvSpPr/>
              <p:nvPr/>
            </p:nvSpPr>
            <p:spPr>
              <a:xfrm>
                <a:off x="7103113" y="3293102"/>
                <a:ext cx="558800" cy="5588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4"/>
              <p:cNvSpPr/>
              <p:nvPr/>
            </p:nvSpPr>
            <p:spPr bwMode="auto">
              <a:xfrm>
                <a:off x="7248606" y="3438595"/>
                <a:ext cx="267815" cy="267815"/>
              </a:xfrm>
              <a:custGeom>
                <a:avLst/>
                <a:gdLst>
                  <a:gd name="T0" fmla="*/ 88 w 176"/>
                  <a:gd name="T1" fmla="*/ 110 h 176"/>
                  <a:gd name="T2" fmla="*/ 51 w 176"/>
                  <a:gd name="T3" fmla="*/ 73 h 176"/>
                  <a:gd name="T4" fmla="*/ 48 w 176"/>
                  <a:gd name="T5" fmla="*/ 72 h 176"/>
                  <a:gd name="T6" fmla="*/ 44 w 176"/>
                  <a:gd name="T7" fmla="*/ 76 h 176"/>
                  <a:gd name="T8" fmla="*/ 45 w 176"/>
                  <a:gd name="T9" fmla="*/ 79 h 176"/>
                  <a:gd name="T10" fmla="*/ 85 w 176"/>
                  <a:gd name="T11" fmla="*/ 119 h 176"/>
                  <a:gd name="T12" fmla="*/ 88 w 176"/>
                  <a:gd name="T13" fmla="*/ 120 h 176"/>
                  <a:gd name="T14" fmla="*/ 91 w 176"/>
                  <a:gd name="T15" fmla="*/ 119 h 176"/>
                  <a:gd name="T16" fmla="*/ 91 w 176"/>
                  <a:gd name="T17" fmla="*/ 119 h 176"/>
                  <a:gd name="T18" fmla="*/ 158 w 176"/>
                  <a:gd name="T19" fmla="*/ 49 h 176"/>
                  <a:gd name="T20" fmla="*/ 158 w 176"/>
                  <a:gd name="T21" fmla="*/ 49 h 176"/>
                  <a:gd name="T22" fmla="*/ 163 w 176"/>
                  <a:gd name="T23" fmla="*/ 43 h 176"/>
                  <a:gd name="T24" fmla="*/ 163 w 176"/>
                  <a:gd name="T25" fmla="*/ 43 h 176"/>
                  <a:gd name="T26" fmla="*/ 175 w 176"/>
                  <a:gd name="T27" fmla="*/ 31 h 176"/>
                  <a:gd name="T28" fmla="*/ 175 w 176"/>
                  <a:gd name="T29" fmla="*/ 31 h 176"/>
                  <a:gd name="T30" fmla="*/ 176 w 176"/>
                  <a:gd name="T31" fmla="*/ 28 h 176"/>
                  <a:gd name="T32" fmla="*/ 172 w 176"/>
                  <a:gd name="T33" fmla="*/ 24 h 176"/>
                  <a:gd name="T34" fmla="*/ 169 w 176"/>
                  <a:gd name="T35" fmla="*/ 25 h 176"/>
                  <a:gd name="T36" fmla="*/ 169 w 176"/>
                  <a:gd name="T37" fmla="*/ 25 h 176"/>
                  <a:gd name="T38" fmla="*/ 159 w 176"/>
                  <a:gd name="T39" fmla="*/ 36 h 176"/>
                  <a:gd name="T40" fmla="*/ 159 w 176"/>
                  <a:gd name="T41" fmla="*/ 36 h 176"/>
                  <a:gd name="T42" fmla="*/ 153 w 176"/>
                  <a:gd name="T43" fmla="*/ 42 h 176"/>
                  <a:gd name="T44" fmla="*/ 153 w 176"/>
                  <a:gd name="T45" fmla="*/ 42 h 176"/>
                  <a:gd name="T46" fmla="*/ 88 w 176"/>
                  <a:gd name="T47" fmla="*/ 110 h 176"/>
                  <a:gd name="T48" fmla="*/ 169 w 176"/>
                  <a:gd name="T49" fmla="*/ 54 h 176"/>
                  <a:gd name="T50" fmla="*/ 163 w 176"/>
                  <a:gd name="T51" fmla="*/ 54 h 176"/>
                  <a:gd name="T52" fmla="*/ 162 w 176"/>
                  <a:gd name="T53" fmla="*/ 58 h 176"/>
                  <a:gd name="T54" fmla="*/ 162 w 176"/>
                  <a:gd name="T55" fmla="*/ 58 h 176"/>
                  <a:gd name="T56" fmla="*/ 168 w 176"/>
                  <a:gd name="T57" fmla="*/ 88 h 176"/>
                  <a:gd name="T58" fmla="*/ 88 w 176"/>
                  <a:gd name="T59" fmla="*/ 168 h 176"/>
                  <a:gd name="T60" fmla="*/ 8 w 176"/>
                  <a:gd name="T61" fmla="*/ 88 h 176"/>
                  <a:gd name="T62" fmla="*/ 88 w 176"/>
                  <a:gd name="T63" fmla="*/ 8 h 176"/>
                  <a:gd name="T64" fmla="*/ 146 w 176"/>
                  <a:gd name="T65" fmla="*/ 33 h 176"/>
                  <a:gd name="T66" fmla="*/ 146 w 176"/>
                  <a:gd name="T67" fmla="*/ 32 h 176"/>
                  <a:gd name="T68" fmla="*/ 151 w 176"/>
                  <a:gd name="T69" fmla="*/ 32 h 176"/>
                  <a:gd name="T70" fmla="*/ 151 w 176"/>
                  <a:gd name="T71" fmla="*/ 27 h 176"/>
                  <a:gd name="T72" fmla="*/ 151 w 176"/>
                  <a:gd name="T73" fmla="*/ 26 h 176"/>
                  <a:gd name="T74" fmla="*/ 88 w 176"/>
                  <a:gd name="T75" fmla="*/ 0 h 176"/>
                  <a:gd name="T76" fmla="*/ 0 w 176"/>
                  <a:gd name="T77" fmla="*/ 88 h 176"/>
                  <a:gd name="T78" fmla="*/ 88 w 176"/>
                  <a:gd name="T79" fmla="*/ 176 h 176"/>
                  <a:gd name="T80" fmla="*/ 176 w 176"/>
                  <a:gd name="T81" fmla="*/ 88 h 176"/>
                  <a:gd name="T82" fmla="*/ 170 w 176"/>
                  <a:gd name="T83" fmla="*/ 56 h 176"/>
                  <a:gd name="T84" fmla="*/ 169 w 176"/>
                  <a:gd name="T85" fmla="*/ 5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6" h="176">
                    <a:moveTo>
                      <a:pt x="88" y="110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0" y="72"/>
                      <a:pt x="49" y="72"/>
                      <a:pt x="48" y="72"/>
                    </a:cubicBezTo>
                    <a:cubicBezTo>
                      <a:pt x="46" y="72"/>
                      <a:pt x="44" y="74"/>
                      <a:pt x="44" y="76"/>
                    </a:cubicBezTo>
                    <a:cubicBezTo>
                      <a:pt x="44" y="77"/>
                      <a:pt x="44" y="78"/>
                      <a:pt x="45" y="7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6" y="120"/>
                      <a:pt x="87" y="120"/>
                      <a:pt x="88" y="120"/>
                    </a:cubicBezTo>
                    <a:cubicBezTo>
                      <a:pt x="89" y="120"/>
                      <a:pt x="90" y="120"/>
                      <a:pt x="91" y="119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6" y="30"/>
                      <a:pt x="176" y="29"/>
                      <a:pt x="176" y="28"/>
                    </a:cubicBezTo>
                    <a:cubicBezTo>
                      <a:pt x="176" y="26"/>
                      <a:pt x="174" y="24"/>
                      <a:pt x="172" y="24"/>
                    </a:cubicBezTo>
                    <a:cubicBezTo>
                      <a:pt x="171" y="24"/>
                      <a:pt x="170" y="24"/>
                      <a:pt x="169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3" y="42"/>
                      <a:pt x="153" y="42"/>
                      <a:pt x="153" y="42"/>
                    </a:cubicBezTo>
                    <a:lnTo>
                      <a:pt x="88" y="110"/>
                    </a:lnTo>
                    <a:close/>
                    <a:moveTo>
                      <a:pt x="169" y="54"/>
                    </a:moveTo>
                    <a:cubicBezTo>
                      <a:pt x="167" y="53"/>
                      <a:pt x="165" y="53"/>
                      <a:pt x="163" y="54"/>
                    </a:cubicBezTo>
                    <a:cubicBezTo>
                      <a:pt x="162" y="55"/>
                      <a:pt x="162" y="57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8"/>
                      <a:pt x="168" y="78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11" y="8"/>
                      <a:pt x="131" y="17"/>
                      <a:pt x="146" y="33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7" y="34"/>
                      <a:pt x="150" y="34"/>
                      <a:pt x="151" y="32"/>
                    </a:cubicBezTo>
                    <a:cubicBezTo>
                      <a:pt x="153" y="31"/>
                      <a:pt x="153" y="28"/>
                      <a:pt x="151" y="27"/>
                    </a:cubicBezTo>
                    <a:cubicBezTo>
                      <a:pt x="151" y="27"/>
                      <a:pt x="151" y="26"/>
                      <a:pt x="151" y="26"/>
                    </a:cubicBezTo>
                    <a:cubicBezTo>
                      <a:pt x="135" y="10"/>
                      <a:pt x="113" y="0"/>
                      <a:pt x="88" y="0"/>
                    </a:cubicBez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77"/>
                      <a:pt x="174" y="66"/>
                      <a:pt x="170" y="56"/>
                    </a:cubicBezTo>
                    <a:cubicBezTo>
                      <a:pt x="170" y="55"/>
                      <a:pt x="169" y="55"/>
                      <a:pt x="169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5"/>
            <p:cNvGrpSpPr/>
            <p:nvPr/>
          </p:nvGrpSpPr>
          <p:grpSpPr>
            <a:xfrm>
              <a:off x="6303927" y="2969769"/>
              <a:ext cx="502622" cy="502622"/>
              <a:chOff x="8052323" y="4169373"/>
              <a:chExt cx="558800" cy="558800"/>
            </a:xfrm>
          </p:grpSpPr>
          <p:sp>
            <p:nvSpPr>
              <p:cNvPr id="41" name="Oval 36"/>
              <p:cNvSpPr/>
              <p:nvPr/>
            </p:nvSpPr>
            <p:spPr>
              <a:xfrm>
                <a:off x="8052323" y="4169373"/>
                <a:ext cx="558800" cy="5588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7"/>
              <p:cNvSpPr/>
              <p:nvPr/>
            </p:nvSpPr>
            <p:spPr bwMode="auto">
              <a:xfrm>
                <a:off x="8209059" y="4304822"/>
                <a:ext cx="245327" cy="279503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Oval 38"/>
            <p:cNvSpPr/>
            <p:nvPr/>
          </p:nvSpPr>
          <p:spPr>
            <a:xfrm>
              <a:off x="4261365" y="1865451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9"/>
            <p:cNvGrpSpPr/>
            <p:nvPr/>
          </p:nvGrpSpPr>
          <p:grpSpPr>
            <a:xfrm>
              <a:off x="4291741" y="1892922"/>
              <a:ext cx="502622" cy="502622"/>
              <a:chOff x="5854236" y="2976687"/>
              <a:chExt cx="558800" cy="558800"/>
            </a:xfrm>
          </p:grpSpPr>
          <p:sp>
            <p:nvSpPr>
              <p:cNvPr id="39" name="Oval 40"/>
              <p:cNvSpPr/>
              <p:nvPr/>
            </p:nvSpPr>
            <p:spPr>
              <a:xfrm>
                <a:off x="5854236" y="2976687"/>
                <a:ext cx="558800" cy="558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1"/>
              <p:cNvSpPr/>
              <p:nvPr/>
            </p:nvSpPr>
            <p:spPr bwMode="auto">
              <a:xfrm>
                <a:off x="5981782" y="3104233"/>
                <a:ext cx="303709" cy="303709"/>
              </a:xfrm>
              <a:custGeom>
                <a:avLst/>
                <a:gdLst>
                  <a:gd name="T0" fmla="*/ 44 w 176"/>
                  <a:gd name="T1" fmla="*/ 132 h 176"/>
                  <a:gd name="T2" fmla="*/ 78 w 176"/>
                  <a:gd name="T3" fmla="*/ 126 h 176"/>
                  <a:gd name="T4" fmla="*/ 170 w 176"/>
                  <a:gd name="T5" fmla="*/ 34 h 176"/>
                  <a:gd name="T6" fmla="*/ 176 w 176"/>
                  <a:gd name="T7" fmla="*/ 20 h 176"/>
                  <a:gd name="T8" fmla="*/ 156 w 176"/>
                  <a:gd name="T9" fmla="*/ 0 h 176"/>
                  <a:gd name="T10" fmla="*/ 142 w 176"/>
                  <a:gd name="T11" fmla="*/ 6 h 176"/>
                  <a:gd name="T12" fmla="*/ 50 w 176"/>
                  <a:gd name="T13" fmla="*/ 98 h 176"/>
                  <a:gd name="T14" fmla="*/ 44 w 176"/>
                  <a:gd name="T15" fmla="*/ 132 h 176"/>
                  <a:gd name="T16" fmla="*/ 148 w 176"/>
                  <a:gd name="T17" fmla="*/ 12 h 176"/>
                  <a:gd name="T18" fmla="*/ 156 w 176"/>
                  <a:gd name="T19" fmla="*/ 8 h 176"/>
                  <a:gd name="T20" fmla="*/ 168 w 176"/>
                  <a:gd name="T21" fmla="*/ 20 h 176"/>
                  <a:gd name="T22" fmla="*/ 164 w 176"/>
                  <a:gd name="T23" fmla="*/ 28 h 176"/>
                  <a:gd name="T24" fmla="*/ 159 w 176"/>
                  <a:gd name="T25" fmla="*/ 34 h 176"/>
                  <a:gd name="T26" fmla="*/ 142 w 176"/>
                  <a:gd name="T27" fmla="*/ 17 h 176"/>
                  <a:gd name="T28" fmla="*/ 148 w 176"/>
                  <a:gd name="T29" fmla="*/ 12 h 176"/>
                  <a:gd name="T30" fmla="*/ 137 w 176"/>
                  <a:gd name="T31" fmla="*/ 22 h 176"/>
                  <a:gd name="T32" fmla="*/ 154 w 176"/>
                  <a:gd name="T33" fmla="*/ 39 h 176"/>
                  <a:gd name="T34" fmla="*/ 80 w 176"/>
                  <a:gd name="T35" fmla="*/ 113 h 176"/>
                  <a:gd name="T36" fmla="*/ 80 w 176"/>
                  <a:gd name="T37" fmla="*/ 96 h 176"/>
                  <a:gd name="T38" fmla="*/ 63 w 176"/>
                  <a:gd name="T39" fmla="*/ 96 h 176"/>
                  <a:gd name="T40" fmla="*/ 137 w 176"/>
                  <a:gd name="T41" fmla="*/ 22 h 176"/>
                  <a:gd name="T42" fmla="*/ 57 w 176"/>
                  <a:gd name="T43" fmla="*/ 104 h 176"/>
                  <a:gd name="T44" fmla="*/ 72 w 176"/>
                  <a:gd name="T45" fmla="*/ 104 h 176"/>
                  <a:gd name="T46" fmla="*/ 72 w 176"/>
                  <a:gd name="T47" fmla="*/ 119 h 176"/>
                  <a:gd name="T48" fmla="*/ 54 w 176"/>
                  <a:gd name="T49" fmla="*/ 122 h 176"/>
                  <a:gd name="T50" fmla="*/ 57 w 176"/>
                  <a:gd name="T51" fmla="*/ 104 h 176"/>
                  <a:gd name="T52" fmla="*/ 172 w 176"/>
                  <a:gd name="T53" fmla="*/ 60 h 176"/>
                  <a:gd name="T54" fmla="*/ 168 w 176"/>
                  <a:gd name="T55" fmla="*/ 64 h 176"/>
                  <a:gd name="T56" fmla="*/ 168 w 176"/>
                  <a:gd name="T57" fmla="*/ 152 h 176"/>
                  <a:gd name="T58" fmla="*/ 152 w 176"/>
                  <a:gd name="T59" fmla="*/ 168 h 176"/>
                  <a:gd name="T60" fmla="*/ 24 w 176"/>
                  <a:gd name="T61" fmla="*/ 168 h 176"/>
                  <a:gd name="T62" fmla="*/ 8 w 176"/>
                  <a:gd name="T63" fmla="*/ 152 h 176"/>
                  <a:gd name="T64" fmla="*/ 8 w 176"/>
                  <a:gd name="T65" fmla="*/ 24 h 176"/>
                  <a:gd name="T66" fmla="*/ 24 w 176"/>
                  <a:gd name="T67" fmla="*/ 8 h 176"/>
                  <a:gd name="T68" fmla="*/ 112 w 176"/>
                  <a:gd name="T69" fmla="*/ 8 h 176"/>
                  <a:gd name="T70" fmla="*/ 116 w 176"/>
                  <a:gd name="T71" fmla="*/ 4 h 176"/>
                  <a:gd name="T72" fmla="*/ 112 w 176"/>
                  <a:gd name="T73" fmla="*/ 0 h 176"/>
                  <a:gd name="T74" fmla="*/ 24 w 176"/>
                  <a:gd name="T75" fmla="*/ 0 h 176"/>
                  <a:gd name="T76" fmla="*/ 0 w 176"/>
                  <a:gd name="T77" fmla="*/ 24 h 176"/>
                  <a:gd name="T78" fmla="*/ 0 w 176"/>
                  <a:gd name="T79" fmla="*/ 152 h 176"/>
                  <a:gd name="T80" fmla="*/ 24 w 176"/>
                  <a:gd name="T81" fmla="*/ 176 h 176"/>
                  <a:gd name="T82" fmla="*/ 152 w 176"/>
                  <a:gd name="T83" fmla="*/ 176 h 176"/>
                  <a:gd name="T84" fmla="*/ 176 w 176"/>
                  <a:gd name="T85" fmla="*/ 152 h 176"/>
                  <a:gd name="T86" fmla="*/ 176 w 176"/>
                  <a:gd name="T87" fmla="*/ 64 h 176"/>
                  <a:gd name="T88" fmla="*/ 172 w 176"/>
                  <a:gd name="T8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44" y="132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4" y="31"/>
                      <a:pt x="176" y="26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cubicBezTo>
                      <a:pt x="150" y="0"/>
                      <a:pt x="145" y="2"/>
                      <a:pt x="142" y="6"/>
                    </a:cubicBezTo>
                    <a:cubicBezTo>
                      <a:pt x="50" y="98"/>
                      <a:pt x="50" y="98"/>
                      <a:pt x="50" y="98"/>
                    </a:cubicBezTo>
                    <a:lnTo>
                      <a:pt x="44" y="132"/>
                    </a:lnTo>
                    <a:close/>
                    <a:moveTo>
                      <a:pt x="148" y="12"/>
                    </a:moveTo>
                    <a:cubicBezTo>
                      <a:pt x="150" y="9"/>
                      <a:pt x="153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3"/>
                      <a:pt x="167" y="26"/>
                      <a:pt x="164" y="28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42" y="17"/>
                      <a:pt x="142" y="17"/>
                      <a:pt x="142" y="17"/>
                    </a:cubicBezTo>
                    <a:lnTo>
                      <a:pt x="148" y="12"/>
                    </a:lnTo>
                    <a:close/>
                    <a:moveTo>
                      <a:pt x="137" y="22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63" y="96"/>
                      <a:pt x="63" y="96"/>
                      <a:pt x="63" y="96"/>
                    </a:cubicBezTo>
                    <a:lnTo>
                      <a:pt x="137" y="22"/>
                    </a:lnTo>
                    <a:close/>
                    <a:moveTo>
                      <a:pt x="57" y="104"/>
                    </a:move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54" y="122"/>
                      <a:pt x="54" y="122"/>
                      <a:pt x="54" y="122"/>
                    </a:cubicBezTo>
                    <a:lnTo>
                      <a:pt x="57" y="104"/>
                    </a:lnTo>
                    <a:close/>
                    <a:moveTo>
                      <a:pt x="172" y="60"/>
                    </a:moveTo>
                    <a:cubicBezTo>
                      <a:pt x="170" y="60"/>
                      <a:pt x="168" y="62"/>
                      <a:pt x="168" y="64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161"/>
                      <a:pt x="161" y="168"/>
                      <a:pt x="152" y="168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15" y="168"/>
                      <a:pt x="8" y="161"/>
                      <a:pt x="8" y="15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4" y="8"/>
                      <a:pt x="116" y="6"/>
                      <a:pt x="116" y="4"/>
                    </a:cubicBezTo>
                    <a:cubicBezTo>
                      <a:pt x="116" y="2"/>
                      <a:pt x="114" y="0"/>
                      <a:pt x="1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5"/>
                      <a:pt x="11" y="176"/>
                      <a:pt x="24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5" y="176"/>
                      <a:pt x="176" y="165"/>
                      <a:pt x="176" y="15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2"/>
                      <a:pt x="174" y="60"/>
                      <a:pt x="172" y="6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58"/>
            <p:cNvGrpSpPr/>
            <p:nvPr/>
          </p:nvGrpSpPr>
          <p:grpSpPr>
            <a:xfrm>
              <a:off x="3177135" y="2787795"/>
              <a:ext cx="2424422" cy="2102607"/>
              <a:chOff x="3548282" y="1831669"/>
              <a:chExt cx="4872767" cy="4225962"/>
            </a:xfrm>
          </p:grpSpPr>
          <p:grpSp>
            <p:nvGrpSpPr>
              <p:cNvPr id="29" name="Group 59"/>
              <p:cNvGrpSpPr/>
              <p:nvPr/>
            </p:nvGrpSpPr>
            <p:grpSpPr>
              <a:xfrm>
                <a:off x="4359009" y="1831669"/>
                <a:ext cx="3443956" cy="3584953"/>
                <a:chOff x="4359009" y="1831669"/>
                <a:chExt cx="3443956" cy="3584953"/>
              </a:xfrm>
              <a:solidFill>
                <a:schemeClr val="accent1"/>
              </a:solidFill>
            </p:grpSpPr>
            <p:sp>
              <p:nvSpPr>
                <p:cNvPr id="31" name="Freeform: Shape 61"/>
                <p:cNvSpPr/>
                <p:nvPr/>
              </p:nvSpPr>
              <p:spPr bwMode="auto">
                <a:xfrm>
                  <a:off x="6724607" y="1843419"/>
                  <a:ext cx="413849" cy="3479206"/>
                </a:xfrm>
                <a:custGeom>
                  <a:avLst/>
                  <a:gdLst>
                    <a:gd name="T0" fmla="*/ 0 w 217"/>
                    <a:gd name="T1" fmla="*/ 0 h 1821"/>
                    <a:gd name="T2" fmla="*/ 0 w 217"/>
                    <a:gd name="T3" fmla="*/ 1821 h 1821"/>
                    <a:gd name="T4" fmla="*/ 217 w 217"/>
                    <a:gd name="T5" fmla="*/ 1761 h 1821"/>
                    <a:gd name="T6" fmla="*/ 217 w 217"/>
                    <a:gd name="T7" fmla="*/ 73 h 1821"/>
                    <a:gd name="T8" fmla="*/ 0 w 217"/>
                    <a:gd name="T9" fmla="*/ 0 h 1821"/>
                    <a:gd name="T10" fmla="*/ 166 w 217"/>
                    <a:gd name="T11" fmla="*/ 1705 h 1821"/>
                    <a:gd name="T12" fmla="*/ 43 w 217"/>
                    <a:gd name="T13" fmla="*/ 1738 h 1821"/>
                    <a:gd name="T14" fmla="*/ 43 w 217"/>
                    <a:gd name="T15" fmla="*/ 1689 h 1821"/>
                    <a:gd name="T16" fmla="*/ 166 w 217"/>
                    <a:gd name="T17" fmla="*/ 1666 h 1821"/>
                    <a:gd name="T18" fmla="*/ 166 w 217"/>
                    <a:gd name="T19" fmla="*/ 1705 h 1821"/>
                    <a:gd name="T20" fmla="*/ 166 w 217"/>
                    <a:gd name="T21" fmla="*/ 1536 h 1821"/>
                    <a:gd name="T22" fmla="*/ 43 w 217"/>
                    <a:gd name="T23" fmla="*/ 1562 h 1821"/>
                    <a:gd name="T24" fmla="*/ 43 w 217"/>
                    <a:gd name="T25" fmla="*/ 1513 h 1821"/>
                    <a:gd name="T26" fmla="*/ 166 w 217"/>
                    <a:gd name="T27" fmla="*/ 1496 h 1821"/>
                    <a:gd name="T28" fmla="*/ 166 w 217"/>
                    <a:gd name="T29" fmla="*/ 1536 h 1821"/>
                    <a:gd name="T30" fmla="*/ 166 w 217"/>
                    <a:gd name="T31" fmla="*/ 1366 h 1821"/>
                    <a:gd name="T32" fmla="*/ 43 w 217"/>
                    <a:gd name="T33" fmla="*/ 1385 h 1821"/>
                    <a:gd name="T34" fmla="*/ 43 w 217"/>
                    <a:gd name="T35" fmla="*/ 1336 h 1821"/>
                    <a:gd name="T36" fmla="*/ 166 w 217"/>
                    <a:gd name="T37" fmla="*/ 1326 h 1821"/>
                    <a:gd name="T38" fmla="*/ 166 w 217"/>
                    <a:gd name="T39" fmla="*/ 1366 h 1821"/>
                    <a:gd name="T40" fmla="*/ 166 w 217"/>
                    <a:gd name="T41" fmla="*/ 1197 h 1821"/>
                    <a:gd name="T42" fmla="*/ 43 w 217"/>
                    <a:gd name="T43" fmla="*/ 1209 h 1821"/>
                    <a:gd name="T44" fmla="*/ 43 w 217"/>
                    <a:gd name="T45" fmla="*/ 1160 h 1821"/>
                    <a:gd name="T46" fmla="*/ 166 w 217"/>
                    <a:gd name="T47" fmla="*/ 1156 h 1821"/>
                    <a:gd name="T48" fmla="*/ 166 w 217"/>
                    <a:gd name="T49" fmla="*/ 1197 h 1821"/>
                    <a:gd name="T50" fmla="*/ 166 w 217"/>
                    <a:gd name="T51" fmla="*/ 1027 h 1821"/>
                    <a:gd name="T52" fmla="*/ 43 w 217"/>
                    <a:gd name="T53" fmla="*/ 1032 h 1821"/>
                    <a:gd name="T54" fmla="*/ 43 w 217"/>
                    <a:gd name="T55" fmla="*/ 983 h 1821"/>
                    <a:gd name="T56" fmla="*/ 166 w 217"/>
                    <a:gd name="T57" fmla="*/ 986 h 1821"/>
                    <a:gd name="T58" fmla="*/ 166 w 217"/>
                    <a:gd name="T59" fmla="*/ 1027 h 1821"/>
                    <a:gd name="T60" fmla="*/ 166 w 217"/>
                    <a:gd name="T61" fmla="*/ 858 h 1821"/>
                    <a:gd name="T62" fmla="*/ 43 w 217"/>
                    <a:gd name="T63" fmla="*/ 856 h 1821"/>
                    <a:gd name="T64" fmla="*/ 43 w 217"/>
                    <a:gd name="T65" fmla="*/ 807 h 1821"/>
                    <a:gd name="T66" fmla="*/ 166 w 217"/>
                    <a:gd name="T67" fmla="*/ 815 h 1821"/>
                    <a:gd name="T68" fmla="*/ 166 w 217"/>
                    <a:gd name="T69" fmla="*/ 858 h 1821"/>
                    <a:gd name="T70" fmla="*/ 166 w 217"/>
                    <a:gd name="T71" fmla="*/ 688 h 1821"/>
                    <a:gd name="T72" fmla="*/ 43 w 217"/>
                    <a:gd name="T73" fmla="*/ 679 h 1821"/>
                    <a:gd name="T74" fmla="*/ 43 w 217"/>
                    <a:gd name="T75" fmla="*/ 630 h 1821"/>
                    <a:gd name="T76" fmla="*/ 166 w 217"/>
                    <a:gd name="T77" fmla="*/ 645 h 1821"/>
                    <a:gd name="T78" fmla="*/ 166 w 217"/>
                    <a:gd name="T79" fmla="*/ 688 h 1821"/>
                    <a:gd name="T80" fmla="*/ 166 w 217"/>
                    <a:gd name="T81" fmla="*/ 519 h 1821"/>
                    <a:gd name="T82" fmla="*/ 43 w 217"/>
                    <a:gd name="T83" fmla="*/ 502 h 1821"/>
                    <a:gd name="T84" fmla="*/ 43 w 217"/>
                    <a:gd name="T85" fmla="*/ 454 h 1821"/>
                    <a:gd name="T86" fmla="*/ 166 w 217"/>
                    <a:gd name="T87" fmla="*/ 475 h 1821"/>
                    <a:gd name="T88" fmla="*/ 166 w 217"/>
                    <a:gd name="T89" fmla="*/ 519 h 1821"/>
                    <a:gd name="T90" fmla="*/ 166 w 217"/>
                    <a:gd name="T91" fmla="*/ 349 h 1821"/>
                    <a:gd name="T92" fmla="*/ 43 w 217"/>
                    <a:gd name="T93" fmla="*/ 326 h 1821"/>
                    <a:gd name="T94" fmla="*/ 43 w 217"/>
                    <a:gd name="T95" fmla="*/ 277 h 1821"/>
                    <a:gd name="T96" fmla="*/ 166 w 217"/>
                    <a:gd name="T97" fmla="*/ 305 h 1821"/>
                    <a:gd name="T98" fmla="*/ 166 w 217"/>
                    <a:gd name="T99" fmla="*/ 349 h 1821"/>
                    <a:gd name="T100" fmla="*/ 166 w 217"/>
                    <a:gd name="T101" fmla="*/ 180 h 1821"/>
                    <a:gd name="T102" fmla="*/ 43 w 217"/>
                    <a:gd name="T103" fmla="*/ 150 h 1821"/>
                    <a:gd name="T104" fmla="*/ 43 w 217"/>
                    <a:gd name="T105" fmla="*/ 101 h 1821"/>
                    <a:gd name="T106" fmla="*/ 166 w 217"/>
                    <a:gd name="T107" fmla="*/ 135 h 1821"/>
                    <a:gd name="T108" fmla="*/ 166 w 217"/>
                    <a:gd name="T109" fmla="*/ 180 h 18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7" h="1821">
                      <a:moveTo>
                        <a:pt x="0" y="0"/>
                      </a:moveTo>
                      <a:cubicBezTo>
                        <a:pt x="0" y="1821"/>
                        <a:pt x="0" y="1821"/>
                        <a:pt x="0" y="1821"/>
                      </a:cubicBezTo>
                      <a:cubicBezTo>
                        <a:pt x="217" y="1761"/>
                        <a:pt x="217" y="1761"/>
                        <a:pt x="217" y="1761"/>
                      </a:cubicBezTo>
                      <a:cubicBezTo>
                        <a:pt x="217" y="73"/>
                        <a:pt x="217" y="73"/>
                        <a:pt x="217" y="73"/>
                      </a:cubicBezTo>
                      <a:lnTo>
                        <a:pt x="0" y="0"/>
                      </a:lnTo>
                      <a:close/>
                      <a:moveTo>
                        <a:pt x="166" y="1705"/>
                      </a:moveTo>
                      <a:cubicBezTo>
                        <a:pt x="43" y="1738"/>
                        <a:pt x="43" y="1738"/>
                        <a:pt x="43" y="1738"/>
                      </a:cubicBezTo>
                      <a:cubicBezTo>
                        <a:pt x="43" y="1689"/>
                        <a:pt x="43" y="1689"/>
                        <a:pt x="43" y="1689"/>
                      </a:cubicBezTo>
                      <a:cubicBezTo>
                        <a:pt x="166" y="1666"/>
                        <a:pt x="166" y="1666"/>
                        <a:pt x="166" y="1666"/>
                      </a:cubicBezTo>
                      <a:lnTo>
                        <a:pt x="166" y="1705"/>
                      </a:lnTo>
                      <a:close/>
                      <a:moveTo>
                        <a:pt x="166" y="1536"/>
                      </a:moveTo>
                      <a:cubicBezTo>
                        <a:pt x="125" y="1544"/>
                        <a:pt x="84" y="1553"/>
                        <a:pt x="43" y="1562"/>
                      </a:cubicBezTo>
                      <a:cubicBezTo>
                        <a:pt x="43" y="1545"/>
                        <a:pt x="43" y="1529"/>
                        <a:pt x="43" y="1513"/>
                      </a:cubicBezTo>
                      <a:cubicBezTo>
                        <a:pt x="84" y="1507"/>
                        <a:pt x="125" y="1502"/>
                        <a:pt x="166" y="1496"/>
                      </a:cubicBezTo>
                      <a:cubicBezTo>
                        <a:pt x="166" y="1509"/>
                        <a:pt x="166" y="1522"/>
                        <a:pt x="166" y="1536"/>
                      </a:cubicBezTo>
                      <a:close/>
                      <a:moveTo>
                        <a:pt x="166" y="1366"/>
                      </a:moveTo>
                      <a:cubicBezTo>
                        <a:pt x="125" y="1372"/>
                        <a:pt x="84" y="1379"/>
                        <a:pt x="43" y="1385"/>
                      </a:cubicBezTo>
                      <a:cubicBezTo>
                        <a:pt x="43" y="1369"/>
                        <a:pt x="43" y="1353"/>
                        <a:pt x="43" y="1336"/>
                      </a:cubicBezTo>
                      <a:cubicBezTo>
                        <a:pt x="84" y="1333"/>
                        <a:pt x="125" y="1329"/>
                        <a:pt x="166" y="1326"/>
                      </a:cubicBezTo>
                      <a:cubicBezTo>
                        <a:pt x="166" y="1339"/>
                        <a:pt x="166" y="1353"/>
                        <a:pt x="166" y="1366"/>
                      </a:cubicBezTo>
                      <a:close/>
                      <a:moveTo>
                        <a:pt x="166" y="1197"/>
                      </a:moveTo>
                      <a:cubicBezTo>
                        <a:pt x="125" y="1201"/>
                        <a:pt x="84" y="1205"/>
                        <a:pt x="43" y="1209"/>
                      </a:cubicBezTo>
                      <a:cubicBezTo>
                        <a:pt x="43" y="1192"/>
                        <a:pt x="43" y="1176"/>
                        <a:pt x="43" y="1160"/>
                      </a:cubicBezTo>
                      <a:cubicBezTo>
                        <a:pt x="84" y="1159"/>
                        <a:pt x="125" y="1157"/>
                        <a:pt x="166" y="1156"/>
                      </a:cubicBezTo>
                      <a:cubicBezTo>
                        <a:pt x="166" y="1169"/>
                        <a:pt x="166" y="1183"/>
                        <a:pt x="166" y="1197"/>
                      </a:cubicBezTo>
                      <a:close/>
                      <a:moveTo>
                        <a:pt x="166" y="1027"/>
                      </a:moveTo>
                      <a:cubicBezTo>
                        <a:pt x="125" y="1029"/>
                        <a:pt x="84" y="1030"/>
                        <a:pt x="43" y="1032"/>
                      </a:cubicBezTo>
                      <a:cubicBezTo>
                        <a:pt x="43" y="1016"/>
                        <a:pt x="43" y="1000"/>
                        <a:pt x="43" y="983"/>
                      </a:cubicBezTo>
                      <a:cubicBezTo>
                        <a:pt x="84" y="984"/>
                        <a:pt x="125" y="985"/>
                        <a:pt x="166" y="986"/>
                      </a:cubicBezTo>
                      <a:cubicBezTo>
                        <a:pt x="166" y="999"/>
                        <a:pt x="166" y="1013"/>
                        <a:pt x="166" y="1027"/>
                      </a:cubicBezTo>
                      <a:close/>
                      <a:moveTo>
                        <a:pt x="166" y="858"/>
                      </a:moveTo>
                      <a:cubicBezTo>
                        <a:pt x="125" y="857"/>
                        <a:pt x="84" y="856"/>
                        <a:pt x="43" y="856"/>
                      </a:cubicBezTo>
                      <a:cubicBezTo>
                        <a:pt x="43" y="839"/>
                        <a:pt x="43" y="823"/>
                        <a:pt x="43" y="807"/>
                      </a:cubicBezTo>
                      <a:cubicBezTo>
                        <a:pt x="84" y="810"/>
                        <a:pt x="125" y="813"/>
                        <a:pt x="166" y="815"/>
                      </a:cubicBezTo>
                      <a:cubicBezTo>
                        <a:pt x="166" y="830"/>
                        <a:pt x="166" y="844"/>
                        <a:pt x="166" y="858"/>
                      </a:cubicBezTo>
                      <a:close/>
                      <a:moveTo>
                        <a:pt x="166" y="688"/>
                      </a:moveTo>
                      <a:cubicBezTo>
                        <a:pt x="125" y="685"/>
                        <a:pt x="84" y="682"/>
                        <a:pt x="43" y="679"/>
                      </a:cubicBezTo>
                      <a:cubicBezTo>
                        <a:pt x="43" y="663"/>
                        <a:pt x="43" y="647"/>
                        <a:pt x="43" y="630"/>
                      </a:cubicBezTo>
                      <a:cubicBezTo>
                        <a:pt x="84" y="635"/>
                        <a:pt x="125" y="640"/>
                        <a:pt x="166" y="645"/>
                      </a:cubicBezTo>
                      <a:cubicBezTo>
                        <a:pt x="166" y="660"/>
                        <a:pt x="166" y="674"/>
                        <a:pt x="166" y="688"/>
                      </a:cubicBezTo>
                      <a:close/>
                      <a:moveTo>
                        <a:pt x="166" y="519"/>
                      </a:moveTo>
                      <a:cubicBezTo>
                        <a:pt x="125" y="513"/>
                        <a:pt x="84" y="508"/>
                        <a:pt x="43" y="502"/>
                      </a:cubicBezTo>
                      <a:cubicBezTo>
                        <a:pt x="43" y="486"/>
                        <a:pt x="43" y="470"/>
                        <a:pt x="43" y="454"/>
                      </a:cubicBezTo>
                      <a:cubicBezTo>
                        <a:pt x="84" y="461"/>
                        <a:pt x="125" y="468"/>
                        <a:pt x="166" y="475"/>
                      </a:cubicBezTo>
                      <a:cubicBezTo>
                        <a:pt x="166" y="490"/>
                        <a:pt x="166" y="504"/>
                        <a:pt x="166" y="519"/>
                      </a:cubicBezTo>
                      <a:close/>
                      <a:moveTo>
                        <a:pt x="166" y="349"/>
                      </a:moveTo>
                      <a:cubicBezTo>
                        <a:pt x="125" y="342"/>
                        <a:pt x="84" y="334"/>
                        <a:pt x="43" y="326"/>
                      </a:cubicBezTo>
                      <a:cubicBezTo>
                        <a:pt x="43" y="310"/>
                        <a:pt x="43" y="294"/>
                        <a:pt x="43" y="277"/>
                      </a:cubicBezTo>
                      <a:cubicBezTo>
                        <a:pt x="84" y="287"/>
                        <a:pt x="125" y="296"/>
                        <a:pt x="166" y="305"/>
                      </a:cubicBezTo>
                      <a:cubicBezTo>
                        <a:pt x="166" y="320"/>
                        <a:pt x="166" y="335"/>
                        <a:pt x="166" y="349"/>
                      </a:cubicBezTo>
                      <a:close/>
                      <a:moveTo>
                        <a:pt x="166" y="180"/>
                      </a:move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3" y="101"/>
                        <a:pt x="43" y="101"/>
                        <a:pt x="43" y="101"/>
                      </a:cubicBezTo>
                      <a:cubicBezTo>
                        <a:pt x="166" y="135"/>
                        <a:pt x="166" y="135"/>
                        <a:pt x="166" y="135"/>
                      </a:cubicBezTo>
                      <a:lnTo>
                        <a:pt x="166" y="1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62"/>
                <p:cNvSpPr/>
                <p:nvPr/>
              </p:nvSpPr>
              <p:spPr bwMode="auto">
                <a:xfrm>
                  <a:off x="6237649" y="1831669"/>
                  <a:ext cx="454320" cy="3502705"/>
                </a:xfrm>
                <a:custGeom>
                  <a:avLst/>
                  <a:gdLst>
                    <a:gd name="T0" fmla="*/ 101 w 238"/>
                    <a:gd name="T1" fmla="*/ 338 h 1833"/>
                    <a:gd name="T2" fmla="*/ 238 w 238"/>
                    <a:gd name="T3" fmla="*/ 1833 h 1833"/>
                    <a:gd name="T4" fmla="*/ 0 w 238"/>
                    <a:gd name="T5" fmla="*/ 116 h 1833"/>
                    <a:gd name="T6" fmla="*/ 191 w 238"/>
                    <a:gd name="T7" fmla="*/ 1675 h 1833"/>
                    <a:gd name="T8" fmla="*/ 124 w 238"/>
                    <a:gd name="T9" fmla="*/ 1613 h 1833"/>
                    <a:gd name="T10" fmla="*/ 191 w 238"/>
                    <a:gd name="T11" fmla="*/ 1675 h 1833"/>
                    <a:gd name="T12" fmla="*/ 124 w 238"/>
                    <a:gd name="T13" fmla="*/ 1569 h 1833"/>
                    <a:gd name="T14" fmla="*/ 191 w 238"/>
                    <a:gd name="T15" fmla="*/ 1529 h 1833"/>
                    <a:gd name="T16" fmla="*/ 191 w 238"/>
                    <a:gd name="T17" fmla="*/ 1487 h 1833"/>
                    <a:gd name="T18" fmla="*/ 124 w 238"/>
                    <a:gd name="T19" fmla="*/ 1429 h 1833"/>
                    <a:gd name="T20" fmla="*/ 191 w 238"/>
                    <a:gd name="T21" fmla="*/ 1487 h 1833"/>
                    <a:gd name="T22" fmla="*/ 124 w 238"/>
                    <a:gd name="T23" fmla="*/ 1386 h 1833"/>
                    <a:gd name="T24" fmla="*/ 191 w 238"/>
                    <a:gd name="T25" fmla="*/ 1341 h 1833"/>
                    <a:gd name="T26" fmla="*/ 191 w 238"/>
                    <a:gd name="T27" fmla="*/ 1299 h 1833"/>
                    <a:gd name="T28" fmla="*/ 124 w 238"/>
                    <a:gd name="T29" fmla="*/ 1245 h 1833"/>
                    <a:gd name="T30" fmla="*/ 191 w 238"/>
                    <a:gd name="T31" fmla="*/ 1299 h 1833"/>
                    <a:gd name="T32" fmla="*/ 124 w 238"/>
                    <a:gd name="T33" fmla="*/ 1202 h 1833"/>
                    <a:gd name="T34" fmla="*/ 191 w 238"/>
                    <a:gd name="T35" fmla="*/ 1153 h 1833"/>
                    <a:gd name="T36" fmla="*/ 191 w 238"/>
                    <a:gd name="T37" fmla="*/ 1111 h 1833"/>
                    <a:gd name="T38" fmla="*/ 124 w 238"/>
                    <a:gd name="T39" fmla="*/ 1062 h 1833"/>
                    <a:gd name="T40" fmla="*/ 191 w 238"/>
                    <a:gd name="T41" fmla="*/ 1111 h 1833"/>
                    <a:gd name="T42" fmla="*/ 124 w 238"/>
                    <a:gd name="T43" fmla="*/ 1018 h 1833"/>
                    <a:gd name="T44" fmla="*/ 191 w 238"/>
                    <a:gd name="T45" fmla="*/ 965 h 1833"/>
                    <a:gd name="T46" fmla="*/ 191 w 238"/>
                    <a:gd name="T47" fmla="*/ 923 h 1833"/>
                    <a:gd name="T48" fmla="*/ 124 w 238"/>
                    <a:gd name="T49" fmla="*/ 878 h 1833"/>
                    <a:gd name="T50" fmla="*/ 191 w 238"/>
                    <a:gd name="T51" fmla="*/ 923 h 1833"/>
                    <a:gd name="T52" fmla="*/ 124 w 238"/>
                    <a:gd name="T53" fmla="*/ 834 h 1833"/>
                    <a:gd name="T54" fmla="*/ 191 w 238"/>
                    <a:gd name="T55" fmla="*/ 777 h 1833"/>
                    <a:gd name="T56" fmla="*/ 191 w 238"/>
                    <a:gd name="T57" fmla="*/ 734 h 1833"/>
                    <a:gd name="T58" fmla="*/ 124 w 238"/>
                    <a:gd name="T59" fmla="*/ 694 h 1833"/>
                    <a:gd name="T60" fmla="*/ 191 w 238"/>
                    <a:gd name="T61" fmla="*/ 734 h 1833"/>
                    <a:gd name="T62" fmla="*/ 124 w 238"/>
                    <a:gd name="T63" fmla="*/ 650 h 1833"/>
                    <a:gd name="T64" fmla="*/ 191 w 238"/>
                    <a:gd name="T65" fmla="*/ 588 h 1833"/>
                    <a:gd name="T66" fmla="*/ 191 w 238"/>
                    <a:gd name="T67" fmla="*/ 546 h 1833"/>
                    <a:gd name="T68" fmla="*/ 124 w 238"/>
                    <a:gd name="T69" fmla="*/ 510 h 1833"/>
                    <a:gd name="T70" fmla="*/ 191 w 238"/>
                    <a:gd name="T71" fmla="*/ 546 h 1833"/>
                    <a:gd name="T72" fmla="*/ 124 w 238"/>
                    <a:gd name="T73" fmla="*/ 467 h 1833"/>
                    <a:gd name="T74" fmla="*/ 191 w 238"/>
                    <a:gd name="T75" fmla="*/ 400 h 1833"/>
                    <a:gd name="T76" fmla="*/ 191 w 238"/>
                    <a:gd name="T77" fmla="*/ 358 h 1833"/>
                    <a:gd name="T78" fmla="*/ 124 w 238"/>
                    <a:gd name="T79" fmla="*/ 326 h 1833"/>
                    <a:gd name="T80" fmla="*/ 191 w 238"/>
                    <a:gd name="T81" fmla="*/ 358 h 1833"/>
                    <a:gd name="T82" fmla="*/ 124 w 238"/>
                    <a:gd name="T83" fmla="*/ 283 h 1833"/>
                    <a:gd name="T84" fmla="*/ 191 w 238"/>
                    <a:gd name="T85" fmla="*/ 212 h 1833"/>
                    <a:gd name="T86" fmla="*/ 124 w 238"/>
                    <a:gd name="T87" fmla="*/ 143 h 1833"/>
                    <a:gd name="T88" fmla="*/ 191 w 238"/>
                    <a:gd name="T89" fmla="*/ 170 h 1833"/>
                    <a:gd name="T90" fmla="*/ 124 w 238"/>
                    <a:gd name="T91" fmla="*/ 143 h 1833"/>
                    <a:gd name="T92" fmla="*/ 191 w 238"/>
                    <a:gd name="T93" fmla="*/ 1717 h 1833"/>
                    <a:gd name="T94" fmla="*/ 124 w 238"/>
                    <a:gd name="T95" fmla="*/ 1753 h 1833"/>
                    <a:gd name="T96" fmla="*/ 83 w 238"/>
                    <a:gd name="T97" fmla="*/ 291 h 1833"/>
                    <a:gd name="T98" fmla="*/ 31 w 238"/>
                    <a:gd name="T99" fmla="*/ 270 h 1833"/>
                    <a:gd name="T100" fmla="*/ 83 w 238"/>
                    <a:gd name="T101" fmla="*/ 291 h 1833"/>
                    <a:gd name="T102" fmla="*/ 83 w 238"/>
                    <a:gd name="T103" fmla="*/ 160 h 1833"/>
                    <a:gd name="T104" fmla="*/ 31 w 238"/>
                    <a:gd name="T105" fmla="*/ 219 h 1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8" h="1833">
                      <a:moveTo>
                        <a:pt x="0" y="306"/>
                      </a:moveTo>
                      <a:cubicBezTo>
                        <a:pt x="101" y="338"/>
                        <a:pt x="101" y="338"/>
                        <a:pt x="101" y="338"/>
                      </a:cubicBezTo>
                      <a:cubicBezTo>
                        <a:pt x="101" y="1818"/>
                        <a:pt x="101" y="1818"/>
                        <a:pt x="101" y="1818"/>
                      </a:cubicBezTo>
                      <a:cubicBezTo>
                        <a:pt x="238" y="1833"/>
                        <a:pt x="238" y="1833"/>
                        <a:pt x="238" y="1833"/>
                      </a:cubicBezTo>
                      <a:cubicBezTo>
                        <a:pt x="238" y="0"/>
                        <a:pt x="238" y="0"/>
                        <a:pt x="238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lnTo>
                        <a:pt x="0" y="306"/>
                      </a:lnTo>
                      <a:close/>
                      <a:moveTo>
                        <a:pt x="191" y="1675"/>
                      </a:moveTo>
                      <a:cubicBezTo>
                        <a:pt x="169" y="1670"/>
                        <a:pt x="146" y="1666"/>
                        <a:pt x="124" y="1661"/>
                      </a:cubicBezTo>
                      <a:cubicBezTo>
                        <a:pt x="124" y="1645"/>
                        <a:pt x="124" y="1629"/>
                        <a:pt x="124" y="1613"/>
                      </a:cubicBezTo>
                      <a:cubicBezTo>
                        <a:pt x="146" y="1616"/>
                        <a:pt x="169" y="1620"/>
                        <a:pt x="191" y="1623"/>
                      </a:cubicBezTo>
                      <a:cubicBezTo>
                        <a:pt x="191" y="1640"/>
                        <a:pt x="191" y="1658"/>
                        <a:pt x="191" y="1675"/>
                      </a:cubicBezTo>
                      <a:close/>
                      <a:moveTo>
                        <a:pt x="191" y="1581"/>
                      </a:moveTo>
                      <a:cubicBezTo>
                        <a:pt x="169" y="1577"/>
                        <a:pt x="146" y="1573"/>
                        <a:pt x="124" y="1569"/>
                      </a:cubicBezTo>
                      <a:cubicBezTo>
                        <a:pt x="124" y="1553"/>
                        <a:pt x="124" y="1537"/>
                        <a:pt x="124" y="1521"/>
                      </a:cubicBezTo>
                      <a:cubicBezTo>
                        <a:pt x="146" y="1524"/>
                        <a:pt x="169" y="1526"/>
                        <a:pt x="191" y="1529"/>
                      </a:cubicBezTo>
                      <a:cubicBezTo>
                        <a:pt x="191" y="1546"/>
                        <a:pt x="191" y="1564"/>
                        <a:pt x="191" y="1581"/>
                      </a:cubicBezTo>
                      <a:close/>
                      <a:moveTo>
                        <a:pt x="191" y="1487"/>
                      </a:moveTo>
                      <a:cubicBezTo>
                        <a:pt x="169" y="1484"/>
                        <a:pt x="146" y="1481"/>
                        <a:pt x="124" y="1477"/>
                      </a:cubicBezTo>
                      <a:cubicBezTo>
                        <a:pt x="124" y="1461"/>
                        <a:pt x="124" y="1445"/>
                        <a:pt x="124" y="1429"/>
                      </a:cubicBezTo>
                      <a:cubicBezTo>
                        <a:pt x="146" y="1431"/>
                        <a:pt x="169" y="1433"/>
                        <a:pt x="191" y="1435"/>
                      </a:cubicBezTo>
                      <a:cubicBezTo>
                        <a:pt x="191" y="1452"/>
                        <a:pt x="191" y="1470"/>
                        <a:pt x="191" y="1487"/>
                      </a:cubicBezTo>
                      <a:close/>
                      <a:moveTo>
                        <a:pt x="191" y="1393"/>
                      </a:moveTo>
                      <a:cubicBezTo>
                        <a:pt x="169" y="1390"/>
                        <a:pt x="146" y="1388"/>
                        <a:pt x="124" y="1386"/>
                      </a:cubicBezTo>
                      <a:cubicBezTo>
                        <a:pt x="124" y="1369"/>
                        <a:pt x="124" y="1353"/>
                        <a:pt x="124" y="1337"/>
                      </a:cubicBezTo>
                      <a:cubicBezTo>
                        <a:pt x="146" y="1338"/>
                        <a:pt x="169" y="1340"/>
                        <a:pt x="191" y="1341"/>
                      </a:cubicBezTo>
                      <a:cubicBezTo>
                        <a:pt x="191" y="1358"/>
                        <a:pt x="191" y="1376"/>
                        <a:pt x="191" y="1393"/>
                      </a:cubicBezTo>
                      <a:close/>
                      <a:moveTo>
                        <a:pt x="191" y="1299"/>
                      </a:moveTo>
                      <a:cubicBezTo>
                        <a:pt x="169" y="1297"/>
                        <a:pt x="146" y="1295"/>
                        <a:pt x="124" y="1294"/>
                      </a:cubicBezTo>
                      <a:cubicBezTo>
                        <a:pt x="124" y="1278"/>
                        <a:pt x="124" y="1261"/>
                        <a:pt x="124" y="1245"/>
                      </a:cubicBezTo>
                      <a:cubicBezTo>
                        <a:pt x="146" y="1246"/>
                        <a:pt x="169" y="1246"/>
                        <a:pt x="191" y="1247"/>
                      </a:cubicBezTo>
                      <a:cubicBezTo>
                        <a:pt x="191" y="1264"/>
                        <a:pt x="191" y="1281"/>
                        <a:pt x="191" y="1299"/>
                      </a:cubicBezTo>
                      <a:close/>
                      <a:moveTo>
                        <a:pt x="191" y="1205"/>
                      </a:moveTo>
                      <a:cubicBezTo>
                        <a:pt x="169" y="1204"/>
                        <a:pt x="146" y="1203"/>
                        <a:pt x="124" y="1202"/>
                      </a:cubicBezTo>
                      <a:cubicBezTo>
                        <a:pt x="124" y="1186"/>
                        <a:pt x="124" y="1170"/>
                        <a:pt x="124" y="1153"/>
                      </a:cubicBezTo>
                      <a:cubicBezTo>
                        <a:pt x="146" y="1153"/>
                        <a:pt x="169" y="1153"/>
                        <a:pt x="191" y="1153"/>
                      </a:cubicBezTo>
                      <a:cubicBezTo>
                        <a:pt x="191" y="1170"/>
                        <a:pt x="191" y="1187"/>
                        <a:pt x="191" y="1205"/>
                      </a:cubicBezTo>
                      <a:close/>
                      <a:moveTo>
                        <a:pt x="191" y="1111"/>
                      </a:moveTo>
                      <a:cubicBezTo>
                        <a:pt x="169" y="1110"/>
                        <a:pt x="146" y="1110"/>
                        <a:pt x="124" y="1110"/>
                      </a:cubicBezTo>
                      <a:cubicBezTo>
                        <a:pt x="124" y="1094"/>
                        <a:pt x="124" y="1078"/>
                        <a:pt x="124" y="1062"/>
                      </a:cubicBezTo>
                      <a:cubicBezTo>
                        <a:pt x="146" y="1061"/>
                        <a:pt x="169" y="1060"/>
                        <a:pt x="191" y="1059"/>
                      </a:cubicBezTo>
                      <a:cubicBezTo>
                        <a:pt x="191" y="1076"/>
                        <a:pt x="191" y="1093"/>
                        <a:pt x="191" y="1111"/>
                      </a:cubicBezTo>
                      <a:close/>
                      <a:moveTo>
                        <a:pt x="191" y="1017"/>
                      </a:moveTo>
                      <a:cubicBezTo>
                        <a:pt x="169" y="1017"/>
                        <a:pt x="146" y="1018"/>
                        <a:pt x="124" y="1018"/>
                      </a:cubicBezTo>
                      <a:cubicBezTo>
                        <a:pt x="124" y="1002"/>
                        <a:pt x="124" y="986"/>
                        <a:pt x="124" y="970"/>
                      </a:cubicBezTo>
                      <a:cubicBezTo>
                        <a:pt x="146" y="968"/>
                        <a:pt x="169" y="966"/>
                        <a:pt x="191" y="965"/>
                      </a:cubicBezTo>
                      <a:cubicBezTo>
                        <a:pt x="191" y="982"/>
                        <a:pt x="191" y="999"/>
                        <a:pt x="191" y="1017"/>
                      </a:cubicBezTo>
                      <a:close/>
                      <a:moveTo>
                        <a:pt x="191" y="923"/>
                      </a:moveTo>
                      <a:cubicBezTo>
                        <a:pt x="169" y="924"/>
                        <a:pt x="146" y="925"/>
                        <a:pt x="124" y="926"/>
                      </a:cubicBezTo>
                      <a:cubicBezTo>
                        <a:pt x="124" y="910"/>
                        <a:pt x="124" y="894"/>
                        <a:pt x="124" y="878"/>
                      </a:cubicBezTo>
                      <a:cubicBezTo>
                        <a:pt x="146" y="875"/>
                        <a:pt x="169" y="873"/>
                        <a:pt x="191" y="871"/>
                      </a:cubicBezTo>
                      <a:cubicBezTo>
                        <a:pt x="191" y="888"/>
                        <a:pt x="191" y="905"/>
                        <a:pt x="191" y="923"/>
                      </a:cubicBezTo>
                      <a:close/>
                      <a:moveTo>
                        <a:pt x="191" y="828"/>
                      </a:moveTo>
                      <a:cubicBezTo>
                        <a:pt x="169" y="830"/>
                        <a:pt x="146" y="832"/>
                        <a:pt x="124" y="834"/>
                      </a:cubicBezTo>
                      <a:cubicBezTo>
                        <a:pt x="124" y="818"/>
                        <a:pt x="124" y="802"/>
                        <a:pt x="124" y="786"/>
                      </a:cubicBezTo>
                      <a:cubicBezTo>
                        <a:pt x="146" y="783"/>
                        <a:pt x="169" y="780"/>
                        <a:pt x="191" y="777"/>
                      </a:cubicBezTo>
                      <a:cubicBezTo>
                        <a:pt x="191" y="794"/>
                        <a:pt x="191" y="811"/>
                        <a:pt x="191" y="828"/>
                      </a:cubicBezTo>
                      <a:close/>
                      <a:moveTo>
                        <a:pt x="191" y="734"/>
                      </a:moveTo>
                      <a:cubicBezTo>
                        <a:pt x="169" y="737"/>
                        <a:pt x="146" y="740"/>
                        <a:pt x="124" y="742"/>
                      </a:cubicBezTo>
                      <a:cubicBezTo>
                        <a:pt x="124" y="726"/>
                        <a:pt x="124" y="710"/>
                        <a:pt x="124" y="694"/>
                      </a:cubicBezTo>
                      <a:cubicBezTo>
                        <a:pt x="146" y="690"/>
                        <a:pt x="169" y="686"/>
                        <a:pt x="191" y="682"/>
                      </a:cubicBezTo>
                      <a:cubicBezTo>
                        <a:pt x="191" y="700"/>
                        <a:pt x="191" y="717"/>
                        <a:pt x="191" y="734"/>
                      </a:cubicBezTo>
                      <a:close/>
                      <a:moveTo>
                        <a:pt x="191" y="640"/>
                      </a:moveTo>
                      <a:cubicBezTo>
                        <a:pt x="169" y="644"/>
                        <a:pt x="146" y="647"/>
                        <a:pt x="124" y="650"/>
                      </a:cubicBezTo>
                      <a:cubicBezTo>
                        <a:pt x="124" y="634"/>
                        <a:pt x="124" y="618"/>
                        <a:pt x="124" y="602"/>
                      </a:cubicBezTo>
                      <a:cubicBezTo>
                        <a:pt x="146" y="598"/>
                        <a:pt x="169" y="593"/>
                        <a:pt x="191" y="588"/>
                      </a:cubicBezTo>
                      <a:cubicBezTo>
                        <a:pt x="191" y="606"/>
                        <a:pt x="191" y="623"/>
                        <a:pt x="191" y="640"/>
                      </a:cubicBezTo>
                      <a:close/>
                      <a:moveTo>
                        <a:pt x="191" y="546"/>
                      </a:moveTo>
                      <a:cubicBezTo>
                        <a:pt x="169" y="550"/>
                        <a:pt x="146" y="554"/>
                        <a:pt x="124" y="559"/>
                      </a:cubicBezTo>
                      <a:cubicBezTo>
                        <a:pt x="124" y="542"/>
                        <a:pt x="124" y="526"/>
                        <a:pt x="124" y="510"/>
                      </a:cubicBezTo>
                      <a:cubicBezTo>
                        <a:pt x="146" y="505"/>
                        <a:pt x="169" y="500"/>
                        <a:pt x="191" y="494"/>
                      </a:cubicBezTo>
                      <a:cubicBezTo>
                        <a:pt x="191" y="512"/>
                        <a:pt x="191" y="529"/>
                        <a:pt x="191" y="546"/>
                      </a:cubicBezTo>
                      <a:close/>
                      <a:moveTo>
                        <a:pt x="191" y="452"/>
                      </a:moveTo>
                      <a:cubicBezTo>
                        <a:pt x="169" y="457"/>
                        <a:pt x="146" y="462"/>
                        <a:pt x="124" y="467"/>
                      </a:cubicBezTo>
                      <a:cubicBezTo>
                        <a:pt x="124" y="451"/>
                        <a:pt x="124" y="434"/>
                        <a:pt x="124" y="418"/>
                      </a:cubicBezTo>
                      <a:cubicBezTo>
                        <a:pt x="146" y="412"/>
                        <a:pt x="169" y="406"/>
                        <a:pt x="191" y="400"/>
                      </a:cubicBezTo>
                      <a:cubicBezTo>
                        <a:pt x="191" y="418"/>
                        <a:pt x="191" y="435"/>
                        <a:pt x="191" y="452"/>
                      </a:cubicBezTo>
                      <a:close/>
                      <a:moveTo>
                        <a:pt x="191" y="358"/>
                      </a:moveTo>
                      <a:cubicBezTo>
                        <a:pt x="169" y="364"/>
                        <a:pt x="146" y="369"/>
                        <a:pt x="124" y="375"/>
                      </a:cubicBezTo>
                      <a:cubicBezTo>
                        <a:pt x="124" y="359"/>
                        <a:pt x="124" y="343"/>
                        <a:pt x="124" y="326"/>
                      </a:cubicBezTo>
                      <a:cubicBezTo>
                        <a:pt x="146" y="320"/>
                        <a:pt x="169" y="313"/>
                        <a:pt x="191" y="306"/>
                      </a:cubicBezTo>
                      <a:cubicBezTo>
                        <a:pt x="191" y="323"/>
                        <a:pt x="191" y="341"/>
                        <a:pt x="191" y="358"/>
                      </a:cubicBezTo>
                      <a:close/>
                      <a:moveTo>
                        <a:pt x="191" y="264"/>
                      </a:moveTo>
                      <a:cubicBezTo>
                        <a:pt x="169" y="270"/>
                        <a:pt x="146" y="277"/>
                        <a:pt x="124" y="283"/>
                      </a:cubicBezTo>
                      <a:cubicBezTo>
                        <a:pt x="124" y="267"/>
                        <a:pt x="124" y="251"/>
                        <a:pt x="124" y="235"/>
                      </a:cubicBezTo>
                      <a:cubicBezTo>
                        <a:pt x="146" y="227"/>
                        <a:pt x="169" y="220"/>
                        <a:pt x="191" y="212"/>
                      </a:cubicBezTo>
                      <a:cubicBezTo>
                        <a:pt x="191" y="229"/>
                        <a:pt x="191" y="247"/>
                        <a:pt x="191" y="264"/>
                      </a:cubicBezTo>
                      <a:close/>
                      <a:moveTo>
                        <a:pt x="124" y="143"/>
                      </a:moveTo>
                      <a:cubicBezTo>
                        <a:pt x="191" y="118"/>
                        <a:pt x="191" y="118"/>
                        <a:pt x="191" y="118"/>
                      </a:cubicBezTo>
                      <a:cubicBezTo>
                        <a:pt x="191" y="170"/>
                        <a:pt x="191" y="170"/>
                        <a:pt x="191" y="170"/>
                      </a:cubicBezTo>
                      <a:cubicBezTo>
                        <a:pt x="124" y="191"/>
                        <a:pt x="124" y="191"/>
                        <a:pt x="124" y="191"/>
                      </a:cubicBezTo>
                      <a:lnTo>
                        <a:pt x="124" y="143"/>
                      </a:lnTo>
                      <a:close/>
                      <a:moveTo>
                        <a:pt x="124" y="1705"/>
                      </a:moveTo>
                      <a:cubicBezTo>
                        <a:pt x="191" y="1717"/>
                        <a:pt x="191" y="1717"/>
                        <a:pt x="191" y="1717"/>
                      </a:cubicBezTo>
                      <a:cubicBezTo>
                        <a:pt x="191" y="1769"/>
                        <a:pt x="191" y="1769"/>
                        <a:pt x="191" y="1769"/>
                      </a:cubicBezTo>
                      <a:cubicBezTo>
                        <a:pt x="124" y="1753"/>
                        <a:pt x="124" y="1753"/>
                        <a:pt x="124" y="1753"/>
                      </a:cubicBezTo>
                      <a:lnTo>
                        <a:pt x="124" y="1705"/>
                      </a:lnTo>
                      <a:close/>
                      <a:moveTo>
                        <a:pt x="83" y="291"/>
                      </a:moveTo>
                      <a:cubicBezTo>
                        <a:pt x="65" y="297"/>
                        <a:pt x="48" y="302"/>
                        <a:pt x="31" y="308"/>
                      </a:cubicBezTo>
                      <a:cubicBezTo>
                        <a:pt x="31" y="295"/>
                        <a:pt x="31" y="283"/>
                        <a:pt x="31" y="270"/>
                      </a:cubicBezTo>
                      <a:cubicBezTo>
                        <a:pt x="48" y="264"/>
                        <a:pt x="65" y="257"/>
                        <a:pt x="83" y="251"/>
                      </a:cubicBezTo>
                      <a:cubicBezTo>
                        <a:pt x="83" y="264"/>
                        <a:pt x="83" y="278"/>
                        <a:pt x="83" y="291"/>
                      </a:cubicBezTo>
                      <a:close/>
                      <a:moveTo>
                        <a:pt x="31" y="182"/>
                      </a:moveTo>
                      <a:cubicBezTo>
                        <a:pt x="83" y="160"/>
                        <a:pt x="83" y="160"/>
                        <a:pt x="83" y="160"/>
                      </a:cubicBezTo>
                      <a:cubicBezTo>
                        <a:pt x="83" y="201"/>
                        <a:pt x="83" y="201"/>
                        <a:pt x="83" y="201"/>
                      </a:cubicBezTo>
                      <a:cubicBezTo>
                        <a:pt x="31" y="219"/>
                        <a:pt x="31" y="219"/>
                        <a:pt x="31" y="219"/>
                      </a:cubicBezTo>
                      <a:lnTo>
                        <a:pt x="31" y="18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63"/>
                <p:cNvSpPr/>
                <p:nvPr/>
              </p:nvSpPr>
              <p:spPr bwMode="auto">
                <a:xfrm>
                  <a:off x="6019628" y="2373459"/>
                  <a:ext cx="395572" cy="3043163"/>
                </a:xfrm>
                <a:custGeom>
                  <a:avLst/>
                  <a:gdLst>
                    <a:gd name="T0" fmla="*/ 207 w 207"/>
                    <a:gd name="T1" fmla="*/ 1543 h 1593"/>
                    <a:gd name="T2" fmla="*/ 0 w 207"/>
                    <a:gd name="T3" fmla="*/ 0 h 1593"/>
                    <a:gd name="T4" fmla="*/ 29 w 207"/>
                    <a:gd name="T5" fmla="*/ 94 h 1593"/>
                    <a:gd name="T6" fmla="*/ 180 w 207"/>
                    <a:gd name="T7" fmla="*/ 179 h 1593"/>
                    <a:gd name="T8" fmla="*/ 29 w 207"/>
                    <a:gd name="T9" fmla="*/ 94 h 1593"/>
                    <a:gd name="T10" fmla="*/ 180 w 207"/>
                    <a:gd name="T11" fmla="*/ 241 h 1593"/>
                    <a:gd name="T12" fmla="*/ 29 w 207"/>
                    <a:gd name="T13" fmla="*/ 241 h 1593"/>
                    <a:gd name="T14" fmla="*/ 29 w 207"/>
                    <a:gd name="T15" fmla="*/ 306 h 1593"/>
                    <a:gd name="T16" fmla="*/ 180 w 207"/>
                    <a:gd name="T17" fmla="*/ 378 h 1593"/>
                    <a:gd name="T18" fmla="*/ 29 w 207"/>
                    <a:gd name="T19" fmla="*/ 306 h 1593"/>
                    <a:gd name="T20" fmla="*/ 180 w 207"/>
                    <a:gd name="T21" fmla="*/ 441 h 1593"/>
                    <a:gd name="T22" fmla="*/ 29 w 207"/>
                    <a:gd name="T23" fmla="*/ 454 h 1593"/>
                    <a:gd name="T24" fmla="*/ 29 w 207"/>
                    <a:gd name="T25" fmla="*/ 519 h 1593"/>
                    <a:gd name="T26" fmla="*/ 180 w 207"/>
                    <a:gd name="T27" fmla="*/ 578 h 1593"/>
                    <a:gd name="T28" fmla="*/ 29 w 207"/>
                    <a:gd name="T29" fmla="*/ 519 h 1593"/>
                    <a:gd name="T30" fmla="*/ 180 w 207"/>
                    <a:gd name="T31" fmla="*/ 641 h 1593"/>
                    <a:gd name="T32" fmla="*/ 29 w 207"/>
                    <a:gd name="T33" fmla="*/ 666 h 1593"/>
                    <a:gd name="T34" fmla="*/ 29 w 207"/>
                    <a:gd name="T35" fmla="*/ 731 h 1593"/>
                    <a:gd name="T36" fmla="*/ 180 w 207"/>
                    <a:gd name="T37" fmla="*/ 777 h 1593"/>
                    <a:gd name="T38" fmla="*/ 29 w 207"/>
                    <a:gd name="T39" fmla="*/ 731 h 1593"/>
                    <a:gd name="T40" fmla="*/ 180 w 207"/>
                    <a:gd name="T41" fmla="*/ 841 h 1593"/>
                    <a:gd name="T42" fmla="*/ 29 w 207"/>
                    <a:gd name="T43" fmla="*/ 878 h 1593"/>
                    <a:gd name="T44" fmla="*/ 29 w 207"/>
                    <a:gd name="T45" fmla="*/ 943 h 1593"/>
                    <a:gd name="T46" fmla="*/ 180 w 207"/>
                    <a:gd name="T47" fmla="*/ 976 h 1593"/>
                    <a:gd name="T48" fmla="*/ 29 w 207"/>
                    <a:gd name="T49" fmla="*/ 943 h 1593"/>
                    <a:gd name="T50" fmla="*/ 180 w 207"/>
                    <a:gd name="T51" fmla="*/ 1041 h 1593"/>
                    <a:gd name="T52" fmla="*/ 29 w 207"/>
                    <a:gd name="T53" fmla="*/ 1091 h 1593"/>
                    <a:gd name="T54" fmla="*/ 29 w 207"/>
                    <a:gd name="T55" fmla="*/ 1156 h 1593"/>
                    <a:gd name="T56" fmla="*/ 180 w 207"/>
                    <a:gd name="T57" fmla="*/ 1175 h 1593"/>
                    <a:gd name="T58" fmla="*/ 29 w 207"/>
                    <a:gd name="T59" fmla="*/ 1156 h 1593"/>
                    <a:gd name="T60" fmla="*/ 180 w 207"/>
                    <a:gd name="T61" fmla="*/ 1241 h 1593"/>
                    <a:gd name="T62" fmla="*/ 29 w 207"/>
                    <a:gd name="T63" fmla="*/ 1303 h 1593"/>
                    <a:gd name="T64" fmla="*/ 29 w 207"/>
                    <a:gd name="T65" fmla="*/ 1368 h 1593"/>
                    <a:gd name="T66" fmla="*/ 180 w 207"/>
                    <a:gd name="T67" fmla="*/ 1375 h 1593"/>
                    <a:gd name="T68" fmla="*/ 29 w 207"/>
                    <a:gd name="T69" fmla="*/ 1368 h 1593"/>
                    <a:gd name="T70" fmla="*/ 180 w 207"/>
                    <a:gd name="T71" fmla="*/ 1441 h 1593"/>
                    <a:gd name="T72" fmla="*/ 29 w 207"/>
                    <a:gd name="T73" fmla="*/ 1515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7" h="1593">
                      <a:moveTo>
                        <a:pt x="0" y="1593"/>
                      </a:moveTo>
                      <a:cubicBezTo>
                        <a:pt x="207" y="1543"/>
                        <a:pt x="207" y="1543"/>
                        <a:pt x="207" y="1543"/>
                      </a:cubicBezTo>
                      <a:cubicBezTo>
                        <a:pt x="207" y="68"/>
                        <a:pt x="207" y="68"/>
                        <a:pt x="207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3"/>
                      </a:lnTo>
                      <a:close/>
                      <a:moveTo>
                        <a:pt x="29" y="94"/>
                      </a:move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29" y="135"/>
                        <a:pt x="29" y="135"/>
                        <a:pt x="29" y="135"/>
                      </a:cubicBezTo>
                      <a:lnTo>
                        <a:pt x="29" y="94"/>
                      </a:lnTo>
                      <a:close/>
                      <a:moveTo>
                        <a:pt x="29" y="200"/>
                      </a:moveTo>
                      <a:cubicBezTo>
                        <a:pt x="79" y="214"/>
                        <a:pt x="130" y="228"/>
                        <a:pt x="180" y="241"/>
                      </a:cubicBezTo>
                      <a:cubicBezTo>
                        <a:pt x="180" y="254"/>
                        <a:pt x="180" y="266"/>
                        <a:pt x="180" y="279"/>
                      </a:cubicBezTo>
                      <a:cubicBezTo>
                        <a:pt x="130" y="266"/>
                        <a:pt x="79" y="254"/>
                        <a:pt x="29" y="241"/>
                      </a:cubicBezTo>
                      <a:cubicBezTo>
                        <a:pt x="29" y="228"/>
                        <a:pt x="29" y="214"/>
                        <a:pt x="29" y="200"/>
                      </a:cubicBezTo>
                      <a:close/>
                      <a:moveTo>
                        <a:pt x="29" y="306"/>
                      </a:moveTo>
                      <a:cubicBezTo>
                        <a:pt x="79" y="318"/>
                        <a:pt x="130" y="330"/>
                        <a:pt x="180" y="341"/>
                      </a:cubicBezTo>
                      <a:cubicBezTo>
                        <a:pt x="180" y="354"/>
                        <a:pt x="180" y="366"/>
                        <a:pt x="180" y="378"/>
                      </a:cubicBezTo>
                      <a:cubicBezTo>
                        <a:pt x="130" y="368"/>
                        <a:pt x="79" y="358"/>
                        <a:pt x="29" y="348"/>
                      </a:cubicBezTo>
                      <a:cubicBezTo>
                        <a:pt x="29" y="334"/>
                        <a:pt x="29" y="320"/>
                        <a:pt x="29" y="306"/>
                      </a:cubicBezTo>
                      <a:close/>
                      <a:moveTo>
                        <a:pt x="29" y="413"/>
                      </a:moveTo>
                      <a:cubicBezTo>
                        <a:pt x="79" y="422"/>
                        <a:pt x="130" y="432"/>
                        <a:pt x="180" y="441"/>
                      </a:cubicBezTo>
                      <a:cubicBezTo>
                        <a:pt x="180" y="453"/>
                        <a:pt x="180" y="466"/>
                        <a:pt x="180" y="478"/>
                      </a:cubicBezTo>
                      <a:cubicBezTo>
                        <a:pt x="130" y="470"/>
                        <a:pt x="79" y="462"/>
                        <a:pt x="29" y="454"/>
                      </a:cubicBezTo>
                      <a:cubicBezTo>
                        <a:pt x="29" y="440"/>
                        <a:pt x="29" y="426"/>
                        <a:pt x="29" y="413"/>
                      </a:cubicBezTo>
                      <a:close/>
                      <a:moveTo>
                        <a:pt x="29" y="519"/>
                      </a:moveTo>
                      <a:cubicBezTo>
                        <a:pt x="79" y="526"/>
                        <a:pt x="130" y="534"/>
                        <a:pt x="180" y="541"/>
                      </a:cubicBezTo>
                      <a:cubicBezTo>
                        <a:pt x="180" y="553"/>
                        <a:pt x="180" y="565"/>
                        <a:pt x="180" y="578"/>
                      </a:cubicBezTo>
                      <a:cubicBezTo>
                        <a:pt x="130" y="572"/>
                        <a:pt x="79" y="566"/>
                        <a:pt x="29" y="560"/>
                      </a:cubicBezTo>
                      <a:cubicBezTo>
                        <a:pt x="29" y="546"/>
                        <a:pt x="29" y="532"/>
                        <a:pt x="29" y="519"/>
                      </a:cubicBezTo>
                      <a:close/>
                      <a:moveTo>
                        <a:pt x="29" y="625"/>
                      </a:moveTo>
                      <a:cubicBezTo>
                        <a:pt x="79" y="630"/>
                        <a:pt x="130" y="636"/>
                        <a:pt x="180" y="641"/>
                      </a:cubicBezTo>
                      <a:cubicBezTo>
                        <a:pt x="180" y="653"/>
                        <a:pt x="180" y="665"/>
                        <a:pt x="180" y="677"/>
                      </a:cubicBezTo>
                      <a:cubicBezTo>
                        <a:pt x="130" y="674"/>
                        <a:pt x="79" y="670"/>
                        <a:pt x="29" y="666"/>
                      </a:cubicBezTo>
                      <a:cubicBezTo>
                        <a:pt x="29" y="652"/>
                        <a:pt x="29" y="639"/>
                        <a:pt x="29" y="625"/>
                      </a:cubicBezTo>
                      <a:close/>
                      <a:moveTo>
                        <a:pt x="29" y="731"/>
                      </a:moveTo>
                      <a:cubicBezTo>
                        <a:pt x="79" y="734"/>
                        <a:pt x="130" y="738"/>
                        <a:pt x="180" y="741"/>
                      </a:cubicBezTo>
                      <a:cubicBezTo>
                        <a:pt x="180" y="753"/>
                        <a:pt x="180" y="765"/>
                        <a:pt x="180" y="777"/>
                      </a:cubicBezTo>
                      <a:cubicBezTo>
                        <a:pt x="130" y="775"/>
                        <a:pt x="79" y="774"/>
                        <a:pt x="29" y="772"/>
                      </a:cubicBezTo>
                      <a:cubicBezTo>
                        <a:pt x="29" y="759"/>
                        <a:pt x="29" y="745"/>
                        <a:pt x="29" y="731"/>
                      </a:cubicBezTo>
                      <a:close/>
                      <a:moveTo>
                        <a:pt x="29" y="837"/>
                      </a:moveTo>
                      <a:cubicBezTo>
                        <a:pt x="79" y="838"/>
                        <a:pt x="130" y="840"/>
                        <a:pt x="180" y="841"/>
                      </a:cubicBezTo>
                      <a:cubicBezTo>
                        <a:pt x="180" y="853"/>
                        <a:pt x="180" y="865"/>
                        <a:pt x="180" y="876"/>
                      </a:cubicBezTo>
                      <a:cubicBezTo>
                        <a:pt x="130" y="877"/>
                        <a:pt x="79" y="878"/>
                        <a:pt x="29" y="878"/>
                      </a:cubicBezTo>
                      <a:cubicBezTo>
                        <a:pt x="29" y="865"/>
                        <a:pt x="29" y="851"/>
                        <a:pt x="29" y="837"/>
                      </a:cubicBezTo>
                      <a:close/>
                      <a:moveTo>
                        <a:pt x="29" y="943"/>
                      </a:moveTo>
                      <a:cubicBezTo>
                        <a:pt x="79" y="943"/>
                        <a:pt x="130" y="942"/>
                        <a:pt x="180" y="941"/>
                      </a:cubicBezTo>
                      <a:cubicBezTo>
                        <a:pt x="180" y="953"/>
                        <a:pt x="180" y="964"/>
                        <a:pt x="180" y="976"/>
                      </a:cubicBezTo>
                      <a:cubicBezTo>
                        <a:pt x="130" y="979"/>
                        <a:pt x="79" y="982"/>
                        <a:pt x="29" y="985"/>
                      </a:cubicBezTo>
                      <a:cubicBezTo>
                        <a:pt x="29" y="971"/>
                        <a:pt x="29" y="957"/>
                        <a:pt x="29" y="943"/>
                      </a:cubicBezTo>
                      <a:close/>
                      <a:moveTo>
                        <a:pt x="29" y="1049"/>
                      </a:moveTo>
                      <a:cubicBezTo>
                        <a:pt x="79" y="1047"/>
                        <a:pt x="130" y="1044"/>
                        <a:pt x="180" y="1041"/>
                      </a:cubicBezTo>
                      <a:cubicBezTo>
                        <a:pt x="180" y="1053"/>
                        <a:pt x="180" y="1064"/>
                        <a:pt x="180" y="1076"/>
                      </a:cubicBezTo>
                      <a:cubicBezTo>
                        <a:pt x="130" y="1081"/>
                        <a:pt x="79" y="1086"/>
                        <a:pt x="29" y="1091"/>
                      </a:cubicBezTo>
                      <a:cubicBezTo>
                        <a:pt x="29" y="1077"/>
                        <a:pt x="29" y="1063"/>
                        <a:pt x="29" y="1049"/>
                      </a:cubicBezTo>
                      <a:close/>
                      <a:moveTo>
                        <a:pt x="29" y="1156"/>
                      </a:moveTo>
                      <a:cubicBezTo>
                        <a:pt x="79" y="1151"/>
                        <a:pt x="130" y="1146"/>
                        <a:pt x="180" y="1141"/>
                      </a:cubicBezTo>
                      <a:cubicBezTo>
                        <a:pt x="180" y="1152"/>
                        <a:pt x="180" y="1164"/>
                        <a:pt x="180" y="1175"/>
                      </a:cubicBezTo>
                      <a:cubicBezTo>
                        <a:pt x="130" y="1183"/>
                        <a:pt x="79" y="1190"/>
                        <a:pt x="29" y="1197"/>
                      </a:cubicBezTo>
                      <a:cubicBezTo>
                        <a:pt x="29" y="1183"/>
                        <a:pt x="29" y="1169"/>
                        <a:pt x="29" y="1156"/>
                      </a:cubicBezTo>
                      <a:close/>
                      <a:moveTo>
                        <a:pt x="29" y="1262"/>
                      </a:moveTo>
                      <a:cubicBezTo>
                        <a:pt x="79" y="1255"/>
                        <a:pt x="130" y="1248"/>
                        <a:pt x="180" y="1241"/>
                      </a:cubicBezTo>
                      <a:cubicBezTo>
                        <a:pt x="180" y="1252"/>
                        <a:pt x="180" y="1264"/>
                        <a:pt x="180" y="1275"/>
                      </a:cubicBezTo>
                      <a:cubicBezTo>
                        <a:pt x="130" y="1284"/>
                        <a:pt x="79" y="1294"/>
                        <a:pt x="29" y="1303"/>
                      </a:cubicBezTo>
                      <a:cubicBezTo>
                        <a:pt x="29" y="1289"/>
                        <a:pt x="29" y="1276"/>
                        <a:pt x="29" y="1262"/>
                      </a:cubicBezTo>
                      <a:close/>
                      <a:moveTo>
                        <a:pt x="29" y="1368"/>
                      </a:moveTo>
                      <a:cubicBezTo>
                        <a:pt x="79" y="1359"/>
                        <a:pt x="130" y="1350"/>
                        <a:pt x="180" y="1341"/>
                      </a:cubicBezTo>
                      <a:cubicBezTo>
                        <a:pt x="180" y="1352"/>
                        <a:pt x="180" y="1363"/>
                        <a:pt x="180" y="1375"/>
                      </a:cubicBezTo>
                      <a:cubicBezTo>
                        <a:pt x="130" y="1386"/>
                        <a:pt x="79" y="1398"/>
                        <a:pt x="29" y="1409"/>
                      </a:cubicBezTo>
                      <a:cubicBezTo>
                        <a:pt x="29" y="1395"/>
                        <a:pt x="29" y="1382"/>
                        <a:pt x="29" y="1368"/>
                      </a:cubicBezTo>
                      <a:close/>
                      <a:moveTo>
                        <a:pt x="29" y="1474"/>
                      </a:moveTo>
                      <a:cubicBezTo>
                        <a:pt x="180" y="1441"/>
                        <a:pt x="180" y="1441"/>
                        <a:pt x="180" y="1441"/>
                      </a:cubicBezTo>
                      <a:cubicBezTo>
                        <a:pt x="180" y="1474"/>
                        <a:pt x="180" y="1474"/>
                        <a:pt x="180" y="1474"/>
                      </a:cubicBezTo>
                      <a:cubicBezTo>
                        <a:pt x="29" y="1515"/>
                        <a:pt x="29" y="1515"/>
                        <a:pt x="29" y="1515"/>
                      </a:cubicBezTo>
                      <a:lnTo>
                        <a:pt x="29" y="14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64"/>
                <p:cNvSpPr/>
                <p:nvPr/>
              </p:nvSpPr>
              <p:spPr bwMode="auto">
                <a:xfrm>
                  <a:off x="5227178" y="2377376"/>
                  <a:ext cx="759812" cy="3036635"/>
                </a:xfrm>
                <a:custGeom>
                  <a:avLst/>
                  <a:gdLst>
                    <a:gd name="T0" fmla="*/ 329 w 398"/>
                    <a:gd name="T1" fmla="*/ 1511 h 1590"/>
                    <a:gd name="T2" fmla="*/ 263 w 398"/>
                    <a:gd name="T3" fmla="*/ 1423 h 1590"/>
                    <a:gd name="T4" fmla="*/ 263 w 398"/>
                    <a:gd name="T5" fmla="*/ 1299 h 1590"/>
                    <a:gd name="T6" fmla="*/ 329 w 398"/>
                    <a:gd name="T7" fmla="*/ 1222 h 1590"/>
                    <a:gd name="T8" fmla="*/ 329 w 398"/>
                    <a:gd name="T9" fmla="*/ 1189 h 1590"/>
                    <a:gd name="T10" fmla="*/ 329 w 398"/>
                    <a:gd name="T11" fmla="*/ 1029 h 1590"/>
                    <a:gd name="T12" fmla="*/ 263 w 398"/>
                    <a:gd name="T13" fmla="*/ 950 h 1590"/>
                    <a:gd name="T14" fmla="*/ 263 w 398"/>
                    <a:gd name="T15" fmla="*/ 827 h 1590"/>
                    <a:gd name="T16" fmla="*/ 329 w 398"/>
                    <a:gd name="T17" fmla="*/ 740 h 1590"/>
                    <a:gd name="T18" fmla="*/ 329 w 398"/>
                    <a:gd name="T19" fmla="*/ 707 h 1590"/>
                    <a:gd name="T20" fmla="*/ 329 w 398"/>
                    <a:gd name="T21" fmla="*/ 627 h 1590"/>
                    <a:gd name="T22" fmla="*/ 263 w 398"/>
                    <a:gd name="T23" fmla="*/ 478 h 1590"/>
                    <a:gd name="T24" fmla="*/ 263 w 398"/>
                    <a:gd name="T25" fmla="*/ 355 h 1590"/>
                    <a:gd name="T26" fmla="*/ 329 w 398"/>
                    <a:gd name="T27" fmla="*/ 258 h 1590"/>
                    <a:gd name="T28" fmla="*/ 329 w 398"/>
                    <a:gd name="T29" fmla="*/ 225 h 1590"/>
                    <a:gd name="T30" fmla="*/ 177 w 398"/>
                    <a:gd name="T31" fmla="*/ 145 h 1590"/>
                    <a:gd name="T32" fmla="*/ 219 w 398"/>
                    <a:gd name="T33" fmla="*/ 209 h 1590"/>
                    <a:gd name="T34" fmla="*/ 219 w 398"/>
                    <a:gd name="T35" fmla="*/ 330 h 1590"/>
                    <a:gd name="T36" fmla="*/ 176 w 398"/>
                    <a:gd name="T37" fmla="*/ 416 h 1590"/>
                    <a:gd name="T38" fmla="*/ 176 w 398"/>
                    <a:gd name="T39" fmla="*/ 452 h 1590"/>
                    <a:gd name="T40" fmla="*/ 176 w 398"/>
                    <a:gd name="T41" fmla="*/ 605 h 1590"/>
                    <a:gd name="T42" fmla="*/ 218 w 398"/>
                    <a:gd name="T43" fmla="*/ 675 h 1590"/>
                    <a:gd name="T44" fmla="*/ 218 w 398"/>
                    <a:gd name="T45" fmla="*/ 795 h 1590"/>
                    <a:gd name="T46" fmla="*/ 175 w 398"/>
                    <a:gd name="T47" fmla="*/ 875 h 1590"/>
                    <a:gd name="T48" fmla="*/ 175 w 398"/>
                    <a:gd name="T49" fmla="*/ 911 h 1590"/>
                    <a:gd name="T50" fmla="*/ 175 w 398"/>
                    <a:gd name="T51" fmla="*/ 1064 h 1590"/>
                    <a:gd name="T52" fmla="*/ 217 w 398"/>
                    <a:gd name="T53" fmla="*/ 1141 h 1590"/>
                    <a:gd name="T54" fmla="*/ 217 w 398"/>
                    <a:gd name="T55" fmla="*/ 1261 h 1590"/>
                    <a:gd name="T56" fmla="*/ 174 w 398"/>
                    <a:gd name="T57" fmla="*/ 1335 h 1590"/>
                    <a:gd name="T58" fmla="*/ 174 w 398"/>
                    <a:gd name="T59" fmla="*/ 1371 h 1590"/>
                    <a:gd name="T60" fmla="*/ 139 w 398"/>
                    <a:gd name="T61" fmla="*/ 1485 h 1590"/>
                    <a:gd name="T62" fmla="*/ 109 w 398"/>
                    <a:gd name="T63" fmla="*/ 1405 h 1590"/>
                    <a:gd name="T64" fmla="*/ 139 w 398"/>
                    <a:gd name="T65" fmla="*/ 1294 h 1590"/>
                    <a:gd name="T66" fmla="*/ 139 w 398"/>
                    <a:gd name="T67" fmla="*/ 1218 h 1590"/>
                    <a:gd name="T68" fmla="*/ 109 w 398"/>
                    <a:gd name="T69" fmla="*/ 1180 h 1590"/>
                    <a:gd name="T70" fmla="*/ 109 w 398"/>
                    <a:gd name="T71" fmla="*/ 1030 h 1590"/>
                    <a:gd name="T72" fmla="*/ 109 w 398"/>
                    <a:gd name="T73" fmla="*/ 955 h 1590"/>
                    <a:gd name="T74" fmla="*/ 109 w 398"/>
                    <a:gd name="T75" fmla="*/ 842 h 1590"/>
                    <a:gd name="T76" fmla="*/ 139 w 398"/>
                    <a:gd name="T77" fmla="*/ 763 h 1590"/>
                    <a:gd name="T78" fmla="*/ 139 w 398"/>
                    <a:gd name="T79" fmla="*/ 727 h 1590"/>
                    <a:gd name="T80" fmla="*/ 139 w 398"/>
                    <a:gd name="T81" fmla="*/ 575 h 1590"/>
                    <a:gd name="T82" fmla="*/ 109 w 398"/>
                    <a:gd name="T83" fmla="*/ 505 h 1590"/>
                    <a:gd name="T84" fmla="*/ 109 w 398"/>
                    <a:gd name="T85" fmla="*/ 392 h 1590"/>
                    <a:gd name="T86" fmla="*/ 139 w 398"/>
                    <a:gd name="T87" fmla="*/ 348 h 1590"/>
                    <a:gd name="T88" fmla="*/ 139 w 398"/>
                    <a:gd name="T89" fmla="*/ 272 h 1590"/>
                    <a:gd name="T90" fmla="*/ 81 w 398"/>
                    <a:gd name="T91" fmla="*/ 1478 h 1590"/>
                    <a:gd name="T92" fmla="*/ 54 w 398"/>
                    <a:gd name="T93" fmla="*/ 1400 h 1590"/>
                    <a:gd name="T94" fmla="*/ 54 w 398"/>
                    <a:gd name="T95" fmla="*/ 1291 h 1590"/>
                    <a:gd name="T96" fmla="*/ 80 w 398"/>
                    <a:gd name="T97" fmla="*/ 1218 h 1590"/>
                    <a:gd name="T98" fmla="*/ 80 w 398"/>
                    <a:gd name="T99" fmla="*/ 1180 h 1590"/>
                    <a:gd name="T100" fmla="*/ 79 w 398"/>
                    <a:gd name="T101" fmla="*/ 1031 h 1590"/>
                    <a:gd name="T102" fmla="*/ 53 w 398"/>
                    <a:gd name="T103" fmla="*/ 958 h 1590"/>
                    <a:gd name="T104" fmla="*/ 52 w 398"/>
                    <a:gd name="T105" fmla="*/ 848 h 1590"/>
                    <a:gd name="T106" fmla="*/ 79 w 398"/>
                    <a:gd name="T107" fmla="*/ 771 h 1590"/>
                    <a:gd name="T108" fmla="*/ 79 w 398"/>
                    <a:gd name="T109" fmla="*/ 734 h 1590"/>
                    <a:gd name="T110" fmla="*/ 78 w 398"/>
                    <a:gd name="T111" fmla="*/ 585 h 1590"/>
                    <a:gd name="T112" fmla="*/ 51 w 398"/>
                    <a:gd name="T113" fmla="*/ 515 h 1590"/>
                    <a:gd name="T114" fmla="*/ 51 w 398"/>
                    <a:gd name="T115" fmla="*/ 406 h 1590"/>
                    <a:gd name="T116" fmla="*/ 78 w 398"/>
                    <a:gd name="T117" fmla="*/ 325 h 1590"/>
                    <a:gd name="T118" fmla="*/ 77 w 398"/>
                    <a:gd name="T119" fmla="*/ 287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8" h="1590">
                      <a:moveTo>
                        <a:pt x="0" y="1529"/>
                      </a:moveTo>
                      <a:cubicBezTo>
                        <a:pt x="398" y="1590"/>
                        <a:pt x="398" y="1590"/>
                        <a:pt x="398" y="1590"/>
                      </a:cubicBezTo>
                      <a:cubicBezTo>
                        <a:pt x="398" y="0"/>
                        <a:pt x="398" y="0"/>
                        <a:pt x="398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lnTo>
                        <a:pt x="0" y="1529"/>
                      </a:lnTo>
                      <a:close/>
                      <a:moveTo>
                        <a:pt x="329" y="1511"/>
                      </a:moveTo>
                      <a:cubicBezTo>
                        <a:pt x="263" y="1501"/>
                        <a:pt x="263" y="1501"/>
                        <a:pt x="263" y="1501"/>
                      </a:cubicBezTo>
                      <a:cubicBezTo>
                        <a:pt x="263" y="1457"/>
                        <a:pt x="263" y="1457"/>
                        <a:pt x="263" y="1457"/>
                      </a:cubicBezTo>
                      <a:cubicBezTo>
                        <a:pt x="329" y="1463"/>
                        <a:pt x="329" y="1463"/>
                        <a:pt x="329" y="1463"/>
                      </a:cubicBezTo>
                      <a:lnTo>
                        <a:pt x="329" y="1511"/>
                      </a:lnTo>
                      <a:close/>
                      <a:moveTo>
                        <a:pt x="329" y="1430"/>
                      </a:moveTo>
                      <a:cubicBezTo>
                        <a:pt x="307" y="1428"/>
                        <a:pt x="285" y="1425"/>
                        <a:pt x="263" y="1423"/>
                      </a:cubicBezTo>
                      <a:cubicBezTo>
                        <a:pt x="263" y="1408"/>
                        <a:pt x="263" y="1393"/>
                        <a:pt x="263" y="1378"/>
                      </a:cubicBezTo>
                      <a:cubicBezTo>
                        <a:pt x="285" y="1380"/>
                        <a:pt x="307" y="1381"/>
                        <a:pt x="329" y="1382"/>
                      </a:cubicBezTo>
                      <a:cubicBezTo>
                        <a:pt x="329" y="1398"/>
                        <a:pt x="329" y="1414"/>
                        <a:pt x="329" y="1430"/>
                      </a:cubicBezTo>
                      <a:close/>
                      <a:moveTo>
                        <a:pt x="329" y="1350"/>
                      </a:moveTo>
                      <a:cubicBezTo>
                        <a:pt x="307" y="1348"/>
                        <a:pt x="285" y="1346"/>
                        <a:pt x="263" y="1344"/>
                      </a:cubicBezTo>
                      <a:cubicBezTo>
                        <a:pt x="263" y="1329"/>
                        <a:pt x="263" y="1314"/>
                        <a:pt x="263" y="1299"/>
                      </a:cubicBezTo>
                      <a:cubicBezTo>
                        <a:pt x="285" y="1300"/>
                        <a:pt x="307" y="1301"/>
                        <a:pt x="329" y="1302"/>
                      </a:cubicBezTo>
                      <a:cubicBezTo>
                        <a:pt x="329" y="1318"/>
                        <a:pt x="329" y="1334"/>
                        <a:pt x="329" y="1350"/>
                      </a:cubicBezTo>
                      <a:close/>
                      <a:moveTo>
                        <a:pt x="329" y="1270"/>
                      </a:moveTo>
                      <a:cubicBezTo>
                        <a:pt x="307" y="1268"/>
                        <a:pt x="285" y="1267"/>
                        <a:pt x="263" y="1265"/>
                      </a:cubicBezTo>
                      <a:cubicBezTo>
                        <a:pt x="263" y="1250"/>
                        <a:pt x="263" y="1236"/>
                        <a:pt x="263" y="1221"/>
                      </a:cubicBezTo>
                      <a:cubicBezTo>
                        <a:pt x="285" y="1221"/>
                        <a:pt x="307" y="1221"/>
                        <a:pt x="329" y="1222"/>
                      </a:cubicBezTo>
                      <a:cubicBezTo>
                        <a:pt x="329" y="1238"/>
                        <a:pt x="329" y="1254"/>
                        <a:pt x="329" y="1270"/>
                      </a:cubicBezTo>
                      <a:close/>
                      <a:moveTo>
                        <a:pt x="329" y="1189"/>
                      </a:moveTo>
                      <a:cubicBezTo>
                        <a:pt x="307" y="1188"/>
                        <a:pt x="285" y="1187"/>
                        <a:pt x="263" y="1186"/>
                      </a:cubicBezTo>
                      <a:cubicBezTo>
                        <a:pt x="263" y="1172"/>
                        <a:pt x="263" y="1157"/>
                        <a:pt x="263" y="1142"/>
                      </a:cubicBezTo>
                      <a:cubicBezTo>
                        <a:pt x="285" y="1142"/>
                        <a:pt x="307" y="1142"/>
                        <a:pt x="329" y="1141"/>
                      </a:cubicBezTo>
                      <a:cubicBezTo>
                        <a:pt x="329" y="1157"/>
                        <a:pt x="329" y="1173"/>
                        <a:pt x="329" y="1189"/>
                      </a:cubicBezTo>
                      <a:close/>
                      <a:moveTo>
                        <a:pt x="329" y="1109"/>
                      </a:moveTo>
                      <a:cubicBezTo>
                        <a:pt x="307" y="1108"/>
                        <a:pt x="285" y="1108"/>
                        <a:pt x="263" y="1108"/>
                      </a:cubicBezTo>
                      <a:cubicBezTo>
                        <a:pt x="263" y="1093"/>
                        <a:pt x="263" y="1078"/>
                        <a:pt x="263" y="1063"/>
                      </a:cubicBezTo>
                      <a:cubicBezTo>
                        <a:pt x="285" y="1063"/>
                        <a:pt x="307" y="1062"/>
                        <a:pt x="329" y="1061"/>
                      </a:cubicBezTo>
                      <a:cubicBezTo>
                        <a:pt x="329" y="1077"/>
                        <a:pt x="329" y="1093"/>
                        <a:pt x="329" y="1109"/>
                      </a:cubicBezTo>
                      <a:close/>
                      <a:moveTo>
                        <a:pt x="329" y="1029"/>
                      </a:moveTo>
                      <a:cubicBezTo>
                        <a:pt x="307" y="1029"/>
                        <a:pt x="285" y="1029"/>
                        <a:pt x="263" y="1029"/>
                      </a:cubicBezTo>
                      <a:cubicBezTo>
                        <a:pt x="263" y="1014"/>
                        <a:pt x="263" y="999"/>
                        <a:pt x="263" y="984"/>
                      </a:cubicBezTo>
                      <a:cubicBezTo>
                        <a:pt x="285" y="983"/>
                        <a:pt x="307" y="982"/>
                        <a:pt x="329" y="981"/>
                      </a:cubicBezTo>
                      <a:cubicBezTo>
                        <a:pt x="329" y="997"/>
                        <a:pt x="329" y="1013"/>
                        <a:pt x="329" y="1029"/>
                      </a:cubicBezTo>
                      <a:close/>
                      <a:moveTo>
                        <a:pt x="329" y="948"/>
                      </a:moveTo>
                      <a:cubicBezTo>
                        <a:pt x="307" y="949"/>
                        <a:pt x="285" y="950"/>
                        <a:pt x="263" y="950"/>
                      </a:cubicBezTo>
                      <a:cubicBezTo>
                        <a:pt x="263" y="935"/>
                        <a:pt x="263" y="921"/>
                        <a:pt x="263" y="906"/>
                      </a:cubicBezTo>
                      <a:cubicBezTo>
                        <a:pt x="285" y="904"/>
                        <a:pt x="307" y="902"/>
                        <a:pt x="329" y="900"/>
                      </a:cubicBezTo>
                      <a:cubicBezTo>
                        <a:pt x="329" y="916"/>
                        <a:pt x="329" y="932"/>
                        <a:pt x="329" y="948"/>
                      </a:cubicBezTo>
                      <a:close/>
                      <a:moveTo>
                        <a:pt x="329" y="868"/>
                      </a:moveTo>
                      <a:cubicBezTo>
                        <a:pt x="307" y="869"/>
                        <a:pt x="285" y="870"/>
                        <a:pt x="263" y="872"/>
                      </a:cubicBezTo>
                      <a:cubicBezTo>
                        <a:pt x="263" y="857"/>
                        <a:pt x="263" y="842"/>
                        <a:pt x="263" y="827"/>
                      </a:cubicBezTo>
                      <a:cubicBezTo>
                        <a:pt x="285" y="825"/>
                        <a:pt x="307" y="822"/>
                        <a:pt x="329" y="820"/>
                      </a:cubicBezTo>
                      <a:cubicBezTo>
                        <a:pt x="329" y="836"/>
                        <a:pt x="329" y="852"/>
                        <a:pt x="329" y="868"/>
                      </a:cubicBezTo>
                      <a:close/>
                      <a:moveTo>
                        <a:pt x="329" y="788"/>
                      </a:moveTo>
                      <a:cubicBezTo>
                        <a:pt x="307" y="789"/>
                        <a:pt x="285" y="791"/>
                        <a:pt x="263" y="793"/>
                      </a:cubicBezTo>
                      <a:cubicBezTo>
                        <a:pt x="263" y="778"/>
                        <a:pt x="263" y="763"/>
                        <a:pt x="263" y="748"/>
                      </a:cubicBezTo>
                      <a:cubicBezTo>
                        <a:pt x="285" y="745"/>
                        <a:pt x="307" y="743"/>
                        <a:pt x="329" y="740"/>
                      </a:cubicBezTo>
                      <a:cubicBezTo>
                        <a:pt x="329" y="756"/>
                        <a:pt x="329" y="772"/>
                        <a:pt x="329" y="788"/>
                      </a:cubicBezTo>
                      <a:close/>
                      <a:moveTo>
                        <a:pt x="329" y="707"/>
                      </a:moveTo>
                      <a:cubicBezTo>
                        <a:pt x="307" y="710"/>
                        <a:pt x="285" y="712"/>
                        <a:pt x="263" y="714"/>
                      </a:cubicBezTo>
                      <a:cubicBezTo>
                        <a:pt x="263" y="699"/>
                        <a:pt x="263" y="684"/>
                        <a:pt x="263" y="670"/>
                      </a:cubicBezTo>
                      <a:cubicBezTo>
                        <a:pt x="285" y="666"/>
                        <a:pt x="307" y="663"/>
                        <a:pt x="329" y="660"/>
                      </a:cubicBezTo>
                      <a:cubicBezTo>
                        <a:pt x="329" y="675"/>
                        <a:pt x="329" y="691"/>
                        <a:pt x="329" y="707"/>
                      </a:cubicBezTo>
                      <a:close/>
                      <a:moveTo>
                        <a:pt x="263" y="557"/>
                      </a:moveTo>
                      <a:cubicBezTo>
                        <a:pt x="263" y="542"/>
                        <a:pt x="263" y="527"/>
                        <a:pt x="263" y="512"/>
                      </a:cubicBezTo>
                      <a:cubicBezTo>
                        <a:pt x="285" y="508"/>
                        <a:pt x="307" y="503"/>
                        <a:pt x="329" y="499"/>
                      </a:cubicBezTo>
                      <a:cubicBezTo>
                        <a:pt x="329" y="515"/>
                        <a:pt x="329" y="531"/>
                        <a:pt x="329" y="547"/>
                      </a:cubicBezTo>
                      <a:cubicBezTo>
                        <a:pt x="307" y="550"/>
                        <a:pt x="285" y="553"/>
                        <a:pt x="263" y="557"/>
                      </a:cubicBezTo>
                      <a:close/>
                      <a:moveTo>
                        <a:pt x="329" y="627"/>
                      </a:moveTo>
                      <a:cubicBezTo>
                        <a:pt x="307" y="630"/>
                        <a:pt x="285" y="633"/>
                        <a:pt x="263" y="635"/>
                      </a:cubicBezTo>
                      <a:cubicBezTo>
                        <a:pt x="263" y="620"/>
                        <a:pt x="263" y="606"/>
                        <a:pt x="263" y="591"/>
                      </a:cubicBezTo>
                      <a:cubicBezTo>
                        <a:pt x="285" y="587"/>
                        <a:pt x="307" y="583"/>
                        <a:pt x="329" y="579"/>
                      </a:cubicBezTo>
                      <a:cubicBezTo>
                        <a:pt x="329" y="595"/>
                        <a:pt x="329" y="611"/>
                        <a:pt x="329" y="627"/>
                      </a:cubicBezTo>
                      <a:close/>
                      <a:moveTo>
                        <a:pt x="329" y="466"/>
                      </a:moveTo>
                      <a:cubicBezTo>
                        <a:pt x="307" y="470"/>
                        <a:pt x="285" y="474"/>
                        <a:pt x="263" y="478"/>
                      </a:cubicBezTo>
                      <a:cubicBezTo>
                        <a:pt x="263" y="463"/>
                        <a:pt x="263" y="448"/>
                        <a:pt x="263" y="433"/>
                      </a:cubicBezTo>
                      <a:cubicBezTo>
                        <a:pt x="285" y="428"/>
                        <a:pt x="307" y="423"/>
                        <a:pt x="329" y="419"/>
                      </a:cubicBezTo>
                      <a:cubicBezTo>
                        <a:pt x="329" y="434"/>
                        <a:pt x="329" y="450"/>
                        <a:pt x="329" y="466"/>
                      </a:cubicBezTo>
                      <a:close/>
                      <a:moveTo>
                        <a:pt x="329" y="386"/>
                      </a:moveTo>
                      <a:cubicBezTo>
                        <a:pt x="307" y="390"/>
                        <a:pt x="285" y="395"/>
                        <a:pt x="263" y="399"/>
                      </a:cubicBezTo>
                      <a:cubicBezTo>
                        <a:pt x="263" y="384"/>
                        <a:pt x="263" y="369"/>
                        <a:pt x="263" y="355"/>
                      </a:cubicBezTo>
                      <a:cubicBezTo>
                        <a:pt x="285" y="349"/>
                        <a:pt x="307" y="344"/>
                        <a:pt x="329" y="338"/>
                      </a:cubicBezTo>
                      <a:cubicBezTo>
                        <a:pt x="329" y="354"/>
                        <a:pt x="329" y="370"/>
                        <a:pt x="329" y="386"/>
                      </a:cubicBezTo>
                      <a:close/>
                      <a:moveTo>
                        <a:pt x="329" y="306"/>
                      </a:moveTo>
                      <a:cubicBezTo>
                        <a:pt x="307" y="311"/>
                        <a:pt x="285" y="315"/>
                        <a:pt x="263" y="320"/>
                      </a:cubicBezTo>
                      <a:cubicBezTo>
                        <a:pt x="263" y="306"/>
                        <a:pt x="263" y="291"/>
                        <a:pt x="263" y="276"/>
                      </a:cubicBezTo>
                      <a:cubicBezTo>
                        <a:pt x="285" y="270"/>
                        <a:pt x="307" y="264"/>
                        <a:pt x="329" y="258"/>
                      </a:cubicBezTo>
                      <a:cubicBezTo>
                        <a:pt x="329" y="274"/>
                        <a:pt x="329" y="290"/>
                        <a:pt x="329" y="306"/>
                      </a:cubicBezTo>
                      <a:close/>
                      <a:moveTo>
                        <a:pt x="329" y="225"/>
                      </a:moveTo>
                      <a:cubicBezTo>
                        <a:pt x="307" y="231"/>
                        <a:pt x="285" y="236"/>
                        <a:pt x="263" y="242"/>
                      </a:cubicBezTo>
                      <a:cubicBezTo>
                        <a:pt x="263" y="227"/>
                        <a:pt x="263" y="212"/>
                        <a:pt x="263" y="197"/>
                      </a:cubicBezTo>
                      <a:cubicBezTo>
                        <a:pt x="285" y="191"/>
                        <a:pt x="307" y="184"/>
                        <a:pt x="329" y="178"/>
                      </a:cubicBezTo>
                      <a:cubicBezTo>
                        <a:pt x="329" y="193"/>
                        <a:pt x="329" y="209"/>
                        <a:pt x="329" y="225"/>
                      </a:cubicBezTo>
                      <a:close/>
                      <a:moveTo>
                        <a:pt x="263" y="118"/>
                      </a:moveTo>
                      <a:cubicBezTo>
                        <a:pt x="329" y="97"/>
                        <a:pt x="329" y="97"/>
                        <a:pt x="329" y="97"/>
                      </a:cubicBezTo>
                      <a:cubicBezTo>
                        <a:pt x="329" y="145"/>
                        <a:pt x="329" y="145"/>
                        <a:pt x="329" y="145"/>
                      </a:cubicBezTo>
                      <a:cubicBezTo>
                        <a:pt x="263" y="163"/>
                        <a:pt x="263" y="163"/>
                        <a:pt x="263" y="163"/>
                      </a:cubicBezTo>
                      <a:lnTo>
                        <a:pt x="263" y="118"/>
                      </a:lnTo>
                      <a:close/>
                      <a:moveTo>
                        <a:pt x="177" y="145"/>
                      </a:moveTo>
                      <a:cubicBezTo>
                        <a:pt x="219" y="131"/>
                        <a:pt x="219" y="131"/>
                        <a:pt x="219" y="131"/>
                      </a:cubicBezTo>
                      <a:cubicBezTo>
                        <a:pt x="219" y="174"/>
                        <a:pt x="219" y="174"/>
                        <a:pt x="219" y="174"/>
                      </a:cubicBezTo>
                      <a:cubicBezTo>
                        <a:pt x="177" y="186"/>
                        <a:pt x="177" y="186"/>
                        <a:pt x="177" y="186"/>
                      </a:cubicBezTo>
                      <a:lnTo>
                        <a:pt x="177" y="145"/>
                      </a:lnTo>
                      <a:close/>
                      <a:moveTo>
                        <a:pt x="176" y="222"/>
                      </a:moveTo>
                      <a:cubicBezTo>
                        <a:pt x="191" y="217"/>
                        <a:pt x="205" y="213"/>
                        <a:pt x="219" y="209"/>
                      </a:cubicBezTo>
                      <a:cubicBezTo>
                        <a:pt x="219" y="223"/>
                        <a:pt x="219" y="238"/>
                        <a:pt x="219" y="252"/>
                      </a:cubicBezTo>
                      <a:cubicBezTo>
                        <a:pt x="205" y="255"/>
                        <a:pt x="191" y="259"/>
                        <a:pt x="176" y="262"/>
                      </a:cubicBezTo>
                      <a:cubicBezTo>
                        <a:pt x="176" y="249"/>
                        <a:pt x="176" y="235"/>
                        <a:pt x="176" y="222"/>
                      </a:cubicBezTo>
                      <a:close/>
                      <a:moveTo>
                        <a:pt x="176" y="298"/>
                      </a:moveTo>
                      <a:cubicBezTo>
                        <a:pt x="190" y="294"/>
                        <a:pt x="205" y="291"/>
                        <a:pt x="219" y="287"/>
                      </a:cubicBezTo>
                      <a:cubicBezTo>
                        <a:pt x="219" y="301"/>
                        <a:pt x="219" y="315"/>
                        <a:pt x="219" y="330"/>
                      </a:cubicBezTo>
                      <a:cubicBezTo>
                        <a:pt x="205" y="333"/>
                        <a:pt x="190" y="336"/>
                        <a:pt x="176" y="339"/>
                      </a:cubicBezTo>
                      <a:cubicBezTo>
                        <a:pt x="176" y="325"/>
                        <a:pt x="176" y="312"/>
                        <a:pt x="176" y="298"/>
                      </a:cubicBezTo>
                      <a:close/>
                      <a:moveTo>
                        <a:pt x="176" y="375"/>
                      </a:moveTo>
                      <a:cubicBezTo>
                        <a:pt x="190" y="371"/>
                        <a:pt x="204" y="368"/>
                        <a:pt x="219" y="364"/>
                      </a:cubicBezTo>
                      <a:cubicBezTo>
                        <a:pt x="219" y="379"/>
                        <a:pt x="219" y="393"/>
                        <a:pt x="219" y="407"/>
                      </a:cubicBezTo>
                      <a:cubicBezTo>
                        <a:pt x="204" y="410"/>
                        <a:pt x="190" y="413"/>
                        <a:pt x="176" y="416"/>
                      </a:cubicBezTo>
                      <a:cubicBezTo>
                        <a:pt x="176" y="402"/>
                        <a:pt x="176" y="388"/>
                        <a:pt x="176" y="375"/>
                      </a:cubicBezTo>
                      <a:close/>
                      <a:moveTo>
                        <a:pt x="176" y="452"/>
                      </a:moveTo>
                      <a:cubicBezTo>
                        <a:pt x="190" y="448"/>
                        <a:pt x="204" y="445"/>
                        <a:pt x="218" y="442"/>
                      </a:cubicBezTo>
                      <a:cubicBezTo>
                        <a:pt x="218" y="456"/>
                        <a:pt x="218" y="471"/>
                        <a:pt x="218" y="485"/>
                      </a:cubicBezTo>
                      <a:cubicBezTo>
                        <a:pt x="204" y="487"/>
                        <a:pt x="190" y="490"/>
                        <a:pt x="176" y="492"/>
                      </a:cubicBezTo>
                      <a:cubicBezTo>
                        <a:pt x="176" y="479"/>
                        <a:pt x="176" y="465"/>
                        <a:pt x="176" y="452"/>
                      </a:cubicBezTo>
                      <a:close/>
                      <a:moveTo>
                        <a:pt x="176" y="528"/>
                      </a:moveTo>
                      <a:cubicBezTo>
                        <a:pt x="190" y="525"/>
                        <a:pt x="204" y="522"/>
                        <a:pt x="218" y="520"/>
                      </a:cubicBezTo>
                      <a:cubicBezTo>
                        <a:pt x="218" y="534"/>
                        <a:pt x="218" y="548"/>
                        <a:pt x="218" y="562"/>
                      </a:cubicBezTo>
                      <a:cubicBezTo>
                        <a:pt x="204" y="565"/>
                        <a:pt x="190" y="567"/>
                        <a:pt x="176" y="569"/>
                      </a:cubicBezTo>
                      <a:cubicBezTo>
                        <a:pt x="176" y="555"/>
                        <a:pt x="176" y="542"/>
                        <a:pt x="176" y="528"/>
                      </a:cubicBezTo>
                      <a:close/>
                      <a:moveTo>
                        <a:pt x="176" y="605"/>
                      </a:moveTo>
                      <a:cubicBezTo>
                        <a:pt x="190" y="602"/>
                        <a:pt x="204" y="600"/>
                        <a:pt x="218" y="597"/>
                      </a:cubicBezTo>
                      <a:cubicBezTo>
                        <a:pt x="218" y="612"/>
                        <a:pt x="218" y="626"/>
                        <a:pt x="218" y="640"/>
                      </a:cubicBezTo>
                      <a:cubicBezTo>
                        <a:pt x="204" y="642"/>
                        <a:pt x="190" y="644"/>
                        <a:pt x="176" y="645"/>
                      </a:cubicBezTo>
                      <a:cubicBezTo>
                        <a:pt x="176" y="632"/>
                        <a:pt x="176" y="618"/>
                        <a:pt x="176" y="605"/>
                      </a:cubicBezTo>
                      <a:close/>
                      <a:moveTo>
                        <a:pt x="176" y="681"/>
                      </a:moveTo>
                      <a:cubicBezTo>
                        <a:pt x="190" y="679"/>
                        <a:pt x="204" y="677"/>
                        <a:pt x="218" y="675"/>
                      </a:cubicBezTo>
                      <a:cubicBezTo>
                        <a:pt x="218" y="689"/>
                        <a:pt x="218" y="703"/>
                        <a:pt x="218" y="718"/>
                      </a:cubicBezTo>
                      <a:cubicBezTo>
                        <a:pt x="204" y="719"/>
                        <a:pt x="190" y="721"/>
                        <a:pt x="176" y="722"/>
                      </a:cubicBezTo>
                      <a:cubicBezTo>
                        <a:pt x="176" y="709"/>
                        <a:pt x="176" y="695"/>
                        <a:pt x="176" y="681"/>
                      </a:cubicBezTo>
                      <a:close/>
                      <a:moveTo>
                        <a:pt x="175" y="758"/>
                      </a:moveTo>
                      <a:cubicBezTo>
                        <a:pt x="190" y="756"/>
                        <a:pt x="204" y="754"/>
                        <a:pt x="218" y="753"/>
                      </a:cubicBezTo>
                      <a:cubicBezTo>
                        <a:pt x="218" y="767"/>
                        <a:pt x="218" y="781"/>
                        <a:pt x="218" y="795"/>
                      </a:cubicBezTo>
                      <a:cubicBezTo>
                        <a:pt x="204" y="796"/>
                        <a:pt x="190" y="798"/>
                        <a:pt x="175" y="799"/>
                      </a:cubicBezTo>
                      <a:cubicBezTo>
                        <a:pt x="175" y="785"/>
                        <a:pt x="175" y="772"/>
                        <a:pt x="175" y="758"/>
                      </a:cubicBezTo>
                      <a:close/>
                      <a:moveTo>
                        <a:pt x="175" y="835"/>
                      </a:moveTo>
                      <a:cubicBezTo>
                        <a:pt x="189" y="833"/>
                        <a:pt x="204" y="832"/>
                        <a:pt x="218" y="830"/>
                      </a:cubicBezTo>
                      <a:cubicBezTo>
                        <a:pt x="218" y="844"/>
                        <a:pt x="218" y="859"/>
                        <a:pt x="218" y="873"/>
                      </a:cubicBezTo>
                      <a:cubicBezTo>
                        <a:pt x="204" y="874"/>
                        <a:pt x="189" y="875"/>
                        <a:pt x="175" y="875"/>
                      </a:cubicBezTo>
                      <a:cubicBezTo>
                        <a:pt x="175" y="862"/>
                        <a:pt x="175" y="848"/>
                        <a:pt x="175" y="835"/>
                      </a:cubicBezTo>
                      <a:close/>
                      <a:moveTo>
                        <a:pt x="175" y="911"/>
                      </a:moveTo>
                      <a:cubicBezTo>
                        <a:pt x="189" y="910"/>
                        <a:pt x="203" y="909"/>
                        <a:pt x="218" y="908"/>
                      </a:cubicBezTo>
                      <a:cubicBezTo>
                        <a:pt x="218" y="922"/>
                        <a:pt x="218" y="936"/>
                        <a:pt x="218" y="951"/>
                      </a:cubicBezTo>
                      <a:cubicBezTo>
                        <a:pt x="203" y="951"/>
                        <a:pt x="189" y="951"/>
                        <a:pt x="175" y="952"/>
                      </a:cubicBezTo>
                      <a:cubicBezTo>
                        <a:pt x="175" y="938"/>
                        <a:pt x="175" y="925"/>
                        <a:pt x="175" y="911"/>
                      </a:cubicBezTo>
                      <a:close/>
                      <a:moveTo>
                        <a:pt x="175" y="988"/>
                      </a:moveTo>
                      <a:cubicBezTo>
                        <a:pt x="189" y="987"/>
                        <a:pt x="203" y="986"/>
                        <a:pt x="217" y="985"/>
                      </a:cubicBezTo>
                      <a:cubicBezTo>
                        <a:pt x="217" y="1000"/>
                        <a:pt x="217" y="1014"/>
                        <a:pt x="217" y="1028"/>
                      </a:cubicBezTo>
                      <a:cubicBezTo>
                        <a:pt x="203" y="1028"/>
                        <a:pt x="189" y="1028"/>
                        <a:pt x="175" y="1029"/>
                      </a:cubicBezTo>
                      <a:cubicBezTo>
                        <a:pt x="175" y="1015"/>
                        <a:pt x="175" y="1001"/>
                        <a:pt x="175" y="988"/>
                      </a:cubicBezTo>
                      <a:close/>
                      <a:moveTo>
                        <a:pt x="175" y="1064"/>
                      </a:moveTo>
                      <a:cubicBezTo>
                        <a:pt x="189" y="1064"/>
                        <a:pt x="203" y="1064"/>
                        <a:pt x="217" y="1063"/>
                      </a:cubicBezTo>
                      <a:cubicBezTo>
                        <a:pt x="217" y="1077"/>
                        <a:pt x="217" y="1092"/>
                        <a:pt x="217" y="1106"/>
                      </a:cubicBezTo>
                      <a:cubicBezTo>
                        <a:pt x="203" y="1106"/>
                        <a:pt x="189" y="1105"/>
                        <a:pt x="175" y="1105"/>
                      </a:cubicBezTo>
                      <a:cubicBezTo>
                        <a:pt x="175" y="1092"/>
                        <a:pt x="175" y="1078"/>
                        <a:pt x="175" y="1064"/>
                      </a:cubicBezTo>
                      <a:close/>
                      <a:moveTo>
                        <a:pt x="175" y="1141"/>
                      </a:moveTo>
                      <a:cubicBezTo>
                        <a:pt x="189" y="1141"/>
                        <a:pt x="203" y="1141"/>
                        <a:pt x="217" y="1141"/>
                      </a:cubicBezTo>
                      <a:cubicBezTo>
                        <a:pt x="217" y="1155"/>
                        <a:pt x="217" y="1169"/>
                        <a:pt x="217" y="1184"/>
                      </a:cubicBezTo>
                      <a:cubicBezTo>
                        <a:pt x="203" y="1183"/>
                        <a:pt x="189" y="1182"/>
                        <a:pt x="175" y="1182"/>
                      </a:cubicBezTo>
                      <a:cubicBezTo>
                        <a:pt x="175" y="1168"/>
                        <a:pt x="175" y="1155"/>
                        <a:pt x="175" y="1141"/>
                      </a:cubicBezTo>
                      <a:close/>
                      <a:moveTo>
                        <a:pt x="175" y="1218"/>
                      </a:moveTo>
                      <a:cubicBezTo>
                        <a:pt x="189" y="1218"/>
                        <a:pt x="203" y="1218"/>
                        <a:pt x="217" y="1218"/>
                      </a:cubicBezTo>
                      <a:cubicBezTo>
                        <a:pt x="217" y="1233"/>
                        <a:pt x="217" y="1247"/>
                        <a:pt x="217" y="1261"/>
                      </a:cubicBezTo>
                      <a:cubicBezTo>
                        <a:pt x="203" y="1260"/>
                        <a:pt x="189" y="1259"/>
                        <a:pt x="175" y="1258"/>
                      </a:cubicBezTo>
                      <a:cubicBezTo>
                        <a:pt x="175" y="1245"/>
                        <a:pt x="175" y="1231"/>
                        <a:pt x="175" y="1218"/>
                      </a:cubicBezTo>
                      <a:close/>
                      <a:moveTo>
                        <a:pt x="174" y="1294"/>
                      </a:moveTo>
                      <a:cubicBezTo>
                        <a:pt x="189" y="1295"/>
                        <a:pt x="203" y="1295"/>
                        <a:pt x="217" y="1296"/>
                      </a:cubicBezTo>
                      <a:cubicBezTo>
                        <a:pt x="217" y="1310"/>
                        <a:pt x="217" y="1325"/>
                        <a:pt x="217" y="1339"/>
                      </a:cubicBezTo>
                      <a:cubicBezTo>
                        <a:pt x="203" y="1338"/>
                        <a:pt x="189" y="1336"/>
                        <a:pt x="174" y="1335"/>
                      </a:cubicBezTo>
                      <a:cubicBezTo>
                        <a:pt x="174" y="1321"/>
                        <a:pt x="174" y="1308"/>
                        <a:pt x="174" y="1294"/>
                      </a:cubicBezTo>
                      <a:close/>
                      <a:moveTo>
                        <a:pt x="174" y="1371"/>
                      </a:moveTo>
                      <a:cubicBezTo>
                        <a:pt x="188" y="1372"/>
                        <a:pt x="203" y="1373"/>
                        <a:pt x="217" y="1374"/>
                      </a:cubicBezTo>
                      <a:cubicBezTo>
                        <a:pt x="217" y="1388"/>
                        <a:pt x="217" y="1402"/>
                        <a:pt x="217" y="1416"/>
                      </a:cubicBezTo>
                      <a:cubicBezTo>
                        <a:pt x="203" y="1415"/>
                        <a:pt x="188" y="1413"/>
                        <a:pt x="174" y="1412"/>
                      </a:cubicBezTo>
                      <a:cubicBezTo>
                        <a:pt x="174" y="1398"/>
                        <a:pt x="174" y="1385"/>
                        <a:pt x="174" y="1371"/>
                      </a:cubicBezTo>
                      <a:close/>
                      <a:moveTo>
                        <a:pt x="174" y="1448"/>
                      </a:moveTo>
                      <a:cubicBezTo>
                        <a:pt x="217" y="1451"/>
                        <a:pt x="217" y="1451"/>
                        <a:pt x="217" y="1451"/>
                      </a:cubicBezTo>
                      <a:cubicBezTo>
                        <a:pt x="217" y="1494"/>
                        <a:pt x="217" y="1494"/>
                        <a:pt x="217" y="1494"/>
                      </a:cubicBezTo>
                      <a:cubicBezTo>
                        <a:pt x="174" y="1488"/>
                        <a:pt x="174" y="1488"/>
                        <a:pt x="174" y="1488"/>
                      </a:cubicBezTo>
                      <a:lnTo>
                        <a:pt x="174" y="1448"/>
                      </a:lnTo>
                      <a:close/>
                      <a:moveTo>
                        <a:pt x="139" y="1485"/>
                      </a:moveTo>
                      <a:cubicBezTo>
                        <a:pt x="109" y="1480"/>
                        <a:pt x="109" y="1480"/>
                        <a:pt x="109" y="1480"/>
                      </a:cubicBezTo>
                      <a:cubicBezTo>
                        <a:pt x="109" y="1443"/>
                        <a:pt x="109" y="1443"/>
                        <a:pt x="109" y="1443"/>
                      </a:cubicBezTo>
                      <a:cubicBezTo>
                        <a:pt x="139" y="1445"/>
                        <a:pt x="139" y="1445"/>
                        <a:pt x="139" y="1445"/>
                      </a:cubicBezTo>
                      <a:lnTo>
                        <a:pt x="139" y="1485"/>
                      </a:lnTo>
                      <a:close/>
                      <a:moveTo>
                        <a:pt x="139" y="1409"/>
                      </a:moveTo>
                      <a:cubicBezTo>
                        <a:pt x="129" y="1408"/>
                        <a:pt x="119" y="1406"/>
                        <a:pt x="109" y="1405"/>
                      </a:cubicBezTo>
                      <a:cubicBezTo>
                        <a:pt x="109" y="1393"/>
                        <a:pt x="109" y="1380"/>
                        <a:pt x="109" y="1367"/>
                      </a:cubicBezTo>
                      <a:cubicBezTo>
                        <a:pt x="119" y="1368"/>
                        <a:pt x="129" y="1369"/>
                        <a:pt x="139" y="1369"/>
                      </a:cubicBezTo>
                      <a:cubicBezTo>
                        <a:pt x="139" y="1383"/>
                        <a:pt x="139" y="1396"/>
                        <a:pt x="139" y="1409"/>
                      </a:cubicBezTo>
                      <a:close/>
                      <a:moveTo>
                        <a:pt x="109" y="1330"/>
                      </a:moveTo>
                      <a:cubicBezTo>
                        <a:pt x="109" y="1318"/>
                        <a:pt x="109" y="1305"/>
                        <a:pt x="109" y="1292"/>
                      </a:cubicBezTo>
                      <a:cubicBezTo>
                        <a:pt x="119" y="1293"/>
                        <a:pt x="129" y="1293"/>
                        <a:pt x="139" y="1294"/>
                      </a:cubicBezTo>
                      <a:cubicBezTo>
                        <a:pt x="139" y="1307"/>
                        <a:pt x="139" y="1320"/>
                        <a:pt x="139" y="1333"/>
                      </a:cubicBezTo>
                      <a:cubicBezTo>
                        <a:pt x="129" y="1332"/>
                        <a:pt x="119" y="1331"/>
                        <a:pt x="109" y="1330"/>
                      </a:cubicBezTo>
                      <a:close/>
                      <a:moveTo>
                        <a:pt x="139" y="1257"/>
                      </a:moveTo>
                      <a:cubicBezTo>
                        <a:pt x="129" y="1257"/>
                        <a:pt x="119" y="1256"/>
                        <a:pt x="109" y="1255"/>
                      </a:cubicBezTo>
                      <a:cubicBezTo>
                        <a:pt x="109" y="1243"/>
                        <a:pt x="109" y="1230"/>
                        <a:pt x="109" y="1217"/>
                      </a:cubicBezTo>
                      <a:cubicBezTo>
                        <a:pt x="119" y="1217"/>
                        <a:pt x="129" y="1218"/>
                        <a:pt x="139" y="1218"/>
                      </a:cubicBezTo>
                      <a:cubicBezTo>
                        <a:pt x="139" y="1231"/>
                        <a:pt x="139" y="1244"/>
                        <a:pt x="139" y="1257"/>
                      </a:cubicBezTo>
                      <a:close/>
                      <a:moveTo>
                        <a:pt x="109" y="1180"/>
                      </a:moveTo>
                      <a:cubicBezTo>
                        <a:pt x="109" y="1167"/>
                        <a:pt x="109" y="1155"/>
                        <a:pt x="109" y="1142"/>
                      </a:cubicBezTo>
                      <a:cubicBezTo>
                        <a:pt x="119" y="1142"/>
                        <a:pt x="129" y="1142"/>
                        <a:pt x="139" y="1142"/>
                      </a:cubicBezTo>
                      <a:cubicBezTo>
                        <a:pt x="139" y="1155"/>
                        <a:pt x="139" y="1168"/>
                        <a:pt x="139" y="1181"/>
                      </a:cubicBezTo>
                      <a:cubicBezTo>
                        <a:pt x="129" y="1181"/>
                        <a:pt x="119" y="1181"/>
                        <a:pt x="109" y="1180"/>
                      </a:cubicBezTo>
                      <a:close/>
                      <a:moveTo>
                        <a:pt x="139" y="1106"/>
                      </a:moveTo>
                      <a:cubicBezTo>
                        <a:pt x="129" y="1105"/>
                        <a:pt x="119" y="1105"/>
                        <a:pt x="109" y="1105"/>
                      </a:cubicBezTo>
                      <a:cubicBezTo>
                        <a:pt x="109" y="1092"/>
                        <a:pt x="109" y="1080"/>
                        <a:pt x="109" y="1067"/>
                      </a:cubicBezTo>
                      <a:cubicBezTo>
                        <a:pt x="119" y="1067"/>
                        <a:pt x="129" y="1067"/>
                        <a:pt x="139" y="1066"/>
                      </a:cubicBezTo>
                      <a:cubicBezTo>
                        <a:pt x="139" y="1079"/>
                        <a:pt x="139" y="1092"/>
                        <a:pt x="139" y="1106"/>
                      </a:cubicBezTo>
                      <a:close/>
                      <a:moveTo>
                        <a:pt x="109" y="1030"/>
                      </a:moveTo>
                      <a:cubicBezTo>
                        <a:pt x="109" y="1017"/>
                        <a:pt x="109" y="1005"/>
                        <a:pt x="109" y="992"/>
                      </a:cubicBezTo>
                      <a:cubicBezTo>
                        <a:pt x="119" y="992"/>
                        <a:pt x="129" y="991"/>
                        <a:pt x="139" y="990"/>
                      </a:cubicBezTo>
                      <a:cubicBezTo>
                        <a:pt x="139" y="1004"/>
                        <a:pt x="139" y="1017"/>
                        <a:pt x="139" y="1030"/>
                      </a:cubicBezTo>
                      <a:cubicBezTo>
                        <a:pt x="129" y="1030"/>
                        <a:pt x="119" y="1030"/>
                        <a:pt x="109" y="1030"/>
                      </a:cubicBezTo>
                      <a:close/>
                      <a:moveTo>
                        <a:pt x="139" y="954"/>
                      </a:moveTo>
                      <a:cubicBezTo>
                        <a:pt x="129" y="954"/>
                        <a:pt x="119" y="955"/>
                        <a:pt x="109" y="955"/>
                      </a:cubicBezTo>
                      <a:cubicBezTo>
                        <a:pt x="109" y="942"/>
                        <a:pt x="109" y="930"/>
                        <a:pt x="109" y="917"/>
                      </a:cubicBezTo>
                      <a:cubicBezTo>
                        <a:pt x="119" y="916"/>
                        <a:pt x="129" y="915"/>
                        <a:pt x="139" y="915"/>
                      </a:cubicBezTo>
                      <a:cubicBezTo>
                        <a:pt x="139" y="928"/>
                        <a:pt x="139" y="941"/>
                        <a:pt x="139" y="954"/>
                      </a:cubicBezTo>
                      <a:close/>
                      <a:moveTo>
                        <a:pt x="139" y="878"/>
                      </a:moveTo>
                      <a:cubicBezTo>
                        <a:pt x="129" y="879"/>
                        <a:pt x="119" y="879"/>
                        <a:pt x="109" y="880"/>
                      </a:cubicBezTo>
                      <a:cubicBezTo>
                        <a:pt x="109" y="867"/>
                        <a:pt x="109" y="855"/>
                        <a:pt x="109" y="842"/>
                      </a:cubicBezTo>
                      <a:cubicBezTo>
                        <a:pt x="119" y="841"/>
                        <a:pt x="129" y="840"/>
                        <a:pt x="139" y="839"/>
                      </a:cubicBezTo>
                      <a:cubicBezTo>
                        <a:pt x="139" y="852"/>
                        <a:pt x="139" y="865"/>
                        <a:pt x="139" y="878"/>
                      </a:cubicBezTo>
                      <a:close/>
                      <a:moveTo>
                        <a:pt x="139" y="802"/>
                      </a:moveTo>
                      <a:cubicBezTo>
                        <a:pt x="129" y="803"/>
                        <a:pt x="119" y="804"/>
                        <a:pt x="109" y="805"/>
                      </a:cubicBezTo>
                      <a:cubicBezTo>
                        <a:pt x="109" y="792"/>
                        <a:pt x="109" y="780"/>
                        <a:pt x="109" y="767"/>
                      </a:cubicBezTo>
                      <a:cubicBezTo>
                        <a:pt x="119" y="766"/>
                        <a:pt x="129" y="764"/>
                        <a:pt x="139" y="763"/>
                      </a:cubicBezTo>
                      <a:cubicBezTo>
                        <a:pt x="139" y="776"/>
                        <a:pt x="139" y="789"/>
                        <a:pt x="139" y="802"/>
                      </a:cubicBezTo>
                      <a:close/>
                      <a:moveTo>
                        <a:pt x="139" y="727"/>
                      </a:moveTo>
                      <a:cubicBezTo>
                        <a:pt x="129" y="728"/>
                        <a:pt x="119" y="729"/>
                        <a:pt x="109" y="730"/>
                      </a:cubicBezTo>
                      <a:cubicBezTo>
                        <a:pt x="109" y="717"/>
                        <a:pt x="109" y="704"/>
                        <a:pt x="109" y="692"/>
                      </a:cubicBezTo>
                      <a:cubicBezTo>
                        <a:pt x="119" y="690"/>
                        <a:pt x="129" y="689"/>
                        <a:pt x="139" y="687"/>
                      </a:cubicBezTo>
                      <a:cubicBezTo>
                        <a:pt x="139" y="700"/>
                        <a:pt x="139" y="713"/>
                        <a:pt x="139" y="727"/>
                      </a:cubicBezTo>
                      <a:close/>
                      <a:moveTo>
                        <a:pt x="139" y="651"/>
                      </a:moveTo>
                      <a:cubicBezTo>
                        <a:pt x="129" y="652"/>
                        <a:pt x="119" y="653"/>
                        <a:pt x="109" y="655"/>
                      </a:cubicBezTo>
                      <a:cubicBezTo>
                        <a:pt x="109" y="642"/>
                        <a:pt x="109" y="629"/>
                        <a:pt x="109" y="617"/>
                      </a:cubicBezTo>
                      <a:cubicBezTo>
                        <a:pt x="119" y="615"/>
                        <a:pt x="129" y="613"/>
                        <a:pt x="139" y="611"/>
                      </a:cubicBezTo>
                      <a:cubicBezTo>
                        <a:pt x="139" y="625"/>
                        <a:pt x="139" y="638"/>
                        <a:pt x="139" y="651"/>
                      </a:cubicBezTo>
                      <a:close/>
                      <a:moveTo>
                        <a:pt x="139" y="575"/>
                      </a:moveTo>
                      <a:cubicBezTo>
                        <a:pt x="129" y="577"/>
                        <a:pt x="119" y="578"/>
                        <a:pt x="109" y="580"/>
                      </a:cubicBezTo>
                      <a:cubicBezTo>
                        <a:pt x="109" y="567"/>
                        <a:pt x="109" y="554"/>
                        <a:pt x="109" y="542"/>
                      </a:cubicBezTo>
                      <a:cubicBezTo>
                        <a:pt x="119" y="540"/>
                        <a:pt x="129" y="538"/>
                        <a:pt x="139" y="536"/>
                      </a:cubicBezTo>
                      <a:cubicBezTo>
                        <a:pt x="139" y="549"/>
                        <a:pt x="139" y="562"/>
                        <a:pt x="139" y="575"/>
                      </a:cubicBezTo>
                      <a:close/>
                      <a:moveTo>
                        <a:pt x="139" y="499"/>
                      </a:moveTo>
                      <a:cubicBezTo>
                        <a:pt x="129" y="501"/>
                        <a:pt x="119" y="503"/>
                        <a:pt x="109" y="505"/>
                      </a:cubicBezTo>
                      <a:cubicBezTo>
                        <a:pt x="109" y="492"/>
                        <a:pt x="109" y="479"/>
                        <a:pt x="109" y="467"/>
                      </a:cubicBezTo>
                      <a:cubicBezTo>
                        <a:pt x="119" y="464"/>
                        <a:pt x="129" y="462"/>
                        <a:pt x="139" y="460"/>
                      </a:cubicBezTo>
                      <a:cubicBezTo>
                        <a:pt x="139" y="473"/>
                        <a:pt x="139" y="486"/>
                        <a:pt x="139" y="499"/>
                      </a:cubicBezTo>
                      <a:close/>
                      <a:moveTo>
                        <a:pt x="139" y="423"/>
                      </a:moveTo>
                      <a:cubicBezTo>
                        <a:pt x="129" y="425"/>
                        <a:pt x="119" y="427"/>
                        <a:pt x="109" y="429"/>
                      </a:cubicBezTo>
                      <a:cubicBezTo>
                        <a:pt x="109" y="417"/>
                        <a:pt x="109" y="404"/>
                        <a:pt x="109" y="392"/>
                      </a:cubicBezTo>
                      <a:cubicBezTo>
                        <a:pt x="119" y="389"/>
                        <a:pt x="129" y="387"/>
                        <a:pt x="139" y="384"/>
                      </a:cubicBezTo>
                      <a:cubicBezTo>
                        <a:pt x="139" y="397"/>
                        <a:pt x="139" y="410"/>
                        <a:pt x="139" y="423"/>
                      </a:cubicBezTo>
                      <a:close/>
                      <a:moveTo>
                        <a:pt x="109" y="354"/>
                      </a:moveTo>
                      <a:cubicBezTo>
                        <a:pt x="109" y="342"/>
                        <a:pt x="109" y="329"/>
                        <a:pt x="109" y="317"/>
                      </a:cubicBezTo>
                      <a:cubicBezTo>
                        <a:pt x="119" y="314"/>
                        <a:pt x="129" y="311"/>
                        <a:pt x="139" y="308"/>
                      </a:cubicBezTo>
                      <a:cubicBezTo>
                        <a:pt x="139" y="321"/>
                        <a:pt x="139" y="334"/>
                        <a:pt x="139" y="348"/>
                      </a:cubicBezTo>
                      <a:cubicBezTo>
                        <a:pt x="129" y="350"/>
                        <a:pt x="119" y="352"/>
                        <a:pt x="109" y="354"/>
                      </a:cubicBezTo>
                      <a:close/>
                      <a:moveTo>
                        <a:pt x="139" y="272"/>
                      </a:moveTo>
                      <a:cubicBezTo>
                        <a:pt x="129" y="274"/>
                        <a:pt x="119" y="277"/>
                        <a:pt x="109" y="279"/>
                      </a:cubicBezTo>
                      <a:cubicBezTo>
                        <a:pt x="109" y="267"/>
                        <a:pt x="109" y="254"/>
                        <a:pt x="109" y="241"/>
                      </a:cubicBezTo>
                      <a:cubicBezTo>
                        <a:pt x="119" y="238"/>
                        <a:pt x="129" y="235"/>
                        <a:pt x="139" y="232"/>
                      </a:cubicBezTo>
                      <a:cubicBezTo>
                        <a:pt x="139" y="245"/>
                        <a:pt x="139" y="259"/>
                        <a:pt x="139" y="272"/>
                      </a:cubicBezTo>
                      <a:close/>
                      <a:moveTo>
                        <a:pt x="109" y="166"/>
                      </a:moveTo>
                      <a:cubicBezTo>
                        <a:pt x="139" y="157"/>
                        <a:pt x="139" y="157"/>
                        <a:pt x="139" y="157"/>
                      </a:cubicBezTo>
                      <a:cubicBezTo>
                        <a:pt x="139" y="196"/>
                        <a:pt x="139" y="196"/>
                        <a:pt x="139" y="196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lnTo>
                        <a:pt x="109" y="166"/>
                      </a:lnTo>
                      <a:close/>
                      <a:moveTo>
                        <a:pt x="81" y="1478"/>
                      </a:moveTo>
                      <a:cubicBezTo>
                        <a:pt x="54" y="1474"/>
                        <a:pt x="54" y="1474"/>
                        <a:pt x="54" y="1474"/>
                      </a:cubicBezTo>
                      <a:cubicBezTo>
                        <a:pt x="54" y="1438"/>
                        <a:pt x="54" y="1438"/>
                        <a:pt x="54" y="1438"/>
                      </a:cubicBezTo>
                      <a:cubicBezTo>
                        <a:pt x="81" y="1441"/>
                        <a:pt x="81" y="1441"/>
                        <a:pt x="81" y="1441"/>
                      </a:cubicBezTo>
                      <a:lnTo>
                        <a:pt x="81" y="1478"/>
                      </a:lnTo>
                      <a:close/>
                      <a:moveTo>
                        <a:pt x="80" y="1403"/>
                      </a:moveTo>
                      <a:cubicBezTo>
                        <a:pt x="72" y="1402"/>
                        <a:pt x="63" y="1401"/>
                        <a:pt x="54" y="1400"/>
                      </a:cubicBezTo>
                      <a:cubicBezTo>
                        <a:pt x="54" y="1388"/>
                        <a:pt x="54" y="1377"/>
                        <a:pt x="54" y="1365"/>
                      </a:cubicBezTo>
                      <a:cubicBezTo>
                        <a:pt x="63" y="1365"/>
                        <a:pt x="72" y="1366"/>
                        <a:pt x="80" y="1366"/>
                      </a:cubicBezTo>
                      <a:cubicBezTo>
                        <a:pt x="80" y="1379"/>
                        <a:pt x="80" y="1391"/>
                        <a:pt x="80" y="1403"/>
                      </a:cubicBezTo>
                      <a:close/>
                      <a:moveTo>
                        <a:pt x="80" y="1329"/>
                      </a:moveTo>
                      <a:cubicBezTo>
                        <a:pt x="71" y="1328"/>
                        <a:pt x="62" y="1327"/>
                        <a:pt x="54" y="1326"/>
                      </a:cubicBezTo>
                      <a:cubicBezTo>
                        <a:pt x="54" y="1315"/>
                        <a:pt x="54" y="1303"/>
                        <a:pt x="54" y="1291"/>
                      </a:cubicBezTo>
                      <a:cubicBezTo>
                        <a:pt x="62" y="1291"/>
                        <a:pt x="71" y="1292"/>
                        <a:pt x="80" y="1292"/>
                      </a:cubicBezTo>
                      <a:cubicBezTo>
                        <a:pt x="80" y="1304"/>
                        <a:pt x="80" y="1317"/>
                        <a:pt x="80" y="1329"/>
                      </a:cubicBezTo>
                      <a:close/>
                      <a:moveTo>
                        <a:pt x="80" y="1254"/>
                      </a:moveTo>
                      <a:cubicBezTo>
                        <a:pt x="71" y="1254"/>
                        <a:pt x="62" y="1253"/>
                        <a:pt x="53" y="1253"/>
                      </a:cubicBezTo>
                      <a:cubicBezTo>
                        <a:pt x="53" y="1241"/>
                        <a:pt x="53" y="1229"/>
                        <a:pt x="53" y="1217"/>
                      </a:cubicBezTo>
                      <a:cubicBezTo>
                        <a:pt x="62" y="1217"/>
                        <a:pt x="71" y="1217"/>
                        <a:pt x="80" y="1218"/>
                      </a:cubicBezTo>
                      <a:cubicBezTo>
                        <a:pt x="80" y="1230"/>
                        <a:pt x="80" y="1242"/>
                        <a:pt x="80" y="1254"/>
                      </a:cubicBezTo>
                      <a:close/>
                      <a:moveTo>
                        <a:pt x="80" y="1180"/>
                      </a:moveTo>
                      <a:cubicBezTo>
                        <a:pt x="71" y="1180"/>
                        <a:pt x="62" y="1179"/>
                        <a:pt x="53" y="1179"/>
                      </a:cubicBezTo>
                      <a:cubicBezTo>
                        <a:pt x="53" y="1167"/>
                        <a:pt x="53" y="1155"/>
                        <a:pt x="53" y="1143"/>
                      </a:cubicBezTo>
                      <a:cubicBezTo>
                        <a:pt x="62" y="1143"/>
                        <a:pt x="71" y="1143"/>
                        <a:pt x="80" y="1143"/>
                      </a:cubicBezTo>
                      <a:cubicBezTo>
                        <a:pt x="80" y="1155"/>
                        <a:pt x="80" y="1168"/>
                        <a:pt x="80" y="1180"/>
                      </a:cubicBezTo>
                      <a:close/>
                      <a:moveTo>
                        <a:pt x="80" y="1106"/>
                      </a:moveTo>
                      <a:cubicBezTo>
                        <a:pt x="71" y="1105"/>
                        <a:pt x="62" y="1105"/>
                        <a:pt x="53" y="1105"/>
                      </a:cubicBezTo>
                      <a:cubicBezTo>
                        <a:pt x="53" y="1093"/>
                        <a:pt x="53" y="1081"/>
                        <a:pt x="53" y="1070"/>
                      </a:cubicBezTo>
                      <a:cubicBezTo>
                        <a:pt x="62" y="1069"/>
                        <a:pt x="71" y="1069"/>
                        <a:pt x="80" y="1069"/>
                      </a:cubicBezTo>
                      <a:cubicBezTo>
                        <a:pt x="80" y="1081"/>
                        <a:pt x="80" y="1093"/>
                        <a:pt x="80" y="1106"/>
                      </a:cubicBezTo>
                      <a:close/>
                      <a:moveTo>
                        <a:pt x="79" y="1031"/>
                      </a:moveTo>
                      <a:cubicBezTo>
                        <a:pt x="71" y="1031"/>
                        <a:pt x="62" y="1031"/>
                        <a:pt x="53" y="1031"/>
                      </a:cubicBezTo>
                      <a:cubicBezTo>
                        <a:pt x="53" y="1019"/>
                        <a:pt x="53" y="1008"/>
                        <a:pt x="53" y="996"/>
                      </a:cubicBezTo>
                      <a:cubicBezTo>
                        <a:pt x="62" y="995"/>
                        <a:pt x="71" y="995"/>
                        <a:pt x="79" y="994"/>
                      </a:cubicBezTo>
                      <a:cubicBezTo>
                        <a:pt x="79" y="1007"/>
                        <a:pt x="79" y="1019"/>
                        <a:pt x="79" y="1031"/>
                      </a:cubicBezTo>
                      <a:close/>
                      <a:moveTo>
                        <a:pt x="79" y="957"/>
                      </a:moveTo>
                      <a:cubicBezTo>
                        <a:pt x="70" y="957"/>
                        <a:pt x="61" y="957"/>
                        <a:pt x="53" y="958"/>
                      </a:cubicBezTo>
                      <a:cubicBezTo>
                        <a:pt x="53" y="946"/>
                        <a:pt x="53" y="934"/>
                        <a:pt x="53" y="922"/>
                      </a:cubicBezTo>
                      <a:cubicBezTo>
                        <a:pt x="61" y="921"/>
                        <a:pt x="70" y="921"/>
                        <a:pt x="79" y="920"/>
                      </a:cubicBezTo>
                      <a:cubicBezTo>
                        <a:pt x="79" y="932"/>
                        <a:pt x="79" y="944"/>
                        <a:pt x="79" y="957"/>
                      </a:cubicBezTo>
                      <a:close/>
                      <a:moveTo>
                        <a:pt x="79" y="882"/>
                      </a:moveTo>
                      <a:cubicBezTo>
                        <a:pt x="70" y="883"/>
                        <a:pt x="61" y="883"/>
                        <a:pt x="52" y="884"/>
                      </a:cubicBezTo>
                      <a:cubicBezTo>
                        <a:pt x="52" y="872"/>
                        <a:pt x="52" y="860"/>
                        <a:pt x="52" y="848"/>
                      </a:cubicBezTo>
                      <a:cubicBezTo>
                        <a:pt x="61" y="847"/>
                        <a:pt x="70" y="846"/>
                        <a:pt x="79" y="846"/>
                      </a:cubicBezTo>
                      <a:cubicBezTo>
                        <a:pt x="79" y="858"/>
                        <a:pt x="79" y="870"/>
                        <a:pt x="79" y="882"/>
                      </a:cubicBezTo>
                      <a:close/>
                      <a:moveTo>
                        <a:pt x="79" y="808"/>
                      </a:moveTo>
                      <a:cubicBezTo>
                        <a:pt x="70" y="809"/>
                        <a:pt x="61" y="809"/>
                        <a:pt x="52" y="810"/>
                      </a:cubicBezTo>
                      <a:cubicBezTo>
                        <a:pt x="52" y="798"/>
                        <a:pt x="52" y="786"/>
                        <a:pt x="52" y="774"/>
                      </a:cubicBezTo>
                      <a:cubicBezTo>
                        <a:pt x="61" y="773"/>
                        <a:pt x="70" y="772"/>
                        <a:pt x="79" y="771"/>
                      </a:cubicBezTo>
                      <a:cubicBezTo>
                        <a:pt x="79" y="783"/>
                        <a:pt x="79" y="796"/>
                        <a:pt x="79" y="808"/>
                      </a:cubicBezTo>
                      <a:close/>
                      <a:moveTo>
                        <a:pt x="79" y="734"/>
                      </a:moveTo>
                      <a:cubicBezTo>
                        <a:pt x="70" y="734"/>
                        <a:pt x="61" y="735"/>
                        <a:pt x="52" y="736"/>
                      </a:cubicBezTo>
                      <a:cubicBezTo>
                        <a:pt x="52" y="724"/>
                        <a:pt x="52" y="713"/>
                        <a:pt x="52" y="701"/>
                      </a:cubicBezTo>
                      <a:cubicBezTo>
                        <a:pt x="61" y="699"/>
                        <a:pt x="70" y="698"/>
                        <a:pt x="79" y="697"/>
                      </a:cubicBezTo>
                      <a:cubicBezTo>
                        <a:pt x="79" y="709"/>
                        <a:pt x="79" y="721"/>
                        <a:pt x="79" y="734"/>
                      </a:cubicBezTo>
                      <a:close/>
                      <a:moveTo>
                        <a:pt x="78" y="659"/>
                      </a:moveTo>
                      <a:cubicBezTo>
                        <a:pt x="70" y="660"/>
                        <a:pt x="61" y="661"/>
                        <a:pt x="52" y="662"/>
                      </a:cubicBezTo>
                      <a:cubicBezTo>
                        <a:pt x="52" y="651"/>
                        <a:pt x="52" y="639"/>
                        <a:pt x="52" y="627"/>
                      </a:cubicBezTo>
                      <a:cubicBezTo>
                        <a:pt x="61" y="625"/>
                        <a:pt x="70" y="624"/>
                        <a:pt x="78" y="622"/>
                      </a:cubicBezTo>
                      <a:cubicBezTo>
                        <a:pt x="78" y="635"/>
                        <a:pt x="78" y="647"/>
                        <a:pt x="78" y="659"/>
                      </a:cubicBezTo>
                      <a:close/>
                      <a:moveTo>
                        <a:pt x="78" y="585"/>
                      </a:moveTo>
                      <a:cubicBezTo>
                        <a:pt x="69" y="586"/>
                        <a:pt x="60" y="587"/>
                        <a:pt x="52" y="589"/>
                      </a:cubicBezTo>
                      <a:cubicBezTo>
                        <a:pt x="52" y="577"/>
                        <a:pt x="52" y="565"/>
                        <a:pt x="52" y="553"/>
                      </a:cubicBezTo>
                      <a:cubicBezTo>
                        <a:pt x="60" y="551"/>
                        <a:pt x="69" y="550"/>
                        <a:pt x="78" y="548"/>
                      </a:cubicBezTo>
                      <a:cubicBezTo>
                        <a:pt x="78" y="560"/>
                        <a:pt x="78" y="572"/>
                        <a:pt x="78" y="585"/>
                      </a:cubicBezTo>
                      <a:close/>
                      <a:moveTo>
                        <a:pt x="78" y="510"/>
                      </a:moveTo>
                      <a:cubicBezTo>
                        <a:pt x="69" y="512"/>
                        <a:pt x="60" y="513"/>
                        <a:pt x="51" y="515"/>
                      </a:cubicBezTo>
                      <a:cubicBezTo>
                        <a:pt x="51" y="503"/>
                        <a:pt x="51" y="491"/>
                        <a:pt x="51" y="479"/>
                      </a:cubicBezTo>
                      <a:cubicBezTo>
                        <a:pt x="60" y="477"/>
                        <a:pt x="69" y="475"/>
                        <a:pt x="78" y="473"/>
                      </a:cubicBezTo>
                      <a:cubicBezTo>
                        <a:pt x="78" y="486"/>
                        <a:pt x="78" y="498"/>
                        <a:pt x="78" y="510"/>
                      </a:cubicBezTo>
                      <a:close/>
                      <a:moveTo>
                        <a:pt x="78" y="436"/>
                      </a:moveTo>
                      <a:cubicBezTo>
                        <a:pt x="69" y="438"/>
                        <a:pt x="60" y="439"/>
                        <a:pt x="51" y="441"/>
                      </a:cubicBezTo>
                      <a:cubicBezTo>
                        <a:pt x="51" y="429"/>
                        <a:pt x="51" y="417"/>
                        <a:pt x="51" y="406"/>
                      </a:cubicBezTo>
                      <a:cubicBezTo>
                        <a:pt x="60" y="403"/>
                        <a:pt x="69" y="401"/>
                        <a:pt x="78" y="399"/>
                      </a:cubicBezTo>
                      <a:cubicBezTo>
                        <a:pt x="78" y="411"/>
                        <a:pt x="78" y="424"/>
                        <a:pt x="78" y="436"/>
                      </a:cubicBezTo>
                      <a:close/>
                      <a:moveTo>
                        <a:pt x="78" y="361"/>
                      </a:moveTo>
                      <a:cubicBezTo>
                        <a:pt x="69" y="363"/>
                        <a:pt x="60" y="365"/>
                        <a:pt x="51" y="367"/>
                      </a:cubicBezTo>
                      <a:cubicBezTo>
                        <a:pt x="51" y="356"/>
                        <a:pt x="51" y="344"/>
                        <a:pt x="51" y="332"/>
                      </a:cubicBezTo>
                      <a:cubicBezTo>
                        <a:pt x="60" y="329"/>
                        <a:pt x="69" y="327"/>
                        <a:pt x="78" y="325"/>
                      </a:cubicBezTo>
                      <a:cubicBezTo>
                        <a:pt x="78" y="337"/>
                        <a:pt x="78" y="349"/>
                        <a:pt x="78" y="361"/>
                      </a:cubicBezTo>
                      <a:close/>
                      <a:moveTo>
                        <a:pt x="77" y="287"/>
                      </a:moveTo>
                      <a:cubicBezTo>
                        <a:pt x="69" y="289"/>
                        <a:pt x="60" y="291"/>
                        <a:pt x="51" y="294"/>
                      </a:cubicBezTo>
                      <a:cubicBezTo>
                        <a:pt x="51" y="282"/>
                        <a:pt x="51" y="270"/>
                        <a:pt x="51" y="258"/>
                      </a:cubicBezTo>
                      <a:cubicBezTo>
                        <a:pt x="60" y="255"/>
                        <a:pt x="69" y="253"/>
                        <a:pt x="77" y="250"/>
                      </a:cubicBezTo>
                      <a:cubicBezTo>
                        <a:pt x="77" y="262"/>
                        <a:pt x="77" y="275"/>
                        <a:pt x="77" y="287"/>
                      </a:cubicBezTo>
                      <a:close/>
                      <a:moveTo>
                        <a:pt x="51" y="184"/>
                      </a:move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7" y="213"/>
                        <a:pt x="77" y="213"/>
                        <a:pt x="77" y="213"/>
                      </a:cubicBezTo>
                      <a:cubicBezTo>
                        <a:pt x="51" y="220"/>
                        <a:pt x="51" y="220"/>
                        <a:pt x="51" y="220"/>
                      </a:cubicBezTo>
                      <a:lnTo>
                        <a:pt x="5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65"/>
                <p:cNvSpPr/>
                <p:nvPr/>
              </p:nvSpPr>
              <p:spPr bwMode="auto">
                <a:xfrm>
                  <a:off x="4359009" y="3199852"/>
                  <a:ext cx="283297" cy="2184132"/>
                </a:xfrm>
                <a:custGeom>
                  <a:avLst/>
                  <a:gdLst>
                    <a:gd name="T0" fmla="*/ 0 w 148"/>
                    <a:gd name="T1" fmla="*/ 1107 h 1143"/>
                    <a:gd name="T2" fmla="*/ 148 w 148"/>
                    <a:gd name="T3" fmla="*/ 0 h 1143"/>
                    <a:gd name="T4" fmla="*/ 19 w 148"/>
                    <a:gd name="T5" fmla="*/ 1034 h 1143"/>
                    <a:gd name="T6" fmla="*/ 127 w 148"/>
                    <a:gd name="T7" fmla="*/ 1087 h 1143"/>
                    <a:gd name="T8" fmla="*/ 19 w 148"/>
                    <a:gd name="T9" fmla="*/ 1034 h 1143"/>
                    <a:gd name="T10" fmla="*/ 127 w 148"/>
                    <a:gd name="T11" fmla="*/ 981 h 1143"/>
                    <a:gd name="T12" fmla="*/ 19 w 148"/>
                    <a:gd name="T13" fmla="*/ 986 h 1143"/>
                    <a:gd name="T14" fmla="*/ 19 w 148"/>
                    <a:gd name="T15" fmla="*/ 890 h 1143"/>
                    <a:gd name="T16" fmla="*/ 127 w 148"/>
                    <a:gd name="T17" fmla="*/ 935 h 1143"/>
                    <a:gd name="T18" fmla="*/ 19 w 148"/>
                    <a:gd name="T19" fmla="*/ 890 h 1143"/>
                    <a:gd name="T20" fmla="*/ 127 w 148"/>
                    <a:gd name="T21" fmla="*/ 829 h 1143"/>
                    <a:gd name="T22" fmla="*/ 19 w 148"/>
                    <a:gd name="T23" fmla="*/ 843 h 1143"/>
                    <a:gd name="T24" fmla="*/ 19 w 148"/>
                    <a:gd name="T25" fmla="*/ 747 h 1143"/>
                    <a:gd name="T26" fmla="*/ 127 w 148"/>
                    <a:gd name="T27" fmla="*/ 783 h 1143"/>
                    <a:gd name="T28" fmla="*/ 19 w 148"/>
                    <a:gd name="T29" fmla="*/ 747 h 1143"/>
                    <a:gd name="T30" fmla="*/ 127 w 148"/>
                    <a:gd name="T31" fmla="*/ 677 h 1143"/>
                    <a:gd name="T32" fmla="*/ 19 w 148"/>
                    <a:gd name="T33" fmla="*/ 700 h 1143"/>
                    <a:gd name="T34" fmla="*/ 19 w 148"/>
                    <a:gd name="T35" fmla="*/ 603 h 1143"/>
                    <a:gd name="T36" fmla="*/ 127 w 148"/>
                    <a:gd name="T37" fmla="*/ 630 h 1143"/>
                    <a:gd name="T38" fmla="*/ 19 w 148"/>
                    <a:gd name="T39" fmla="*/ 603 h 1143"/>
                    <a:gd name="T40" fmla="*/ 127 w 148"/>
                    <a:gd name="T41" fmla="*/ 524 h 1143"/>
                    <a:gd name="T42" fmla="*/ 19 w 148"/>
                    <a:gd name="T43" fmla="*/ 557 h 1143"/>
                    <a:gd name="T44" fmla="*/ 19 w 148"/>
                    <a:gd name="T45" fmla="*/ 460 h 1143"/>
                    <a:gd name="T46" fmla="*/ 127 w 148"/>
                    <a:gd name="T47" fmla="*/ 478 h 1143"/>
                    <a:gd name="T48" fmla="*/ 19 w 148"/>
                    <a:gd name="T49" fmla="*/ 460 h 1143"/>
                    <a:gd name="T50" fmla="*/ 127 w 148"/>
                    <a:gd name="T51" fmla="*/ 372 h 1143"/>
                    <a:gd name="T52" fmla="*/ 19 w 148"/>
                    <a:gd name="T53" fmla="*/ 414 h 1143"/>
                    <a:gd name="T54" fmla="*/ 19 w 148"/>
                    <a:gd name="T55" fmla="*/ 317 h 1143"/>
                    <a:gd name="T56" fmla="*/ 127 w 148"/>
                    <a:gd name="T57" fmla="*/ 326 h 1143"/>
                    <a:gd name="T58" fmla="*/ 19 w 148"/>
                    <a:gd name="T59" fmla="*/ 317 h 1143"/>
                    <a:gd name="T60" fmla="*/ 127 w 148"/>
                    <a:gd name="T61" fmla="*/ 220 h 1143"/>
                    <a:gd name="T62" fmla="*/ 19 w 148"/>
                    <a:gd name="T63" fmla="*/ 272 h 1143"/>
                    <a:gd name="T64" fmla="*/ 19 w 148"/>
                    <a:gd name="T65" fmla="*/ 173 h 1143"/>
                    <a:gd name="T66" fmla="*/ 127 w 148"/>
                    <a:gd name="T67" fmla="*/ 173 h 1143"/>
                    <a:gd name="T68" fmla="*/ 19 w 148"/>
                    <a:gd name="T69" fmla="*/ 173 h 1143"/>
                    <a:gd name="T70" fmla="*/ 127 w 148"/>
                    <a:gd name="T71" fmla="*/ 68 h 1143"/>
                    <a:gd name="T72" fmla="*/ 19 w 148"/>
                    <a:gd name="T73" fmla="*/ 129 h 1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8" h="1143">
                      <a:moveTo>
                        <a:pt x="0" y="49"/>
                      </a:moveTo>
                      <a:cubicBezTo>
                        <a:pt x="0" y="1107"/>
                        <a:pt x="0" y="1107"/>
                        <a:pt x="0" y="1107"/>
                      </a:cubicBezTo>
                      <a:cubicBezTo>
                        <a:pt x="148" y="1143"/>
                        <a:pt x="148" y="1143"/>
                        <a:pt x="148" y="1143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lnTo>
                        <a:pt x="0" y="49"/>
                      </a:lnTo>
                      <a:close/>
                      <a:moveTo>
                        <a:pt x="19" y="1034"/>
                      </a:moveTo>
                      <a:cubicBezTo>
                        <a:pt x="127" y="1058"/>
                        <a:pt x="127" y="1058"/>
                        <a:pt x="127" y="1058"/>
                      </a:cubicBezTo>
                      <a:cubicBezTo>
                        <a:pt x="127" y="1087"/>
                        <a:pt x="127" y="1087"/>
                        <a:pt x="127" y="1087"/>
                      </a:cubicBezTo>
                      <a:cubicBezTo>
                        <a:pt x="19" y="1058"/>
                        <a:pt x="19" y="1058"/>
                        <a:pt x="19" y="1058"/>
                      </a:cubicBezTo>
                      <a:lnTo>
                        <a:pt x="19" y="1034"/>
                      </a:lnTo>
                      <a:close/>
                      <a:moveTo>
                        <a:pt x="19" y="962"/>
                      </a:moveTo>
                      <a:cubicBezTo>
                        <a:pt x="55" y="968"/>
                        <a:pt x="91" y="975"/>
                        <a:pt x="127" y="981"/>
                      </a:cubicBezTo>
                      <a:cubicBezTo>
                        <a:pt x="127" y="991"/>
                        <a:pt x="127" y="1001"/>
                        <a:pt x="127" y="1011"/>
                      </a:cubicBezTo>
                      <a:cubicBezTo>
                        <a:pt x="91" y="1003"/>
                        <a:pt x="55" y="994"/>
                        <a:pt x="19" y="986"/>
                      </a:cubicBezTo>
                      <a:cubicBezTo>
                        <a:pt x="19" y="978"/>
                        <a:pt x="19" y="970"/>
                        <a:pt x="19" y="962"/>
                      </a:cubicBezTo>
                      <a:close/>
                      <a:moveTo>
                        <a:pt x="19" y="890"/>
                      </a:moveTo>
                      <a:cubicBezTo>
                        <a:pt x="55" y="895"/>
                        <a:pt x="91" y="900"/>
                        <a:pt x="127" y="905"/>
                      </a:cubicBezTo>
                      <a:cubicBezTo>
                        <a:pt x="127" y="915"/>
                        <a:pt x="127" y="925"/>
                        <a:pt x="127" y="935"/>
                      </a:cubicBezTo>
                      <a:cubicBezTo>
                        <a:pt x="91" y="928"/>
                        <a:pt x="55" y="921"/>
                        <a:pt x="19" y="915"/>
                      </a:cubicBezTo>
                      <a:cubicBezTo>
                        <a:pt x="19" y="907"/>
                        <a:pt x="19" y="898"/>
                        <a:pt x="19" y="890"/>
                      </a:cubicBezTo>
                      <a:close/>
                      <a:moveTo>
                        <a:pt x="19" y="819"/>
                      </a:moveTo>
                      <a:cubicBezTo>
                        <a:pt x="55" y="822"/>
                        <a:pt x="91" y="826"/>
                        <a:pt x="127" y="829"/>
                      </a:cubicBezTo>
                      <a:cubicBezTo>
                        <a:pt x="127" y="839"/>
                        <a:pt x="127" y="849"/>
                        <a:pt x="127" y="859"/>
                      </a:cubicBezTo>
                      <a:cubicBezTo>
                        <a:pt x="91" y="854"/>
                        <a:pt x="55" y="848"/>
                        <a:pt x="19" y="843"/>
                      </a:cubicBezTo>
                      <a:cubicBezTo>
                        <a:pt x="19" y="835"/>
                        <a:pt x="19" y="827"/>
                        <a:pt x="19" y="819"/>
                      </a:cubicBezTo>
                      <a:close/>
                      <a:moveTo>
                        <a:pt x="19" y="747"/>
                      </a:moveTo>
                      <a:cubicBezTo>
                        <a:pt x="55" y="749"/>
                        <a:pt x="91" y="751"/>
                        <a:pt x="127" y="753"/>
                      </a:cubicBezTo>
                      <a:cubicBezTo>
                        <a:pt x="127" y="763"/>
                        <a:pt x="127" y="773"/>
                        <a:pt x="127" y="783"/>
                      </a:cubicBezTo>
                      <a:cubicBezTo>
                        <a:pt x="91" y="779"/>
                        <a:pt x="55" y="775"/>
                        <a:pt x="19" y="772"/>
                      </a:cubicBezTo>
                      <a:cubicBezTo>
                        <a:pt x="19" y="763"/>
                        <a:pt x="19" y="755"/>
                        <a:pt x="19" y="747"/>
                      </a:cubicBezTo>
                      <a:close/>
                      <a:moveTo>
                        <a:pt x="19" y="675"/>
                      </a:moveTo>
                      <a:cubicBezTo>
                        <a:pt x="55" y="676"/>
                        <a:pt x="91" y="676"/>
                        <a:pt x="127" y="677"/>
                      </a:cubicBezTo>
                      <a:cubicBezTo>
                        <a:pt x="127" y="687"/>
                        <a:pt x="127" y="697"/>
                        <a:pt x="127" y="706"/>
                      </a:cubicBezTo>
                      <a:cubicBezTo>
                        <a:pt x="91" y="704"/>
                        <a:pt x="55" y="702"/>
                        <a:pt x="19" y="700"/>
                      </a:cubicBezTo>
                      <a:cubicBezTo>
                        <a:pt x="19" y="692"/>
                        <a:pt x="19" y="684"/>
                        <a:pt x="19" y="675"/>
                      </a:cubicBezTo>
                      <a:close/>
                      <a:moveTo>
                        <a:pt x="19" y="603"/>
                      </a:moveTo>
                      <a:cubicBezTo>
                        <a:pt x="55" y="602"/>
                        <a:pt x="91" y="602"/>
                        <a:pt x="127" y="601"/>
                      </a:cubicBezTo>
                      <a:cubicBezTo>
                        <a:pt x="127" y="610"/>
                        <a:pt x="127" y="620"/>
                        <a:pt x="127" y="630"/>
                      </a:cubicBezTo>
                      <a:cubicBezTo>
                        <a:pt x="91" y="630"/>
                        <a:pt x="55" y="629"/>
                        <a:pt x="19" y="629"/>
                      </a:cubicBezTo>
                      <a:cubicBezTo>
                        <a:pt x="19" y="620"/>
                        <a:pt x="19" y="612"/>
                        <a:pt x="19" y="603"/>
                      </a:cubicBezTo>
                      <a:close/>
                      <a:moveTo>
                        <a:pt x="19" y="532"/>
                      </a:moveTo>
                      <a:cubicBezTo>
                        <a:pt x="55" y="529"/>
                        <a:pt x="91" y="527"/>
                        <a:pt x="127" y="524"/>
                      </a:cubicBezTo>
                      <a:cubicBezTo>
                        <a:pt x="127" y="534"/>
                        <a:pt x="127" y="544"/>
                        <a:pt x="127" y="554"/>
                      </a:cubicBezTo>
                      <a:cubicBezTo>
                        <a:pt x="91" y="555"/>
                        <a:pt x="55" y="556"/>
                        <a:pt x="19" y="557"/>
                      </a:cubicBezTo>
                      <a:cubicBezTo>
                        <a:pt x="19" y="549"/>
                        <a:pt x="19" y="540"/>
                        <a:pt x="19" y="532"/>
                      </a:cubicBezTo>
                      <a:close/>
                      <a:moveTo>
                        <a:pt x="19" y="460"/>
                      </a:moveTo>
                      <a:cubicBezTo>
                        <a:pt x="55" y="456"/>
                        <a:pt x="91" y="452"/>
                        <a:pt x="127" y="448"/>
                      </a:cubicBezTo>
                      <a:cubicBezTo>
                        <a:pt x="127" y="458"/>
                        <a:pt x="127" y="468"/>
                        <a:pt x="127" y="478"/>
                      </a:cubicBezTo>
                      <a:cubicBezTo>
                        <a:pt x="91" y="481"/>
                        <a:pt x="55" y="483"/>
                        <a:pt x="19" y="486"/>
                      </a:cubicBezTo>
                      <a:cubicBezTo>
                        <a:pt x="19" y="477"/>
                        <a:pt x="19" y="469"/>
                        <a:pt x="19" y="460"/>
                      </a:cubicBezTo>
                      <a:close/>
                      <a:moveTo>
                        <a:pt x="19" y="388"/>
                      </a:moveTo>
                      <a:cubicBezTo>
                        <a:pt x="55" y="383"/>
                        <a:pt x="91" y="378"/>
                        <a:pt x="127" y="372"/>
                      </a:cubicBezTo>
                      <a:cubicBezTo>
                        <a:pt x="127" y="382"/>
                        <a:pt x="127" y="392"/>
                        <a:pt x="127" y="402"/>
                      </a:cubicBezTo>
                      <a:cubicBezTo>
                        <a:pt x="91" y="406"/>
                        <a:pt x="55" y="410"/>
                        <a:pt x="19" y="414"/>
                      </a:cubicBezTo>
                      <a:cubicBezTo>
                        <a:pt x="19" y="406"/>
                        <a:pt x="19" y="397"/>
                        <a:pt x="19" y="388"/>
                      </a:cubicBezTo>
                      <a:close/>
                      <a:moveTo>
                        <a:pt x="19" y="317"/>
                      </a:moveTo>
                      <a:cubicBezTo>
                        <a:pt x="55" y="310"/>
                        <a:pt x="91" y="303"/>
                        <a:pt x="127" y="296"/>
                      </a:cubicBezTo>
                      <a:cubicBezTo>
                        <a:pt x="127" y="306"/>
                        <a:pt x="127" y="316"/>
                        <a:pt x="127" y="326"/>
                      </a:cubicBezTo>
                      <a:cubicBezTo>
                        <a:pt x="91" y="331"/>
                        <a:pt x="55" y="337"/>
                        <a:pt x="19" y="343"/>
                      </a:cubicBezTo>
                      <a:cubicBezTo>
                        <a:pt x="19" y="334"/>
                        <a:pt x="19" y="325"/>
                        <a:pt x="19" y="317"/>
                      </a:cubicBezTo>
                      <a:close/>
                      <a:moveTo>
                        <a:pt x="19" y="245"/>
                      </a:moveTo>
                      <a:cubicBezTo>
                        <a:pt x="55" y="236"/>
                        <a:pt x="91" y="228"/>
                        <a:pt x="127" y="220"/>
                      </a:cubicBezTo>
                      <a:cubicBezTo>
                        <a:pt x="127" y="230"/>
                        <a:pt x="127" y="240"/>
                        <a:pt x="127" y="249"/>
                      </a:cubicBezTo>
                      <a:cubicBezTo>
                        <a:pt x="91" y="257"/>
                        <a:pt x="55" y="264"/>
                        <a:pt x="19" y="272"/>
                      </a:cubicBezTo>
                      <a:cubicBezTo>
                        <a:pt x="19" y="263"/>
                        <a:pt x="19" y="254"/>
                        <a:pt x="19" y="245"/>
                      </a:cubicBezTo>
                      <a:close/>
                      <a:moveTo>
                        <a:pt x="19" y="173"/>
                      </a:moveTo>
                      <a:cubicBezTo>
                        <a:pt x="55" y="163"/>
                        <a:pt x="91" y="154"/>
                        <a:pt x="127" y="144"/>
                      </a:cubicBezTo>
                      <a:cubicBezTo>
                        <a:pt x="127" y="154"/>
                        <a:pt x="127" y="163"/>
                        <a:pt x="127" y="173"/>
                      </a:cubicBezTo>
                      <a:cubicBezTo>
                        <a:pt x="91" y="182"/>
                        <a:pt x="55" y="191"/>
                        <a:pt x="19" y="200"/>
                      </a:cubicBezTo>
                      <a:cubicBezTo>
                        <a:pt x="19" y="191"/>
                        <a:pt x="19" y="182"/>
                        <a:pt x="19" y="173"/>
                      </a:cubicBezTo>
                      <a:close/>
                      <a:moveTo>
                        <a:pt x="19" y="101"/>
                      </a:move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7" y="97"/>
                        <a:pt x="127" y="97"/>
                        <a:pt x="127" y="97"/>
                      </a:cubicBezTo>
                      <a:cubicBezTo>
                        <a:pt x="19" y="129"/>
                        <a:pt x="19" y="129"/>
                        <a:pt x="19" y="129"/>
                      </a:cubicBezTo>
                      <a:lnTo>
                        <a:pt x="19" y="10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66"/>
                <p:cNvSpPr/>
                <p:nvPr/>
              </p:nvSpPr>
              <p:spPr bwMode="auto">
                <a:xfrm>
                  <a:off x="4664500" y="3203768"/>
                  <a:ext cx="544401" cy="2177604"/>
                </a:xfrm>
                <a:custGeom>
                  <a:avLst/>
                  <a:gdLst>
                    <a:gd name="T0" fmla="*/ 49 w 285"/>
                    <a:gd name="T1" fmla="*/ 1049 h 1140"/>
                    <a:gd name="T2" fmla="*/ 97 w 285"/>
                    <a:gd name="T3" fmla="*/ 988 h 1140"/>
                    <a:gd name="T4" fmla="*/ 97 w 285"/>
                    <a:gd name="T5" fmla="*/ 964 h 1140"/>
                    <a:gd name="T6" fmla="*/ 49 w 285"/>
                    <a:gd name="T7" fmla="*/ 910 h 1140"/>
                    <a:gd name="T8" fmla="*/ 49 w 285"/>
                    <a:gd name="T9" fmla="*/ 818 h 1140"/>
                    <a:gd name="T10" fmla="*/ 49 w 285"/>
                    <a:gd name="T11" fmla="*/ 703 h 1140"/>
                    <a:gd name="T12" fmla="*/ 97 w 285"/>
                    <a:gd name="T13" fmla="*/ 649 h 1140"/>
                    <a:gd name="T14" fmla="*/ 97 w 285"/>
                    <a:gd name="T15" fmla="*/ 625 h 1140"/>
                    <a:gd name="T16" fmla="*/ 49 w 285"/>
                    <a:gd name="T17" fmla="*/ 565 h 1140"/>
                    <a:gd name="T18" fmla="*/ 49 w 285"/>
                    <a:gd name="T19" fmla="*/ 473 h 1140"/>
                    <a:gd name="T20" fmla="*/ 49 w 285"/>
                    <a:gd name="T21" fmla="*/ 415 h 1140"/>
                    <a:gd name="T22" fmla="*/ 97 w 285"/>
                    <a:gd name="T23" fmla="*/ 310 h 1140"/>
                    <a:gd name="T24" fmla="*/ 97 w 285"/>
                    <a:gd name="T25" fmla="*/ 286 h 1140"/>
                    <a:gd name="T26" fmla="*/ 49 w 285"/>
                    <a:gd name="T27" fmla="*/ 219 h 1140"/>
                    <a:gd name="T28" fmla="*/ 49 w 285"/>
                    <a:gd name="T29" fmla="*/ 127 h 1140"/>
                    <a:gd name="T30" fmla="*/ 159 w 285"/>
                    <a:gd name="T31" fmla="*/ 133 h 1140"/>
                    <a:gd name="T32" fmla="*/ 129 w 285"/>
                    <a:gd name="T33" fmla="*/ 180 h 1140"/>
                    <a:gd name="T34" fmla="*/ 129 w 285"/>
                    <a:gd name="T35" fmla="*/ 205 h 1140"/>
                    <a:gd name="T36" fmla="*/ 159 w 285"/>
                    <a:gd name="T37" fmla="*/ 268 h 1140"/>
                    <a:gd name="T38" fmla="*/ 159 w 285"/>
                    <a:gd name="T39" fmla="*/ 353 h 1140"/>
                    <a:gd name="T40" fmla="*/ 160 w 285"/>
                    <a:gd name="T41" fmla="*/ 463 h 1140"/>
                    <a:gd name="T42" fmla="*/ 129 w 285"/>
                    <a:gd name="T43" fmla="*/ 514 h 1140"/>
                    <a:gd name="T44" fmla="*/ 129 w 285"/>
                    <a:gd name="T45" fmla="*/ 539 h 1140"/>
                    <a:gd name="T46" fmla="*/ 160 w 285"/>
                    <a:gd name="T47" fmla="*/ 598 h 1140"/>
                    <a:gd name="T48" fmla="*/ 160 w 285"/>
                    <a:gd name="T49" fmla="*/ 682 h 1140"/>
                    <a:gd name="T50" fmla="*/ 160 w 285"/>
                    <a:gd name="T51" fmla="*/ 792 h 1140"/>
                    <a:gd name="T52" fmla="*/ 130 w 285"/>
                    <a:gd name="T53" fmla="*/ 849 h 1140"/>
                    <a:gd name="T54" fmla="*/ 130 w 285"/>
                    <a:gd name="T55" fmla="*/ 874 h 1140"/>
                    <a:gd name="T56" fmla="*/ 160 w 285"/>
                    <a:gd name="T57" fmla="*/ 928 h 1140"/>
                    <a:gd name="T58" fmla="*/ 161 w 285"/>
                    <a:gd name="T59" fmla="*/ 1012 h 1140"/>
                    <a:gd name="T60" fmla="*/ 186 w 285"/>
                    <a:gd name="T61" fmla="*/ 1036 h 1140"/>
                    <a:gd name="T62" fmla="*/ 208 w 285"/>
                    <a:gd name="T63" fmla="*/ 980 h 1140"/>
                    <a:gd name="T64" fmla="*/ 208 w 285"/>
                    <a:gd name="T65" fmla="*/ 927 h 1140"/>
                    <a:gd name="T66" fmla="*/ 186 w 285"/>
                    <a:gd name="T67" fmla="*/ 901 h 1140"/>
                    <a:gd name="T68" fmla="*/ 186 w 285"/>
                    <a:gd name="T69" fmla="*/ 847 h 1140"/>
                    <a:gd name="T70" fmla="*/ 186 w 285"/>
                    <a:gd name="T71" fmla="*/ 738 h 1140"/>
                    <a:gd name="T72" fmla="*/ 208 w 285"/>
                    <a:gd name="T73" fmla="*/ 657 h 1140"/>
                    <a:gd name="T74" fmla="*/ 208 w 285"/>
                    <a:gd name="T75" fmla="*/ 631 h 1140"/>
                    <a:gd name="T76" fmla="*/ 186 w 285"/>
                    <a:gd name="T77" fmla="*/ 575 h 1140"/>
                    <a:gd name="T78" fmla="*/ 186 w 285"/>
                    <a:gd name="T79" fmla="*/ 492 h 1140"/>
                    <a:gd name="T80" fmla="*/ 186 w 285"/>
                    <a:gd name="T81" fmla="*/ 384 h 1140"/>
                    <a:gd name="T82" fmla="*/ 208 w 285"/>
                    <a:gd name="T83" fmla="*/ 334 h 1140"/>
                    <a:gd name="T84" fmla="*/ 208 w 285"/>
                    <a:gd name="T85" fmla="*/ 308 h 1140"/>
                    <a:gd name="T86" fmla="*/ 208 w 285"/>
                    <a:gd name="T87" fmla="*/ 254 h 1140"/>
                    <a:gd name="T88" fmla="*/ 186 w 285"/>
                    <a:gd name="T89" fmla="*/ 166 h 1140"/>
                    <a:gd name="T90" fmla="*/ 228 w 285"/>
                    <a:gd name="T91" fmla="*/ 1033 h 1140"/>
                    <a:gd name="T92" fmla="*/ 247 w 285"/>
                    <a:gd name="T93" fmla="*/ 978 h 1140"/>
                    <a:gd name="T94" fmla="*/ 247 w 285"/>
                    <a:gd name="T95" fmla="*/ 951 h 1140"/>
                    <a:gd name="T96" fmla="*/ 228 w 285"/>
                    <a:gd name="T97" fmla="*/ 899 h 1140"/>
                    <a:gd name="T98" fmla="*/ 228 w 285"/>
                    <a:gd name="T99" fmla="*/ 820 h 1140"/>
                    <a:gd name="T100" fmla="*/ 229 w 285"/>
                    <a:gd name="T101" fmla="*/ 713 h 1140"/>
                    <a:gd name="T102" fmla="*/ 248 w 285"/>
                    <a:gd name="T103" fmla="*/ 661 h 1140"/>
                    <a:gd name="T104" fmla="*/ 248 w 285"/>
                    <a:gd name="T105" fmla="*/ 634 h 1140"/>
                    <a:gd name="T106" fmla="*/ 229 w 285"/>
                    <a:gd name="T107" fmla="*/ 579 h 1140"/>
                    <a:gd name="T108" fmla="*/ 229 w 285"/>
                    <a:gd name="T109" fmla="*/ 499 h 1140"/>
                    <a:gd name="T110" fmla="*/ 230 w 285"/>
                    <a:gd name="T111" fmla="*/ 393 h 1140"/>
                    <a:gd name="T112" fmla="*/ 249 w 285"/>
                    <a:gd name="T113" fmla="*/ 343 h 1140"/>
                    <a:gd name="T114" fmla="*/ 249 w 285"/>
                    <a:gd name="T115" fmla="*/ 316 h 1140"/>
                    <a:gd name="T116" fmla="*/ 230 w 285"/>
                    <a:gd name="T117" fmla="*/ 259 h 1140"/>
                    <a:gd name="T118" fmla="*/ 230 w 285"/>
                    <a:gd name="T119" fmla="*/ 179 h 1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5" h="1140">
                      <a:moveTo>
                        <a:pt x="285" y="9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40"/>
                        <a:pt x="0" y="1140"/>
                        <a:pt x="0" y="1140"/>
                      </a:cubicBezTo>
                      <a:cubicBezTo>
                        <a:pt x="285" y="1097"/>
                        <a:pt x="285" y="1097"/>
                        <a:pt x="285" y="1097"/>
                      </a:cubicBezTo>
                      <a:lnTo>
                        <a:pt x="285" y="98"/>
                      </a:lnTo>
                      <a:close/>
                      <a:moveTo>
                        <a:pt x="49" y="1049"/>
                      </a:moveTo>
                      <a:cubicBezTo>
                        <a:pt x="97" y="1045"/>
                        <a:pt x="97" y="1045"/>
                        <a:pt x="97" y="1045"/>
                      </a:cubicBezTo>
                      <a:cubicBezTo>
                        <a:pt x="97" y="1077"/>
                        <a:pt x="97" y="1077"/>
                        <a:pt x="97" y="1077"/>
                      </a:cubicBezTo>
                      <a:cubicBezTo>
                        <a:pt x="49" y="1083"/>
                        <a:pt x="49" y="1083"/>
                        <a:pt x="49" y="1083"/>
                      </a:cubicBezTo>
                      <a:lnTo>
                        <a:pt x="49" y="1049"/>
                      </a:lnTo>
                      <a:close/>
                      <a:moveTo>
                        <a:pt x="49" y="991"/>
                      </a:moveTo>
                      <a:cubicBezTo>
                        <a:pt x="65" y="990"/>
                        <a:pt x="81" y="989"/>
                        <a:pt x="97" y="988"/>
                      </a:cubicBezTo>
                      <a:cubicBezTo>
                        <a:pt x="97" y="999"/>
                        <a:pt x="97" y="1009"/>
                        <a:pt x="97" y="1020"/>
                      </a:cubicBezTo>
                      <a:cubicBezTo>
                        <a:pt x="81" y="1022"/>
                        <a:pt x="65" y="1024"/>
                        <a:pt x="49" y="1025"/>
                      </a:cubicBezTo>
                      <a:cubicBezTo>
                        <a:pt x="49" y="1014"/>
                        <a:pt x="49" y="1003"/>
                        <a:pt x="49" y="991"/>
                      </a:cubicBezTo>
                      <a:close/>
                      <a:moveTo>
                        <a:pt x="49" y="934"/>
                      </a:moveTo>
                      <a:cubicBezTo>
                        <a:pt x="65" y="933"/>
                        <a:pt x="81" y="932"/>
                        <a:pt x="97" y="932"/>
                      </a:cubicBezTo>
                      <a:cubicBezTo>
                        <a:pt x="97" y="942"/>
                        <a:pt x="97" y="953"/>
                        <a:pt x="97" y="964"/>
                      </a:cubicBezTo>
                      <a:cubicBezTo>
                        <a:pt x="81" y="965"/>
                        <a:pt x="65" y="966"/>
                        <a:pt x="49" y="968"/>
                      </a:cubicBezTo>
                      <a:cubicBezTo>
                        <a:pt x="49" y="956"/>
                        <a:pt x="49" y="945"/>
                        <a:pt x="49" y="934"/>
                      </a:cubicBezTo>
                      <a:close/>
                      <a:moveTo>
                        <a:pt x="49" y="876"/>
                      </a:moveTo>
                      <a:cubicBezTo>
                        <a:pt x="65" y="876"/>
                        <a:pt x="81" y="875"/>
                        <a:pt x="97" y="875"/>
                      </a:cubicBezTo>
                      <a:cubicBezTo>
                        <a:pt x="97" y="886"/>
                        <a:pt x="97" y="896"/>
                        <a:pt x="97" y="907"/>
                      </a:cubicBezTo>
                      <a:cubicBezTo>
                        <a:pt x="81" y="908"/>
                        <a:pt x="65" y="909"/>
                        <a:pt x="49" y="910"/>
                      </a:cubicBezTo>
                      <a:cubicBezTo>
                        <a:pt x="49" y="899"/>
                        <a:pt x="49" y="887"/>
                        <a:pt x="49" y="876"/>
                      </a:cubicBezTo>
                      <a:close/>
                      <a:moveTo>
                        <a:pt x="49" y="818"/>
                      </a:moveTo>
                      <a:cubicBezTo>
                        <a:pt x="65" y="818"/>
                        <a:pt x="81" y="819"/>
                        <a:pt x="97" y="819"/>
                      </a:cubicBezTo>
                      <a:cubicBezTo>
                        <a:pt x="97" y="829"/>
                        <a:pt x="97" y="840"/>
                        <a:pt x="97" y="851"/>
                      </a:cubicBezTo>
                      <a:cubicBezTo>
                        <a:pt x="81" y="851"/>
                        <a:pt x="65" y="852"/>
                        <a:pt x="49" y="853"/>
                      </a:cubicBezTo>
                      <a:cubicBezTo>
                        <a:pt x="49" y="841"/>
                        <a:pt x="49" y="830"/>
                        <a:pt x="49" y="818"/>
                      </a:cubicBezTo>
                      <a:close/>
                      <a:moveTo>
                        <a:pt x="49" y="761"/>
                      </a:moveTo>
                      <a:cubicBezTo>
                        <a:pt x="65" y="761"/>
                        <a:pt x="81" y="762"/>
                        <a:pt x="97" y="762"/>
                      </a:cubicBezTo>
                      <a:cubicBezTo>
                        <a:pt x="97" y="773"/>
                        <a:pt x="97" y="783"/>
                        <a:pt x="97" y="794"/>
                      </a:cubicBezTo>
                      <a:cubicBezTo>
                        <a:pt x="81" y="794"/>
                        <a:pt x="65" y="795"/>
                        <a:pt x="49" y="795"/>
                      </a:cubicBezTo>
                      <a:cubicBezTo>
                        <a:pt x="49" y="784"/>
                        <a:pt x="49" y="772"/>
                        <a:pt x="49" y="761"/>
                      </a:cubicBezTo>
                      <a:close/>
                      <a:moveTo>
                        <a:pt x="49" y="703"/>
                      </a:moveTo>
                      <a:cubicBezTo>
                        <a:pt x="65" y="704"/>
                        <a:pt x="81" y="705"/>
                        <a:pt x="97" y="706"/>
                      </a:cubicBezTo>
                      <a:cubicBezTo>
                        <a:pt x="97" y="716"/>
                        <a:pt x="97" y="727"/>
                        <a:pt x="97" y="738"/>
                      </a:cubicBezTo>
                      <a:cubicBezTo>
                        <a:pt x="81" y="738"/>
                        <a:pt x="65" y="737"/>
                        <a:pt x="49" y="737"/>
                      </a:cubicBezTo>
                      <a:cubicBezTo>
                        <a:pt x="49" y="726"/>
                        <a:pt x="49" y="715"/>
                        <a:pt x="49" y="703"/>
                      </a:cubicBezTo>
                      <a:close/>
                      <a:moveTo>
                        <a:pt x="49" y="645"/>
                      </a:moveTo>
                      <a:cubicBezTo>
                        <a:pt x="65" y="647"/>
                        <a:pt x="81" y="648"/>
                        <a:pt x="97" y="649"/>
                      </a:cubicBezTo>
                      <a:cubicBezTo>
                        <a:pt x="97" y="660"/>
                        <a:pt x="97" y="671"/>
                        <a:pt x="97" y="681"/>
                      </a:cubicBezTo>
                      <a:cubicBezTo>
                        <a:pt x="81" y="681"/>
                        <a:pt x="65" y="680"/>
                        <a:pt x="49" y="680"/>
                      </a:cubicBezTo>
                      <a:cubicBezTo>
                        <a:pt x="49" y="668"/>
                        <a:pt x="49" y="657"/>
                        <a:pt x="49" y="645"/>
                      </a:cubicBezTo>
                      <a:close/>
                      <a:moveTo>
                        <a:pt x="49" y="588"/>
                      </a:moveTo>
                      <a:cubicBezTo>
                        <a:pt x="65" y="590"/>
                        <a:pt x="81" y="591"/>
                        <a:pt x="97" y="593"/>
                      </a:cubicBezTo>
                      <a:cubicBezTo>
                        <a:pt x="97" y="603"/>
                        <a:pt x="97" y="614"/>
                        <a:pt x="97" y="625"/>
                      </a:cubicBezTo>
                      <a:cubicBezTo>
                        <a:pt x="81" y="624"/>
                        <a:pt x="65" y="623"/>
                        <a:pt x="49" y="622"/>
                      </a:cubicBezTo>
                      <a:cubicBezTo>
                        <a:pt x="49" y="611"/>
                        <a:pt x="49" y="599"/>
                        <a:pt x="49" y="588"/>
                      </a:cubicBezTo>
                      <a:close/>
                      <a:moveTo>
                        <a:pt x="49" y="530"/>
                      </a:moveTo>
                      <a:cubicBezTo>
                        <a:pt x="65" y="532"/>
                        <a:pt x="81" y="534"/>
                        <a:pt x="97" y="536"/>
                      </a:cubicBezTo>
                      <a:cubicBezTo>
                        <a:pt x="97" y="547"/>
                        <a:pt x="97" y="558"/>
                        <a:pt x="97" y="568"/>
                      </a:cubicBezTo>
                      <a:cubicBezTo>
                        <a:pt x="81" y="567"/>
                        <a:pt x="65" y="566"/>
                        <a:pt x="49" y="565"/>
                      </a:cubicBezTo>
                      <a:cubicBezTo>
                        <a:pt x="49" y="553"/>
                        <a:pt x="49" y="542"/>
                        <a:pt x="49" y="530"/>
                      </a:cubicBezTo>
                      <a:close/>
                      <a:moveTo>
                        <a:pt x="49" y="473"/>
                      </a:moveTo>
                      <a:cubicBezTo>
                        <a:pt x="65" y="475"/>
                        <a:pt x="81" y="477"/>
                        <a:pt x="97" y="480"/>
                      </a:cubicBezTo>
                      <a:cubicBezTo>
                        <a:pt x="97" y="490"/>
                        <a:pt x="97" y="501"/>
                        <a:pt x="97" y="512"/>
                      </a:cubicBezTo>
                      <a:cubicBezTo>
                        <a:pt x="81" y="510"/>
                        <a:pt x="65" y="508"/>
                        <a:pt x="49" y="507"/>
                      </a:cubicBezTo>
                      <a:cubicBezTo>
                        <a:pt x="49" y="495"/>
                        <a:pt x="49" y="484"/>
                        <a:pt x="49" y="473"/>
                      </a:cubicBezTo>
                      <a:close/>
                      <a:moveTo>
                        <a:pt x="49" y="392"/>
                      </a:moveTo>
                      <a:cubicBezTo>
                        <a:pt x="49" y="380"/>
                        <a:pt x="49" y="369"/>
                        <a:pt x="49" y="357"/>
                      </a:cubicBezTo>
                      <a:cubicBezTo>
                        <a:pt x="65" y="361"/>
                        <a:pt x="81" y="364"/>
                        <a:pt x="97" y="367"/>
                      </a:cubicBezTo>
                      <a:cubicBezTo>
                        <a:pt x="97" y="378"/>
                        <a:pt x="97" y="388"/>
                        <a:pt x="97" y="399"/>
                      </a:cubicBezTo>
                      <a:cubicBezTo>
                        <a:pt x="81" y="396"/>
                        <a:pt x="65" y="394"/>
                        <a:pt x="49" y="392"/>
                      </a:cubicBezTo>
                      <a:close/>
                      <a:moveTo>
                        <a:pt x="49" y="415"/>
                      </a:moveTo>
                      <a:cubicBezTo>
                        <a:pt x="65" y="418"/>
                        <a:pt x="81" y="421"/>
                        <a:pt x="97" y="423"/>
                      </a:cubicBezTo>
                      <a:cubicBezTo>
                        <a:pt x="97" y="434"/>
                        <a:pt x="97" y="445"/>
                        <a:pt x="97" y="455"/>
                      </a:cubicBezTo>
                      <a:cubicBezTo>
                        <a:pt x="81" y="453"/>
                        <a:pt x="65" y="451"/>
                        <a:pt x="49" y="449"/>
                      </a:cubicBezTo>
                      <a:cubicBezTo>
                        <a:pt x="49" y="438"/>
                        <a:pt x="49" y="426"/>
                        <a:pt x="49" y="415"/>
                      </a:cubicBezTo>
                      <a:close/>
                      <a:moveTo>
                        <a:pt x="49" y="300"/>
                      </a:moveTo>
                      <a:cubicBezTo>
                        <a:pt x="65" y="303"/>
                        <a:pt x="81" y="307"/>
                        <a:pt x="97" y="310"/>
                      </a:cubicBezTo>
                      <a:cubicBezTo>
                        <a:pt x="97" y="321"/>
                        <a:pt x="97" y="332"/>
                        <a:pt x="97" y="342"/>
                      </a:cubicBezTo>
                      <a:cubicBezTo>
                        <a:pt x="81" y="340"/>
                        <a:pt x="65" y="337"/>
                        <a:pt x="49" y="334"/>
                      </a:cubicBezTo>
                      <a:cubicBezTo>
                        <a:pt x="49" y="323"/>
                        <a:pt x="49" y="311"/>
                        <a:pt x="49" y="300"/>
                      </a:cubicBezTo>
                      <a:close/>
                      <a:moveTo>
                        <a:pt x="49" y="242"/>
                      </a:moveTo>
                      <a:cubicBezTo>
                        <a:pt x="65" y="246"/>
                        <a:pt x="81" y="250"/>
                        <a:pt x="97" y="254"/>
                      </a:cubicBezTo>
                      <a:cubicBezTo>
                        <a:pt x="97" y="265"/>
                        <a:pt x="97" y="275"/>
                        <a:pt x="97" y="286"/>
                      </a:cubicBezTo>
                      <a:cubicBezTo>
                        <a:pt x="81" y="283"/>
                        <a:pt x="65" y="280"/>
                        <a:pt x="49" y="276"/>
                      </a:cubicBezTo>
                      <a:cubicBezTo>
                        <a:pt x="49" y="265"/>
                        <a:pt x="49" y="254"/>
                        <a:pt x="49" y="242"/>
                      </a:cubicBezTo>
                      <a:close/>
                      <a:moveTo>
                        <a:pt x="49" y="185"/>
                      </a:moveTo>
                      <a:cubicBezTo>
                        <a:pt x="65" y="189"/>
                        <a:pt x="81" y="193"/>
                        <a:pt x="97" y="197"/>
                      </a:cubicBezTo>
                      <a:cubicBezTo>
                        <a:pt x="97" y="208"/>
                        <a:pt x="97" y="219"/>
                        <a:pt x="97" y="229"/>
                      </a:cubicBezTo>
                      <a:cubicBezTo>
                        <a:pt x="81" y="226"/>
                        <a:pt x="65" y="222"/>
                        <a:pt x="49" y="219"/>
                      </a:cubicBezTo>
                      <a:cubicBezTo>
                        <a:pt x="49" y="207"/>
                        <a:pt x="49" y="196"/>
                        <a:pt x="49" y="185"/>
                      </a:cubicBezTo>
                      <a:close/>
                      <a:moveTo>
                        <a:pt x="49" y="127"/>
                      </a:moveTo>
                      <a:cubicBezTo>
                        <a:pt x="65" y="132"/>
                        <a:pt x="81" y="136"/>
                        <a:pt x="97" y="141"/>
                      </a:cubicBezTo>
                      <a:cubicBezTo>
                        <a:pt x="97" y="152"/>
                        <a:pt x="97" y="162"/>
                        <a:pt x="97" y="173"/>
                      </a:cubicBezTo>
                      <a:cubicBezTo>
                        <a:pt x="81" y="169"/>
                        <a:pt x="65" y="165"/>
                        <a:pt x="49" y="161"/>
                      </a:cubicBezTo>
                      <a:cubicBezTo>
                        <a:pt x="49" y="150"/>
                        <a:pt x="49" y="138"/>
                        <a:pt x="49" y="127"/>
                      </a:cubicBezTo>
                      <a:close/>
                      <a:moveTo>
                        <a:pt x="97" y="116"/>
                      </a:moveTo>
                      <a:cubicBezTo>
                        <a:pt x="49" y="104"/>
                        <a:pt x="49" y="104"/>
                        <a:pt x="49" y="104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97" y="85"/>
                        <a:pt x="97" y="85"/>
                        <a:pt x="97" y="85"/>
                      </a:cubicBezTo>
                      <a:lnTo>
                        <a:pt x="97" y="116"/>
                      </a:lnTo>
                      <a:close/>
                      <a:moveTo>
                        <a:pt x="159" y="133"/>
                      </a:moveTo>
                      <a:cubicBezTo>
                        <a:pt x="129" y="125"/>
                        <a:pt x="129" y="125"/>
                        <a:pt x="129" y="125"/>
                      </a:cubicBezTo>
                      <a:cubicBezTo>
                        <a:pt x="129" y="94"/>
                        <a:pt x="129" y="94"/>
                        <a:pt x="129" y="94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lnTo>
                        <a:pt x="159" y="133"/>
                      </a:lnTo>
                      <a:close/>
                      <a:moveTo>
                        <a:pt x="159" y="188"/>
                      </a:moveTo>
                      <a:cubicBezTo>
                        <a:pt x="149" y="185"/>
                        <a:pt x="139" y="183"/>
                        <a:pt x="129" y="180"/>
                      </a:cubicBezTo>
                      <a:cubicBezTo>
                        <a:pt x="129" y="170"/>
                        <a:pt x="129" y="160"/>
                        <a:pt x="129" y="150"/>
                      </a:cubicBezTo>
                      <a:cubicBezTo>
                        <a:pt x="139" y="153"/>
                        <a:pt x="149" y="156"/>
                        <a:pt x="159" y="159"/>
                      </a:cubicBezTo>
                      <a:cubicBezTo>
                        <a:pt x="159" y="168"/>
                        <a:pt x="159" y="178"/>
                        <a:pt x="159" y="188"/>
                      </a:cubicBezTo>
                      <a:close/>
                      <a:moveTo>
                        <a:pt x="159" y="243"/>
                      </a:moveTo>
                      <a:cubicBezTo>
                        <a:pt x="149" y="240"/>
                        <a:pt x="139" y="238"/>
                        <a:pt x="129" y="236"/>
                      </a:cubicBezTo>
                      <a:cubicBezTo>
                        <a:pt x="129" y="226"/>
                        <a:pt x="129" y="215"/>
                        <a:pt x="129" y="205"/>
                      </a:cubicBezTo>
                      <a:cubicBezTo>
                        <a:pt x="139" y="208"/>
                        <a:pt x="149" y="211"/>
                        <a:pt x="159" y="213"/>
                      </a:cubicBezTo>
                      <a:cubicBezTo>
                        <a:pt x="159" y="223"/>
                        <a:pt x="159" y="233"/>
                        <a:pt x="159" y="243"/>
                      </a:cubicBezTo>
                      <a:close/>
                      <a:moveTo>
                        <a:pt x="159" y="298"/>
                      </a:moveTo>
                      <a:cubicBezTo>
                        <a:pt x="149" y="296"/>
                        <a:pt x="139" y="294"/>
                        <a:pt x="129" y="292"/>
                      </a:cubicBezTo>
                      <a:cubicBezTo>
                        <a:pt x="129" y="281"/>
                        <a:pt x="129" y="271"/>
                        <a:pt x="129" y="261"/>
                      </a:cubicBezTo>
                      <a:cubicBezTo>
                        <a:pt x="139" y="263"/>
                        <a:pt x="149" y="266"/>
                        <a:pt x="159" y="268"/>
                      </a:cubicBezTo>
                      <a:cubicBezTo>
                        <a:pt x="159" y="278"/>
                        <a:pt x="159" y="288"/>
                        <a:pt x="159" y="298"/>
                      </a:cubicBezTo>
                      <a:close/>
                      <a:moveTo>
                        <a:pt x="159" y="353"/>
                      </a:moveTo>
                      <a:cubicBezTo>
                        <a:pt x="149" y="351"/>
                        <a:pt x="139" y="349"/>
                        <a:pt x="129" y="347"/>
                      </a:cubicBezTo>
                      <a:cubicBezTo>
                        <a:pt x="129" y="337"/>
                        <a:pt x="129" y="327"/>
                        <a:pt x="129" y="317"/>
                      </a:cubicBezTo>
                      <a:cubicBezTo>
                        <a:pt x="139" y="319"/>
                        <a:pt x="149" y="321"/>
                        <a:pt x="159" y="323"/>
                      </a:cubicBezTo>
                      <a:cubicBezTo>
                        <a:pt x="159" y="333"/>
                        <a:pt x="159" y="343"/>
                        <a:pt x="159" y="353"/>
                      </a:cubicBezTo>
                      <a:close/>
                      <a:moveTo>
                        <a:pt x="159" y="408"/>
                      </a:moveTo>
                      <a:cubicBezTo>
                        <a:pt x="149" y="406"/>
                        <a:pt x="139" y="405"/>
                        <a:pt x="129" y="403"/>
                      </a:cubicBezTo>
                      <a:cubicBezTo>
                        <a:pt x="129" y="393"/>
                        <a:pt x="129" y="383"/>
                        <a:pt x="129" y="372"/>
                      </a:cubicBezTo>
                      <a:cubicBezTo>
                        <a:pt x="139" y="374"/>
                        <a:pt x="149" y="376"/>
                        <a:pt x="159" y="378"/>
                      </a:cubicBezTo>
                      <a:cubicBezTo>
                        <a:pt x="159" y="388"/>
                        <a:pt x="159" y="398"/>
                        <a:pt x="159" y="408"/>
                      </a:cubicBezTo>
                      <a:close/>
                      <a:moveTo>
                        <a:pt x="160" y="463"/>
                      </a:moveTo>
                      <a:cubicBezTo>
                        <a:pt x="149" y="461"/>
                        <a:pt x="139" y="460"/>
                        <a:pt x="129" y="459"/>
                      </a:cubicBezTo>
                      <a:cubicBezTo>
                        <a:pt x="129" y="448"/>
                        <a:pt x="129" y="438"/>
                        <a:pt x="129" y="428"/>
                      </a:cubicBezTo>
                      <a:cubicBezTo>
                        <a:pt x="139" y="430"/>
                        <a:pt x="149" y="432"/>
                        <a:pt x="160" y="433"/>
                      </a:cubicBezTo>
                      <a:cubicBezTo>
                        <a:pt x="160" y="443"/>
                        <a:pt x="160" y="453"/>
                        <a:pt x="160" y="463"/>
                      </a:cubicBezTo>
                      <a:close/>
                      <a:moveTo>
                        <a:pt x="160" y="518"/>
                      </a:moveTo>
                      <a:cubicBezTo>
                        <a:pt x="149" y="516"/>
                        <a:pt x="139" y="515"/>
                        <a:pt x="129" y="514"/>
                      </a:cubicBezTo>
                      <a:cubicBezTo>
                        <a:pt x="129" y="504"/>
                        <a:pt x="129" y="494"/>
                        <a:pt x="129" y="484"/>
                      </a:cubicBezTo>
                      <a:cubicBezTo>
                        <a:pt x="139" y="485"/>
                        <a:pt x="149" y="487"/>
                        <a:pt x="160" y="488"/>
                      </a:cubicBezTo>
                      <a:cubicBezTo>
                        <a:pt x="160" y="498"/>
                        <a:pt x="160" y="508"/>
                        <a:pt x="160" y="518"/>
                      </a:cubicBezTo>
                      <a:close/>
                      <a:moveTo>
                        <a:pt x="160" y="572"/>
                      </a:moveTo>
                      <a:cubicBezTo>
                        <a:pt x="150" y="572"/>
                        <a:pt x="139" y="571"/>
                        <a:pt x="129" y="570"/>
                      </a:cubicBezTo>
                      <a:cubicBezTo>
                        <a:pt x="129" y="560"/>
                        <a:pt x="129" y="550"/>
                        <a:pt x="129" y="539"/>
                      </a:cubicBezTo>
                      <a:cubicBezTo>
                        <a:pt x="139" y="541"/>
                        <a:pt x="150" y="542"/>
                        <a:pt x="160" y="543"/>
                      </a:cubicBezTo>
                      <a:cubicBezTo>
                        <a:pt x="160" y="553"/>
                        <a:pt x="160" y="563"/>
                        <a:pt x="160" y="572"/>
                      </a:cubicBezTo>
                      <a:close/>
                      <a:moveTo>
                        <a:pt x="160" y="627"/>
                      </a:moveTo>
                      <a:cubicBezTo>
                        <a:pt x="150" y="627"/>
                        <a:pt x="140" y="626"/>
                        <a:pt x="129" y="626"/>
                      </a:cubicBezTo>
                      <a:cubicBezTo>
                        <a:pt x="129" y="616"/>
                        <a:pt x="129" y="605"/>
                        <a:pt x="129" y="595"/>
                      </a:cubicBezTo>
                      <a:cubicBezTo>
                        <a:pt x="140" y="596"/>
                        <a:pt x="150" y="597"/>
                        <a:pt x="160" y="598"/>
                      </a:cubicBezTo>
                      <a:cubicBezTo>
                        <a:pt x="160" y="608"/>
                        <a:pt x="160" y="618"/>
                        <a:pt x="160" y="627"/>
                      </a:cubicBezTo>
                      <a:close/>
                      <a:moveTo>
                        <a:pt x="160" y="682"/>
                      </a:moveTo>
                      <a:cubicBezTo>
                        <a:pt x="150" y="682"/>
                        <a:pt x="140" y="682"/>
                        <a:pt x="130" y="681"/>
                      </a:cubicBezTo>
                      <a:cubicBezTo>
                        <a:pt x="130" y="671"/>
                        <a:pt x="130" y="661"/>
                        <a:pt x="130" y="651"/>
                      </a:cubicBezTo>
                      <a:cubicBezTo>
                        <a:pt x="140" y="652"/>
                        <a:pt x="150" y="652"/>
                        <a:pt x="160" y="653"/>
                      </a:cubicBezTo>
                      <a:cubicBezTo>
                        <a:pt x="160" y="663"/>
                        <a:pt x="160" y="673"/>
                        <a:pt x="160" y="682"/>
                      </a:cubicBezTo>
                      <a:close/>
                      <a:moveTo>
                        <a:pt x="160" y="737"/>
                      </a:moveTo>
                      <a:cubicBezTo>
                        <a:pt x="150" y="737"/>
                        <a:pt x="140" y="737"/>
                        <a:pt x="130" y="737"/>
                      </a:cubicBezTo>
                      <a:cubicBezTo>
                        <a:pt x="130" y="727"/>
                        <a:pt x="130" y="717"/>
                        <a:pt x="130" y="706"/>
                      </a:cubicBezTo>
                      <a:cubicBezTo>
                        <a:pt x="140" y="707"/>
                        <a:pt x="150" y="708"/>
                        <a:pt x="160" y="708"/>
                      </a:cubicBezTo>
                      <a:cubicBezTo>
                        <a:pt x="160" y="718"/>
                        <a:pt x="160" y="728"/>
                        <a:pt x="160" y="737"/>
                      </a:cubicBezTo>
                      <a:close/>
                      <a:moveTo>
                        <a:pt x="160" y="792"/>
                      </a:moveTo>
                      <a:cubicBezTo>
                        <a:pt x="150" y="793"/>
                        <a:pt x="140" y="793"/>
                        <a:pt x="130" y="793"/>
                      </a:cubicBezTo>
                      <a:cubicBezTo>
                        <a:pt x="130" y="783"/>
                        <a:pt x="130" y="772"/>
                        <a:pt x="130" y="762"/>
                      </a:cubicBezTo>
                      <a:cubicBezTo>
                        <a:pt x="140" y="762"/>
                        <a:pt x="150" y="763"/>
                        <a:pt x="160" y="763"/>
                      </a:cubicBezTo>
                      <a:cubicBezTo>
                        <a:pt x="160" y="773"/>
                        <a:pt x="160" y="783"/>
                        <a:pt x="160" y="792"/>
                      </a:cubicBezTo>
                      <a:close/>
                      <a:moveTo>
                        <a:pt x="160" y="847"/>
                      </a:moveTo>
                      <a:cubicBezTo>
                        <a:pt x="150" y="848"/>
                        <a:pt x="140" y="848"/>
                        <a:pt x="130" y="849"/>
                      </a:cubicBezTo>
                      <a:cubicBezTo>
                        <a:pt x="130" y="838"/>
                        <a:pt x="130" y="828"/>
                        <a:pt x="130" y="818"/>
                      </a:cubicBezTo>
                      <a:cubicBezTo>
                        <a:pt x="140" y="818"/>
                        <a:pt x="150" y="818"/>
                        <a:pt x="160" y="818"/>
                      </a:cubicBezTo>
                      <a:cubicBezTo>
                        <a:pt x="160" y="828"/>
                        <a:pt x="160" y="838"/>
                        <a:pt x="160" y="847"/>
                      </a:cubicBezTo>
                      <a:close/>
                      <a:moveTo>
                        <a:pt x="160" y="902"/>
                      </a:moveTo>
                      <a:cubicBezTo>
                        <a:pt x="150" y="903"/>
                        <a:pt x="140" y="904"/>
                        <a:pt x="130" y="904"/>
                      </a:cubicBezTo>
                      <a:cubicBezTo>
                        <a:pt x="130" y="894"/>
                        <a:pt x="130" y="884"/>
                        <a:pt x="130" y="874"/>
                      </a:cubicBezTo>
                      <a:cubicBezTo>
                        <a:pt x="140" y="873"/>
                        <a:pt x="150" y="873"/>
                        <a:pt x="160" y="873"/>
                      </a:cubicBezTo>
                      <a:cubicBezTo>
                        <a:pt x="160" y="883"/>
                        <a:pt x="160" y="893"/>
                        <a:pt x="160" y="902"/>
                      </a:cubicBezTo>
                      <a:close/>
                      <a:moveTo>
                        <a:pt x="160" y="957"/>
                      </a:moveTo>
                      <a:cubicBezTo>
                        <a:pt x="150" y="958"/>
                        <a:pt x="140" y="959"/>
                        <a:pt x="130" y="960"/>
                      </a:cubicBezTo>
                      <a:cubicBezTo>
                        <a:pt x="130" y="950"/>
                        <a:pt x="130" y="939"/>
                        <a:pt x="130" y="929"/>
                      </a:cubicBezTo>
                      <a:cubicBezTo>
                        <a:pt x="140" y="929"/>
                        <a:pt x="150" y="928"/>
                        <a:pt x="160" y="928"/>
                      </a:cubicBezTo>
                      <a:cubicBezTo>
                        <a:pt x="160" y="938"/>
                        <a:pt x="160" y="947"/>
                        <a:pt x="160" y="957"/>
                      </a:cubicBezTo>
                      <a:close/>
                      <a:moveTo>
                        <a:pt x="161" y="1012"/>
                      </a:moveTo>
                      <a:cubicBezTo>
                        <a:pt x="150" y="1013"/>
                        <a:pt x="140" y="1014"/>
                        <a:pt x="130" y="1016"/>
                      </a:cubicBezTo>
                      <a:cubicBezTo>
                        <a:pt x="130" y="1005"/>
                        <a:pt x="130" y="995"/>
                        <a:pt x="130" y="985"/>
                      </a:cubicBezTo>
                      <a:cubicBezTo>
                        <a:pt x="140" y="984"/>
                        <a:pt x="150" y="984"/>
                        <a:pt x="161" y="983"/>
                      </a:cubicBezTo>
                      <a:cubicBezTo>
                        <a:pt x="161" y="993"/>
                        <a:pt x="161" y="1002"/>
                        <a:pt x="161" y="1012"/>
                      </a:cubicBezTo>
                      <a:close/>
                      <a:moveTo>
                        <a:pt x="161" y="1067"/>
                      </a:moveTo>
                      <a:cubicBezTo>
                        <a:pt x="130" y="1071"/>
                        <a:pt x="130" y="1071"/>
                        <a:pt x="130" y="1071"/>
                      </a:cubicBezTo>
                      <a:cubicBezTo>
                        <a:pt x="130" y="1041"/>
                        <a:pt x="130" y="1041"/>
                        <a:pt x="130" y="1041"/>
                      </a:cubicBezTo>
                      <a:cubicBezTo>
                        <a:pt x="161" y="1038"/>
                        <a:pt x="161" y="1038"/>
                        <a:pt x="161" y="1038"/>
                      </a:cubicBezTo>
                      <a:lnTo>
                        <a:pt x="161" y="1067"/>
                      </a:lnTo>
                      <a:close/>
                      <a:moveTo>
                        <a:pt x="186" y="1036"/>
                      </a:moveTo>
                      <a:cubicBezTo>
                        <a:pt x="208" y="1034"/>
                        <a:pt x="208" y="1034"/>
                        <a:pt x="208" y="1034"/>
                      </a:cubicBezTo>
                      <a:cubicBezTo>
                        <a:pt x="208" y="1061"/>
                        <a:pt x="208" y="1061"/>
                        <a:pt x="208" y="1061"/>
                      </a:cubicBezTo>
                      <a:cubicBezTo>
                        <a:pt x="186" y="1065"/>
                        <a:pt x="186" y="1065"/>
                        <a:pt x="186" y="1065"/>
                      </a:cubicBezTo>
                      <a:lnTo>
                        <a:pt x="186" y="1036"/>
                      </a:lnTo>
                      <a:close/>
                      <a:moveTo>
                        <a:pt x="186" y="982"/>
                      </a:moveTo>
                      <a:cubicBezTo>
                        <a:pt x="193" y="981"/>
                        <a:pt x="200" y="981"/>
                        <a:pt x="208" y="980"/>
                      </a:cubicBezTo>
                      <a:cubicBezTo>
                        <a:pt x="208" y="990"/>
                        <a:pt x="208" y="999"/>
                        <a:pt x="208" y="1008"/>
                      </a:cubicBezTo>
                      <a:cubicBezTo>
                        <a:pt x="200" y="1008"/>
                        <a:pt x="193" y="1009"/>
                        <a:pt x="186" y="1010"/>
                      </a:cubicBezTo>
                      <a:cubicBezTo>
                        <a:pt x="186" y="1001"/>
                        <a:pt x="186" y="991"/>
                        <a:pt x="186" y="982"/>
                      </a:cubicBezTo>
                      <a:close/>
                      <a:moveTo>
                        <a:pt x="186" y="956"/>
                      </a:moveTo>
                      <a:cubicBezTo>
                        <a:pt x="186" y="946"/>
                        <a:pt x="186" y="937"/>
                        <a:pt x="186" y="928"/>
                      </a:cubicBezTo>
                      <a:cubicBezTo>
                        <a:pt x="193" y="927"/>
                        <a:pt x="200" y="927"/>
                        <a:pt x="208" y="927"/>
                      </a:cubicBezTo>
                      <a:cubicBezTo>
                        <a:pt x="208" y="936"/>
                        <a:pt x="208" y="945"/>
                        <a:pt x="208" y="954"/>
                      </a:cubicBezTo>
                      <a:cubicBezTo>
                        <a:pt x="200" y="954"/>
                        <a:pt x="193" y="955"/>
                        <a:pt x="186" y="956"/>
                      </a:cubicBezTo>
                      <a:close/>
                      <a:moveTo>
                        <a:pt x="186" y="873"/>
                      </a:moveTo>
                      <a:cubicBezTo>
                        <a:pt x="193" y="873"/>
                        <a:pt x="200" y="873"/>
                        <a:pt x="208" y="873"/>
                      </a:cubicBezTo>
                      <a:cubicBezTo>
                        <a:pt x="208" y="882"/>
                        <a:pt x="208" y="891"/>
                        <a:pt x="208" y="900"/>
                      </a:cubicBezTo>
                      <a:cubicBezTo>
                        <a:pt x="200" y="900"/>
                        <a:pt x="193" y="901"/>
                        <a:pt x="186" y="901"/>
                      </a:cubicBezTo>
                      <a:cubicBezTo>
                        <a:pt x="186" y="892"/>
                        <a:pt x="186" y="883"/>
                        <a:pt x="186" y="873"/>
                      </a:cubicBezTo>
                      <a:close/>
                      <a:moveTo>
                        <a:pt x="186" y="847"/>
                      </a:moveTo>
                      <a:cubicBezTo>
                        <a:pt x="186" y="838"/>
                        <a:pt x="186" y="828"/>
                        <a:pt x="186" y="819"/>
                      </a:cubicBezTo>
                      <a:cubicBezTo>
                        <a:pt x="193" y="819"/>
                        <a:pt x="200" y="819"/>
                        <a:pt x="208" y="819"/>
                      </a:cubicBezTo>
                      <a:cubicBezTo>
                        <a:pt x="208" y="828"/>
                        <a:pt x="208" y="837"/>
                        <a:pt x="208" y="846"/>
                      </a:cubicBezTo>
                      <a:cubicBezTo>
                        <a:pt x="200" y="846"/>
                        <a:pt x="193" y="847"/>
                        <a:pt x="186" y="847"/>
                      </a:cubicBezTo>
                      <a:close/>
                      <a:moveTo>
                        <a:pt x="186" y="764"/>
                      </a:moveTo>
                      <a:cubicBezTo>
                        <a:pt x="193" y="765"/>
                        <a:pt x="200" y="765"/>
                        <a:pt x="208" y="765"/>
                      </a:cubicBezTo>
                      <a:cubicBezTo>
                        <a:pt x="208" y="774"/>
                        <a:pt x="208" y="783"/>
                        <a:pt x="208" y="792"/>
                      </a:cubicBezTo>
                      <a:cubicBezTo>
                        <a:pt x="200" y="792"/>
                        <a:pt x="193" y="792"/>
                        <a:pt x="186" y="793"/>
                      </a:cubicBezTo>
                      <a:cubicBezTo>
                        <a:pt x="186" y="783"/>
                        <a:pt x="186" y="774"/>
                        <a:pt x="186" y="764"/>
                      </a:cubicBezTo>
                      <a:close/>
                      <a:moveTo>
                        <a:pt x="186" y="738"/>
                      </a:moveTo>
                      <a:cubicBezTo>
                        <a:pt x="186" y="729"/>
                        <a:pt x="186" y="719"/>
                        <a:pt x="186" y="710"/>
                      </a:cubicBezTo>
                      <a:cubicBezTo>
                        <a:pt x="193" y="710"/>
                        <a:pt x="200" y="711"/>
                        <a:pt x="208" y="711"/>
                      </a:cubicBezTo>
                      <a:cubicBezTo>
                        <a:pt x="208" y="720"/>
                        <a:pt x="208" y="729"/>
                        <a:pt x="208" y="738"/>
                      </a:cubicBezTo>
                      <a:cubicBezTo>
                        <a:pt x="200" y="738"/>
                        <a:pt x="193" y="738"/>
                        <a:pt x="186" y="738"/>
                      </a:cubicBezTo>
                      <a:close/>
                      <a:moveTo>
                        <a:pt x="186" y="656"/>
                      </a:moveTo>
                      <a:cubicBezTo>
                        <a:pt x="193" y="656"/>
                        <a:pt x="200" y="657"/>
                        <a:pt x="208" y="657"/>
                      </a:cubicBezTo>
                      <a:cubicBezTo>
                        <a:pt x="208" y="666"/>
                        <a:pt x="208" y="675"/>
                        <a:pt x="208" y="685"/>
                      </a:cubicBezTo>
                      <a:cubicBezTo>
                        <a:pt x="200" y="684"/>
                        <a:pt x="193" y="684"/>
                        <a:pt x="186" y="684"/>
                      </a:cubicBezTo>
                      <a:cubicBezTo>
                        <a:pt x="186" y="674"/>
                        <a:pt x="186" y="665"/>
                        <a:pt x="186" y="656"/>
                      </a:cubicBezTo>
                      <a:close/>
                      <a:moveTo>
                        <a:pt x="186" y="601"/>
                      </a:moveTo>
                      <a:cubicBezTo>
                        <a:pt x="193" y="602"/>
                        <a:pt x="200" y="603"/>
                        <a:pt x="208" y="604"/>
                      </a:cubicBezTo>
                      <a:cubicBezTo>
                        <a:pt x="208" y="613"/>
                        <a:pt x="208" y="622"/>
                        <a:pt x="208" y="631"/>
                      </a:cubicBezTo>
                      <a:cubicBezTo>
                        <a:pt x="200" y="630"/>
                        <a:pt x="193" y="630"/>
                        <a:pt x="186" y="629"/>
                      </a:cubicBezTo>
                      <a:cubicBezTo>
                        <a:pt x="186" y="620"/>
                        <a:pt x="186" y="611"/>
                        <a:pt x="186" y="601"/>
                      </a:cubicBezTo>
                      <a:close/>
                      <a:moveTo>
                        <a:pt x="186" y="547"/>
                      </a:moveTo>
                      <a:cubicBezTo>
                        <a:pt x="193" y="548"/>
                        <a:pt x="200" y="549"/>
                        <a:pt x="208" y="550"/>
                      </a:cubicBezTo>
                      <a:cubicBezTo>
                        <a:pt x="208" y="559"/>
                        <a:pt x="208" y="568"/>
                        <a:pt x="208" y="577"/>
                      </a:cubicBezTo>
                      <a:cubicBezTo>
                        <a:pt x="200" y="576"/>
                        <a:pt x="193" y="576"/>
                        <a:pt x="186" y="575"/>
                      </a:cubicBezTo>
                      <a:cubicBezTo>
                        <a:pt x="186" y="566"/>
                        <a:pt x="186" y="556"/>
                        <a:pt x="186" y="547"/>
                      </a:cubicBezTo>
                      <a:close/>
                      <a:moveTo>
                        <a:pt x="186" y="492"/>
                      </a:moveTo>
                      <a:cubicBezTo>
                        <a:pt x="193" y="494"/>
                        <a:pt x="200" y="495"/>
                        <a:pt x="208" y="496"/>
                      </a:cubicBezTo>
                      <a:cubicBezTo>
                        <a:pt x="208" y="505"/>
                        <a:pt x="208" y="514"/>
                        <a:pt x="208" y="523"/>
                      </a:cubicBezTo>
                      <a:cubicBezTo>
                        <a:pt x="200" y="522"/>
                        <a:pt x="193" y="521"/>
                        <a:pt x="186" y="521"/>
                      </a:cubicBezTo>
                      <a:cubicBezTo>
                        <a:pt x="186" y="511"/>
                        <a:pt x="186" y="502"/>
                        <a:pt x="186" y="492"/>
                      </a:cubicBezTo>
                      <a:close/>
                      <a:moveTo>
                        <a:pt x="186" y="438"/>
                      </a:moveTo>
                      <a:cubicBezTo>
                        <a:pt x="193" y="439"/>
                        <a:pt x="200" y="441"/>
                        <a:pt x="208" y="442"/>
                      </a:cubicBezTo>
                      <a:cubicBezTo>
                        <a:pt x="208" y="451"/>
                        <a:pt x="208" y="460"/>
                        <a:pt x="208" y="469"/>
                      </a:cubicBezTo>
                      <a:cubicBezTo>
                        <a:pt x="200" y="468"/>
                        <a:pt x="193" y="467"/>
                        <a:pt x="186" y="466"/>
                      </a:cubicBezTo>
                      <a:cubicBezTo>
                        <a:pt x="186" y="457"/>
                        <a:pt x="186" y="448"/>
                        <a:pt x="186" y="438"/>
                      </a:cubicBezTo>
                      <a:close/>
                      <a:moveTo>
                        <a:pt x="186" y="384"/>
                      </a:moveTo>
                      <a:cubicBezTo>
                        <a:pt x="193" y="385"/>
                        <a:pt x="200" y="387"/>
                        <a:pt x="208" y="388"/>
                      </a:cubicBezTo>
                      <a:cubicBezTo>
                        <a:pt x="208" y="397"/>
                        <a:pt x="208" y="406"/>
                        <a:pt x="208" y="415"/>
                      </a:cubicBezTo>
                      <a:cubicBezTo>
                        <a:pt x="200" y="414"/>
                        <a:pt x="193" y="413"/>
                        <a:pt x="186" y="412"/>
                      </a:cubicBezTo>
                      <a:cubicBezTo>
                        <a:pt x="186" y="403"/>
                        <a:pt x="186" y="393"/>
                        <a:pt x="186" y="384"/>
                      </a:cubicBezTo>
                      <a:close/>
                      <a:moveTo>
                        <a:pt x="186" y="329"/>
                      </a:moveTo>
                      <a:cubicBezTo>
                        <a:pt x="193" y="331"/>
                        <a:pt x="200" y="333"/>
                        <a:pt x="208" y="334"/>
                      </a:cubicBezTo>
                      <a:cubicBezTo>
                        <a:pt x="208" y="343"/>
                        <a:pt x="208" y="352"/>
                        <a:pt x="208" y="361"/>
                      </a:cubicBezTo>
                      <a:cubicBezTo>
                        <a:pt x="200" y="360"/>
                        <a:pt x="193" y="359"/>
                        <a:pt x="186" y="358"/>
                      </a:cubicBezTo>
                      <a:cubicBezTo>
                        <a:pt x="186" y="348"/>
                        <a:pt x="186" y="339"/>
                        <a:pt x="186" y="329"/>
                      </a:cubicBezTo>
                      <a:close/>
                      <a:moveTo>
                        <a:pt x="186" y="275"/>
                      </a:moveTo>
                      <a:cubicBezTo>
                        <a:pt x="193" y="277"/>
                        <a:pt x="200" y="279"/>
                        <a:pt x="208" y="280"/>
                      </a:cubicBezTo>
                      <a:cubicBezTo>
                        <a:pt x="208" y="289"/>
                        <a:pt x="208" y="299"/>
                        <a:pt x="208" y="308"/>
                      </a:cubicBezTo>
                      <a:cubicBezTo>
                        <a:pt x="200" y="306"/>
                        <a:pt x="193" y="305"/>
                        <a:pt x="186" y="303"/>
                      </a:cubicBezTo>
                      <a:cubicBezTo>
                        <a:pt x="186" y="294"/>
                        <a:pt x="186" y="284"/>
                        <a:pt x="186" y="275"/>
                      </a:cubicBezTo>
                      <a:close/>
                      <a:moveTo>
                        <a:pt x="186" y="249"/>
                      </a:moveTo>
                      <a:cubicBezTo>
                        <a:pt x="186" y="239"/>
                        <a:pt x="186" y="230"/>
                        <a:pt x="186" y="221"/>
                      </a:cubicBezTo>
                      <a:cubicBezTo>
                        <a:pt x="193" y="223"/>
                        <a:pt x="200" y="225"/>
                        <a:pt x="208" y="227"/>
                      </a:cubicBezTo>
                      <a:cubicBezTo>
                        <a:pt x="208" y="236"/>
                        <a:pt x="208" y="245"/>
                        <a:pt x="208" y="254"/>
                      </a:cubicBezTo>
                      <a:cubicBezTo>
                        <a:pt x="200" y="252"/>
                        <a:pt x="193" y="250"/>
                        <a:pt x="186" y="249"/>
                      </a:cubicBezTo>
                      <a:close/>
                      <a:moveTo>
                        <a:pt x="186" y="166"/>
                      </a:moveTo>
                      <a:cubicBezTo>
                        <a:pt x="193" y="168"/>
                        <a:pt x="200" y="171"/>
                        <a:pt x="208" y="173"/>
                      </a:cubicBezTo>
                      <a:cubicBezTo>
                        <a:pt x="208" y="182"/>
                        <a:pt x="208" y="191"/>
                        <a:pt x="208" y="200"/>
                      </a:cubicBezTo>
                      <a:cubicBezTo>
                        <a:pt x="200" y="198"/>
                        <a:pt x="193" y="196"/>
                        <a:pt x="186" y="194"/>
                      </a:cubicBezTo>
                      <a:cubicBezTo>
                        <a:pt x="186" y="185"/>
                        <a:pt x="186" y="176"/>
                        <a:pt x="186" y="166"/>
                      </a:cubicBezTo>
                      <a:close/>
                      <a:moveTo>
                        <a:pt x="208" y="146"/>
                      </a:moveTo>
                      <a:cubicBezTo>
                        <a:pt x="186" y="140"/>
                        <a:pt x="186" y="140"/>
                        <a:pt x="186" y="140"/>
                      </a:cubicBezTo>
                      <a:cubicBezTo>
                        <a:pt x="186" y="112"/>
                        <a:pt x="186" y="112"/>
                        <a:pt x="186" y="112"/>
                      </a:cubicBezTo>
                      <a:cubicBezTo>
                        <a:pt x="208" y="119"/>
                        <a:pt x="208" y="119"/>
                        <a:pt x="208" y="119"/>
                      </a:cubicBezTo>
                      <a:lnTo>
                        <a:pt x="208" y="146"/>
                      </a:lnTo>
                      <a:close/>
                      <a:moveTo>
                        <a:pt x="228" y="1033"/>
                      </a:moveTo>
                      <a:cubicBezTo>
                        <a:pt x="247" y="1031"/>
                        <a:pt x="247" y="1031"/>
                        <a:pt x="247" y="1031"/>
                      </a:cubicBezTo>
                      <a:cubicBezTo>
                        <a:pt x="247" y="1057"/>
                        <a:pt x="247" y="1057"/>
                        <a:pt x="247" y="1057"/>
                      </a:cubicBezTo>
                      <a:cubicBezTo>
                        <a:pt x="228" y="1060"/>
                        <a:pt x="228" y="1060"/>
                        <a:pt x="228" y="1060"/>
                      </a:cubicBezTo>
                      <a:lnTo>
                        <a:pt x="228" y="1033"/>
                      </a:lnTo>
                      <a:close/>
                      <a:moveTo>
                        <a:pt x="228" y="980"/>
                      </a:moveTo>
                      <a:cubicBezTo>
                        <a:pt x="234" y="979"/>
                        <a:pt x="241" y="979"/>
                        <a:pt x="247" y="978"/>
                      </a:cubicBezTo>
                      <a:cubicBezTo>
                        <a:pt x="247" y="987"/>
                        <a:pt x="247" y="995"/>
                        <a:pt x="247" y="1004"/>
                      </a:cubicBezTo>
                      <a:cubicBezTo>
                        <a:pt x="241" y="1005"/>
                        <a:pt x="234" y="1005"/>
                        <a:pt x="228" y="1006"/>
                      </a:cubicBezTo>
                      <a:cubicBezTo>
                        <a:pt x="228" y="997"/>
                        <a:pt x="228" y="989"/>
                        <a:pt x="228" y="980"/>
                      </a:cubicBezTo>
                      <a:close/>
                      <a:moveTo>
                        <a:pt x="228" y="926"/>
                      </a:moveTo>
                      <a:cubicBezTo>
                        <a:pt x="234" y="926"/>
                        <a:pt x="241" y="926"/>
                        <a:pt x="247" y="926"/>
                      </a:cubicBezTo>
                      <a:cubicBezTo>
                        <a:pt x="247" y="934"/>
                        <a:pt x="247" y="943"/>
                        <a:pt x="247" y="951"/>
                      </a:cubicBezTo>
                      <a:cubicBezTo>
                        <a:pt x="241" y="952"/>
                        <a:pt x="234" y="952"/>
                        <a:pt x="228" y="953"/>
                      </a:cubicBezTo>
                      <a:cubicBezTo>
                        <a:pt x="228" y="944"/>
                        <a:pt x="228" y="935"/>
                        <a:pt x="228" y="926"/>
                      </a:cubicBezTo>
                      <a:close/>
                      <a:moveTo>
                        <a:pt x="228" y="873"/>
                      </a:moveTo>
                      <a:cubicBezTo>
                        <a:pt x="235" y="873"/>
                        <a:pt x="241" y="873"/>
                        <a:pt x="247" y="873"/>
                      </a:cubicBezTo>
                      <a:cubicBezTo>
                        <a:pt x="247" y="881"/>
                        <a:pt x="247" y="890"/>
                        <a:pt x="247" y="898"/>
                      </a:cubicBezTo>
                      <a:cubicBezTo>
                        <a:pt x="241" y="899"/>
                        <a:pt x="235" y="899"/>
                        <a:pt x="228" y="899"/>
                      </a:cubicBezTo>
                      <a:cubicBezTo>
                        <a:pt x="228" y="891"/>
                        <a:pt x="228" y="882"/>
                        <a:pt x="228" y="873"/>
                      </a:cubicBezTo>
                      <a:close/>
                      <a:moveTo>
                        <a:pt x="228" y="820"/>
                      </a:moveTo>
                      <a:cubicBezTo>
                        <a:pt x="235" y="820"/>
                        <a:pt x="241" y="820"/>
                        <a:pt x="247" y="820"/>
                      </a:cubicBezTo>
                      <a:cubicBezTo>
                        <a:pt x="247" y="828"/>
                        <a:pt x="247" y="837"/>
                        <a:pt x="247" y="845"/>
                      </a:cubicBezTo>
                      <a:cubicBezTo>
                        <a:pt x="241" y="845"/>
                        <a:pt x="235" y="846"/>
                        <a:pt x="228" y="846"/>
                      </a:cubicBezTo>
                      <a:cubicBezTo>
                        <a:pt x="228" y="837"/>
                        <a:pt x="228" y="828"/>
                        <a:pt x="228" y="820"/>
                      </a:cubicBezTo>
                      <a:close/>
                      <a:moveTo>
                        <a:pt x="228" y="766"/>
                      </a:moveTo>
                      <a:cubicBezTo>
                        <a:pt x="235" y="766"/>
                        <a:pt x="241" y="767"/>
                        <a:pt x="248" y="767"/>
                      </a:cubicBezTo>
                      <a:cubicBezTo>
                        <a:pt x="248" y="775"/>
                        <a:pt x="248" y="784"/>
                        <a:pt x="248" y="792"/>
                      </a:cubicBezTo>
                      <a:cubicBezTo>
                        <a:pt x="241" y="792"/>
                        <a:pt x="235" y="792"/>
                        <a:pt x="228" y="793"/>
                      </a:cubicBezTo>
                      <a:cubicBezTo>
                        <a:pt x="228" y="784"/>
                        <a:pt x="228" y="775"/>
                        <a:pt x="228" y="766"/>
                      </a:cubicBezTo>
                      <a:close/>
                      <a:moveTo>
                        <a:pt x="229" y="713"/>
                      </a:moveTo>
                      <a:cubicBezTo>
                        <a:pt x="235" y="713"/>
                        <a:pt x="241" y="714"/>
                        <a:pt x="248" y="714"/>
                      </a:cubicBezTo>
                      <a:cubicBezTo>
                        <a:pt x="248" y="722"/>
                        <a:pt x="248" y="731"/>
                        <a:pt x="248" y="739"/>
                      </a:cubicBezTo>
                      <a:cubicBezTo>
                        <a:pt x="241" y="739"/>
                        <a:pt x="235" y="739"/>
                        <a:pt x="229" y="739"/>
                      </a:cubicBezTo>
                      <a:cubicBezTo>
                        <a:pt x="229" y="730"/>
                        <a:pt x="229" y="722"/>
                        <a:pt x="229" y="713"/>
                      </a:cubicBezTo>
                      <a:close/>
                      <a:moveTo>
                        <a:pt x="229" y="659"/>
                      </a:moveTo>
                      <a:cubicBezTo>
                        <a:pt x="235" y="660"/>
                        <a:pt x="241" y="660"/>
                        <a:pt x="248" y="661"/>
                      </a:cubicBezTo>
                      <a:cubicBezTo>
                        <a:pt x="248" y="669"/>
                        <a:pt x="248" y="678"/>
                        <a:pt x="248" y="686"/>
                      </a:cubicBezTo>
                      <a:cubicBezTo>
                        <a:pt x="241" y="686"/>
                        <a:pt x="235" y="686"/>
                        <a:pt x="229" y="686"/>
                      </a:cubicBezTo>
                      <a:cubicBezTo>
                        <a:pt x="229" y="677"/>
                        <a:pt x="229" y="668"/>
                        <a:pt x="229" y="659"/>
                      </a:cubicBezTo>
                      <a:close/>
                      <a:moveTo>
                        <a:pt x="229" y="606"/>
                      </a:moveTo>
                      <a:cubicBezTo>
                        <a:pt x="235" y="607"/>
                        <a:pt x="242" y="607"/>
                        <a:pt x="248" y="608"/>
                      </a:cubicBezTo>
                      <a:cubicBezTo>
                        <a:pt x="248" y="617"/>
                        <a:pt x="248" y="625"/>
                        <a:pt x="248" y="634"/>
                      </a:cubicBezTo>
                      <a:cubicBezTo>
                        <a:pt x="242" y="633"/>
                        <a:pt x="235" y="633"/>
                        <a:pt x="229" y="632"/>
                      </a:cubicBezTo>
                      <a:cubicBezTo>
                        <a:pt x="229" y="624"/>
                        <a:pt x="229" y="615"/>
                        <a:pt x="229" y="606"/>
                      </a:cubicBezTo>
                      <a:close/>
                      <a:moveTo>
                        <a:pt x="229" y="553"/>
                      </a:moveTo>
                      <a:cubicBezTo>
                        <a:pt x="235" y="553"/>
                        <a:pt x="242" y="554"/>
                        <a:pt x="248" y="555"/>
                      </a:cubicBezTo>
                      <a:cubicBezTo>
                        <a:pt x="248" y="564"/>
                        <a:pt x="248" y="572"/>
                        <a:pt x="248" y="581"/>
                      </a:cubicBezTo>
                      <a:cubicBezTo>
                        <a:pt x="242" y="580"/>
                        <a:pt x="235" y="580"/>
                        <a:pt x="229" y="579"/>
                      </a:cubicBezTo>
                      <a:cubicBezTo>
                        <a:pt x="229" y="570"/>
                        <a:pt x="229" y="561"/>
                        <a:pt x="229" y="553"/>
                      </a:cubicBezTo>
                      <a:close/>
                      <a:moveTo>
                        <a:pt x="229" y="499"/>
                      </a:moveTo>
                      <a:cubicBezTo>
                        <a:pt x="236" y="500"/>
                        <a:pt x="242" y="501"/>
                        <a:pt x="248" y="502"/>
                      </a:cubicBezTo>
                      <a:cubicBezTo>
                        <a:pt x="248" y="511"/>
                        <a:pt x="248" y="519"/>
                        <a:pt x="248" y="528"/>
                      </a:cubicBezTo>
                      <a:cubicBezTo>
                        <a:pt x="242" y="527"/>
                        <a:pt x="236" y="526"/>
                        <a:pt x="229" y="526"/>
                      </a:cubicBezTo>
                      <a:cubicBezTo>
                        <a:pt x="229" y="517"/>
                        <a:pt x="229" y="508"/>
                        <a:pt x="229" y="499"/>
                      </a:cubicBezTo>
                      <a:close/>
                      <a:moveTo>
                        <a:pt x="229" y="446"/>
                      </a:moveTo>
                      <a:cubicBezTo>
                        <a:pt x="236" y="447"/>
                        <a:pt x="242" y="448"/>
                        <a:pt x="248" y="449"/>
                      </a:cubicBezTo>
                      <a:cubicBezTo>
                        <a:pt x="248" y="458"/>
                        <a:pt x="248" y="466"/>
                        <a:pt x="248" y="475"/>
                      </a:cubicBezTo>
                      <a:cubicBezTo>
                        <a:pt x="242" y="474"/>
                        <a:pt x="236" y="473"/>
                        <a:pt x="229" y="472"/>
                      </a:cubicBezTo>
                      <a:cubicBezTo>
                        <a:pt x="229" y="464"/>
                        <a:pt x="229" y="455"/>
                        <a:pt x="229" y="446"/>
                      </a:cubicBezTo>
                      <a:close/>
                      <a:moveTo>
                        <a:pt x="230" y="393"/>
                      </a:moveTo>
                      <a:cubicBezTo>
                        <a:pt x="236" y="394"/>
                        <a:pt x="242" y="395"/>
                        <a:pt x="249" y="396"/>
                      </a:cubicBezTo>
                      <a:cubicBezTo>
                        <a:pt x="249" y="405"/>
                        <a:pt x="249" y="413"/>
                        <a:pt x="249" y="422"/>
                      </a:cubicBezTo>
                      <a:cubicBezTo>
                        <a:pt x="242" y="421"/>
                        <a:pt x="236" y="420"/>
                        <a:pt x="230" y="419"/>
                      </a:cubicBezTo>
                      <a:cubicBezTo>
                        <a:pt x="230" y="410"/>
                        <a:pt x="230" y="401"/>
                        <a:pt x="230" y="393"/>
                      </a:cubicBezTo>
                      <a:close/>
                      <a:moveTo>
                        <a:pt x="230" y="339"/>
                      </a:moveTo>
                      <a:cubicBezTo>
                        <a:pt x="236" y="341"/>
                        <a:pt x="242" y="342"/>
                        <a:pt x="249" y="343"/>
                      </a:cubicBezTo>
                      <a:cubicBezTo>
                        <a:pt x="249" y="352"/>
                        <a:pt x="249" y="360"/>
                        <a:pt x="249" y="369"/>
                      </a:cubicBezTo>
                      <a:cubicBezTo>
                        <a:pt x="242" y="368"/>
                        <a:pt x="236" y="367"/>
                        <a:pt x="230" y="366"/>
                      </a:cubicBezTo>
                      <a:cubicBezTo>
                        <a:pt x="230" y="357"/>
                        <a:pt x="230" y="348"/>
                        <a:pt x="230" y="339"/>
                      </a:cubicBezTo>
                      <a:close/>
                      <a:moveTo>
                        <a:pt x="230" y="286"/>
                      </a:moveTo>
                      <a:cubicBezTo>
                        <a:pt x="236" y="287"/>
                        <a:pt x="242" y="289"/>
                        <a:pt x="249" y="291"/>
                      </a:cubicBezTo>
                      <a:cubicBezTo>
                        <a:pt x="249" y="299"/>
                        <a:pt x="249" y="307"/>
                        <a:pt x="249" y="316"/>
                      </a:cubicBezTo>
                      <a:cubicBezTo>
                        <a:pt x="242" y="315"/>
                        <a:pt x="236" y="313"/>
                        <a:pt x="230" y="312"/>
                      </a:cubicBezTo>
                      <a:cubicBezTo>
                        <a:pt x="230" y="303"/>
                        <a:pt x="230" y="295"/>
                        <a:pt x="230" y="286"/>
                      </a:cubicBezTo>
                      <a:close/>
                      <a:moveTo>
                        <a:pt x="230" y="232"/>
                      </a:moveTo>
                      <a:cubicBezTo>
                        <a:pt x="236" y="234"/>
                        <a:pt x="243" y="236"/>
                        <a:pt x="249" y="238"/>
                      </a:cubicBezTo>
                      <a:cubicBezTo>
                        <a:pt x="249" y="246"/>
                        <a:pt x="249" y="255"/>
                        <a:pt x="249" y="263"/>
                      </a:cubicBezTo>
                      <a:cubicBezTo>
                        <a:pt x="243" y="262"/>
                        <a:pt x="236" y="260"/>
                        <a:pt x="230" y="259"/>
                      </a:cubicBezTo>
                      <a:cubicBezTo>
                        <a:pt x="230" y="250"/>
                        <a:pt x="230" y="241"/>
                        <a:pt x="230" y="232"/>
                      </a:cubicBezTo>
                      <a:close/>
                      <a:moveTo>
                        <a:pt x="230" y="179"/>
                      </a:moveTo>
                      <a:cubicBezTo>
                        <a:pt x="236" y="181"/>
                        <a:pt x="243" y="183"/>
                        <a:pt x="249" y="185"/>
                      </a:cubicBezTo>
                      <a:cubicBezTo>
                        <a:pt x="249" y="193"/>
                        <a:pt x="249" y="202"/>
                        <a:pt x="249" y="210"/>
                      </a:cubicBezTo>
                      <a:cubicBezTo>
                        <a:pt x="243" y="209"/>
                        <a:pt x="236" y="207"/>
                        <a:pt x="230" y="205"/>
                      </a:cubicBezTo>
                      <a:cubicBezTo>
                        <a:pt x="230" y="197"/>
                        <a:pt x="230" y="188"/>
                        <a:pt x="230" y="179"/>
                      </a:cubicBezTo>
                      <a:close/>
                      <a:moveTo>
                        <a:pt x="249" y="157"/>
                      </a:moveTo>
                      <a:cubicBezTo>
                        <a:pt x="230" y="152"/>
                        <a:pt x="230" y="152"/>
                        <a:pt x="230" y="152"/>
                      </a:cubicBezTo>
                      <a:cubicBezTo>
                        <a:pt x="230" y="126"/>
                        <a:pt x="230" y="126"/>
                        <a:pt x="230" y="126"/>
                      </a:cubicBezTo>
                      <a:cubicBezTo>
                        <a:pt x="249" y="132"/>
                        <a:pt x="249" y="132"/>
                        <a:pt x="249" y="132"/>
                      </a:cubicBezTo>
                      <a:lnTo>
                        <a:pt x="249" y="15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67"/>
                <p:cNvSpPr/>
                <p:nvPr/>
              </p:nvSpPr>
              <p:spPr bwMode="auto">
                <a:xfrm>
                  <a:off x="7591471" y="3637200"/>
                  <a:ext cx="211494" cy="1631898"/>
                </a:xfrm>
                <a:custGeom>
                  <a:avLst/>
                  <a:gdLst>
                    <a:gd name="T0" fmla="*/ 0 w 111"/>
                    <a:gd name="T1" fmla="*/ 854 h 854"/>
                    <a:gd name="T2" fmla="*/ 111 w 111"/>
                    <a:gd name="T3" fmla="*/ 36 h 854"/>
                    <a:gd name="T4" fmla="*/ 97 w 111"/>
                    <a:gd name="T5" fmla="*/ 791 h 854"/>
                    <a:gd name="T6" fmla="*/ 16 w 111"/>
                    <a:gd name="T7" fmla="*/ 791 h 854"/>
                    <a:gd name="T8" fmla="*/ 97 w 111"/>
                    <a:gd name="T9" fmla="*/ 791 h 854"/>
                    <a:gd name="T10" fmla="*/ 16 w 111"/>
                    <a:gd name="T11" fmla="*/ 756 h 854"/>
                    <a:gd name="T12" fmla="*/ 97 w 111"/>
                    <a:gd name="T13" fmla="*/ 719 h 854"/>
                    <a:gd name="T14" fmla="*/ 97 w 111"/>
                    <a:gd name="T15" fmla="*/ 684 h 854"/>
                    <a:gd name="T16" fmla="*/ 16 w 111"/>
                    <a:gd name="T17" fmla="*/ 677 h 854"/>
                    <a:gd name="T18" fmla="*/ 97 w 111"/>
                    <a:gd name="T19" fmla="*/ 684 h 854"/>
                    <a:gd name="T20" fmla="*/ 16 w 111"/>
                    <a:gd name="T21" fmla="*/ 642 h 854"/>
                    <a:gd name="T22" fmla="*/ 97 w 111"/>
                    <a:gd name="T23" fmla="*/ 612 h 854"/>
                    <a:gd name="T24" fmla="*/ 97 w 111"/>
                    <a:gd name="T25" fmla="*/ 577 h 854"/>
                    <a:gd name="T26" fmla="*/ 16 w 111"/>
                    <a:gd name="T27" fmla="*/ 563 h 854"/>
                    <a:gd name="T28" fmla="*/ 97 w 111"/>
                    <a:gd name="T29" fmla="*/ 577 h 854"/>
                    <a:gd name="T30" fmla="*/ 16 w 111"/>
                    <a:gd name="T31" fmla="*/ 528 h 854"/>
                    <a:gd name="T32" fmla="*/ 97 w 111"/>
                    <a:gd name="T33" fmla="*/ 505 h 854"/>
                    <a:gd name="T34" fmla="*/ 97 w 111"/>
                    <a:gd name="T35" fmla="*/ 470 h 854"/>
                    <a:gd name="T36" fmla="*/ 16 w 111"/>
                    <a:gd name="T37" fmla="*/ 449 h 854"/>
                    <a:gd name="T38" fmla="*/ 97 w 111"/>
                    <a:gd name="T39" fmla="*/ 470 h 854"/>
                    <a:gd name="T40" fmla="*/ 16 w 111"/>
                    <a:gd name="T41" fmla="*/ 414 h 854"/>
                    <a:gd name="T42" fmla="*/ 97 w 111"/>
                    <a:gd name="T43" fmla="*/ 397 h 854"/>
                    <a:gd name="T44" fmla="*/ 97 w 111"/>
                    <a:gd name="T45" fmla="*/ 363 h 854"/>
                    <a:gd name="T46" fmla="*/ 16 w 111"/>
                    <a:gd name="T47" fmla="*/ 335 h 854"/>
                    <a:gd name="T48" fmla="*/ 97 w 111"/>
                    <a:gd name="T49" fmla="*/ 363 h 854"/>
                    <a:gd name="T50" fmla="*/ 16 w 111"/>
                    <a:gd name="T51" fmla="*/ 300 h 854"/>
                    <a:gd name="T52" fmla="*/ 97 w 111"/>
                    <a:gd name="T53" fmla="*/ 290 h 854"/>
                    <a:gd name="T54" fmla="*/ 97 w 111"/>
                    <a:gd name="T55" fmla="*/ 256 h 854"/>
                    <a:gd name="T56" fmla="*/ 16 w 111"/>
                    <a:gd name="T57" fmla="*/ 221 h 854"/>
                    <a:gd name="T58" fmla="*/ 97 w 111"/>
                    <a:gd name="T59" fmla="*/ 256 h 854"/>
                    <a:gd name="T60" fmla="*/ 16 w 111"/>
                    <a:gd name="T61" fmla="*/ 186 h 854"/>
                    <a:gd name="T62" fmla="*/ 97 w 111"/>
                    <a:gd name="T63" fmla="*/ 183 h 854"/>
                    <a:gd name="T64" fmla="*/ 97 w 111"/>
                    <a:gd name="T65" fmla="*/ 149 h 854"/>
                    <a:gd name="T66" fmla="*/ 16 w 111"/>
                    <a:gd name="T67" fmla="*/ 107 h 854"/>
                    <a:gd name="T68" fmla="*/ 97 w 111"/>
                    <a:gd name="T69" fmla="*/ 149 h 854"/>
                    <a:gd name="T70" fmla="*/ 16 w 111"/>
                    <a:gd name="T71" fmla="*/ 73 h 854"/>
                    <a:gd name="T72" fmla="*/ 97 w 111"/>
                    <a:gd name="T73" fmla="*/ 76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1" h="854">
                      <a:moveTo>
                        <a:pt x="0" y="0"/>
                      </a:moveTo>
                      <a:cubicBezTo>
                        <a:pt x="0" y="854"/>
                        <a:pt x="0" y="854"/>
                        <a:pt x="0" y="854"/>
                      </a:cubicBezTo>
                      <a:cubicBezTo>
                        <a:pt x="111" y="827"/>
                        <a:pt x="111" y="827"/>
                        <a:pt x="111" y="827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lnTo>
                        <a:pt x="0" y="0"/>
                      </a:lnTo>
                      <a:close/>
                      <a:moveTo>
                        <a:pt x="97" y="791"/>
                      </a:moveTo>
                      <a:cubicBezTo>
                        <a:pt x="16" y="813"/>
                        <a:pt x="16" y="813"/>
                        <a:pt x="16" y="813"/>
                      </a:cubicBezTo>
                      <a:cubicBezTo>
                        <a:pt x="16" y="791"/>
                        <a:pt x="16" y="791"/>
                        <a:pt x="16" y="791"/>
                      </a:cubicBezTo>
                      <a:cubicBezTo>
                        <a:pt x="97" y="773"/>
                        <a:pt x="97" y="773"/>
                        <a:pt x="97" y="773"/>
                      </a:cubicBezTo>
                      <a:lnTo>
                        <a:pt x="97" y="791"/>
                      </a:lnTo>
                      <a:close/>
                      <a:moveTo>
                        <a:pt x="97" y="737"/>
                      </a:moveTo>
                      <a:cubicBezTo>
                        <a:pt x="70" y="743"/>
                        <a:pt x="43" y="750"/>
                        <a:pt x="16" y="756"/>
                      </a:cubicBezTo>
                      <a:cubicBezTo>
                        <a:pt x="16" y="748"/>
                        <a:pt x="16" y="741"/>
                        <a:pt x="16" y="734"/>
                      </a:cubicBezTo>
                      <a:cubicBezTo>
                        <a:pt x="43" y="729"/>
                        <a:pt x="70" y="724"/>
                        <a:pt x="97" y="719"/>
                      </a:cubicBezTo>
                      <a:cubicBezTo>
                        <a:pt x="97" y="725"/>
                        <a:pt x="97" y="731"/>
                        <a:pt x="97" y="737"/>
                      </a:cubicBezTo>
                      <a:close/>
                      <a:moveTo>
                        <a:pt x="97" y="684"/>
                      </a:moveTo>
                      <a:cubicBezTo>
                        <a:pt x="70" y="689"/>
                        <a:pt x="43" y="694"/>
                        <a:pt x="16" y="699"/>
                      </a:cubicBezTo>
                      <a:cubicBezTo>
                        <a:pt x="16" y="691"/>
                        <a:pt x="16" y="684"/>
                        <a:pt x="16" y="677"/>
                      </a:cubicBezTo>
                      <a:cubicBezTo>
                        <a:pt x="43" y="673"/>
                        <a:pt x="70" y="669"/>
                        <a:pt x="97" y="666"/>
                      </a:cubicBezTo>
                      <a:cubicBezTo>
                        <a:pt x="97" y="672"/>
                        <a:pt x="97" y="678"/>
                        <a:pt x="97" y="684"/>
                      </a:cubicBezTo>
                      <a:close/>
                      <a:moveTo>
                        <a:pt x="97" y="630"/>
                      </a:moveTo>
                      <a:cubicBezTo>
                        <a:pt x="70" y="634"/>
                        <a:pt x="43" y="638"/>
                        <a:pt x="16" y="642"/>
                      </a:cubicBezTo>
                      <a:cubicBezTo>
                        <a:pt x="16" y="635"/>
                        <a:pt x="16" y="627"/>
                        <a:pt x="16" y="620"/>
                      </a:cubicBezTo>
                      <a:cubicBezTo>
                        <a:pt x="43" y="617"/>
                        <a:pt x="70" y="615"/>
                        <a:pt x="97" y="612"/>
                      </a:cubicBezTo>
                      <a:cubicBezTo>
                        <a:pt x="97" y="618"/>
                        <a:pt x="97" y="624"/>
                        <a:pt x="97" y="630"/>
                      </a:cubicBezTo>
                      <a:close/>
                      <a:moveTo>
                        <a:pt x="97" y="577"/>
                      </a:moveTo>
                      <a:cubicBezTo>
                        <a:pt x="70" y="580"/>
                        <a:pt x="43" y="582"/>
                        <a:pt x="16" y="585"/>
                      </a:cubicBezTo>
                      <a:cubicBezTo>
                        <a:pt x="16" y="578"/>
                        <a:pt x="16" y="570"/>
                        <a:pt x="16" y="563"/>
                      </a:cubicBezTo>
                      <a:cubicBezTo>
                        <a:pt x="43" y="561"/>
                        <a:pt x="70" y="560"/>
                        <a:pt x="97" y="558"/>
                      </a:cubicBezTo>
                      <a:cubicBezTo>
                        <a:pt x="97" y="564"/>
                        <a:pt x="97" y="571"/>
                        <a:pt x="97" y="577"/>
                      </a:cubicBezTo>
                      <a:close/>
                      <a:moveTo>
                        <a:pt x="97" y="523"/>
                      </a:moveTo>
                      <a:cubicBezTo>
                        <a:pt x="70" y="525"/>
                        <a:pt x="43" y="526"/>
                        <a:pt x="16" y="528"/>
                      </a:cubicBezTo>
                      <a:cubicBezTo>
                        <a:pt x="16" y="521"/>
                        <a:pt x="16" y="513"/>
                        <a:pt x="16" y="506"/>
                      </a:cubicBezTo>
                      <a:cubicBezTo>
                        <a:pt x="43" y="505"/>
                        <a:pt x="70" y="505"/>
                        <a:pt x="97" y="505"/>
                      </a:cubicBezTo>
                      <a:cubicBezTo>
                        <a:pt x="97" y="511"/>
                        <a:pt x="97" y="517"/>
                        <a:pt x="97" y="523"/>
                      </a:cubicBezTo>
                      <a:close/>
                      <a:moveTo>
                        <a:pt x="97" y="470"/>
                      </a:moveTo>
                      <a:cubicBezTo>
                        <a:pt x="70" y="470"/>
                        <a:pt x="43" y="471"/>
                        <a:pt x="16" y="471"/>
                      </a:cubicBezTo>
                      <a:cubicBezTo>
                        <a:pt x="16" y="464"/>
                        <a:pt x="16" y="456"/>
                        <a:pt x="16" y="449"/>
                      </a:cubicBezTo>
                      <a:cubicBezTo>
                        <a:pt x="43" y="450"/>
                        <a:pt x="70" y="450"/>
                        <a:pt x="97" y="451"/>
                      </a:cubicBezTo>
                      <a:cubicBezTo>
                        <a:pt x="97" y="457"/>
                        <a:pt x="97" y="464"/>
                        <a:pt x="97" y="470"/>
                      </a:cubicBezTo>
                      <a:close/>
                      <a:moveTo>
                        <a:pt x="97" y="417"/>
                      </a:moveTo>
                      <a:cubicBezTo>
                        <a:pt x="70" y="416"/>
                        <a:pt x="43" y="415"/>
                        <a:pt x="16" y="414"/>
                      </a:cubicBezTo>
                      <a:cubicBezTo>
                        <a:pt x="16" y="407"/>
                        <a:pt x="16" y="399"/>
                        <a:pt x="16" y="392"/>
                      </a:cubicBezTo>
                      <a:cubicBezTo>
                        <a:pt x="43" y="394"/>
                        <a:pt x="70" y="396"/>
                        <a:pt x="97" y="397"/>
                      </a:cubicBezTo>
                      <a:cubicBezTo>
                        <a:pt x="97" y="404"/>
                        <a:pt x="97" y="410"/>
                        <a:pt x="97" y="417"/>
                      </a:cubicBezTo>
                      <a:close/>
                      <a:moveTo>
                        <a:pt x="97" y="363"/>
                      </a:moveTo>
                      <a:cubicBezTo>
                        <a:pt x="70" y="361"/>
                        <a:pt x="43" y="359"/>
                        <a:pt x="16" y="357"/>
                      </a:cubicBezTo>
                      <a:cubicBezTo>
                        <a:pt x="16" y="350"/>
                        <a:pt x="16" y="342"/>
                        <a:pt x="16" y="335"/>
                      </a:cubicBezTo>
                      <a:cubicBezTo>
                        <a:pt x="43" y="338"/>
                        <a:pt x="70" y="341"/>
                        <a:pt x="97" y="344"/>
                      </a:cubicBezTo>
                      <a:cubicBezTo>
                        <a:pt x="97" y="350"/>
                        <a:pt x="97" y="357"/>
                        <a:pt x="97" y="363"/>
                      </a:cubicBezTo>
                      <a:close/>
                      <a:moveTo>
                        <a:pt x="97" y="310"/>
                      </a:moveTo>
                      <a:cubicBezTo>
                        <a:pt x="70" y="307"/>
                        <a:pt x="43" y="303"/>
                        <a:pt x="16" y="300"/>
                      </a:cubicBezTo>
                      <a:cubicBezTo>
                        <a:pt x="16" y="293"/>
                        <a:pt x="16" y="286"/>
                        <a:pt x="16" y="278"/>
                      </a:cubicBezTo>
                      <a:cubicBezTo>
                        <a:pt x="43" y="282"/>
                        <a:pt x="70" y="286"/>
                        <a:pt x="97" y="290"/>
                      </a:cubicBezTo>
                      <a:cubicBezTo>
                        <a:pt x="97" y="297"/>
                        <a:pt x="97" y="303"/>
                        <a:pt x="97" y="310"/>
                      </a:cubicBezTo>
                      <a:close/>
                      <a:moveTo>
                        <a:pt x="97" y="256"/>
                      </a:moveTo>
                      <a:cubicBezTo>
                        <a:pt x="70" y="252"/>
                        <a:pt x="43" y="248"/>
                        <a:pt x="16" y="243"/>
                      </a:cubicBezTo>
                      <a:cubicBezTo>
                        <a:pt x="16" y="236"/>
                        <a:pt x="16" y="229"/>
                        <a:pt x="16" y="221"/>
                      </a:cubicBezTo>
                      <a:cubicBezTo>
                        <a:pt x="43" y="226"/>
                        <a:pt x="70" y="231"/>
                        <a:pt x="97" y="237"/>
                      </a:cubicBezTo>
                      <a:cubicBezTo>
                        <a:pt x="97" y="243"/>
                        <a:pt x="97" y="250"/>
                        <a:pt x="97" y="256"/>
                      </a:cubicBezTo>
                      <a:close/>
                      <a:moveTo>
                        <a:pt x="97" y="203"/>
                      </a:moveTo>
                      <a:cubicBezTo>
                        <a:pt x="70" y="197"/>
                        <a:pt x="43" y="192"/>
                        <a:pt x="16" y="186"/>
                      </a:cubicBezTo>
                      <a:cubicBezTo>
                        <a:pt x="16" y="179"/>
                        <a:pt x="16" y="172"/>
                        <a:pt x="16" y="164"/>
                      </a:cubicBezTo>
                      <a:cubicBezTo>
                        <a:pt x="43" y="171"/>
                        <a:pt x="70" y="177"/>
                        <a:pt x="97" y="183"/>
                      </a:cubicBezTo>
                      <a:cubicBezTo>
                        <a:pt x="97" y="190"/>
                        <a:pt x="97" y="196"/>
                        <a:pt x="97" y="203"/>
                      </a:cubicBezTo>
                      <a:close/>
                      <a:moveTo>
                        <a:pt x="97" y="149"/>
                      </a:moveTo>
                      <a:cubicBezTo>
                        <a:pt x="70" y="143"/>
                        <a:pt x="43" y="136"/>
                        <a:pt x="16" y="129"/>
                      </a:cubicBezTo>
                      <a:cubicBezTo>
                        <a:pt x="16" y="122"/>
                        <a:pt x="16" y="115"/>
                        <a:pt x="16" y="107"/>
                      </a:cubicBezTo>
                      <a:cubicBezTo>
                        <a:pt x="43" y="115"/>
                        <a:pt x="70" y="122"/>
                        <a:pt x="97" y="129"/>
                      </a:cubicBezTo>
                      <a:cubicBezTo>
                        <a:pt x="97" y="136"/>
                        <a:pt x="97" y="143"/>
                        <a:pt x="97" y="149"/>
                      </a:cubicBezTo>
                      <a:close/>
                      <a:moveTo>
                        <a:pt x="97" y="96"/>
                      </a:move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lnTo>
                        <a:pt x="97" y="96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68"/>
                <p:cNvSpPr/>
                <p:nvPr/>
              </p:nvSpPr>
              <p:spPr bwMode="auto">
                <a:xfrm>
                  <a:off x="7167178" y="3639812"/>
                  <a:ext cx="407322" cy="1629287"/>
                </a:xfrm>
                <a:custGeom>
                  <a:avLst/>
                  <a:gdLst>
                    <a:gd name="T0" fmla="*/ 176 w 213"/>
                    <a:gd name="T1" fmla="*/ 810 h 853"/>
                    <a:gd name="T2" fmla="*/ 141 w 213"/>
                    <a:gd name="T3" fmla="*/ 763 h 853"/>
                    <a:gd name="T4" fmla="*/ 141 w 213"/>
                    <a:gd name="T5" fmla="*/ 697 h 853"/>
                    <a:gd name="T6" fmla="*/ 176 w 213"/>
                    <a:gd name="T7" fmla="*/ 655 h 853"/>
                    <a:gd name="T8" fmla="*/ 176 w 213"/>
                    <a:gd name="T9" fmla="*/ 638 h 853"/>
                    <a:gd name="T10" fmla="*/ 176 w 213"/>
                    <a:gd name="T11" fmla="*/ 552 h 853"/>
                    <a:gd name="T12" fmla="*/ 141 w 213"/>
                    <a:gd name="T13" fmla="*/ 510 h 853"/>
                    <a:gd name="T14" fmla="*/ 141 w 213"/>
                    <a:gd name="T15" fmla="*/ 444 h 853"/>
                    <a:gd name="T16" fmla="*/ 176 w 213"/>
                    <a:gd name="T17" fmla="*/ 397 h 853"/>
                    <a:gd name="T18" fmla="*/ 176 w 213"/>
                    <a:gd name="T19" fmla="*/ 379 h 853"/>
                    <a:gd name="T20" fmla="*/ 176 w 213"/>
                    <a:gd name="T21" fmla="*/ 336 h 853"/>
                    <a:gd name="T22" fmla="*/ 141 w 213"/>
                    <a:gd name="T23" fmla="*/ 256 h 853"/>
                    <a:gd name="T24" fmla="*/ 141 w 213"/>
                    <a:gd name="T25" fmla="*/ 190 h 853"/>
                    <a:gd name="T26" fmla="*/ 176 w 213"/>
                    <a:gd name="T27" fmla="*/ 138 h 853"/>
                    <a:gd name="T28" fmla="*/ 176 w 213"/>
                    <a:gd name="T29" fmla="*/ 121 h 853"/>
                    <a:gd name="T30" fmla="*/ 94 w 213"/>
                    <a:gd name="T31" fmla="*/ 78 h 853"/>
                    <a:gd name="T32" fmla="*/ 117 w 213"/>
                    <a:gd name="T33" fmla="*/ 112 h 853"/>
                    <a:gd name="T34" fmla="*/ 117 w 213"/>
                    <a:gd name="T35" fmla="*/ 177 h 853"/>
                    <a:gd name="T36" fmla="*/ 94 w 213"/>
                    <a:gd name="T37" fmla="*/ 223 h 853"/>
                    <a:gd name="T38" fmla="*/ 94 w 213"/>
                    <a:gd name="T39" fmla="*/ 242 h 853"/>
                    <a:gd name="T40" fmla="*/ 94 w 213"/>
                    <a:gd name="T41" fmla="*/ 324 h 853"/>
                    <a:gd name="T42" fmla="*/ 116 w 213"/>
                    <a:gd name="T43" fmla="*/ 362 h 853"/>
                    <a:gd name="T44" fmla="*/ 116 w 213"/>
                    <a:gd name="T45" fmla="*/ 427 h 853"/>
                    <a:gd name="T46" fmla="*/ 94 w 213"/>
                    <a:gd name="T47" fmla="*/ 469 h 853"/>
                    <a:gd name="T48" fmla="*/ 94 w 213"/>
                    <a:gd name="T49" fmla="*/ 489 h 853"/>
                    <a:gd name="T50" fmla="*/ 93 w 213"/>
                    <a:gd name="T51" fmla="*/ 571 h 853"/>
                    <a:gd name="T52" fmla="*/ 116 w 213"/>
                    <a:gd name="T53" fmla="*/ 612 h 853"/>
                    <a:gd name="T54" fmla="*/ 116 w 213"/>
                    <a:gd name="T55" fmla="*/ 676 h 853"/>
                    <a:gd name="T56" fmla="*/ 93 w 213"/>
                    <a:gd name="T57" fmla="*/ 716 h 853"/>
                    <a:gd name="T58" fmla="*/ 93 w 213"/>
                    <a:gd name="T59" fmla="*/ 735 h 853"/>
                    <a:gd name="T60" fmla="*/ 74 w 213"/>
                    <a:gd name="T61" fmla="*/ 796 h 853"/>
                    <a:gd name="T62" fmla="*/ 58 w 213"/>
                    <a:gd name="T63" fmla="*/ 754 h 853"/>
                    <a:gd name="T64" fmla="*/ 74 w 213"/>
                    <a:gd name="T65" fmla="*/ 694 h 853"/>
                    <a:gd name="T66" fmla="*/ 74 w 213"/>
                    <a:gd name="T67" fmla="*/ 653 h 853"/>
                    <a:gd name="T68" fmla="*/ 58 w 213"/>
                    <a:gd name="T69" fmla="*/ 633 h 853"/>
                    <a:gd name="T70" fmla="*/ 58 w 213"/>
                    <a:gd name="T71" fmla="*/ 552 h 853"/>
                    <a:gd name="T72" fmla="*/ 58 w 213"/>
                    <a:gd name="T73" fmla="*/ 512 h 853"/>
                    <a:gd name="T74" fmla="*/ 58 w 213"/>
                    <a:gd name="T75" fmla="*/ 452 h 853"/>
                    <a:gd name="T76" fmla="*/ 74 w 213"/>
                    <a:gd name="T77" fmla="*/ 409 h 853"/>
                    <a:gd name="T78" fmla="*/ 74 w 213"/>
                    <a:gd name="T79" fmla="*/ 390 h 853"/>
                    <a:gd name="T80" fmla="*/ 74 w 213"/>
                    <a:gd name="T81" fmla="*/ 308 h 853"/>
                    <a:gd name="T82" fmla="*/ 58 w 213"/>
                    <a:gd name="T83" fmla="*/ 271 h 853"/>
                    <a:gd name="T84" fmla="*/ 58 w 213"/>
                    <a:gd name="T85" fmla="*/ 210 h 853"/>
                    <a:gd name="T86" fmla="*/ 74 w 213"/>
                    <a:gd name="T87" fmla="*/ 186 h 853"/>
                    <a:gd name="T88" fmla="*/ 74 w 213"/>
                    <a:gd name="T89" fmla="*/ 146 h 853"/>
                    <a:gd name="T90" fmla="*/ 43 w 213"/>
                    <a:gd name="T91" fmla="*/ 793 h 853"/>
                    <a:gd name="T92" fmla="*/ 28 w 213"/>
                    <a:gd name="T93" fmla="*/ 751 h 853"/>
                    <a:gd name="T94" fmla="*/ 28 w 213"/>
                    <a:gd name="T95" fmla="*/ 692 h 853"/>
                    <a:gd name="T96" fmla="*/ 43 w 213"/>
                    <a:gd name="T97" fmla="*/ 653 h 853"/>
                    <a:gd name="T98" fmla="*/ 42 w 213"/>
                    <a:gd name="T99" fmla="*/ 633 h 853"/>
                    <a:gd name="T100" fmla="*/ 42 w 213"/>
                    <a:gd name="T101" fmla="*/ 553 h 853"/>
                    <a:gd name="T102" fmla="*/ 28 w 213"/>
                    <a:gd name="T103" fmla="*/ 514 h 853"/>
                    <a:gd name="T104" fmla="*/ 28 w 213"/>
                    <a:gd name="T105" fmla="*/ 455 h 853"/>
                    <a:gd name="T106" fmla="*/ 42 w 213"/>
                    <a:gd name="T107" fmla="*/ 414 h 853"/>
                    <a:gd name="T108" fmla="*/ 42 w 213"/>
                    <a:gd name="T109" fmla="*/ 393 h 853"/>
                    <a:gd name="T110" fmla="*/ 42 w 213"/>
                    <a:gd name="T111" fmla="*/ 314 h 853"/>
                    <a:gd name="T112" fmla="*/ 27 w 213"/>
                    <a:gd name="T113" fmla="*/ 276 h 853"/>
                    <a:gd name="T114" fmla="*/ 27 w 213"/>
                    <a:gd name="T115" fmla="*/ 218 h 853"/>
                    <a:gd name="T116" fmla="*/ 41 w 213"/>
                    <a:gd name="T117" fmla="*/ 174 h 853"/>
                    <a:gd name="T118" fmla="*/ 41 w 213"/>
                    <a:gd name="T119" fmla="*/ 154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853">
                      <a:moveTo>
                        <a:pt x="0" y="820"/>
                      </a:moveTo>
                      <a:cubicBezTo>
                        <a:pt x="213" y="853"/>
                        <a:pt x="213" y="853"/>
                        <a:pt x="213" y="853"/>
                      </a:cubicBezTo>
                      <a:cubicBezTo>
                        <a:pt x="213" y="0"/>
                        <a:pt x="213" y="0"/>
                        <a:pt x="213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0" y="820"/>
                      </a:lnTo>
                      <a:close/>
                      <a:moveTo>
                        <a:pt x="176" y="810"/>
                      </a:moveTo>
                      <a:cubicBezTo>
                        <a:pt x="141" y="805"/>
                        <a:pt x="141" y="805"/>
                        <a:pt x="141" y="805"/>
                      </a:cubicBezTo>
                      <a:cubicBezTo>
                        <a:pt x="141" y="781"/>
                        <a:pt x="141" y="781"/>
                        <a:pt x="141" y="781"/>
                      </a:cubicBezTo>
                      <a:cubicBezTo>
                        <a:pt x="176" y="785"/>
                        <a:pt x="176" y="785"/>
                        <a:pt x="176" y="785"/>
                      </a:cubicBezTo>
                      <a:lnTo>
                        <a:pt x="176" y="810"/>
                      </a:lnTo>
                      <a:close/>
                      <a:moveTo>
                        <a:pt x="176" y="767"/>
                      </a:moveTo>
                      <a:cubicBezTo>
                        <a:pt x="164" y="766"/>
                        <a:pt x="152" y="764"/>
                        <a:pt x="141" y="763"/>
                      </a:cubicBezTo>
                      <a:cubicBezTo>
                        <a:pt x="141" y="755"/>
                        <a:pt x="141" y="747"/>
                        <a:pt x="141" y="739"/>
                      </a:cubicBezTo>
                      <a:cubicBezTo>
                        <a:pt x="152" y="740"/>
                        <a:pt x="164" y="741"/>
                        <a:pt x="176" y="741"/>
                      </a:cubicBezTo>
                      <a:cubicBezTo>
                        <a:pt x="176" y="750"/>
                        <a:pt x="176" y="759"/>
                        <a:pt x="176" y="767"/>
                      </a:cubicBezTo>
                      <a:close/>
                      <a:moveTo>
                        <a:pt x="176" y="724"/>
                      </a:moveTo>
                      <a:cubicBezTo>
                        <a:pt x="164" y="723"/>
                        <a:pt x="152" y="722"/>
                        <a:pt x="141" y="721"/>
                      </a:cubicBezTo>
                      <a:cubicBezTo>
                        <a:pt x="141" y="713"/>
                        <a:pt x="141" y="705"/>
                        <a:pt x="141" y="697"/>
                      </a:cubicBezTo>
                      <a:cubicBezTo>
                        <a:pt x="152" y="697"/>
                        <a:pt x="164" y="698"/>
                        <a:pt x="176" y="698"/>
                      </a:cubicBezTo>
                      <a:cubicBezTo>
                        <a:pt x="176" y="707"/>
                        <a:pt x="176" y="715"/>
                        <a:pt x="176" y="724"/>
                      </a:cubicBezTo>
                      <a:close/>
                      <a:moveTo>
                        <a:pt x="176" y="681"/>
                      </a:moveTo>
                      <a:cubicBezTo>
                        <a:pt x="164" y="680"/>
                        <a:pt x="152" y="679"/>
                        <a:pt x="141" y="679"/>
                      </a:cubicBezTo>
                      <a:cubicBezTo>
                        <a:pt x="141" y="671"/>
                        <a:pt x="141" y="663"/>
                        <a:pt x="141" y="655"/>
                      </a:cubicBezTo>
                      <a:cubicBezTo>
                        <a:pt x="152" y="655"/>
                        <a:pt x="164" y="655"/>
                        <a:pt x="176" y="655"/>
                      </a:cubicBezTo>
                      <a:cubicBezTo>
                        <a:pt x="176" y="664"/>
                        <a:pt x="176" y="672"/>
                        <a:pt x="176" y="681"/>
                      </a:cubicBezTo>
                      <a:close/>
                      <a:moveTo>
                        <a:pt x="176" y="638"/>
                      </a:moveTo>
                      <a:cubicBezTo>
                        <a:pt x="164" y="637"/>
                        <a:pt x="152" y="637"/>
                        <a:pt x="141" y="636"/>
                      </a:cubicBezTo>
                      <a:cubicBezTo>
                        <a:pt x="141" y="628"/>
                        <a:pt x="141" y="620"/>
                        <a:pt x="141" y="613"/>
                      </a:cubicBezTo>
                      <a:cubicBezTo>
                        <a:pt x="152" y="612"/>
                        <a:pt x="164" y="612"/>
                        <a:pt x="176" y="612"/>
                      </a:cubicBezTo>
                      <a:cubicBezTo>
                        <a:pt x="176" y="621"/>
                        <a:pt x="176" y="629"/>
                        <a:pt x="176" y="638"/>
                      </a:cubicBezTo>
                      <a:close/>
                      <a:moveTo>
                        <a:pt x="176" y="595"/>
                      </a:moveTo>
                      <a:cubicBezTo>
                        <a:pt x="164" y="595"/>
                        <a:pt x="152" y="594"/>
                        <a:pt x="141" y="594"/>
                      </a:cubicBezTo>
                      <a:cubicBezTo>
                        <a:pt x="141" y="586"/>
                        <a:pt x="141" y="578"/>
                        <a:pt x="141" y="570"/>
                      </a:cubicBezTo>
                      <a:cubicBezTo>
                        <a:pt x="152" y="570"/>
                        <a:pt x="164" y="570"/>
                        <a:pt x="176" y="569"/>
                      </a:cubicBezTo>
                      <a:cubicBezTo>
                        <a:pt x="176" y="578"/>
                        <a:pt x="176" y="586"/>
                        <a:pt x="176" y="595"/>
                      </a:cubicBezTo>
                      <a:close/>
                      <a:moveTo>
                        <a:pt x="176" y="552"/>
                      </a:moveTo>
                      <a:cubicBezTo>
                        <a:pt x="164" y="552"/>
                        <a:pt x="152" y="552"/>
                        <a:pt x="141" y="552"/>
                      </a:cubicBezTo>
                      <a:cubicBezTo>
                        <a:pt x="141" y="544"/>
                        <a:pt x="141" y="536"/>
                        <a:pt x="141" y="528"/>
                      </a:cubicBezTo>
                      <a:cubicBezTo>
                        <a:pt x="152" y="527"/>
                        <a:pt x="164" y="527"/>
                        <a:pt x="176" y="526"/>
                      </a:cubicBezTo>
                      <a:cubicBezTo>
                        <a:pt x="176" y="535"/>
                        <a:pt x="176" y="543"/>
                        <a:pt x="176" y="552"/>
                      </a:cubicBezTo>
                      <a:close/>
                      <a:moveTo>
                        <a:pt x="176" y="509"/>
                      </a:moveTo>
                      <a:cubicBezTo>
                        <a:pt x="164" y="509"/>
                        <a:pt x="152" y="509"/>
                        <a:pt x="141" y="510"/>
                      </a:cubicBezTo>
                      <a:cubicBezTo>
                        <a:pt x="141" y="502"/>
                        <a:pt x="141" y="494"/>
                        <a:pt x="141" y="486"/>
                      </a:cubicBezTo>
                      <a:cubicBezTo>
                        <a:pt x="152" y="485"/>
                        <a:pt x="164" y="484"/>
                        <a:pt x="176" y="483"/>
                      </a:cubicBezTo>
                      <a:cubicBezTo>
                        <a:pt x="176" y="492"/>
                        <a:pt x="176" y="500"/>
                        <a:pt x="176" y="509"/>
                      </a:cubicBezTo>
                      <a:close/>
                      <a:moveTo>
                        <a:pt x="176" y="466"/>
                      </a:moveTo>
                      <a:cubicBezTo>
                        <a:pt x="164" y="466"/>
                        <a:pt x="152" y="467"/>
                        <a:pt x="141" y="467"/>
                      </a:cubicBezTo>
                      <a:cubicBezTo>
                        <a:pt x="141" y="460"/>
                        <a:pt x="141" y="452"/>
                        <a:pt x="141" y="444"/>
                      </a:cubicBezTo>
                      <a:cubicBezTo>
                        <a:pt x="152" y="442"/>
                        <a:pt x="164" y="441"/>
                        <a:pt x="176" y="440"/>
                      </a:cubicBezTo>
                      <a:cubicBezTo>
                        <a:pt x="176" y="448"/>
                        <a:pt x="176" y="457"/>
                        <a:pt x="176" y="466"/>
                      </a:cubicBezTo>
                      <a:close/>
                      <a:moveTo>
                        <a:pt x="176" y="422"/>
                      </a:moveTo>
                      <a:cubicBezTo>
                        <a:pt x="164" y="423"/>
                        <a:pt x="152" y="424"/>
                        <a:pt x="141" y="425"/>
                      </a:cubicBezTo>
                      <a:cubicBezTo>
                        <a:pt x="141" y="417"/>
                        <a:pt x="141" y="409"/>
                        <a:pt x="141" y="401"/>
                      </a:cubicBezTo>
                      <a:cubicBezTo>
                        <a:pt x="152" y="400"/>
                        <a:pt x="164" y="398"/>
                        <a:pt x="176" y="397"/>
                      </a:cubicBezTo>
                      <a:cubicBezTo>
                        <a:pt x="176" y="405"/>
                        <a:pt x="176" y="414"/>
                        <a:pt x="176" y="422"/>
                      </a:cubicBezTo>
                      <a:close/>
                      <a:moveTo>
                        <a:pt x="176" y="379"/>
                      </a:moveTo>
                      <a:cubicBezTo>
                        <a:pt x="164" y="381"/>
                        <a:pt x="152" y="382"/>
                        <a:pt x="141" y="383"/>
                      </a:cubicBezTo>
                      <a:cubicBezTo>
                        <a:pt x="141" y="375"/>
                        <a:pt x="141" y="367"/>
                        <a:pt x="141" y="359"/>
                      </a:cubicBezTo>
                      <a:cubicBezTo>
                        <a:pt x="152" y="357"/>
                        <a:pt x="164" y="356"/>
                        <a:pt x="176" y="354"/>
                      </a:cubicBezTo>
                      <a:cubicBezTo>
                        <a:pt x="176" y="362"/>
                        <a:pt x="176" y="371"/>
                        <a:pt x="176" y="379"/>
                      </a:cubicBezTo>
                      <a:close/>
                      <a:moveTo>
                        <a:pt x="141" y="299"/>
                      </a:moveTo>
                      <a:cubicBezTo>
                        <a:pt x="141" y="291"/>
                        <a:pt x="141" y="283"/>
                        <a:pt x="141" y="275"/>
                      </a:cubicBezTo>
                      <a:cubicBezTo>
                        <a:pt x="152" y="272"/>
                        <a:pt x="164" y="270"/>
                        <a:pt x="176" y="268"/>
                      </a:cubicBezTo>
                      <a:cubicBezTo>
                        <a:pt x="176" y="276"/>
                        <a:pt x="176" y="285"/>
                        <a:pt x="176" y="293"/>
                      </a:cubicBezTo>
                      <a:cubicBezTo>
                        <a:pt x="164" y="295"/>
                        <a:pt x="152" y="297"/>
                        <a:pt x="141" y="299"/>
                      </a:cubicBezTo>
                      <a:close/>
                      <a:moveTo>
                        <a:pt x="176" y="336"/>
                      </a:moveTo>
                      <a:cubicBezTo>
                        <a:pt x="164" y="338"/>
                        <a:pt x="152" y="339"/>
                        <a:pt x="141" y="341"/>
                      </a:cubicBezTo>
                      <a:cubicBezTo>
                        <a:pt x="141" y="333"/>
                        <a:pt x="141" y="325"/>
                        <a:pt x="141" y="317"/>
                      </a:cubicBezTo>
                      <a:cubicBezTo>
                        <a:pt x="152" y="315"/>
                        <a:pt x="164" y="313"/>
                        <a:pt x="176" y="311"/>
                      </a:cubicBezTo>
                      <a:cubicBezTo>
                        <a:pt x="176" y="319"/>
                        <a:pt x="176" y="328"/>
                        <a:pt x="176" y="336"/>
                      </a:cubicBezTo>
                      <a:close/>
                      <a:moveTo>
                        <a:pt x="176" y="250"/>
                      </a:moveTo>
                      <a:cubicBezTo>
                        <a:pt x="164" y="252"/>
                        <a:pt x="152" y="254"/>
                        <a:pt x="141" y="256"/>
                      </a:cubicBezTo>
                      <a:cubicBezTo>
                        <a:pt x="141" y="248"/>
                        <a:pt x="141" y="240"/>
                        <a:pt x="141" y="232"/>
                      </a:cubicBezTo>
                      <a:cubicBezTo>
                        <a:pt x="152" y="230"/>
                        <a:pt x="164" y="227"/>
                        <a:pt x="176" y="224"/>
                      </a:cubicBezTo>
                      <a:cubicBezTo>
                        <a:pt x="176" y="233"/>
                        <a:pt x="176" y="242"/>
                        <a:pt x="176" y="250"/>
                      </a:cubicBezTo>
                      <a:close/>
                      <a:moveTo>
                        <a:pt x="176" y="207"/>
                      </a:moveTo>
                      <a:cubicBezTo>
                        <a:pt x="164" y="209"/>
                        <a:pt x="152" y="212"/>
                        <a:pt x="141" y="214"/>
                      </a:cubicBezTo>
                      <a:cubicBezTo>
                        <a:pt x="141" y="206"/>
                        <a:pt x="141" y="198"/>
                        <a:pt x="141" y="190"/>
                      </a:cubicBezTo>
                      <a:cubicBezTo>
                        <a:pt x="152" y="187"/>
                        <a:pt x="164" y="184"/>
                        <a:pt x="176" y="181"/>
                      </a:cubicBezTo>
                      <a:cubicBezTo>
                        <a:pt x="176" y="190"/>
                        <a:pt x="176" y="198"/>
                        <a:pt x="176" y="207"/>
                      </a:cubicBezTo>
                      <a:close/>
                      <a:moveTo>
                        <a:pt x="176" y="164"/>
                      </a:moveTo>
                      <a:cubicBezTo>
                        <a:pt x="164" y="167"/>
                        <a:pt x="152" y="169"/>
                        <a:pt x="141" y="172"/>
                      </a:cubicBezTo>
                      <a:cubicBezTo>
                        <a:pt x="141" y="164"/>
                        <a:pt x="141" y="156"/>
                        <a:pt x="141" y="148"/>
                      </a:cubicBezTo>
                      <a:cubicBezTo>
                        <a:pt x="152" y="145"/>
                        <a:pt x="164" y="142"/>
                        <a:pt x="176" y="138"/>
                      </a:cubicBezTo>
                      <a:cubicBezTo>
                        <a:pt x="176" y="147"/>
                        <a:pt x="176" y="155"/>
                        <a:pt x="176" y="164"/>
                      </a:cubicBezTo>
                      <a:close/>
                      <a:moveTo>
                        <a:pt x="176" y="121"/>
                      </a:moveTo>
                      <a:cubicBezTo>
                        <a:pt x="164" y="124"/>
                        <a:pt x="152" y="127"/>
                        <a:pt x="141" y="130"/>
                      </a:cubicBezTo>
                      <a:cubicBezTo>
                        <a:pt x="141" y="122"/>
                        <a:pt x="141" y="114"/>
                        <a:pt x="141" y="106"/>
                      </a:cubicBezTo>
                      <a:cubicBezTo>
                        <a:pt x="152" y="102"/>
                        <a:pt x="164" y="99"/>
                        <a:pt x="176" y="95"/>
                      </a:cubicBezTo>
                      <a:cubicBezTo>
                        <a:pt x="176" y="104"/>
                        <a:pt x="176" y="112"/>
                        <a:pt x="176" y="121"/>
                      </a:cubicBezTo>
                      <a:close/>
                      <a:moveTo>
                        <a:pt x="141" y="64"/>
                      </a:moveTo>
                      <a:cubicBezTo>
                        <a:pt x="176" y="52"/>
                        <a:pt x="176" y="52"/>
                        <a:pt x="176" y="52"/>
                      </a:cubicBezTo>
                      <a:cubicBezTo>
                        <a:pt x="176" y="78"/>
                        <a:pt x="176" y="78"/>
                        <a:pt x="176" y="78"/>
                      </a:cubicBezTo>
                      <a:cubicBezTo>
                        <a:pt x="141" y="87"/>
                        <a:pt x="141" y="87"/>
                        <a:pt x="141" y="87"/>
                      </a:cubicBezTo>
                      <a:lnTo>
                        <a:pt x="141" y="64"/>
                      </a:lnTo>
                      <a:close/>
                      <a:moveTo>
                        <a:pt x="94" y="78"/>
                      </a:move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94"/>
                        <a:pt x="117" y="94"/>
                        <a:pt x="117" y="94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lnTo>
                        <a:pt x="94" y="78"/>
                      </a:lnTo>
                      <a:close/>
                      <a:moveTo>
                        <a:pt x="94" y="119"/>
                      </a:moveTo>
                      <a:cubicBezTo>
                        <a:pt x="102" y="117"/>
                        <a:pt x="109" y="114"/>
                        <a:pt x="117" y="112"/>
                      </a:cubicBezTo>
                      <a:cubicBezTo>
                        <a:pt x="117" y="120"/>
                        <a:pt x="117" y="127"/>
                        <a:pt x="117" y="135"/>
                      </a:cubicBezTo>
                      <a:cubicBezTo>
                        <a:pt x="109" y="137"/>
                        <a:pt x="102" y="139"/>
                        <a:pt x="94" y="141"/>
                      </a:cubicBezTo>
                      <a:cubicBezTo>
                        <a:pt x="94" y="133"/>
                        <a:pt x="94" y="126"/>
                        <a:pt x="94" y="119"/>
                      </a:cubicBezTo>
                      <a:close/>
                      <a:moveTo>
                        <a:pt x="94" y="160"/>
                      </a:moveTo>
                      <a:cubicBezTo>
                        <a:pt x="102" y="158"/>
                        <a:pt x="109" y="156"/>
                        <a:pt x="117" y="154"/>
                      </a:cubicBezTo>
                      <a:cubicBezTo>
                        <a:pt x="117" y="161"/>
                        <a:pt x="117" y="169"/>
                        <a:pt x="117" y="177"/>
                      </a:cubicBezTo>
                      <a:cubicBezTo>
                        <a:pt x="109" y="178"/>
                        <a:pt x="102" y="180"/>
                        <a:pt x="94" y="182"/>
                      </a:cubicBezTo>
                      <a:cubicBezTo>
                        <a:pt x="94" y="175"/>
                        <a:pt x="94" y="167"/>
                        <a:pt x="94" y="160"/>
                      </a:cubicBezTo>
                      <a:close/>
                      <a:moveTo>
                        <a:pt x="94" y="201"/>
                      </a:moveTo>
                      <a:cubicBezTo>
                        <a:pt x="102" y="199"/>
                        <a:pt x="109" y="197"/>
                        <a:pt x="117" y="195"/>
                      </a:cubicBezTo>
                      <a:cubicBezTo>
                        <a:pt x="117" y="203"/>
                        <a:pt x="117" y="211"/>
                        <a:pt x="117" y="218"/>
                      </a:cubicBezTo>
                      <a:cubicBezTo>
                        <a:pt x="109" y="220"/>
                        <a:pt x="102" y="221"/>
                        <a:pt x="94" y="223"/>
                      </a:cubicBezTo>
                      <a:cubicBezTo>
                        <a:pt x="94" y="216"/>
                        <a:pt x="94" y="208"/>
                        <a:pt x="94" y="201"/>
                      </a:cubicBezTo>
                      <a:close/>
                      <a:moveTo>
                        <a:pt x="94" y="242"/>
                      </a:moveTo>
                      <a:cubicBezTo>
                        <a:pt x="102" y="241"/>
                        <a:pt x="109" y="239"/>
                        <a:pt x="117" y="237"/>
                      </a:cubicBezTo>
                      <a:cubicBezTo>
                        <a:pt x="117" y="245"/>
                        <a:pt x="117" y="252"/>
                        <a:pt x="117" y="260"/>
                      </a:cubicBezTo>
                      <a:cubicBezTo>
                        <a:pt x="109" y="261"/>
                        <a:pt x="102" y="263"/>
                        <a:pt x="94" y="264"/>
                      </a:cubicBezTo>
                      <a:cubicBezTo>
                        <a:pt x="94" y="257"/>
                        <a:pt x="94" y="249"/>
                        <a:pt x="94" y="242"/>
                      </a:cubicBezTo>
                      <a:close/>
                      <a:moveTo>
                        <a:pt x="94" y="283"/>
                      </a:moveTo>
                      <a:cubicBezTo>
                        <a:pt x="101" y="282"/>
                        <a:pt x="109" y="280"/>
                        <a:pt x="117" y="279"/>
                      </a:cubicBezTo>
                      <a:cubicBezTo>
                        <a:pt x="117" y="286"/>
                        <a:pt x="117" y="294"/>
                        <a:pt x="117" y="302"/>
                      </a:cubicBezTo>
                      <a:cubicBezTo>
                        <a:pt x="109" y="303"/>
                        <a:pt x="101" y="304"/>
                        <a:pt x="94" y="305"/>
                      </a:cubicBezTo>
                      <a:cubicBezTo>
                        <a:pt x="94" y="298"/>
                        <a:pt x="94" y="291"/>
                        <a:pt x="94" y="283"/>
                      </a:cubicBezTo>
                      <a:close/>
                      <a:moveTo>
                        <a:pt x="94" y="324"/>
                      </a:moveTo>
                      <a:cubicBezTo>
                        <a:pt x="101" y="323"/>
                        <a:pt x="109" y="322"/>
                        <a:pt x="117" y="320"/>
                      </a:cubicBezTo>
                      <a:cubicBezTo>
                        <a:pt x="117" y="328"/>
                        <a:pt x="117" y="336"/>
                        <a:pt x="117" y="343"/>
                      </a:cubicBezTo>
                      <a:cubicBezTo>
                        <a:pt x="109" y="344"/>
                        <a:pt x="101" y="345"/>
                        <a:pt x="94" y="346"/>
                      </a:cubicBezTo>
                      <a:cubicBezTo>
                        <a:pt x="94" y="339"/>
                        <a:pt x="94" y="332"/>
                        <a:pt x="94" y="324"/>
                      </a:cubicBezTo>
                      <a:close/>
                      <a:moveTo>
                        <a:pt x="94" y="365"/>
                      </a:moveTo>
                      <a:cubicBezTo>
                        <a:pt x="101" y="364"/>
                        <a:pt x="109" y="363"/>
                        <a:pt x="116" y="362"/>
                      </a:cubicBezTo>
                      <a:cubicBezTo>
                        <a:pt x="116" y="370"/>
                        <a:pt x="116" y="377"/>
                        <a:pt x="116" y="385"/>
                      </a:cubicBezTo>
                      <a:cubicBezTo>
                        <a:pt x="109" y="386"/>
                        <a:pt x="101" y="387"/>
                        <a:pt x="94" y="387"/>
                      </a:cubicBezTo>
                      <a:cubicBezTo>
                        <a:pt x="94" y="380"/>
                        <a:pt x="94" y="373"/>
                        <a:pt x="94" y="365"/>
                      </a:cubicBezTo>
                      <a:close/>
                      <a:moveTo>
                        <a:pt x="94" y="407"/>
                      </a:moveTo>
                      <a:cubicBezTo>
                        <a:pt x="101" y="406"/>
                        <a:pt x="109" y="405"/>
                        <a:pt x="116" y="404"/>
                      </a:cubicBezTo>
                      <a:cubicBezTo>
                        <a:pt x="116" y="411"/>
                        <a:pt x="116" y="419"/>
                        <a:pt x="116" y="427"/>
                      </a:cubicBezTo>
                      <a:cubicBezTo>
                        <a:pt x="109" y="427"/>
                        <a:pt x="101" y="428"/>
                        <a:pt x="94" y="428"/>
                      </a:cubicBezTo>
                      <a:cubicBezTo>
                        <a:pt x="94" y="421"/>
                        <a:pt x="94" y="414"/>
                        <a:pt x="94" y="407"/>
                      </a:cubicBezTo>
                      <a:close/>
                      <a:moveTo>
                        <a:pt x="94" y="448"/>
                      </a:moveTo>
                      <a:cubicBezTo>
                        <a:pt x="101" y="447"/>
                        <a:pt x="109" y="446"/>
                        <a:pt x="116" y="445"/>
                      </a:cubicBezTo>
                      <a:cubicBezTo>
                        <a:pt x="116" y="453"/>
                        <a:pt x="116" y="461"/>
                        <a:pt x="116" y="468"/>
                      </a:cubicBezTo>
                      <a:cubicBezTo>
                        <a:pt x="109" y="469"/>
                        <a:pt x="101" y="469"/>
                        <a:pt x="94" y="469"/>
                      </a:cubicBezTo>
                      <a:cubicBezTo>
                        <a:pt x="94" y="462"/>
                        <a:pt x="94" y="455"/>
                        <a:pt x="94" y="448"/>
                      </a:cubicBezTo>
                      <a:close/>
                      <a:moveTo>
                        <a:pt x="94" y="489"/>
                      </a:moveTo>
                      <a:cubicBezTo>
                        <a:pt x="101" y="488"/>
                        <a:pt x="109" y="488"/>
                        <a:pt x="116" y="487"/>
                      </a:cubicBezTo>
                      <a:cubicBezTo>
                        <a:pt x="116" y="495"/>
                        <a:pt x="116" y="502"/>
                        <a:pt x="116" y="510"/>
                      </a:cubicBezTo>
                      <a:cubicBezTo>
                        <a:pt x="109" y="510"/>
                        <a:pt x="101" y="510"/>
                        <a:pt x="94" y="511"/>
                      </a:cubicBezTo>
                      <a:cubicBezTo>
                        <a:pt x="94" y="503"/>
                        <a:pt x="94" y="496"/>
                        <a:pt x="94" y="489"/>
                      </a:cubicBezTo>
                      <a:close/>
                      <a:moveTo>
                        <a:pt x="93" y="530"/>
                      </a:moveTo>
                      <a:cubicBezTo>
                        <a:pt x="101" y="529"/>
                        <a:pt x="109" y="529"/>
                        <a:pt x="116" y="529"/>
                      </a:cubicBezTo>
                      <a:cubicBezTo>
                        <a:pt x="116" y="536"/>
                        <a:pt x="116" y="544"/>
                        <a:pt x="116" y="552"/>
                      </a:cubicBezTo>
                      <a:cubicBezTo>
                        <a:pt x="109" y="552"/>
                        <a:pt x="101" y="552"/>
                        <a:pt x="93" y="552"/>
                      </a:cubicBezTo>
                      <a:cubicBezTo>
                        <a:pt x="93" y="544"/>
                        <a:pt x="93" y="537"/>
                        <a:pt x="93" y="530"/>
                      </a:cubicBezTo>
                      <a:close/>
                      <a:moveTo>
                        <a:pt x="93" y="571"/>
                      </a:moveTo>
                      <a:cubicBezTo>
                        <a:pt x="101" y="571"/>
                        <a:pt x="109" y="570"/>
                        <a:pt x="116" y="570"/>
                      </a:cubicBezTo>
                      <a:cubicBezTo>
                        <a:pt x="116" y="578"/>
                        <a:pt x="116" y="586"/>
                        <a:pt x="116" y="593"/>
                      </a:cubicBezTo>
                      <a:cubicBezTo>
                        <a:pt x="109" y="593"/>
                        <a:pt x="101" y="593"/>
                        <a:pt x="93" y="593"/>
                      </a:cubicBezTo>
                      <a:cubicBezTo>
                        <a:pt x="93" y="585"/>
                        <a:pt x="93" y="578"/>
                        <a:pt x="93" y="571"/>
                      </a:cubicBezTo>
                      <a:close/>
                      <a:moveTo>
                        <a:pt x="93" y="612"/>
                      </a:moveTo>
                      <a:cubicBezTo>
                        <a:pt x="101" y="612"/>
                        <a:pt x="108" y="612"/>
                        <a:pt x="116" y="612"/>
                      </a:cubicBezTo>
                      <a:cubicBezTo>
                        <a:pt x="116" y="620"/>
                        <a:pt x="116" y="627"/>
                        <a:pt x="116" y="635"/>
                      </a:cubicBezTo>
                      <a:cubicBezTo>
                        <a:pt x="108" y="635"/>
                        <a:pt x="101" y="634"/>
                        <a:pt x="93" y="634"/>
                      </a:cubicBezTo>
                      <a:cubicBezTo>
                        <a:pt x="93" y="627"/>
                        <a:pt x="93" y="619"/>
                        <a:pt x="93" y="612"/>
                      </a:cubicBezTo>
                      <a:close/>
                      <a:moveTo>
                        <a:pt x="93" y="653"/>
                      </a:moveTo>
                      <a:cubicBezTo>
                        <a:pt x="101" y="653"/>
                        <a:pt x="108" y="653"/>
                        <a:pt x="116" y="654"/>
                      </a:cubicBezTo>
                      <a:cubicBezTo>
                        <a:pt x="116" y="661"/>
                        <a:pt x="116" y="669"/>
                        <a:pt x="116" y="676"/>
                      </a:cubicBezTo>
                      <a:cubicBezTo>
                        <a:pt x="108" y="676"/>
                        <a:pt x="101" y="675"/>
                        <a:pt x="93" y="675"/>
                      </a:cubicBezTo>
                      <a:cubicBezTo>
                        <a:pt x="93" y="668"/>
                        <a:pt x="93" y="660"/>
                        <a:pt x="93" y="653"/>
                      </a:cubicBezTo>
                      <a:close/>
                      <a:moveTo>
                        <a:pt x="93" y="694"/>
                      </a:moveTo>
                      <a:cubicBezTo>
                        <a:pt x="101" y="695"/>
                        <a:pt x="108" y="695"/>
                        <a:pt x="116" y="695"/>
                      </a:cubicBezTo>
                      <a:cubicBezTo>
                        <a:pt x="116" y="703"/>
                        <a:pt x="116" y="710"/>
                        <a:pt x="116" y="718"/>
                      </a:cubicBezTo>
                      <a:cubicBezTo>
                        <a:pt x="108" y="717"/>
                        <a:pt x="101" y="717"/>
                        <a:pt x="93" y="716"/>
                      </a:cubicBezTo>
                      <a:cubicBezTo>
                        <a:pt x="93" y="709"/>
                        <a:pt x="93" y="702"/>
                        <a:pt x="93" y="694"/>
                      </a:cubicBezTo>
                      <a:close/>
                      <a:moveTo>
                        <a:pt x="93" y="735"/>
                      </a:moveTo>
                      <a:cubicBezTo>
                        <a:pt x="101" y="736"/>
                        <a:pt x="108" y="736"/>
                        <a:pt x="116" y="737"/>
                      </a:cubicBezTo>
                      <a:cubicBezTo>
                        <a:pt x="116" y="744"/>
                        <a:pt x="116" y="752"/>
                        <a:pt x="116" y="760"/>
                      </a:cubicBezTo>
                      <a:cubicBezTo>
                        <a:pt x="108" y="759"/>
                        <a:pt x="101" y="758"/>
                        <a:pt x="93" y="757"/>
                      </a:cubicBezTo>
                      <a:cubicBezTo>
                        <a:pt x="93" y="750"/>
                        <a:pt x="93" y="743"/>
                        <a:pt x="93" y="735"/>
                      </a:cubicBezTo>
                      <a:close/>
                      <a:moveTo>
                        <a:pt x="93" y="776"/>
                      </a:moveTo>
                      <a:cubicBezTo>
                        <a:pt x="116" y="778"/>
                        <a:pt x="116" y="778"/>
                        <a:pt x="116" y="778"/>
                      </a:cubicBezTo>
                      <a:cubicBezTo>
                        <a:pt x="116" y="801"/>
                        <a:pt x="116" y="801"/>
                        <a:pt x="116" y="801"/>
                      </a:cubicBezTo>
                      <a:cubicBezTo>
                        <a:pt x="93" y="798"/>
                        <a:pt x="93" y="798"/>
                        <a:pt x="93" y="798"/>
                      </a:cubicBezTo>
                      <a:lnTo>
                        <a:pt x="93" y="776"/>
                      </a:lnTo>
                      <a:close/>
                      <a:moveTo>
                        <a:pt x="74" y="796"/>
                      </a:moveTo>
                      <a:cubicBezTo>
                        <a:pt x="58" y="794"/>
                        <a:pt x="58" y="794"/>
                        <a:pt x="58" y="794"/>
                      </a:cubicBezTo>
                      <a:cubicBezTo>
                        <a:pt x="58" y="774"/>
                        <a:pt x="58" y="774"/>
                        <a:pt x="58" y="774"/>
                      </a:cubicBezTo>
                      <a:cubicBezTo>
                        <a:pt x="74" y="775"/>
                        <a:pt x="74" y="775"/>
                        <a:pt x="74" y="775"/>
                      </a:cubicBezTo>
                      <a:lnTo>
                        <a:pt x="74" y="796"/>
                      </a:lnTo>
                      <a:close/>
                      <a:moveTo>
                        <a:pt x="74" y="756"/>
                      </a:moveTo>
                      <a:cubicBezTo>
                        <a:pt x="69" y="755"/>
                        <a:pt x="63" y="754"/>
                        <a:pt x="58" y="754"/>
                      </a:cubicBezTo>
                      <a:cubicBezTo>
                        <a:pt x="58" y="747"/>
                        <a:pt x="58" y="740"/>
                        <a:pt x="58" y="733"/>
                      </a:cubicBezTo>
                      <a:cubicBezTo>
                        <a:pt x="63" y="734"/>
                        <a:pt x="69" y="734"/>
                        <a:pt x="74" y="735"/>
                      </a:cubicBezTo>
                      <a:cubicBezTo>
                        <a:pt x="74" y="742"/>
                        <a:pt x="74" y="749"/>
                        <a:pt x="74" y="756"/>
                      </a:cubicBezTo>
                      <a:close/>
                      <a:moveTo>
                        <a:pt x="58" y="713"/>
                      </a:moveTo>
                      <a:cubicBezTo>
                        <a:pt x="58" y="707"/>
                        <a:pt x="58" y="700"/>
                        <a:pt x="58" y="693"/>
                      </a:cubicBezTo>
                      <a:cubicBezTo>
                        <a:pt x="63" y="693"/>
                        <a:pt x="69" y="694"/>
                        <a:pt x="74" y="694"/>
                      </a:cubicBezTo>
                      <a:cubicBezTo>
                        <a:pt x="74" y="701"/>
                        <a:pt x="74" y="708"/>
                        <a:pt x="74" y="715"/>
                      </a:cubicBezTo>
                      <a:cubicBezTo>
                        <a:pt x="69" y="714"/>
                        <a:pt x="63" y="714"/>
                        <a:pt x="58" y="713"/>
                      </a:cubicBezTo>
                      <a:close/>
                      <a:moveTo>
                        <a:pt x="74" y="674"/>
                      </a:moveTo>
                      <a:cubicBezTo>
                        <a:pt x="69" y="674"/>
                        <a:pt x="63" y="674"/>
                        <a:pt x="58" y="673"/>
                      </a:cubicBezTo>
                      <a:cubicBezTo>
                        <a:pt x="58" y="666"/>
                        <a:pt x="58" y="660"/>
                        <a:pt x="58" y="653"/>
                      </a:cubicBezTo>
                      <a:cubicBezTo>
                        <a:pt x="63" y="653"/>
                        <a:pt x="69" y="653"/>
                        <a:pt x="74" y="653"/>
                      </a:cubicBezTo>
                      <a:cubicBezTo>
                        <a:pt x="74" y="660"/>
                        <a:pt x="74" y="667"/>
                        <a:pt x="74" y="674"/>
                      </a:cubicBezTo>
                      <a:close/>
                      <a:moveTo>
                        <a:pt x="58" y="633"/>
                      </a:moveTo>
                      <a:cubicBezTo>
                        <a:pt x="58" y="626"/>
                        <a:pt x="58" y="619"/>
                        <a:pt x="58" y="613"/>
                      </a:cubicBezTo>
                      <a:cubicBezTo>
                        <a:pt x="63" y="613"/>
                        <a:pt x="69" y="613"/>
                        <a:pt x="74" y="613"/>
                      </a:cubicBezTo>
                      <a:cubicBezTo>
                        <a:pt x="74" y="620"/>
                        <a:pt x="74" y="627"/>
                        <a:pt x="74" y="634"/>
                      </a:cubicBezTo>
                      <a:cubicBezTo>
                        <a:pt x="69" y="633"/>
                        <a:pt x="63" y="633"/>
                        <a:pt x="58" y="633"/>
                      </a:cubicBezTo>
                      <a:close/>
                      <a:moveTo>
                        <a:pt x="74" y="593"/>
                      </a:moveTo>
                      <a:cubicBezTo>
                        <a:pt x="69" y="593"/>
                        <a:pt x="63" y="593"/>
                        <a:pt x="58" y="593"/>
                      </a:cubicBezTo>
                      <a:cubicBezTo>
                        <a:pt x="58" y="586"/>
                        <a:pt x="58" y="579"/>
                        <a:pt x="58" y="572"/>
                      </a:cubicBezTo>
                      <a:cubicBezTo>
                        <a:pt x="63" y="572"/>
                        <a:pt x="69" y="572"/>
                        <a:pt x="74" y="572"/>
                      </a:cubicBezTo>
                      <a:cubicBezTo>
                        <a:pt x="74" y="579"/>
                        <a:pt x="74" y="586"/>
                        <a:pt x="74" y="593"/>
                      </a:cubicBezTo>
                      <a:close/>
                      <a:moveTo>
                        <a:pt x="58" y="552"/>
                      </a:moveTo>
                      <a:cubicBezTo>
                        <a:pt x="58" y="546"/>
                        <a:pt x="58" y="539"/>
                        <a:pt x="58" y="532"/>
                      </a:cubicBezTo>
                      <a:cubicBezTo>
                        <a:pt x="63" y="532"/>
                        <a:pt x="69" y="532"/>
                        <a:pt x="74" y="531"/>
                      </a:cubicBezTo>
                      <a:cubicBezTo>
                        <a:pt x="74" y="538"/>
                        <a:pt x="74" y="545"/>
                        <a:pt x="74" y="552"/>
                      </a:cubicBezTo>
                      <a:cubicBezTo>
                        <a:pt x="69" y="552"/>
                        <a:pt x="63" y="552"/>
                        <a:pt x="58" y="552"/>
                      </a:cubicBezTo>
                      <a:close/>
                      <a:moveTo>
                        <a:pt x="74" y="512"/>
                      </a:moveTo>
                      <a:cubicBezTo>
                        <a:pt x="69" y="512"/>
                        <a:pt x="63" y="512"/>
                        <a:pt x="58" y="512"/>
                      </a:cubicBezTo>
                      <a:cubicBezTo>
                        <a:pt x="58" y="505"/>
                        <a:pt x="58" y="499"/>
                        <a:pt x="58" y="492"/>
                      </a:cubicBezTo>
                      <a:cubicBezTo>
                        <a:pt x="63" y="491"/>
                        <a:pt x="69" y="491"/>
                        <a:pt x="74" y="491"/>
                      </a:cubicBezTo>
                      <a:cubicBezTo>
                        <a:pt x="74" y="498"/>
                        <a:pt x="74" y="505"/>
                        <a:pt x="74" y="512"/>
                      </a:cubicBezTo>
                      <a:close/>
                      <a:moveTo>
                        <a:pt x="74" y="471"/>
                      </a:moveTo>
                      <a:cubicBezTo>
                        <a:pt x="69" y="471"/>
                        <a:pt x="63" y="472"/>
                        <a:pt x="58" y="472"/>
                      </a:cubicBezTo>
                      <a:cubicBezTo>
                        <a:pt x="58" y="465"/>
                        <a:pt x="58" y="458"/>
                        <a:pt x="58" y="452"/>
                      </a:cubicBezTo>
                      <a:cubicBezTo>
                        <a:pt x="63" y="451"/>
                        <a:pt x="69" y="450"/>
                        <a:pt x="74" y="450"/>
                      </a:cubicBezTo>
                      <a:cubicBezTo>
                        <a:pt x="74" y="457"/>
                        <a:pt x="74" y="464"/>
                        <a:pt x="74" y="471"/>
                      </a:cubicBezTo>
                      <a:close/>
                      <a:moveTo>
                        <a:pt x="74" y="430"/>
                      </a:moveTo>
                      <a:cubicBezTo>
                        <a:pt x="69" y="431"/>
                        <a:pt x="63" y="431"/>
                        <a:pt x="58" y="432"/>
                      </a:cubicBezTo>
                      <a:cubicBezTo>
                        <a:pt x="58" y="425"/>
                        <a:pt x="58" y="418"/>
                        <a:pt x="58" y="411"/>
                      </a:cubicBezTo>
                      <a:cubicBezTo>
                        <a:pt x="63" y="411"/>
                        <a:pt x="69" y="410"/>
                        <a:pt x="74" y="409"/>
                      </a:cubicBezTo>
                      <a:cubicBezTo>
                        <a:pt x="74" y="416"/>
                        <a:pt x="74" y="423"/>
                        <a:pt x="74" y="430"/>
                      </a:cubicBezTo>
                      <a:close/>
                      <a:moveTo>
                        <a:pt x="74" y="390"/>
                      </a:moveTo>
                      <a:cubicBezTo>
                        <a:pt x="69" y="390"/>
                        <a:pt x="63" y="391"/>
                        <a:pt x="58" y="391"/>
                      </a:cubicBezTo>
                      <a:cubicBezTo>
                        <a:pt x="58" y="385"/>
                        <a:pt x="58" y="378"/>
                        <a:pt x="58" y="371"/>
                      </a:cubicBezTo>
                      <a:cubicBezTo>
                        <a:pt x="63" y="370"/>
                        <a:pt x="69" y="369"/>
                        <a:pt x="74" y="369"/>
                      </a:cubicBezTo>
                      <a:cubicBezTo>
                        <a:pt x="74" y="376"/>
                        <a:pt x="74" y="383"/>
                        <a:pt x="74" y="390"/>
                      </a:cubicBezTo>
                      <a:close/>
                      <a:moveTo>
                        <a:pt x="74" y="349"/>
                      </a:moveTo>
                      <a:cubicBezTo>
                        <a:pt x="69" y="350"/>
                        <a:pt x="63" y="350"/>
                        <a:pt x="58" y="351"/>
                      </a:cubicBezTo>
                      <a:cubicBezTo>
                        <a:pt x="58" y="344"/>
                        <a:pt x="58" y="338"/>
                        <a:pt x="58" y="331"/>
                      </a:cubicBezTo>
                      <a:cubicBezTo>
                        <a:pt x="63" y="330"/>
                        <a:pt x="69" y="329"/>
                        <a:pt x="74" y="328"/>
                      </a:cubicBezTo>
                      <a:cubicBezTo>
                        <a:pt x="74" y="335"/>
                        <a:pt x="74" y="342"/>
                        <a:pt x="74" y="349"/>
                      </a:cubicBezTo>
                      <a:close/>
                      <a:moveTo>
                        <a:pt x="74" y="308"/>
                      </a:moveTo>
                      <a:cubicBezTo>
                        <a:pt x="69" y="309"/>
                        <a:pt x="63" y="310"/>
                        <a:pt x="58" y="311"/>
                      </a:cubicBezTo>
                      <a:cubicBezTo>
                        <a:pt x="58" y="304"/>
                        <a:pt x="58" y="297"/>
                        <a:pt x="58" y="291"/>
                      </a:cubicBezTo>
                      <a:cubicBezTo>
                        <a:pt x="63" y="289"/>
                        <a:pt x="69" y="288"/>
                        <a:pt x="74" y="287"/>
                      </a:cubicBezTo>
                      <a:cubicBezTo>
                        <a:pt x="74" y="294"/>
                        <a:pt x="74" y="301"/>
                        <a:pt x="74" y="308"/>
                      </a:cubicBezTo>
                      <a:close/>
                      <a:moveTo>
                        <a:pt x="74" y="268"/>
                      </a:moveTo>
                      <a:cubicBezTo>
                        <a:pt x="69" y="269"/>
                        <a:pt x="63" y="270"/>
                        <a:pt x="58" y="271"/>
                      </a:cubicBezTo>
                      <a:cubicBezTo>
                        <a:pt x="58" y="264"/>
                        <a:pt x="58" y="257"/>
                        <a:pt x="58" y="250"/>
                      </a:cubicBezTo>
                      <a:cubicBezTo>
                        <a:pt x="63" y="249"/>
                        <a:pt x="69" y="248"/>
                        <a:pt x="74" y="247"/>
                      </a:cubicBezTo>
                      <a:cubicBezTo>
                        <a:pt x="74" y="254"/>
                        <a:pt x="74" y="261"/>
                        <a:pt x="74" y="268"/>
                      </a:cubicBezTo>
                      <a:close/>
                      <a:moveTo>
                        <a:pt x="74" y="227"/>
                      </a:moveTo>
                      <a:cubicBezTo>
                        <a:pt x="69" y="228"/>
                        <a:pt x="63" y="229"/>
                        <a:pt x="58" y="230"/>
                      </a:cubicBezTo>
                      <a:cubicBezTo>
                        <a:pt x="58" y="224"/>
                        <a:pt x="58" y="217"/>
                        <a:pt x="58" y="210"/>
                      </a:cubicBezTo>
                      <a:cubicBezTo>
                        <a:pt x="63" y="209"/>
                        <a:pt x="69" y="207"/>
                        <a:pt x="74" y="206"/>
                      </a:cubicBezTo>
                      <a:cubicBezTo>
                        <a:pt x="74" y="213"/>
                        <a:pt x="74" y="220"/>
                        <a:pt x="74" y="227"/>
                      </a:cubicBezTo>
                      <a:close/>
                      <a:moveTo>
                        <a:pt x="58" y="190"/>
                      </a:moveTo>
                      <a:cubicBezTo>
                        <a:pt x="58" y="183"/>
                        <a:pt x="58" y="177"/>
                        <a:pt x="58" y="170"/>
                      </a:cubicBezTo>
                      <a:cubicBezTo>
                        <a:pt x="63" y="168"/>
                        <a:pt x="69" y="167"/>
                        <a:pt x="74" y="165"/>
                      </a:cubicBezTo>
                      <a:cubicBezTo>
                        <a:pt x="74" y="172"/>
                        <a:pt x="74" y="179"/>
                        <a:pt x="74" y="186"/>
                      </a:cubicBezTo>
                      <a:cubicBezTo>
                        <a:pt x="69" y="188"/>
                        <a:pt x="63" y="189"/>
                        <a:pt x="58" y="190"/>
                      </a:cubicBezTo>
                      <a:close/>
                      <a:moveTo>
                        <a:pt x="74" y="146"/>
                      </a:moveTo>
                      <a:cubicBezTo>
                        <a:pt x="69" y="147"/>
                        <a:pt x="63" y="148"/>
                        <a:pt x="58" y="150"/>
                      </a:cubicBezTo>
                      <a:cubicBezTo>
                        <a:pt x="58" y="143"/>
                        <a:pt x="58" y="136"/>
                        <a:pt x="58" y="130"/>
                      </a:cubicBezTo>
                      <a:cubicBezTo>
                        <a:pt x="63" y="128"/>
                        <a:pt x="69" y="126"/>
                        <a:pt x="74" y="125"/>
                      </a:cubicBezTo>
                      <a:cubicBezTo>
                        <a:pt x="74" y="132"/>
                        <a:pt x="74" y="139"/>
                        <a:pt x="74" y="146"/>
                      </a:cubicBezTo>
                      <a:close/>
                      <a:moveTo>
                        <a:pt x="58" y="89"/>
                      </a:move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58" y="110"/>
                        <a:pt x="58" y="110"/>
                        <a:pt x="58" y="110"/>
                      </a:cubicBezTo>
                      <a:lnTo>
                        <a:pt x="58" y="89"/>
                      </a:lnTo>
                      <a:close/>
                      <a:moveTo>
                        <a:pt x="43" y="793"/>
                      </a:moveTo>
                      <a:cubicBezTo>
                        <a:pt x="29" y="791"/>
                        <a:pt x="29" y="791"/>
                        <a:pt x="29" y="791"/>
                      </a:cubicBezTo>
                      <a:cubicBezTo>
                        <a:pt x="29" y="772"/>
                        <a:pt x="29" y="772"/>
                        <a:pt x="29" y="772"/>
                      </a:cubicBezTo>
                      <a:cubicBezTo>
                        <a:pt x="43" y="773"/>
                        <a:pt x="43" y="773"/>
                        <a:pt x="43" y="773"/>
                      </a:cubicBezTo>
                      <a:lnTo>
                        <a:pt x="43" y="793"/>
                      </a:lnTo>
                      <a:close/>
                      <a:moveTo>
                        <a:pt x="43" y="753"/>
                      </a:moveTo>
                      <a:cubicBezTo>
                        <a:pt x="38" y="752"/>
                        <a:pt x="33" y="752"/>
                        <a:pt x="28" y="751"/>
                      </a:cubicBezTo>
                      <a:cubicBezTo>
                        <a:pt x="28" y="745"/>
                        <a:pt x="28" y="738"/>
                        <a:pt x="28" y="732"/>
                      </a:cubicBezTo>
                      <a:cubicBezTo>
                        <a:pt x="33" y="732"/>
                        <a:pt x="38" y="733"/>
                        <a:pt x="43" y="733"/>
                      </a:cubicBezTo>
                      <a:cubicBezTo>
                        <a:pt x="43" y="739"/>
                        <a:pt x="43" y="746"/>
                        <a:pt x="43" y="753"/>
                      </a:cubicBezTo>
                      <a:close/>
                      <a:moveTo>
                        <a:pt x="43" y="713"/>
                      </a:moveTo>
                      <a:cubicBezTo>
                        <a:pt x="38" y="712"/>
                        <a:pt x="33" y="712"/>
                        <a:pt x="28" y="711"/>
                      </a:cubicBezTo>
                      <a:cubicBezTo>
                        <a:pt x="28" y="705"/>
                        <a:pt x="28" y="699"/>
                        <a:pt x="28" y="692"/>
                      </a:cubicBezTo>
                      <a:cubicBezTo>
                        <a:pt x="33" y="693"/>
                        <a:pt x="38" y="693"/>
                        <a:pt x="43" y="693"/>
                      </a:cubicBezTo>
                      <a:cubicBezTo>
                        <a:pt x="43" y="700"/>
                        <a:pt x="43" y="706"/>
                        <a:pt x="43" y="713"/>
                      </a:cubicBezTo>
                      <a:close/>
                      <a:moveTo>
                        <a:pt x="43" y="673"/>
                      </a:moveTo>
                      <a:cubicBezTo>
                        <a:pt x="38" y="673"/>
                        <a:pt x="33" y="672"/>
                        <a:pt x="28" y="672"/>
                      </a:cubicBezTo>
                      <a:cubicBezTo>
                        <a:pt x="28" y="666"/>
                        <a:pt x="28" y="659"/>
                        <a:pt x="28" y="653"/>
                      </a:cubicBezTo>
                      <a:cubicBezTo>
                        <a:pt x="33" y="653"/>
                        <a:pt x="38" y="653"/>
                        <a:pt x="43" y="653"/>
                      </a:cubicBezTo>
                      <a:cubicBezTo>
                        <a:pt x="43" y="660"/>
                        <a:pt x="43" y="666"/>
                        <a:pt x="43" y="673"/>
                      </a:cubicBezTo>
                      <a:close/>
                      <a:moveTo>
                        <a:pt x="42" y="633"/>
                      </a:moveTo>
                      <a:cubicBezTo>
                        <a:pt x="38" y="633"/>
                        <a:pt x="33" y="633"/>
                        <a:pt x="28" y="632"/>
                      </a:cubicBezTo>
                      <a:cubicBezTo>
                        <a:pt x="28" y="626"/>
                        <a:pt x="28" y="620"/>
                        <a:pt x="28" y="613"/>
                      </a:cubicBezTo>
                      <a:cubicBezTo>
                        <a:pt x="33" y="613"/>
                        <a:pt x="38" y="613"/>
                        <a:pt x="42" y="613"/>
                      </a:cubicBezTo>
                      <a:cubicBezTo>
                        <a:pt x="42" y="620"/>
                        <a:pt x="42" y="626"/>
                        <a:pt x="42" y="633"/>
                      </a:cubicBezTo>
                      <a:close/>
                      <a:moveTo>
                        <a:pt x="42" y="593"/>
                      </a:moveTo>
                      <a:cubicBezTo>
                        <a:pt x="38" y="593"/>
                        <a:pt x="33" y="593"/>
                        <a:pt x="28" y="593"/>
                      </a:cubicBezTo>
                      <a:cubicBezTo>
                        <a:pt x="28" y="586"/>
                        <a:pt x="28" y="580"/>
                        <a:pt x="28" y="574"/>
                      </a:cubicBezTo>
                      <a:cubicBezTo>
                        <a:pt x="33" y="574"/>
                        <a:pt x="38" y="573"/>
                        <a:pt x="42" y="573"/>
                      </a:cubicBezTo>
                      <a:cubicBezTo>
                        <a:pt x="42" y="580"/>
                        <a:pt x="42" y="586"/>
                        <a:pt x="42" y="593"/>
                      </a:cubicBezTo>
                      <a:close/>
                      <a:moveTo>
                        <a:pt x="42" y="553"/>
                      </a:moveTo>
                      <a:cubicBezTo>
                        <a:pt x="37" y="553"/>
                        <a:pt x="33" y="553"/>
                        <a:pt x="28" y="553"/>
                      </a:cubicBezTo>
                      <a:cubicBezTo>
                        <a:pt x="28" y="547"/>
                        <a:pt x="28" y="540"/>
                        <a:pt x="28" y="534"/>
                      </a:cubicBezTo>
                      <a:cubicBezTo>
                        <a:pt x="33" y="534"/>
                        <a:pt x="37" y="534"/>
                        <a:pt x="42" y="533"/>
                      </a:cubicBezTo>
                      <a:cubicBezTo>
                        <a:pt x="42" y="540"/>
                        <a:pt x="42" y="546"/>
                        <a:pt x="42" y="553"/>
                      </a:cubicBezTo>
                      <a:close/>
                      <a:moveTo>
                        <a:pt x="42" y="513"/>
                      </a:moveTo>
                      <a:cubicBezTo>
                        <a:pt x="37" y="513"/>
                        <a:pt x="33" y="513"/>
                        <a:pt x="28" y="514"/>
                      </a:cubicBezTo>
                      <a:cubicBezTo>
                        <a:pt x="28" y="507"/>
                        <a:pt x="28" y="501"/>
                        <a:pt x="28" y="495"/>
                      </a:cubicBezTo>
                      <a:cubicBezTo>
                        <a:pt x="33" y="494"/>
                        <a:pt x="37" y="494"/>
                        <a:pt x="42" y="493"/>
                      </a:cubicBezTo>
                      <a:cubicBezTo>
                        <a:pt x="42" y="500"/>
                        <a:pt x="42" y="507"/>
                        <a:pt x="42" y="513"/>
                      </a:cubicBezTo>
                      <a:close/>
                      <a:moveTo>
                        <a:pt x="42" y="473"/>
                      </a:moveTo>
                      <a:cubicBezTo>
                        <a:pt x="37" y="474"/>
                        <a:pt x="32" y="474"/>
                        <a:pt x="28" y="474"/>
                      </a:cubicBezTo>
                      <a:cubicBezTo>
                        <a:pt x="28" y="468"/>
                        <a:pt x="28" y="461"/>
                        <a:pt x="28" y="455"/>
                      </a:cubicBezTo>
                      <a:cubicBezTo>
                        <a:pt x="32" y="454"/>
                        <a:pt x="37" y="454"/>
                        <a:pt x="42" y="454"/>
                      </a:cubicBezTo>
                      <a:cubicBezTo>
                        <a:pt x="42" y="460"/>
                        <a:pt x="42" y="467"/>
                        <a:pt x="42" y="473"/>
                      </a:cubicBezTo>
                      <a:close/>
                      <a:moveTo>
                        <a:pt x="42" y="433"/>
                      </a:moveTo>
                      <a:cubicBezTo>
                        <a:pt x="37" y="434"/>
                        <a:pt x="32" y="434"/>
                        <a:pt x="28" y="434"/>
                      </a:cubicBezTo>
                      <a:cubicBezTo>
                        <a:pt x="28" y="428"/>
                        <a:pt x="28" y="422"/>
                        <a:pt x="28" y="415"/>
                      </a:cubicBezTo>
                      <a:cubicBezTo>
                        <a:pt x="32" y="415"/>
                        <a:pt x="37" y="414"/>
                        <a:pt x="42" y="414"/>
                      </a:cubicBezTo>
                      <a:cubicBezTo>
                        <a:pt x="42" y="420"/>
                        <a:pt x="42" y="427"/>
                        <a:pt x="42" y="433"/>
                      </a:cubicBezTo>
                      <a:close/>
                      <a:moveTo>
                        <a:pt x="42" y="393"/>
                      </a:moveTo>
                      <a:cubicBezTo>
                        <a:pt x="37" y="394"/>
                        <a:pt x="32" y="394"/>
                        <a:pt x="28" y="395"/>
                      </a:cubicBezTo>
                      <a:cubicBezTo>
                        <a:pt x="28" y="389"/>
                        <a:pt x="28" y="382"/>
                        <a:pt x="28" y="376"/>
                      </a:cubicBezTo>
                      <a:cubicBezTo>
                        <a:pt x="32" y="375"/>
                        <a:pt x="37" y="374"/>
                        <a:pt x="42" y="374"/>
                      </a:cubicBezTo>
                      <a:cubicBezTo>
                        <a:pt x="42" y="380"/>
                        <a:pt x="42" y="387"/>
                        <a:pt x="42" y="393"/>
                      </a:cubicBezTo>
                      <a:close/>
                      <a:moveTo>
                        <a:pt x="42" y="354"/>
                      </a:moveTo>
                      <a:cubicBezTo>
                        <a:pt x="37" y="354"/>
                        <a:pt x="32" y="355"/>
                        <a:pt x="27" y="355"/>
                      </a:cubicBezTo>
                      <a:cubicBezTo>
                        <a:pt x="27" y="349"/>
                        <a:pt x="27" y="343"/>
                        <a:pt x="27" y="336"/>
                      </a:cubicBezTo>
                      <a:cubicBezTo>
                        <a:pt x="32" y="335"/>
                        <a:pt x="37" y="335"/>
                        <a:pt x="42" y="334"/>
                      </a:cubicBezTo>
                      <a:cubicBezTo>
                        <a:pt x="42" y="340"/>
                        <a:pt x="42" y="347"/>
                        <a:pt x="42" y="354"/>
                      </a:cubicBezTo>
                      <a:close/>
                      <a:moveTo>
                        <a:pt x="42" y="314"/>
                      </a:moveTo>
                      <a:cubicBezTo>
                        <a:pt x="37" y="314"/>
                        <a:pt x="32" y="315"/>
                        <a:pt x="27" y="316"/>
                      </a:cubicBezTo>
                      <a:cubicBezTo>
                        <a:pt x="27" y="309"/>
                        <a:pt x="27" y="303"/>
                        <a:pt x="27" y="297"/>
                      </a:cubicBezTo>
                      <a:cubicBezTo>
                        <a:pt x="32" y="296"/>
                        <a:pt x="37" y="295"/>
                        <a:pt x="42" y="294"/>
                      </a:cubicBezTo>
                      <a:cubicBezTo>
                        <a:pt x="42" y="300"/>
                        <a:pt x="42" y="307"/>
                        <a:pt x="42" y="314"/>
                      </a:cubicBezTo>
                      <a:close/>
                      <a:moveTo>
                        <a:pt x="41" y="274"/>
                      </a:moveTo>
                      <a:cubicBezTo>
                        <a:pt x="37" y="275"/>
                        <a:pt x="32" y="275"/>
                        <a:pt x="27" y="276"/>
                      </a:cubicBezTo>
                      <a:cubicBezTo>
                        <a:pt x="27" y="270"/>
                        <a:pt x="27" y="263"/>
                        <a:pt x="27" y="257"/>
                      </a:cubicBezTo>
                      <a:cubicBezTo>
                        <a:pt x="32" y="256"/>
                        <a:pt x="37" y="255"/>
                        <a:pt x="41" y="254"/>
                      </a:cubicBezTo>
                      <a:cubicBezTo>
                        <a:pt x="41" y="261"/>
                        <a:pt x="41" y="267"/>
                        <a:pt x="41" y="274"/>
                      </a:cubicBezTo>
                      <a:close/>
                      <a:moveTo>
                        <a:pt x="41" y="234"/>
                      </a:moveTo>
                      <a:cubicBezTo>
                        <a:pt x="37" y="235"/>
                        <a:pt x="32" y="236"/>
                        <a:pt x="27" y="237"/>
                      </a:cubicBezTo>
                      <a:cubicBezTo>
                        <a:pt x="27" y="230"/>
                        <a:pt x="27" y="224"/>
                        <a:pt x="27" y="218"/>
                      </a:cubicBezTo>
                      <a:cubicBezTo>
                        <a:pt x="32" y="216"/>
                        <a:pt x="37" y="215"/>
                        <a:pt x="41" y="214"/>
                      </a:cubicBezTo>
                      <a:cubicBezTo>
                        <a:pt x="41" y="221"/>
                        <a:pt x="41" y="227"/>
                        <a:pt x="41" y="234"/>
                      </a:cubicBezTo>
                      <a:close/>
                      <a:moveTo>
                        <a:pt x="41" y="194"/>
                      </a:moveTo>
                      <a:cubicBezTo>
                        <a:pt x="36" y="195"/>
                        <a:pt x="32" y="196"/>
                        <a:pt x="27" y="197"/>
                      </a:cubicBezTo>
                      <a:cubicBezTo>
                        <a:pt x="27" y="191"/>
                        <a:pt x="27" y="184"/>
                        <a:pt x="27" y="178"/>
                      </a:cubicBezTo>
                      <a:cubicBezTo>
                        <a:pt x="32" y="177"/>
                        <a:pt x="36" y="175"/>
                        <a:pt x="41" y="174"/>
                      </a:cubicBezTo>
                      <a:cubicBezTo>
                        <a:pt x="41" y="181"/>
                        <a:pt x="41" y="187"/>
                        <a:pt x="41" y="194"/>
                      </a:cubicBezTo>
                      <a:close/>
                      <a:moveTo>
                        <a:pt x="41" y="154"/>
                      </a:moveTo>
                      <a:cubicBezTo>
                        <a:pt x="36" y="155"/>
                        <a:pt x="32" y="156"/>
                        <a:pt x="27" y="157"/>
                      </a:cubicBezTo>
                      <a:cubicBezTo>
                        <a:pt x="27" y="151"/>
                        <a:pt x="27" y="145"/>
                        <a:pt x="27" y="138"/>
                      </a:cubicBezTo>
                      <a:cubicBezTo>
                        <a:pt x="32" y="137"/>
                        <a:pt x="36" y="136"/>
                        <a:pt x="41" y="134"/>
                      </a:cubicBezTo>
                      <a:cubicBezTo>
                        <a:pt x="41" y="141"/>
                        <a:pt x="41" y="147"/>
                        <a:pt x="41" y="154"/>
                      </a:cubicBezTo>
                      <a:close/>
                      <a:moveTo>
                        <a:pt x="27" y="99"/>
                      </a:move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27" y="118"/>
                        <a:pt x="27" y="118"/>
                        <a:pt x="27" y="118"/>
                      </a:cubicBezTo>
                      <a:lnTo>
                        <a:pt x="27" y="9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Freeform: Shape 60"/>
              <p:cNvSpPr/>
              <p:nvPr/>
            </p:nvSpPr>
            <p:spPr bwMode="auto">
              <a:xfrm>
                <a:off x="3548282" y="5267848"/>
                <a:ext cx="4872767" cy="789783"/>
              </a:xfrm>
              <a:custGeom>
                <a:avLst/>
                <a:gdLst>
                  <a:gd name="T0" fmla="*/ 0 w 3903"/>
                  <a:gd name="T1" fmla="*/ 91 h 664"/>
                  <a:gd name="T2" fmla="*/ 2253 w 3903"/>
                  <a:gd name="T3" fmla="*/ 664 h 664"/>
                  <a:gd name="T4" fmla="*/ 3903 w 3903"/>
                  <a:gd name="T5" fmla="*/ 3 h 664"/>
                  <a:gd name="T6" fmla="*/ 3506 w 3903"/>
                  <a:gd name="T7" fmla="*/ 0 h 664"/>
                  <a:gd name="T8" fmla="*/ 3092 w 3903"/>
                  <a:gd name="T9" fmla="*/ 107 h 664"/>
                  <a:gd name="T10" fmla="*/ 2762 w 3903"/>
                  <a:gd name="T11" fmla="*/ 59 h 664"/>
                  <a:gd name="T12" fmla="*/ 2424 w 3903"/>
                  <a:gd name="T13" fmla="*/ 157 h 664"/>
                  <a:gd name="T14" fmla="*/ 2204 w 3903"/>
                  <a:gd name="T15" fmla="*/ 126 h 664"/>
                  <a:gd name="T16" fmla="*/ 1885 w 3903"/>
                  <a:gd name="T17" fmla="*/ 208 h 664"/>
                  <a:gd name="T18" fmla="*/ 1278 w 3903"/>
                  <a:gd name="T19" fmla="*/ 110 h 664"/>
                  <a:gd name="T20" fmla="*/ 848 w 3903"/>
                  <a:gd name="T21" fmla="*/ 173 h 664"/>
                  <a:gd name="T22" fmla="*/ 529 w 3903"/>
                  <a:gd name="T23" fmla="*/ 91 h 664"/>
                  <a:gd name="T24" fmla="*/ 0 w 3903"/>
                  <a:gd name="T25" fmla="*/ 91 h 664"/>
                  <a:gd name="connsiteX0" fmla="*/ 0 w 10000"/>
                  <a:gd name="connsiteY0" fmla="*/ 1325 h 9955"/>
                  <a:gd name="connsiteX1" fmla="*/ 5772 w 10000"/>
                  <a:gd name="connsiteY1" fmla="*/ 9955 h 9955"/>
                  <a:gd name="connsiteX2" fmla="*/ 10000 w 10000"/>
                  <a:gd name="connsiteY2" fmla="*/ 0 h 9955"/>
                  <a:gd name="connsiteX3" fmla="*/ 8877 w 10000"/>
                  <a:gd name="connsiteY3" fmla="*/ 1073 h 9955"/>
                  <a:gd name="connsiteX4" fmla="*/ 7922 w 10000"/>
                  <a:gd name="connsiteY4" fmla="*/ 1566 h 9955"/>
                  <a:gd name="connsiteX5" fmla="*/ 7077 w 10000"/>
                  <a:gd name="connsiteY5" fmla="*/ 844 h 9955"/>
                  <a:gd name="connsiteX6" fmla="*/ 6211 w 10000"/>
                  <a:gd name="connsiteY6" fmla="*/ 2319 h 9955"/>
                  <a:gd name="connsiteX7" fmla="*/ 5647 w 10000"/>
                  <a:gd name="connsiteY7" fmla="*/ 1853 h 9955"/>
                  <a:gd name="connsiteX8" fmla="*/ 4830 w 10000"/>
                  <a:gd name="connsiteY8" fmla="*/ 3088 h 9955"/>
                  <a:gd name="connsiteX9" fmla="*/ 3274 w 10000"/>
                  <a:gd name="connsiteY9" fmla="*/ 1612 h 9955"/>
                  <a:gd name="connsiteX10" fmla="*/ 2173 w 10000"/>
                  <a:gd name="connsiteY10" fmla="*/ 2560 h 9955"/>
                  <a:gd name="connsiteX11" fmla="*/ 1355 w 10000"/>
                  <a:gd name="connsiteY11" fmla="*/ 1325 h 9955"/>
                  <a:gd name="connsiteX12" fmla="*/ 0 w 10000"/>
                  <a:gd name="connsiteY12" fmla="*/ 1325 h 9955"/>
                  <a:gd name="connsiteX0-1" fmla="*/ 0 w 9563"/>
                  <a:gd name="connsiteY0-2" fmla="*/ 483 h 9152"/>
                  <a:gd name="connsiteX1-3" fmla="*/ 5772 w 9563"/>
                  <a:gd name="connsiteY1-4" fmla="*/ 9152 h 9152"/>
                  <a:gd name="connsiteX2-5" fmla="*/ 9563 w 9563"/>
                  <a:gd name="connsiteY2-6" fmla="*/ 358 h 9152"/>
                  <a:gd name="connsiteX3-7" fmla="*/ 8877 w 9563"/>
                  <a:gd name="connsiteY3-8" fmla="*/ 230 h 9152"/>
                  <a:gd name="connsiteX4-9" fmla="*/ 7922 w 9563"/>
                  <a:gd name="connsiteY4-10" fmla="*/ 725 h 9152"/>
                  <a:gd name="connsiteX5-11" fmla="*/ 7077 w 9563"/>
                  <a:gd name="connsiteY5-12" fmla="*/ 0 h 9152"/>
                  <a:gd name="connsiteX6-13" fmla="*/ 6211 w 9563"/>
                  <a:gd name="connsiteY6-14" fmla="*/ 1481 h 9152"/>
                  <a:gd name="connsiteX7-15" fmla="*/ 5647 w 9563"/>
                  <a:gd name="connsiteY7-16" fmla="*/ 1013 h 9152"/>
                  <a:gd name="connsiteX8-17" fmla="*/ 4830 w 9563"/>
                  <a:gd name="connsiteY8-18" fmla="*/ 2254 h 9152"/>
                  <a:gd name="connsiteX9-19" fmla="*/ 3274 w 9563"/>
                  <a:gd name="connsiteY9-20" fmla="*/ 771 h 9152"/>
                  <a:gd name="connsiteX10-21" fmla="*/ 2173 w 9563"/>
                  <a:gd name="connsiteY10-22" fmla="*/ 1724 h 9152"/>
                  <a:gd name="connsiteX11-23" fmla="*/ 1355 w 9563"/>
                  <a:gd name="connsiteY11-24" fmla="*/ 483 h 9152"/>
                  <a:gd name="connsiteX12-25" fmla="*/ 0 w 9563"/>
                  <a:gd name="connsiteY12-26" fmla="*/ 483 h 9152"/>
                  <a:gd name="connsiteX0-27" fmla="*/ 0 w 10000"/>
                  <a:gd name="connsiteY0-28" fmla="*/ 528 h 10000"/>
                  <a:gd name="connsiteX1-29" fmla="*/ 6036 w 10000"/>
                  <a:gd name="connsiteY1-30" fmla="*/ 10000 h 10000"/>
                  <a:gd name="connsiteX2-31" fmla="*/ 10000 w 10000"/>
                  <a:gd name="connsiteY2-32" fmla="*/ 391 h 10000"/>
                  <a:gd name="connsiteX3-33" fmla="*/ 9180 w 10000"/>
                  <a:gd name="connsiteY3-34" fmla="*/ 433 h 10000"/>
                  <a:gd name="connsiteX4-35" fmla="*/ 8284 w 10000"/>
                  <a:gd name="connsiteY4-36" fmla="*/ 792 h 10000"/>
                  <a:gd name="connsiteX5-37" fmla="*/ 7400 w 10000"/>
                  <a:gd name="connsiteY5-38" fmla="*/ 0 h 10000"/>
                  <a:gd name="connsiteX6-39" fmla="*/ 6495 w 10000"/>
                  <a:gd name="connsiteY6-40" fmla="*/ 1618 h 10000"/>
                  <a:gd name="connsiteX7-41" fmla="*/ 5905 w 10000"/>
                  <a:gd name="connsiteY7-42" fmla="*/ 1107 h 10000"/>
                  <a:gd name="connsiteX8-43" fmla="*/ 5051 w 10000"/>
                  <a:gd name="connsiteY8-44" fmla="*/ 2463 h 10000"/>
                  <a:gd name="connsiteX9-45" fmla="*/ 3424 w 10000"/>
                  <a:gd name="connsiteY9-46" fmla="*/ 842 h 10000"/>
                  <a:gd name="connsiteX10-47" fmla="*/ 2272 w 10000"/>
                  <a:gd name="connsiteY10-48" fmla="*/ 1884 h 10000"/>
                  <a:gd name="connsiteX11-49" fmla="*/ 1417 w 10000"/>
                  <a:gd name="connsiteY11-50" fmla="*/ 528 h 10000"/>
                  <a:gd name="connsiteX12-51" fmla="*/ 0 w 10000"/>
                  <a:gd name="connsiteY12-52" fmla="*/ 528 h 10000"/>
                  <a:gd name="connsiteX0-53" fmla="*/ 0 w 10000"/>
                  <a:gd name="connsiteY0-54" fmla="*/ 528 h 10000"/>
                  <a:gd name="connsiteX1-55" fmla="*/ 6036 w 10000"/>
                  <a:gd name="connsiteY1-56" fmla="*/ 10000 h 10000"/>
                  <a:gd name="connsiteX2-57" fmla="*/ 10000 w 10000"/>
                  <a:gd name="connsiteY2-58" fmla="*/ 391 h 10000"/>
                  <a:gd name="connsiteX3-59" fmla="*/ 8981 w 10000"/>
                  <a:gd name="connsiteY3-60" fmla="*/ 388 h 10000"/>
                  <a:gd name="connsiteX4-61" fmla="*/ 8284 w 10000"/>
                  <a:gd name="connsiteY4-62" fmla="*/ 792 h 10000"/>
                  <a:gd name="connsiteX5-63" fmla="*/ 7400 w 10000"/>
                  <a:gd name="connsiteY5-64" fmla="*/ 0 h 10000"/>
                  <a:gd name="connsiteX6-65" fmla="*/ 6495 w 10000"/>
                  <a:gd name="connsiteY6-66" fmla="*/ 1618 h 10000"/>
                  <a:gd name="connsiteX7-67" fmla="*/ 5905 w 10000"/>
                  <a:gd name="connsiteY7-68" fmla="*/ 1107 h 10000"/>
                  <a:gd name="connsiteX8-69" fmla="*/ 5051 w 10000"/>
                  <a:gd name="connsiteY8-70" fmla="*/ 2463 h 10000"/>
                  <a:gd name="connsiteX9-71" fmla="*/ 3424 w 10000"/>
                  <a:gd name="connsiteY9-72" fmla="*/ 842 h 10000"/>
                  <a:gd name="connsiteX10-73" fmla="*/ 2272 w 10000"/>
                  <a:gd name="connsiteY10-74" fmla="*/ 1884 h 10000"/>
                  <a:gd name="connsiteX11-75" fmla="*/ 1417 w 10000"/>
                  <a:gd name="connsiteY11-76" fmla="*/ 528 h 10000"/>
                  <a:gd name="connsiteX12-77" fmla="*/ 0 w 10000"/>
                  <a:gd name="connsiteY12-78" fmla="*/ 528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0000" h="10000">
                    <a:moveTo>
                      <a:pt x="0" y="528"/>
                    </a:moveTo>
                    <a:lnTo>
                      <a:pt x="6036" y="10000"/>
                    </a:lnTo>
                    <a:lnTo>
                      <a:pt x="10000" y="391"/>
                    </a:lnTo>
                    <a:lnTo>
                      <a:pt x="8981" y="388"/>
                    </a:lnTo>
                    <a:lnTo>
                      <a:pt x="8284" y="792"/>
                    </a:lnTo>
                    <a:lnTo>
                      <a:pt x="7400" y="0"/>
                    </a:lnTo>
                    <a:lnTo>
                      <a:pt x="6495" y="1618"/>
                    </a:lnTo>
                    <a:lnTo>
                      <a:pt x="5905" y="1107"/>
                    </a:lnTo>
                    <a:lnTo>
                      <a:pt x="5051" y="2463"/>
                    </a:lnTo>
                    <a:lnTo>
                      <a:pt x="3424" y="842"/>
                    </a:lnTo>
                    <a:lnTo>
                      <a:pt x="2272" y="1884"/>
                    </a:lnTo>
                    <a:lnTo>
                      <a:pt x="1417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407124" y="334645"/>
            <a:ext cx="4680520" cy="475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anose="020B0503020204020204" pitchFamily="34" charset="-122"/>
              </a:rPr>
              <a:t>内容页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47839" flipH="1">
            <a:off x="4187813" y="-176847"/>
            <a:ext cx="8781717" cy="602674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7544" y="2513361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anose="020B0503020204020204" pitchFamily="34" charset="-122"/>
              </a:rPr>
              <a:t>演示完毕 谢谢欣赏</a:t>
            </a:r>
          </a:p>
        </p:txBody>
      </p:sp>
      <p:sp>
        <p:nvSpPr>
          <p:cNvPr id="8" name="矩形 7"/>
          <p:cNvSpPr/>
          <p:nvPr/>
        </p:nvSpPr>
        <p:spPr>
          <a:xfrm>
            <a:off x="467544" y="915566"/>
            <a:ext cx="424847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spc="300" dirty="0">
                <a:solidFill>
                  <a:srgbClr val="6597D0"/>
                </a:solidFill>
                <a:latin typeface="Brush Script MT" panose="03060802040406070304" pitchFamily="66" charset="0"/>
                <a:cs typeface="+mn-ea"/>
                <a:sym typeface="+mn-lt"/>
              </a:rPr>
              <a:t>20XX</a:t>
            </a:r>
            <a:endParaRPr lang="zh-CN" altLang="en-US" sz="13800" spc="300" dirty="0">
              <a:solidFill>
                <a:srgbClr val="6597D0"/>
              </a:solidFill>
              <a:latin typeface="Brush Script MT" panose="03060802040406070304" pitchFamily="66" charset="0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3818" flipH="1">
            <a:off x="-5885104" y="2929219"/>
            <a:ext cx="8781717" cy="60267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DC8EB"/>
      </a:accent1>
      <a:accent2>
        <a:srgbClr val="81D67A"/>
      </a:accent2>
      <a:accent3>
        <a:srgbClr val="8CCBC5"/>
      </a:accent3>
      <a:accent4>
        <a:srgbClr val="FAD25F"/>
      </a:accent4>
      <a:accent5>
        <a:srgbClr val="F57364"/>
      </a:accent5>
      <a:accent6>
        <a:srgbClr val="8491CB"/>
      </a:accent6>
      <a:hlink>
        <a:srgbClr val="7DC8EB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全屏显示(16:9)</PresentationFormat>
  <Paragraphs>13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方正启体简体</vt:lpstr>
      <vt:lpstr>Arial</vt:lpstr>
      <vt:lpstr>Brush Script MT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lastModifiedBy>Administrator</cp:lastModifiedBy>
  <cp:revision>236</cp:revision>
  <dcterms:created xsi:type="dcterms:W3CDTF">2015-12-11T17:46:00Z</dcterms:created>
  <dcterms:modified xsi:type="dcterms:W3CDTF">2019-03-28T10:45:23Z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