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66" r:id="rId5"/>
    <p:sldId id="269" r:id="rId6"/>
    <p:sldId id="263" r:id="rId7"/>
    <p:sldId id="259" r:id="rId8"/>
    <p:sldId id="261" r:id="rId9"/>
    <p:sldId id="264" r:id="rId10"/>
    <p:sldId id="262" r:id="rId11"/>
    <p:sldId id="265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6" r:id="rId20"/>
    <p:sldId id="257" r:id="rId21"/>
    <p:sldId id="260" r:id="rId22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5A13"/>
    <a:srgbClr val="52B16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1194" y="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69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8773" y="55552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1.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2.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52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8773" y="55552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3.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9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4.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6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/>
              <a:t>单击此处编辑母版标题样式</a:t>
            </a:r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5.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0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83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211452" y="54166"/>
            <a:ext cx="8712968" cy="267494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flipV="1">
            <a:off x="211451" y="4835553"/>
            <a:ext cx="8712968" cy="267494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 rot="5400000">
            <a:off x="6566777" y="2457729"/>
            <a:ext cx="4737320" cy="241759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16200000" flipH="1">
            <a:off x="-2157199" y="2456707"/>
            <a:ext cx="4737320" cy="241759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5" descr="C:\Users\ABC\Desktop\图片1.png"/>
          <p:cNvPicPr>
            <a:picLocks noChangeAspect="1" noChangeArrowheads="1"/>
          </p:cNvPicPr>
          <p:nvPr userDrawn="1"/>
        </p:nvPicPr>
        <p:blipFill>
          <a:blip r:embed="rId10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676" y="-54719"/>
            <a:ext cx="9247188" cy="525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7" r:id="rId4"/>
    <p:sldLayoutId id="2147483658" r:id="rId5"/>
    <p:sldLayoutId id="2147483659" r:id="rId6"/>
    <p:sldLayoutId id="2147483660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hdphoto" Target="../media/hdphoto10.wdp"/><Relationship Id="rId3" Type="http://schemas.openxmlformats.org/officeDocument/2006/relationships/image" Target="../media/image13.png"/><Relationship Id="rId7" Type="http://schemas.microsoft.com/office/2007/relationships/hdphoto" Target="../media/hdphoto7.wdp"/><Relationship Id="rId12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microsoft.com/office/2007/relationships/hdphoto" Target="../media/hdphoto9.wdp"/><Relationship Id="rId5" Type="http://schemas.openxmlformats.org/officeDocument/2006/relationships/image" Target="../media/image14.png"/><Relationship Id="rId10" Type="http://schemas.openxmlformats.org/officeDocument/2006/relationships/image" Target="../media/image21.png"/><Relationship Id="rId4" Type="http://schemas.microsoft.com/office/2007/relationships/hdphoto" Target="../media/hdphoto2.wdp"/><Relationship Id="rId9" Type="http://schemas.microsoft.com/office/2007/relationships/hdphoto" Target="../media/hdphoto8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2.wdp"/><Relationship Id="rId7" Type="http://schemas.microsoft.com/office/2007/relationships/hdphoto" Target="../media/hdphoto1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microsoft.com/office/2007/relationships/hdphoto" Target="../media/hdphoto11.wdp"/><Relationship Id="rId4" Type="http://schemas.openxmlformats.org/officeDocument/2006/relationships/image" Target="../media/image23.png"/><Relationship Id="rId9" Type="http://schemas.microsoft.com/office/2007/relationships/hdphoto" Target="../media/hdphoto13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5.wdp"/><Relationship Id="rId5" Type="http://schemas.openxmlformats.org/officeDocument/2006/relationships/image" Target="../media/image28.jpeg"/><Relationship Id="rId10" Type="http://schemas.microsoft.com/office/2007/relationships/hdphoto" Target="../media/hdphoto2.wdp"/><Relationship Id="rId4" Type="http://schemas.microsoft.com/office/2007/relationships/hdphoto" Target="../media/hdphoto14.wdp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2.wdp"/><Relationship Id="rId7" Type="http://schemas.microsoft.com/office/2007/relationships/hdphoto" Target="../media/hdphoto18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hdphoto" Target="../media/hdphoto17.wdp"/><Relationship Id="rId4" Type="http://schemas.openxmlformats.org/officeDocument/2006/relationships/image" Target="../media/image30.png"/><Relationship Id="rId9" Type="http://schemas.microsoft.com/office/2007/relationships/hdphoto" Target="../media/hdphoto19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BC\Desktop\Nipic_10605672_20121226090435540320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510750" y="711200"/>
            <a:ext cx="983587" cy="56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5" descr="C:\Users\ABC\Desktop\Nipic_10605672_20121226090435540320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93956" flipH="1">
            <a:off x="860646" y="634378"/>
            <a:ext cx="575189" cy="33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BC\Desktop\Nipic_10605672_2012122609043554032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697" y="3579863"/>
            <a:ext cx="5176754" cy="126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BC\Desktop\未标题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29417" y="3579862"/>
            <a:ext cx="1343740" cy="107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7" name="组合 56"/>
          <p:cNvGrpSpPr/>
          <p:nvPr/>
        </p:nvGrpSpPr>
        <p:grpSpPr>
          <a:xfrm rot="883535">
            <a:off x="7607327" y="497902"/>
            <a:ext cx="908440" cy="770432"/>
            <a:chOff x="5461399" y="161631"/>
            <a:chExt cx="3434840" cy="2913027"/>
          </a:xfrm>
        </p:grpSpPr>
        <p:sp>
          <p:nvSpPr>
            <p:cNvPr id="58" name="任意多边形 57"/>
            <p:cNvSpPr/>
            <p:nvPr/>
          </p:nvSpPr>
          <p:spPr>
            <a:xfrm>
              <a:off x="5461399" y="161631"/>
              <a:ext cx="3434840" cy="2913027"/>
            </a:xfrm>
            <a:custGeom>
              <a:avLst/>
              <a:gdLst>
                <a:gd name="connsiteX0" fmla="*/ 2273327 w 3839361"/>
                <a:gd name="connsiteY0" fmla="*/ 490237 h 2903244"/>
                <a:gd name="connsiteX1" fmla="*/ 2457477 w 3839361"/>
                <a:gd name="connsiteY1" fmla="*/ 21718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89277 w 3839361"/>
                <a:gd name="connsiteY4" fmla="*/ 22353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89277 w 3839361"/>
                <a:gd name="connsiteY4" fmla="*/ 22353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294407 w 3839361"/>
                <a:gd name="connsiteY12" fmla="*/ 111380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294407 w 3839361"/>
                <a:gd name="connsiteY12" fmla="*/ 1113807 h 2903244"/>
                <a:gd name="connsiteX13" fmla="*/ 3549677 w 3839361"/>
                <a:gd name="connsiteY13" fmla="*/ 122810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622"/>
                <a:gd name="connsiteY0" fmla="*/ 490237 h 2903244"/>
                <a:gd name="connsiteX1" fmla="*/ 2518437 w 3839622"/>
                <a:gd name="connsiteY1" fmla="*/ 209567 h 2903244"/>
                <a:gd name="connsiteX2" fmla="*/ 2870227 w 3839622"/>
                <a:gd name="connsiteY2" fmla="*/ 96537 h 2903244"/>
                <a:gd name="connsiteX3" fmla="*/ 3003577 w 3839622"/>
                <a:gd name="connsiteY3" fmla="*/ 102887 h 2903244"/>
                <a:gd name="connsiteX4" fmla="*/ 2843557 w 3839622"/>
                <a:gd name="connsiteY4" fmla="*/ 231157 h 2903244"/>
                <a:gd name="connsiteX5" fmla="*/ 2735607 w 3839622"/>
                <a:gd name="connsiteY5" fmla="*/ 438167 h 2903244"/>
                <a:gd name="connsiteX6" fmla="*/ 2774977 w 3839622"/>
                <a:gd name="connsiteY6" fmla="*/ 591837 h 2903244"/>
                <a:gd name="connsiteX7" fmla="*/ 2971827 w 3839622"/>
                <a:gd name="connsiteY7" fmla="*/ 483887 h 2903244"/>
                <a:gd name="connsiteX8" fmla="*/ 3182647 w 3839622"/>
                <a:gd name="connsiteY8" fmla="*/ 439437 h 2903244"/>
                <a:gd name="connsiteX9" fmla="*/ 3418867 w 3839622"/>
                <a:gd name="connsiteY9" fmla="*/ 499127 h 2903244"/>
                <a:gd name="connsiteX10" fmla="*/ 3251227 w 3839622"/>
                <a:gd name="connsiteY10" fmla="*/ 629937 h 2903244"/>
                <a:gd name="connsiteX11" fmla="*/ 3134387 w 3839622"/>
                <a:gd name="connsiteY11" fmla="*/ 861077 h 2903244"/>
                <a:gd name="connsiteX12" fmla="*/ 3294407 w 3839622"/>
                <a:gd name="connsiteY12" fmla="*/ 1113807 h 2903244"/>
                <a:gd name="connsiteX13" fmla="*/ 3549677 w 3839622"/>
                <a:gd name="connsiteY13" fmla="*/ 1228107 h 2903244"/>
                <a:gd name="connsiteX14" fmla="*/ 3238527 w 3839622"/>
                <a:gd name="connsiteY14" fmla="*/ 1404637 h 2903244"/>
                <a:gd name="connsiteX15" fmla="*/ 3420137 w 3839622"/>
                <a:gd name="connsiteY15" fmla="*/ 1572277 h 2903244"/>
                <a:gd name="connsiteX16" fmla="*/ 3689377 w 3839622"/>
                <a:gd name="connsiteY16" fmla="*/ 1938037 h 2903244"/>
                <a:gd name="connsiteX17" fmla="*/ 3816377 w 3839622"/>
                <a:gd name="connsiteY17" fmla="*/ 2045987 h 2903244"/>
                <a:gd name="connsiteX18" fmla="*/ 3219477 w 3839622"/>
                <a:gd name="connsiteY18" fmla="*/ 1887237 h 2903244"/>
                <a:gd name="connsiteX19" fmla="*/ 3009927 w 3839622"/>
                <a:gd name="connsiteY19" fmla="*/ 2147587 h 2903244"/>
                <a:gd name="connsiteX20" fmla="*/ 2959127 w 3839622"/>
                <a:gd name="connsiteY20" fmla="*/ 2547637 h 2903244"/>
                <a:gd name="connsiteX21" fmla="*/ 2914677 w 3839622"/>
                <a:gd name="connsiteY21" fmla="*/ 2719087 h 2903244"/>
                <a:gd name="connsiteX22" fmla="*/ 2813077 w 3839622"/>
                <a:gd name="connsiteY22" fmla="*/ 2344437 h 2903244"/>
                <a:gd name="connsiteX23" fmla="*/ 2527327 w 3839622"/>
                <a:gd name="connsiteY23" fmla="*/ 2293637 h 2903244"/>
                <a:gd name="connsiteX24" fmla="*/ 2317777 w 3839622"/>
                <a:gd name="connsiteY24" fmla="*/ 2477787 h 2903244"/>
                <a:gd name="connsiteX25" fmla="*/ 2286027 w 3839622"/>
                <a:gd name="connsiteY25" fmla="*/ 2757187 h 2903244"/>
                <a:gd name="connsiteX26" fmla="*/ 2241577 w 3839622"/>
                <a:gd name="connsiteY26" fmla="*/ 2807987 h 2903244"/>
                <a:gd name="connsiteX27" fmla="*/ 2139977 w 3839622"/>
                <a:gd name="connsiteY27" fmla="*/ 2452387 h 2903244"/>
                <a:gd name="connsiteX28" fmla="*/ 1873277 w 3839622"/>
                <a:gd name="connsiteY28" fmla="*/ 2433337 h 2903244"/>
                <a:gd name="connsiteX29" fmla="*/ 2000277 w 3839622"/>
                <a:gd name="connsiteY29" fmla="*/ 2712737 h 2903244"/>
                <a:gd name="connsiteX30" fmla="*/ 1860577 w 3839622"/>
                <a:gd name="connsiteY30" fmla="*/ 2903237 h 2903244"/>
                <a:gd name="connsiteX31" fmla="*/ 1816127 w 3839622"/>
                <a:gd name="connsiteY31" fmla="*/ 2706387 h 2903244"/>
                <a:gd name="connsiteX32" fmla="*/ 1555777 w 3839622"/>
                <a:gd name="connsiteY32" fmla="*/ 2376187 h 2903244"/>
                <a:gd name="connsiteX33" fmla="*/ 1403377 w 3839622"/>
                <a:gd name="connsiteY33" fmla="*/ 2509537 h 2903244"/>
                <a:gd name="connsiteX34" fmla="*/ 1384327 w 3839622"/>
                <a:gd name="connsiteY34" fmla="*/ 2884187 h 2903244"/>
                <a:gd name="connsiteX35" fmla="*/ 1085877 w 3839622"/>
                <a:gd name="connsiteY35" fmla="*/ 2477787 h 2903244"/>
                <a:gd name="connsiteX36" fmla="*/ 1231927 w 3839622"/>
                <a:gd name="connsiteY36" fmla="*/ 2103137 h 2903244"/>
                <a:gd name="connsiteX37" fmla="*/ 927127 w 3839622"/>
                <a:gd name="connsiteY37" fmla="*/ 2242837 h 2903244"/>
                <a:gd name="connsiteX38" fmla="*/ 336577 w 3839622"/>
                <a:gd name="connsiteY38" fmla="*/ 2350787 h 2903244"/>
                <a:gd name="connsiteX39" fmla="*/ 806477 w 3839622"/>
                <a:gd name="connsiteY39" fmla="*/ 2058687 h 2903244"/>
                <a:gd name="connsiteX40" fmla="*/ 876327 w 3839622"/>
                <a:gd name="connsiteY40" fmla="*/ 1652287 h 2903244"/>
                <a:gd name="connsiteX41" fmla="*/ 774727 w 3839622"/>
                <a:gd name="connsiteY41" fmla="*/ 1734837 h 2903244"/>
                <a:gd name="connsiteX42" fmla="*/ 412777 w 3839622"/>
                <a:gd name="connsiteY42" fmla="*/ 1931687 h 2903244"/>
                <a:gd name="connsiteX43" fmla="*/ 27 w 3839622"/>
                <a:gd name="connsiteY43" fmla="*/ 1766587 h 2903244"/>
                <a:gd name="connsiteX44" fmla="*/ 393727 w 3839622"/>
                <a:gd name="connsiteY44" fmla="*/ 1671337 h 2903244"/>
                <a:gd name="connsiteX45" fmla="*/ 723927 w 3839622"/>
                <a:gd name="connsiteY45" fmla="*/ 1391937 h 2903244"/>
                <a:gd name="connsiteX46" fmla="*/ 882677 w 3839622"/>
                <a:gd name="connsiteY46" fmla="*/ 1226837 h 2903244"/>
                <a:gd name="connsiteX47" fmla="*/ 469927 w 3839622"/>
                <a:gd name="connsiteY47" fmla="*/ 1271287 h 2903244"/>
                <a:gd name="connsiteX48" fmla="*/ 209577 w 3839622"/>
                <a:gd name="connsiteY48" fmla="*/ 1156987 h 2903244"/>
                <a:gd name="connsiteX49" fmla="*/ 158777 w 3839622"/>
                <a:gd name="connsiteY49" fmla="*/ 934737 h 2903244"/>
                <a:gd name="connsiteX50" fmla="*/ 469927 w 3839622"/>
                <a:gd name="connsiteY50" fmla="*/ 1029987 h 2903244"/>
                <a:gd name="connsiteX51" fmla="*/ 812827 w 3839622"/>
                <a:gd name="connsiteY51" fmla="*/ 928387 h 2903244"/>
                <a:gd name="connsiteX52" fmla="*/ 831877 w 3839622"/>
                <a:gd name="connsiteY52" fmla="*/ 604537 h 2903244"/>
                <a:gd name="connsiteX53" fmla="*/ 965227 w 3839622"/>
                <a:gd name="connsiteY53" fmla="*/ 261637 h 2903244"/>
                <a:gd name="connsiteX54" fmla="*/ 1130327 w 3839622"/>
                <a:gd name="connsiteY54" fmla="*/ 166387 h 2903244"/>
                <a:gd name="connsiteX55" fmla="*/ 1200177 w 3839622"/>
                <a:gd name="connsiteY55" fmla="*/ 420387 h 2903244"/>
                <a:gd name="connsiteX56" fmla="*/ 1536727 w 3839622"/>
                <a:gd name="connsiteY56" fmla="*/ 521987 h 2903244"/>
                <a:gd name="connsiteX57" fmla="*/ 1714527 w 3839622"/>
                <a:gd name="connsiteY57" fmla="*/ 90187 h 2903244"/>
                <a:gd name="connsiteX58" fmla="*/ 1841527 w 3839622"/>
                <a:gd name="connsiteY58" fmla="*/ 20337 h 2903244"/>
                <a:gd name="connsiteX59" fmla="*/ 1873277 w 3839622"/>
                <a:gd name="connsiteY59" fmla="*/ 356887 h 2903244"/>
                <a:gd name="connsiteX60" fmla="*/ 2057427 w 3839622"/>
                <a:gd name="connsiteY60" fmla="*/ 458487 h 2903244"/>
                <a:gd name="connsiteX61" fmla="*/ 2228877 w 3839622"/>
                <a:gd name="connsiteY61" fmla="*/ 261637 h 2903244"/>
                <a:gd name="connsiteX62" fmla="*/ 2273327 w 3839622"/>
                <a:gd name="connsiteY62" fmla="*/ 490237 h 2903244"/>
                <a:gd name="connsiteX0" fmla="*/ 2273327 w 3832732"/>
                <a:gd name="connsiteY0" fmla="*/ 490237 h 2903244"/>
                <a:gd name="connsiteX1" fmla="*/ 2518437 w 3832732"/>
                <a:gd name="connsiteY1" fmla="*/ 209567 h 2903244"/>
                <a:gd name="connsiteX2" fmla="*/ 2870227 w 3832732"/>
                <a:gd name="connsiteY2" fmla="*/ 96537 h 2903244"/>
                <a:gd name="connsiteX3" fmla="*/ 3003577 w 3832732"/>
                <a:gd name="connsiteY3" fmla="*/ 102887 h 2903244"/>
                <a:gd name="connsiteX4" fmla="*/ 2843557 w 3832732"/>
                <a:gd name="connsiteY4" fmla="*/ 231157 h 2903244"/>
                <a:gd name="connsiteX5" fmla="*/ 2735607 w 3832732"/>
                <a:gd name="connsiteY5" fmla="*/ 438167 h 2903244"/>
                <a:gd name="connsiteX6" fmla="*/ 2774977 w 3832732"/>
                <a:gd name="connsiteY6" fmla="*/ 591837 h 2903244"/>
                <a:gd name="connsiteX7" fmla="*/ 2971827 w 3832732"/>
                <a:gd name="connsiteY7" fmla="*/ 483887 h 2903244"/>
                <a:gd name="connsiteX8" fmla="*/ 3182647 w 3832732"/>
                <a:gd name="connsiteY8" fmla="*/ 439437 h 2903244"/>
                <a:gd name="connsiteX9" fmla="*/ 3418867 w 3832732"/>
                <a:gd name="connsiteY9" fmla="*/ 499127 h 2903244"/>
                <a:gd name="connsiteX10" fmla="*/ 3251227 w 3832732"/>
                <a:gd name="connsiteY10" fmla="*/ 629937 h 2903244"/>
                <a:gd name="connsiteX11" fmla="*/ 3134387 w 3832732"/>
                <a:gd name="connsiteY11" fmla="*/ 861077 h 2903244"/>
                <a:gd name="connsiteX12" fmla="*/ 3294407 w 3832732"/>
                <a:gd name="connsiteY12" fmla="*/ 1113807 h 2903244"/>
                <a:gd name="connsiteX13" fmla="*/ 3549677 w 3832732"/>
                <a:gd name="connsiteY13" fmla="*/ 1228107 h 2903244"/>
                <a:gd name="connsiteX14" fmla="*/ 3238527 w 3832732"/>
                <a:gd name="connsiteY14" fmla="*/ 1404637 h 2903244"/>
                <a:gd name="connsiteX15" fmla="*/ 3420137 w 3832732"/>
                <a:gd name="connsiteY15" fmla="*/ 1572277 h 2903244"/>
                <a:gd name="connsiteX16" fmla="*/ 3643657 w 3832732"/>
                <a:gd name="connsiteY16" fmla="*/ 1778017 h 2903244"/>
                <a:gd name="connsiteX17" fmla="*/ 3816377 w 3832732"/>
                <a:gd name="connsiteY17" fmla="*/ 2045987 h 2903244"/>
                <a:gd name="connsiteX18" fmla="*/ 3219477 w 3832732"/>
                <a:gd name="connsiteY18" fmla="*/ 1887237 h 2903244"/>
                <a:gd name="connsiteX19" fmla="*/ 3009927 w 3832732"/>
                <a:gd name="connsiteY19" fmla="*/ 2147587 h 2903244"/>
                <a:gd name="connsiteX20" fmla="*/ 2959127 w 3832732"/>
                <a:gd name="connsiteY20" fmla="*/ 2547637 h 2903244"/>
                <a:gd name="connsiteX21" fmla="*/ 2914677 w 3832732"/>
                <a:gd name="connsiteY21" fmla="*/ 2719087 h 2903244"/>
                <a:gd name="connsiteX22" fmla="*/ 2813077 w 3832732"/>
                <a:gd name="connsiteY22" fmla="*/ 2344437 h 2903244"/>
                <a:gd name="connsiteX23" fmla="*/ 2527327 w 3832732"/>
                <a:gd name="connsiteY23" fmla="*/ 2293637 h 2903244"/>
                <a:gd name="connsiteX24" fmla="*/ 2317777 w 3832732"/>
                <a:gd name="connsiteY24" fmla="*/ 2477787 h 2903244"/>
                <a:gd name="connsiteX25" fmla="*/ 2286027 w 3832732"/>
                <a:gd name="connsiteY25" fmla="*/ 2757187 h 2903244"/>
                <a:gd name="connsiteX26" fmla="*/ 2241577 w 3832732"/>
                <a:gd name="connsiteY26" fmla="*/ 2807987 h 2903244"/>
                <a:gd name="connsiteX27" fmla="*/ 2139977 w 3832732"/>
                <a:gd name="connsiteY27" fmla="*/ 2452387 h 2903244"/>
                <a:gd name="connsiteX28" fmla="*/ 1873277 w 3832732"/>
                <a:gd name="connsiteY28" fmla="*/ 2433337 h 2903244"/>
                <a:gd name="connsiteX29" fmla="*/ 2000277 w 3832732"/>
                <a:gd name="connsiteY29" fmla="*/ 2712737 h 2903244"/>
                <a:gd name="connsiteX30" fmla="*/ 1860577 w 3832732"/>
                <a:gd name="connsiteY30" fmla="*/ 2903237 h 2903244"/>
                <a:gd name="connsiteX31" fmla="*/ 1816127 w 3832732"/>
                <a:gd name="connsiteY31" fmla="*/ 2706387 h 2903244"/>
                <a:gd name="connsiteX32" fmla="*/ 1555777 w 3832732"/>
                <a:gd name="connsiteY32" fmla="*/ 2376187 h 2903244"/>
                <a:gd name="connsiteX33" fmla="*/ 1403377 w 3832732"/>
                <a:gd name="connsiteY33" fmla="*/ 2509537 h 2903244"/>
                <a:gd name="connsiteX34" fmla="*/ 1384327 w 3832732"/>
                <a:gd name="connsiteY34" fmla="*/ 2884187 h 2903244"/>
                <a:gd name="connsiteX35" fmla="*/ 1085877 w 3832732"/>
                <a:gd name="connsiteY35" fmla="*/ 2477787 h 2903244"/>
                <a:gd name="connsiteX36" fmla="*/ 1231927 w 3832732"/>
                <a:gd name="connsiteY36" fmla="*/ 2103137 h 2903244"/>
                <a:gd name="connsiteX37" fmla="*/ 927127 w 3832732"/>
                <a:gd name="connsiteY37" fmla="*/ 2242837 h 2903244"/>
                <a:gd name="connsiteX38" fmla="*/ 336577 w 3832732"/>
                <a:gd name="connsiteY38" fmla="*/ 2350787 h 2903244"/>
                <a:gd name="connsiteX39" fmla="*/ 806477 w 3832732"/>
                <a:gd name="connsiteY39" fmla="*/ 2058687 h 2903244"/>
                <a:gd name="connsiteX40" fmla="*/ 876327 w 3832732"/>
                <a:gd name="connsiteY40" fmla="*/ 1652287 h 2903244"/>
                <a:gd name="connsiteX41" fmla="*/ 774727 w 3832732"/>
                <a:gd name="connsiteY41" fmla="*/ 1734837 h 2903244"/>
                <a:gd name="connsiteX42" fmla="*/ 412777 w 3832732"/>
                <a:gd name="connsiteY42" fmla="*/ 1931687 h 2903244"/>
                <a:gd name="connsiteX43" fmla="*/ 27 w 3832732"/>
                <a:gd name="connsiteY43" fmla="*/ 1766587 h 2903244"/>
                <a:gd name="connsiteX44" fmla="*/ 393727 w 3832732"/>
                <a:gd name="connsiteY44" fmla="*/ 1671337 h 2903244"/>
                <a:gd name="connsiteX45" fmla="*/ 723927 w 3832732"/>
                <a:gd name="connsiteY45" fmla="*/ 1391937 h 2903244"/>
                <a:gd name="connsiteX46" fmla="*/ 882677 w 3832732"/>
                <a:gd name="connsiteY46" fmla="*/ 1226837 h 2903244"/>
                <a:gd name="connsiteX47" fmla="*/ 469927 w 3832732"/>
                <a:gd name="connsiteY47" fmla="*/ 1271287 h 2903244"/>
                <a:gd name="connsiteX48" fmla="*/ 209577 w 3832732"/>
                <a:gd name="connsiteY48" fmla="*/ 1156987 h 2903244"/>
                <a:gd name="connsiteX49" fmla="*/ 158777 w 3832732"/>
                <a:gd name="connsiteY49" fmla="*/ 934737 h 2903244"/>
                <a:gd name="connsiteX50" fmla="*/ 469927 w 3832732"/>
                <a:gd name="connsiteY50" fmla="*/ 1029987 h 2903244"/>
                <a:gd name="connsiteX51" fmla="*/ 812827 w 3832732"/>
                <a:gd name="connsiteY51" fmla="*/ 928387 h 2903244"/>
                <a:gd name="connsiteX52" fmla="*/ 831877 w 3832732"/>
                <a:gd name="connsiteY52" fmla="*/ 604537 h 2903244"/>
                <a:gd name="connsiteX53" fmla="*/ 965227 w 3832732"/>
                <a:gd name="connsiteY53" fmla="*/ 261637 h 2903244"/>
                <a:gd name="connsiteX54" fmla="*/ 1130327 w 3832732"/>
                <a:gd name="connsiteY54" fmla="*/ 166387 h 2903244"/>
                <a:gd name="connsiteX55" fmla="*/ 1200177 w 3832732"/>
                <a:gd name="connsiteY55" fmla="*/ 420387 h 2903244"/>
                <a:gd name="connsiteX56" fmla="*/ 1536727 w 3832732"/>
                <a:gd name="connsiteY56" fmla="*/ 521987 h 2903244"/>
                <a:gd name="connsiteX57" fmla="*/ 1714527 w 3832732"/>
                <a:gd name="connsiteY57" fmla="*/ 90187 h 2903244"/>
                <a:gd name="connsiteX58" fmla="*/ 1841527 w 3832732"/>
                <a:gd name="connsiteY58" fmla="*/ 20337 h 2903244"/>
                <a:gd name="connsiteX59" fmla="*/ 1873277 w 3832732"/>
                <a:gd name="connsiteY59" fmla="*/ 356887 h 2903244"/>
                <a:gd name="connsiteX60" fmla="*/ 2057427 w 3832732"/>
                <a:gd name="connsiteY60" fmla="*/ 458487 h 2903244"/>
                <a:gd name="connsiteX61" fmla="*/ 2228877 w 3832732"/>
                <a:gd name="connsiteY61" fmla="*/ 261637 h 2903244"/>
                <a:gd name="connsiteX62" fmla="*/ 2273327 w 3832732"/>
                <a:gd name="connsiteY62" fmla="*/ 490237 h 2903244"/>
                <a:gd name="connsiteX0" fmla="*/ 2273327 w 3699361"/>
                <a:gd name="connsiteY0" fmla="*/ 490237 h 2903244"/>
                <a:gd name="connsiteX1" fmla="*/ 2518437 w 3699361"/>
                <a:gd name="connsiteY1" fmla="*/ 209567 h 2903244"/>
                <a:gd name="connsiteX2" fmla="*/ 2870227 w 3699361"/>
                <a:gd name="connsiteY2" fmla="*/ 96537 h 2903244"/>
                <a:gd name="connsiteX3" fmla="*/ 3003577 w 3699361"/>
                <a:gd name="connsiteY3" fmla="*/ 102887 h 2903244"/>
                <a:gd name="connsiteX4" fmla="*/ 2843557 w 3699361"/>
                <a:gd name="connsiteY4" fmla="*/ 231157 h 2903244"/>
                <a:gd name="connsiteX5" fmla="*/ 2735607 w 3699361"/>
                <a:gd name="connsiteY5" fmla="*/ 438167 h 2903244"/>
                <a:gd name="connsiteX6" fmla="*/ 2774977 w 3699361"/>
                <a:gd name="connsiteY6" fmla="*/ 591837 h 2903244"/>
                <a:gd name="connsiteX7" fmla="*/ 2971827 w 3699361"/>
                <a:gd name="connsiteY7" fmla="*/ 483887 h 2903244"/>
                <a:gd name="connsiteX8" fmla="*/ 3182647 w 3699361"/>
                <a:gd name="connsiteY8" fmla="*/ 439437 h 2903244"/>
                <a:gd name="connsiteX9" fmla="*/ 3418867 w 3699361"/>
                <a:gd name="connsiteY9" fmla="*/ 499127 h 2903244"/>
                <a:gd name="connsiteX10" fmla="*/ 3251227 w 3699361"/>
                <a:gd name="connsiteY10" fmla="*/ 629937 h 2903244"/>
                <a:gd name="connsiteX11" fmla="*/ 3134387 w 3699361"/>
                <a:gd name="connsiteY11" fmla="*/ 861077 h 2903244"/>
                <a:gd name="connsiteX12" fmla="*/ 3294407 w 3699361"/>
                <a:gd name="connsiteY12" fmla="*/ 1113807 h 2903244"/>
                <a:gd name="connsiteX13" fmla="*/ 3549677 w 3699361"/>
                <a:gd name="connsiteY13" fmla="*/ 1228107 h 2903244"/>
                <a:gd name="connsiteX14" fmla="*/ 3238527 w 3699361"/>
                <a:gd name="connsiteY14" fmla="*/ 1404637 h 2903244"/>
                <a:gd name="connsiteX15" fmla="*/ 3420137 w 3699361"/>
                <a:gd name="connsiteY15" fmla="*/ 1572277 h 2903244"/>
                <a:gd name="connsiteX16" fmla="*/ 3643657 w 3699361"/>
                <a:gd name="connsiteY16" fmla="*/ 1778017 h 2903244"/>
                <a:gd name="connsiteX17" fmla="*/ 3663977 w 3699361"/>
                <a:gd name="connsiteY17" fmla="*/ 1969787 h 2903244"/>
                <a:gd name="connsiteX18" fmla="*/ 3219477 w 3699361"/>
                <a:gd name="connsiteY18" fmla="*/ 1887237 h 2903244"/>
                <a:gd name="connsiteX19" fmla="*/ 3009927 w 3699361"/>
                <a:gd name="connsiteY19" fmla="*/ 2147587 h 2903244"/>
                <a:gd name="connsiteX20" fmla="*/ 2959127 w 3699361"/>
                <a:gd name="connsiteY20" fmla="*/ 2547637 h 2903244"/>
                <a:gd name="connsiteX21" fmla="*/ 2914677 w 3699361"/>
                <a:gd name="connsiteY21" fmla="*/ 2719087 h 2903244"/>
                <a:gd name="connsiteX22" fmla="*/ 2813077 w 3699361"/>
                <a:gd name="connsiteY22" fmla="*/ 2344437 h 2903244"/>
                <a:gd name="connsiteX23" fmla="*/ 2527327 w 3699361"/>
                <a:gd name="connsiteY23" fmla="*/ 2293637 h 2903244"/>
                <a:gd name="connsiteX24" fmla="*/ 2317777 w 3699361"/>
                <a:gd name="connsiteY24" fmla="*/ 2477787 h 2903244"/>
                <a:gd name="connsiteX25" fmla="*/ 2286027 w 3699361"/>
                <a:gd name="connsiteY25" fmla="*/ 2757187 h 2903244"/>
                <a:gd name="connsiteX26" fmla="*/ 2241577 w 3699361"/>
                <a:gd name="connsiteY26" fmla="*/ 2807987 h 2903244"/>
                <a:gd name="connsiteX27" fmla="*/ 2139977 w 3699361"/>
                <a:gd name="connsiteY27" fmla="*/ 2452387 h 2903244"/>
                <a:gd name="connsiteX28" fmla="*/ 1873277 w 3699361"/>
                <a:gd name="connsiteY28" fmla="*/ 2433337 h 2903244"/>
                <a:gd name="connsiteX29" fmla="*/ 2000277 w 3699361"/>
                <a:gd name="connsiteY29" fmla="*/ 2712737 h 2903244"/>
                <a:gd name="connsiteX30" fmla="*/ 1860577 w 3699361"/>
                <a:gd name="connsiteY30" fmla="*/ 2903237 h 2903244"/>
                <a:gd name="connsiteX31" fmla="*/ 1816127 w 3699361"/>
                <a:gd name="connsiteY31" fmla="*/ 2706387 h 2903244"/>
                <a:gd name="connsiteX32" fmla="*/ 1555777 w 3699361"/>
                <a:gd name="connsiteY32" fmla="*/ 2376187 h 2903244"/>
                <a:gd name="connsiteX33" fmla="*/ 1403377 w 3699361"/>
                <a:gd name="connsiteY33" fmla="*/ 2509537 h 2903244"/>
                <a:gd name="connsiteX34" fmla="*/ 1384327 w 3699361"/>
                <a:gd name="connsiteY34" fmla="*/ 2884187 h 2903244"/>
                <a:gd name="connsiteX35" fmla="*/ 1085877 w 3699361"/>
                <a:gd name="connsiteY35" fmla="*/ 2477787 h 2903244"/>
                <a:gd name="connsiteX36" fmla="*/ 1231927 w 3699361"/>
                <a:gd name="connsiteY36" fmla="*/ 2103137 h 2903244"/>
                <a:gd name="connsiteX37" fmla="*/ 927127 w 3699361"/>
                <a:gd name="connsiteY37" fmla="*/ 2242837 h 2903244"/>
                <a:gd name="connsiteX38" fmla="*/ 336577 w 3699361"/>
                <a:gd name="connsiteY38" fmla="*/ 2350787 h 2903244"/>
                <a:gd name="connsiteX39" fmla="*/ 806477 w 3699361"/>
                <a:gd name="connsiteY39" fmla="*/ 2058687 h 2903244"/>
                <a:gd name="connsiteX40" fmla="*/ 876327 w 3699361"/>
                <a:gd name="connsiteY40" fmla="*/ 1652287 h 2903244"/>
                <a:gd name="connsiteX41" fmla="*/ 774727 w 3699361"/>
                <a:gd name="connsiteY41" fmla="*/ 1734837 h 2903244"/>
                <a:gd name="connsiteX42" fmla="*/ 412777 w 3699361"/>
                <a:gd name="connsiteY42" fmla="*/ 1931687 h 2903244"/>
                <a:gd name="connsiteX43" fmla="*/ 27 w 3699361"/>
                <a:gd name="connsiteY43" fmla="*/ 1766587 h 2903244"/>
                <a:gd name="connsiteX44" fmla="*/ 393727 w 3699361"/>
                <a:gd name="connsiteY44" fmla="*/ 1671337 h 2903244"/>
                <a:gd name="connsiteX45" fmla="*/ 723927 w 3699361"/>
                <a:gd name="connsiteY45" fmla="*/ 1391937 h 2903244"/>
                <a:gd name="connsiteX46" fmla="*/ 882677 w 3699361"/>
                <a:gd name="connsiteY46" fmla="*/ 1226837 h 2903244"/>
                <a:gd name="connsiteX47" fmla="*/ 469927 w 3699361"/>
                <a:gd name="connsiteY47" fmla="*/ 1271287 h 2903244"/>
                <a:gd name="connsiteX48" fmla="*/ 209577 w 3699361"/>
                <a:gd name="connsiteY48" fmla="*/ 1156987 h 2903244"/>
                <a:gd name="connsiteX49" fmla="*/ 158777 w 3699361"/>
                <a:gd name="connsiteY49" fmla="*/ 934737 h 2903244"/>
                <a:gd name="connsiteX50" fmla="*/ 469927 w 3699361"/>
                <a:gd name="connsiteY50" fmla="*/ 1029987 h 2903244"/>
                <a:gd name="connsiteX51" fmla="*/ 812827 w 3699361"/>
                <a:gd name="connsiteY51" fmla="*/ 928387 h 2903244"/>
                <a:gd name="connsiteX52" fmla="*/ 831877 w 3699361"/>
                <a:gd name="connsiteY52" fmla="*/ 604537 h 2903244"/>
                <a:gd name="connsiteX53" fmla="*/ 965227 w 3699361"/>
                <a:gd name="connsiteY53" fmla="*/ 261637 h 2903244"/>
                <a:gd name="connsiteX54" fmla="*/ 1130327 w 3699361"/>
                <a:gd name="connsiteY54" fmla="*/ 166387 h 2903244"/>
                <a:gd name="connsiteX55" fmla="*/ 1200177 w 3699361"/>
                <a:gd name="connsiteY55" fmla="*/ 420387 h 2903244"/>
                <a:gd name="connsiteX56" fmla="*/ 1536727 w 3699361"/>
                <a:gd name="connsiteY56" fmla="*/ 521987 h 2903244"/>
                <a:gd name="connsiteX57" fmla="*/ 1714527 w 3699361"/>
                <a:gd name="connsiteY57" fmla="*/ 90187 h 2903244"/>
                <a:gd name="connsiteX58" fmla="*/ 1841527 w 3699361"/>
                <a:gd name="connsiteY58" fmla="*/ 20337 h 2903244"/>
                <a:gd name="connsiteX59" fmla="*/ 1873277 w 3699361"/>
                <a:gd name="connsiteY59" fmla="*/ 356887 h 2903244"/>
                <a:gd name="connsiteX60" fmla="*/ 2057427 w 3699361"/>
                <a:gd name="connsiteY60" fmla="*/ 458487 h 2903244"/>
                <a:gd name="connsiteX61" fmla="*/ 2228877 w 3699361"/>
                <a:gd name="connsiteY61" fmla="*/ 261637 h 2903244"/>
                <a:gd name="connsiteX62" fmla="*/ 2273327 w 3699361"/>
                <a:gd name="connsiteY62" fmla="*/ 490237 h 2903244"/>
                <a:gd name="connsiteX0" fmla="*/ 2273327 w 3694316"/>
                <a:gd name="connsiteY0" fmla="*/ 490237 h 2903244"/>
                <a:gd name="connsiteX1" fmla="*/ 2518437 w 3694316"/>
                <a:gd name="connsiteY1" fmla="*/ 209567 h 2903244"/>
                <a:gd name="connsiteX2" fmla="*/ 2870227 w 3694316"/>
                <a:gd name="connsiteY2" fmla="*/ 96537 h 2903244"/>
                <a:gd name="connsiteX3" fmla="*/ 3003577 w 3694316"/>
                <a:gd name="connsiteY3" fmla="*/ 102887 h 2903244"/>
                <a:gd name="connsiteX4" fmla="*/ 2843557 w 3694316"/>
                <a:gd name="connsiteY4" fmla="*/ 231157 h 2903244"/>
                <a:gd name="connsiteX5" fmla="*/ 2735607 w 3694316"/>
                <a:gd name="connsiteY5" fmla="*/ 438167 h 2903244"/>
                <a:gd name="connsiteX6" fmla="*/ 2774977 w 3694316"/>
                <a:gd name="connsiteY6" fmla="*/ 591837 h 2903244"/>
                <a:gd name="connsiteX7" fmla="*/ 2971827 w 3694316"/>
                <a:gd name="connsiteY7" fmla="*/ 483887 h 2903244"/>
                <a:gd name="connsiteX8" fmla="*/ 3182647 w 3694316"/>
                <a:gd name="connsiteY8" fmla="*/ 439437 h 2903244"/>
                <a:gd name="connsiteX9" fmla="*/ 3418867 w 3694316"/>
                <a:gd name="connsiteY9" fmla="*/ 499127 h 2903244"/>
                <a:gd name="connsiteX10" fmla="*/ 3251227 w 3694316"/>
                <a:gd name="connsiteY10" fmla="*/ 629937 h 2903244"/>
                <a:gd name="connsiteX11" fmla="*/ 3134387 w 3694316"/>
                <a:gd name="connsiteY11" fmla="*/ 861077 h 2903244"/>
                <a:gd name="connsiteX12" fmla="*/ 3294407 w 3694316"/>
                <a:gd name="connsiteY12" fmla="*/ 1113807 h 2903244"/>
                <a:gd name="connsiteX13" fmla="*/ 3549677 w 3694316"/>
                <a:gd name="connsiteY13" fmla="*/ 1228107 h 2903244"/>
                <a:gd name="connsiteX14" fmla="*/ 3238527 w 3694316"/>
                <a:gd name="connsiteY14" fmla="*/ 1404637 h 2903244"/>
                <a:gd name="connsiteX15" fmla="*/ 3420137 w 3694316"/>
                <a:gd name="connsiteY15" fmla="*/ 1572277 h 2903244"/>
                <a:gd name="connsiteX16" fmla="*/ 3643657 w 3694316"/>
                <a:gd name="connsiteY16" fmla="*/ 1778017 h 2903244"/>
                <a:gd name="connsiteX17" fmla="*/ 3663977 w 3694316"/>
                <a:gd name="connsiteY17" fmla="*/ 1969787 h 2903244"/>
                <a:gd name="connsiteX18" fmla="*/ 3288057 w 3694316"/>
                <a:gd name="connsiteY18" fmla="*/ 1902477 h 2903244"/>
                <a:gd name="connsiteX19" fmla="*/ 3009927 w 3694316"/>
                <a:gd name="connsiteY19" fmla="*/ 2147587 h 2903244"/>
                <a:gd name="connsiteX20" fmla="*/ 2959127 w 3694316"/>
                <a:gd name="connsiteY20" fmla="*/ 2547637 h 2903244"/>
                <a:gd name="connsiteX21" fmla="*/ 2914677 w 3694316"/>
                <a:gd name="connsiteY21" fmla="*/ 2719087 h 2903244"/>
                <a:gd name="connsiteX22" fmla="*/ 2813077 w 3694316"/>
                <a:gd name="connsiteY22" fmla="*/ 2344437 h 2903244"/>
                <a:gd name="connsiteX23" fmla="*/ 2527327 w 3694316"/>
                <a:gd name="connsiteY23" fmla="*/ 2293637 h 2903244"/>
                <a:gd name="connsiteX24" fmla="*/ 2317777 w 3694316"/>
                <a:gd name="connsiteY24" fmla="*/ 2477787 h 2903244"/>
                <a:gd name="connsiteX25" fmla="*/ 2286027 w 3694316"/>
                <a:gd name="connsiteY25" fmla="*/ 2757187 h 2903244"/>
                <a:gd name="connsiteX26" fmla="*/ 2241577 w 3694316"/>
                <a:gd name="connsiteY26" fmla="*/ 2807987 h 2903244"/>
                <a:gd name="connsiteX27" fmla="*/ 2139977 w 3694316"/>
                <a:gd name="connsiteY27" fmla="*/ 2452387 h 2903244"/>
                <a:gd name="connsiteX28" fmla="*/ 1873277 w 3694316"/>
                <a:gd name="connsiteY28" fmla="*/ 2433337 h 2903244"/>
                <a:gd name="connsiteX29" fmla="*/ 2000277 w 3694316"/>
                <a:gd name="connsiteY29" fmla="*/ 2712737 h 2903244"/>
                <a:gd name="connsiteX30" fmla="*/ 1860577 w 3694316"/>
                <a:gd name="connsiteY30" fmla="*/ 2903237 h 2903244"/>
                <a:gd name="connsiteX31" fmla="*/ 1816127 w 3694316"/>
                <a:gd name="connsiteY31" fmla="*/ 2706387 h 2903244"/>
                <a:gd name="connsiteX32" fmla="*/ 1555777 w 3694316"/>
                <a:gd name="connsiteY32" fmla="*/ 2376187 h 2903244"/>
                <a:gd name="connsiteX33" fmla="*/ 1403377 w 3694316"/>
                <a:gd name="connsiteY33" fmla="*/ 2509537 h 2903244"/>
                <a:gd name="connsiteX34" fmla="*/ 1384327 w 3694316"/>
                <a:gd name="connsiteY34" fmla="*/ 2884187 h 2903244"/>
                <a:gd name="connsiteX35" fmla="*/ 1085877 w 3694316"/>
                <a:gd name="connsiteY35" fmla="*/ 2477787 h 2903244"/>
                <a:gd name="connsiteX36" fmla="*/ 1231927 w 3694316"/>
                <a:gd name="connsiteY36" fmla="*/ 2103137 h 2903244"/>
                <a:gd name="connsiteX37" fmla="*/ 927127 w 3694316"/>
                <a:gd name="connsiteY37" fmla="*/ 2242837 h 2903244"/>
                <a:gd name="connsiteX38" fmla="*/ 336577 w 3694316"/>
                <a:gd name="connsiteY38" fmla="*/ 2350787 h 2903244"/>
                <a:gd name="connsiteX39" fmla="*/ 806477 w 3694316"/>
                <a:gd name="connsiteY39" fmla="*/ 2058687 h 2903244"/>
                <a:gd name="connsiteX40" fmla="*/ 876327 w 3694316"/>
                <a:gd name="connsiteY40" fmla="*/ 1652287 h 2903244"/>
                <a:gd name="connsiteX41" fmla="*/ 774727 w 3694316"/>
                <a:gd name="connsiteY41" fmla="*/ 1734837 h 2903244"/>
                <a:gd name="connsiteX42" fmla="*/ 412777 w 3694316"/>
                <a:gd name="connsiteY42" fmla="*/ 1931687 h 2903244"/>
                <a:gd name="connsiteX43" fmla="*/ 27 w 3694316"/>
                <a:gd name="connsiteY43" fmla="*/ 1766587 h 2903244"/>
                <a:gd name="connsiteX44" fmla="*/ 393727 w 3694316"/>
                <a:gd name="connsiteY44" fmla="*/ 1671337 h 2903244"/>
                <a:gd name="connsiteX45" fmla="*/ 723927 w 3694316"/>
                <a:gd name="connsiteY45" fmla="*/ 1391937 h 2903244"/>
                <a:gd name="connsiteX46" fmla="*/ 882677 w 3694316"/>
                <a:gd name="connsiteY46" fmla="*/ 1226837 h 2903244"/>
                <a:gd name="connsiteX47" fmla="*/ 469927 w 3694316"/>
                <a:gd name="connsiteY47" fmla="*/ 1271287 h 2903244"/>
                <a:gd name="connsiteX48" fmla="*/ 209577 w 3694316"/>
                <a:gd name="connsiteY48" fmla="*/ 1156987 h 2903244"/>
                <a:gd name="connsiteX49" fmla="*/ 158777 w 3694316"/>
                <a:gd name="connsiteY49" fmla="*/ 934737 h 2903244"/>
                <a:gd name="connsiteX50" fmla="*/ 469927 w 3694316"/>
                <a:gd name="connsiteY50" fmla="*/ 1029987 h 2903244"/>
                <a:gd name="connsiteX51" fmla="*/ 812827 w 3694316"/>
                <a:gd name="connsiteY51" fmla="*/ 928387 h 2903244"/>
                <a:gd name="connsiteX52" fmla="*/ 831877 w 3694316"/>
                <a:gd name="connsiteY52" fmla="*/ 604537 h 2903244"/>
                <a:gd name="connsiteX53" fmla="*/ 965227 w 3694316"/>
                <a:gd name="connsiteY53" fmla="*/ 261637 h 2903244"/>
                <a:gd name="connsiteX54" fmla="*/ 1130327 w 3694316"/>
                <a:gd name="connsiteY54" fmla="*/ 166387 h 2903244"/>
                <a:gd name="connsiteX55" fmla="*/ 1200177 w 3694316"/>
                <a:gd name="connsiteY55" fmla="*/ 420387 h 2903244"/>
                <a:gd name="connsiteX56" fmla="*/ 1536727 w 3694316"/>
                <a:gd name="connsiteY56" fmla="*/ 521987 h 2903244"/>
                <a:gd name="connsiteX57" fmla="*/ 1714527 w 3694316"/>
                <a:gd name="connsiteY57" fmla="*/ 90187 h 2903244"/>
                <a:gd name="connsiteX58" fmla="*/ 1841527 w 3694316"/>
                <a:gd name="connsiteY58" fmla="*/ 20337 h 2903244"/>
                <a:gd name="connsiteX59" fmla="*/ 1873277 w 3694316"/>
                <a:gd name="connsiteY59" fmla="*/ 356887 h 2903244"/>
                <a:gd name="connsiteX60" fmla="*/ 2057427 w 3694316"/>
                <a:gd name="connsiteY60" fmla="*/ 458487 h 2903244"/>
                <a:gd name="connsiteX61" fmla="*/ 2228877 w 3694316"/>
                <a:gd name="connsiteY61" fmla="*/ 261637 h 2903244"/>
                <a:gd name="connsiteX62" fmla="*/ 2273327 w 3694316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009927 w 3764972"/>
                <a:gd name="connsiteY19" fmla="*/ 2147587 h 2903244"/>
                <a:gd name="connsiteX20" fmla="*/ 2959127 w 3764972"/>
                <a:gd name="connsiteY20" fmla="*/ 254763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2959127 w 3764972"/>
                <a:gd name="connsiteY20" fmla="*/ 254763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61876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16607 w 3764972"/>
                <a:gd name="connsiteY19" fmla="*/ 210186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61876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317777 w 3765465"/>
                <a:gd name="connsiteY24" fmla="*/ 2477787 h 2903244"/>
                <a:gd name="connsiteX25" fmla="*/ 2286027 w 3765465"/>
                <a:gd name="connsiteY25" fmla="*/ 27571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286027 w 3765465"/>
                <a:gd name="connsiteY25" fmla="*/ 27571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362227 w 3765465"/>
                <a:gd name="connsiteY25" fmla="*/ 262764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362227 w 3765465"/>
                <a:gd name="connsiteY25" fmla="*/ 262764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139977 w 3765465"/>
                <a:gd name="connsiteY27" fmla="*/ 245238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5844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584477 w 3765465"/>
                <a:gd name="connsiteY24" fmla="*/ 2462547 h 2903244"/>
                <a:gd name="connsiteX25" fmla="*/ 2583207 w 3765465"/>
                <a:gd name="connsiteY25" fmla="*/ 259716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3"/>
                <a:gd name="connsiteX1" fmla="*/ 2518437 w 3765465"/>
                <a:gd name="connsiteY1" fmla="*/ 209567 h 2903243"/>
                <a:gd name="connsiteX2" fmla="*/ 2870227 w 3765465"/>
                <a:gd name="connsiteY2" fmla="*/ 96537 h 2903243"/>
                <a:gd name="connsiteX3" fmla="*/ 3003577 w 3765465"/>
                <a:gd name="connsiteY3" fmla="*/ 102887 h 2903243"/>
                <a:gd name="connsiteX4" fmla="*/ 2843557 w 3765465"/>
                <a:gd name="connsiteY4" fmla="*/ 231157 h 2903243"/>
                <a:gd name="connsiteX5" fmla="*/ 2735607 w 3765465"/>
                <a:gd name="connsiteY5" fmla="*/ 438167 h 2903243"/>
                <a:gd name="connsiteX6" fmla="*/ 2774977 w 3765465"/>
                <a:gd name="connsiteY6" fmla="*/ 591837 h 2903243"/>
                <a:gd name="connsiteX7" fmla="*/ 2971827 w 3765465"/>
                <a:gd name="connsiteY7" fmla="*/ 483887 h 2903243"/>
                <a:gd name="connsiteX8" fmla="*/ 3182647 w 3765465"/>
                <a:gd name="connsiteY8" fmla="*/ 439437 h 2903243"/>
                <a:gd name="connsiteX9" fmla="*/ 3418867 w 3765465"/>
                <a:gd name="connsiteY9" fmla="*/ 499127 h 2903243"/>
                <a:gd name="connsiteX10" fmla="*/ 3251227 w 3765465"/>
                <a:gd name="connsiteY10" fmla="*/ 629937 h 2903243"/>
                <a:gd name="connsiteX11" fmla="*/ 3134387 w 3765465"/>
                <a:gd name="connsiteY11" fmla="*/ 861077 h 2903243"/>
                <a:gd name="connsiteX12" fmla="*/ 3294407 w 3765465"/>
                <a:gd name="connsiteY12" fmla="*/ 1113807 h 2903243"/>
                <a:gd name="connsiteX13" fmla="*/ 3549677 w 3765465"/>
                <a:gd name="connsiteY13" fmla="*/ 1228107 h 2903243"/>
                <a:gd name="connsiteX14" fmla="*/ 3238527 w 3765465"/>
                <a:gd name="connsiteY14" fmla="*/ 1404637 h 2903243"/>
                <a:gd name="connsiteX15" fmla="*/ 3420137 w 3765465"/>
                <a:gd name="connsiteY15" fmla="*/ 1572277 h 2903243"/>
                <a:gd name="connsiteX16" fmla="*/ 3643657 w 3765465"/>
                <a:gd name="connsiteY16" fmla="*/ 1778017 h 2903243"/>
                <a:gd name="connsiteX17" fmla="*/ 3747797 w 3765465"/>
                <a:gd name="connsiteY17" fmla="*/ 1992647 h 2903243"/>
                <a:gd name="connsiteX18" fmla="*/ 3280437 w 3765465"/>
                <a:gd name="connsiteY18" fmla="*/ 1948197 h 2903243"/>
                <a:gd name="connsiteX19" fmla="*/ 3116607 w 3765465"/>
                <a:gd name="connsiteY19" fmla="*/ 2101867 h 2903243"/>
                <a:gd name="connsiteX20" fmla="*/ 3058187 w 3765465"/>
                <a:gd name="connsiteY20" fmla="*/ 2379997 h 2903243"/>
                <a:gd name="connsiteX21" fmla="*/ 3105177 w 3765465"/>
                <a:gd name="connsiteY21" fmla="*/ 2612407 h 2903243"/>
                <a:gd name="connsiteX22" fmla="*/ 2813077 w 3765465"/>
                <a:gd name="connsiteY22" fmla="*/ 2344437 h 2903243"/>
                <a:gd name="connsiteX23" fmla="*/ 2618767 w 3765465"/>
                <a:gd name="connsiteY23" fmla="*/ 2293637 h 2903243"/>
                <a:gd name="connsiteX24" fmla="*/ 2584477 w 3765465"/>
                <a:gd name="connsiteY24" fmla="*/ 2462547 h 2903243"/>
                <a:gd name="connsiteX25" fmla="*/ 2583207 w 3765465"/>
                <a:gd name="connsiteY25" fmla="*/ 2597167 h 2903243"/>
                <a:gd name="connsiteX26" fmla="*/ 2500657 w 3765465"/>
                <a:gd name="connsiteY26" fmla="*/ 2792747 h 2903243"/>
                <a:gd name="connsiteX27" fmla="*/ 2269517 w 3765465"/>
                <a:gd name="connsiteY27" fmla="*/ 2460007 h 2903243"/>
                <a:gd name="connsiteX28" fmla="*/ 2147597 w 3765465"/>
                <a:gd name="connsiteY28" fmla="*/ 2471437 h 2903243"/>
                <a:gd name="connsiteX29" fmla="*/ 2000277 w 3765465"/>
                <a:gd name="connsiteY29" fmla="*/ 2712737 h 2903243"/>
                <a:gd name="connsiteX30" fmla="*/ 1860577 w 3765465"/>
                <a:gd name="connsiteY30" fmla="*/ 2903237 h 2903243"/>
                <a:gd name="connsiteX31" fmla="*/ 1816127 w 3765465"/>
                <a:gd name="connsiteY31" fmla="*/ 2706387 h 2903243"/>
                <a:gd name="connsiteX32" fmla="*/ 1555777 w 3765465"/>
                <a:gd name="connsiteY32" fmla="*/ 2376187 h 2903243"/>
                <a:gd name="connsiteX33" fmla="*/ 1403377 w 3765465"/>
                <a:gd name="connsiteY33" fmla="*/ 2509537 h 2903243"/>
                <a:gd name="connsiteX34" fmla="*/ 1384327 w 3765465"/>
                <a:gd name="connsiteY34" fmla="*/ 2884187 h 2903243"/>
                <a:gd name="connsiteX35" fmla="*/ 1085877 w 3765465"/>
                <a:gd name="connsiteY35" fmla="*/ 2477787 h 2903243"/>
                <a:gd name="connsiteX36" fmla="*/ 1231927 w 3765465"/>
                <a:gd name="connsiteY36" fmla="*/ 2103137 h 2903243"/>
                <a:gd name="connsiteX37" fmla="*/ 927127 w 3765465"/>
                <a:gd name="connsiteY37" fmla="*/ 2242837 h 2903243"/>
                <a:gd name="connsiteX38" fmla="*/ 336577 w 3765465"/>
                <a:gd name="connsiteY38" fmla="*/ 2350787 h 2903243"/>
                <a:gd name="connsiteX39" fmla="*/ 806477 w 3765465"/>
                <a:gd name="connsiteY39" fmla="*/ 2058687 h 2903243"/>
                <a:gd name="connsiteX40" fmla="*/ 876327 w 3765465"/>
                <a:gd name="connsiteY40" fmla="*/ 1652287 h 2903243"/>
                <a:gd name="connsiteX41" fmla="*/ 774727 w 3765465"/>
                <a:gd name="connsiteY41" fmla="*/ 1734837 h 2903243"/>
                <a:gd name="connsiteX42" fmla="*/ 412777 w 3765465"/>
                <a:gd name="connsiteY42" fmla="*/ 1931687 h 2903243"/>
                <a:gd name="connsiteX43" fmla="*/ 27 w 3765465"/>
                <a:gd name="connsiteY43" fmla="*/ 1766587 h 2903243"/>
                <a:gd name="connsiteX44" fmla="*/ 393727 w 3765465"/>
                <a:gd name="connsiteY44" fmla="*/ 1671337 h 2903243"/>
                <a:gd name="connsiteX45" fmla="*/ 723927 w 3765465"/>
                <a:gd name="connsiteY45" fmla="*/ 1391937 h 2903243"/>
                <a:gd name="connsiteX46" fmla="*/ 882677 w 3765465"/>
                <a:gd name="connsiteY46" fmla="*/ 1226837 h 2903243"/>
                <a:gd name="connsiteX47" fmla="*/ 469927 w 3765465"/>
                <a:gd name="connsiteY47" fmla="*/ 1271287 h 2903243"/>
                <a:gd name="connsiteX48" fmla="*/ 209577 w 3765465"/>
                <a:gd name="connsiteY48" fmla="*/ 1156987 h 2903243"/>
                <a:gd name="connsiteX49" fmla="*/ 158777 w 3765465"/>
                <a:gd name="connsiteY49" fmla="*/ 934737 h 2903243"/>
                <a:gd name="connsiteX50" fmla="*/ 469927 w 3765465"/>
                <a:gd name="connsiteY50" fmla="*/ 1029987 h 2903243"/>
                <a:gd name="connsiteX51" fmla="*/ 812827 w 3765465"/>
                <a:gd name="connsiteY51" fmla="*/ 928387 h 2903243"/>
                <a:gd name="connsiteX52" fmla="*/ 831877 w 3765465"/>
                <a:gd name="connsiteY52" fmla="*/ 604537 h 2903243"/>
                <a:gd name="connsiteX53" fmla="*/ 965227 w 3765465"/>
                <a:gd name="connsiteY53" fmla="*/ 261637 h 2903243"/>
                <a:gd name="connsiteX54" fmla="*/ 1130327 w 3765465"/>
                <a:gd name="connsiteY54" fmla="*/ 166387 h 2903243"/>
                <a:gd name="connsiteX55" fmla="*/ 1200177 w 3765465"/>
                <a:gd name="connsiteY55" fmla="*/ 420387 h 2903243"/>
                <a:gd name="connsiteX56" fmla="*/ 1536727 w 3765465"/>
                <a:gd name="connsiteY56" fmla="*/ 521987 h 2903243"/>
                <a:gd name="connsiteX57" fmla="*/ 1714527 w 3765465"/>
                <a:gd name="connsiteY57" fmla="*/ 90187 h 2903243"/>
                <a:gd name="connsiteX58" fmla="*/ 1841527 w 3765465"/>
                <a:gd name="connsiteY58" fmla="*/ 20337 h 2903243"/>
                <a:gd name="connsiteX59" fmla="*/ 1873277 w 3765465"/>
                <a:gd name="connsiteY59" fmla="*/ 356887 h 2903243"/>
                <a:gd name="connsiteX60" fmla="*/ 2057427 w 3765465"/>
                <a:gd name="connsiteY60" fmla="*/ 458487 h 2903243"/>
                <a:gd name="connsiteX61" fmla="*/ 2228877 w 3765465"/>
                <a:gd name="connsiteY61" fmla="*/ 261637 h 2903243"/>
                <a:gd name="connsiteX62" fmla="*/ 2273327 w 3765465"/>
                <a:gd name="connsiteY62" fmla="*/ 490237 h 2903243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816127 w 3765465"/>
                <a:gd name="connsiteY32" fmla="*/ 2706387 h 2904496"/>
                <a:gd name="connsiteX33" fmla="*/ 1555777 w 3765465"/>
                <a:gd name="connsiteY33" fmla="*/ 237618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555777 w 3765465"/>
                <a:gd name="connsiteY33" fmla="*/ 237618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83287 w 3765465"/>
                <a:gd name="connsiteY40" fmla="*/ 2260617 h 2904496"/>
                <a:gd name="connsiteX41" fmla="*/ 806477 w 3765465"/>
                <a:gd name="connsiteY41" fmla="*/ 205868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83287 w 3765465"/>
                <a:gd name="connsiteY40" fmla="*/ 2260617 h 2904496"/>
                <a:gd name="connsiteX41" fmla="*/ 745517 w 3765465"/>
                <a:gd name="connsiteY41" fmla="*/ 204344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00127 w 3765465"/>
                <a:gd name="connsiteY42" fmla="*/ 18427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00127 w 3765465"/>
                <a:gd name="connsiteY42" fmla="*/ 1842787 h 2904496"/>
                <a:gd name="connsiteX43" fmla="*/ 675667 w 3765465"/>
                <a:gd name="connsiteY43" fmla="*/ 185675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252931 w 3624669"/>
                <a:gd name="connsiteY46" fmla="*/ 1671337 h 2904496"/>
                <a:gd name="connsiteX47" fmla="*/ 583131 w 3624669"/>
                <a:gd name="connsiteY47" fmla="*/ 139193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583131 w 3624669"/>
                <a:gd name="connsiteY47" fmla="*/ 139193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393901 w 3624669"/>
                <a:gd name="connsiteY44" fmla="*/ 184024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393901 w 3624669"/>
                <a:gd name="connsiteY44" fmla="*/ 184024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9501 w 3624669"/>
                <a:gd name="connsiteY48" fmla="*/ 13030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7336 w 3629474"/>
                <a:gd name="connsiteY0" fmla="*/ 490237 h 2904496"/>
                <a:gd name="connsiteX1" fmla="*/ 2382446 w 3629474"/>
                <a:gd name="connsiteY1" fmla="*/ 209567 h 2904496"/>
                <a:gd name="connsiteX2" fmla="*/ 2734236 w 3629474"/>
                <a:gd name="connsiteY2" fmla="*/ 96537 h 2904496"/>
                <a:gd name="connsiteX3" fmla="*/ 2867586 w 3629474"/>
                <a:gd name="connsiteY3" fmla="*/ 102887 h 2904496"/>
                <a:gd name="connsiteX4" fmla="*/ 2707566 w 3629474"/>
                <a:gd name="connsiteY4" fmla="*/ 231157 h 2904496"/>
                <a:gd name="connsiteX5" fmla="*/ 2599616 w 3629474"/>
                <a:gd name="connsiteY5" fmla="*/ 438167 h 2904496"/>
                <a:gd name="connsiteX6" fmla="*/ 2638986 w 3629474"/>
                <a:gd name="connsiteY6" fmla="*/ 591837 h 2904496"/>
                <a:gd name="connsiteX7" fmla="*/ 2835836 w 3629474"/>
                <a:gd name="connsiteY7" fmla="*/ 483887 h 2904496"/>
                <a:gd name="connsiteX8" fmla="*/ 3046656 w 3629474"/>
                <a:gd name="connsiteY8" fmla="*/ 439437 h 2904496"/>
                <a:gd name="connsiteX9" fmla="*/ 3282876 w 3629474"/>
                <a:gd name="connsiteY9" fmla="*/ 499127 h 2904496"/>
                <a:gd name="connsiteX10" fmla="*/ 3115236 w 3629474"/>
                <a:gd name="connsiteY10" fmla="*/ 629937 h 2904496"/>
                <a:gd name="connsiteX11" fmla="*/ 2998396 w 3629474"/>
                <a:gd name="connsiteY11" fmla="*/ 861077 h 2904496"/>
                <a:gd name="connsiteX12" fmla="*/ 3158416 w 3629474"/>
                <a:gd name="connsiteY12" fmla="*/ 1113807 h 2904496"/>
                <a:gd name="connsiteX13" fmla="*/ 3413686 w 3629474"/>
                <a:gd name="connsiteY13" fmla="*/ 1228107 h 2904496"/>
                <a:gd name="connsiteX14" fmla="*/ 3102536 w 3629474"/>
                <a:gd name="connsiteY14" fmla="*/ 1404637 h 2904496"/>
                <a:gd name="connsiteX15" fmla="*/ 3284146 w 3629474"/>
                <a:gd name="connsiteY15" fmla="*/ 1572277 h 2904496"/>
                <a:gd name="connsiteX16" fmla="*/ 3507666 w 3629474"/>
                <a:gd name="connsiteY16" fmla="*/ 1778017 h 2904496"/>
                <a:gd name="connsiteX17" fmla="*/ 3611806 w 3629474"/>
                <a:gd name="connsiteY17" fmla="*/ 1992647 h 2904496"/>
                <a:gd name="connsiteX18" fmla="*/ 3144446 w 3629474"/>
                <a:gd name="connsiteY18" fmla="*/ 1948197 h 2904496"/>
                <a:gd name="connsiteX19" fmla="*/ 2980616 w 3629474"/>
                <a:gd name="connsiteY19" fmla="*/ 2101867 h 2904496"/>
                <a:gd name="connsiteX20" fmla="*/ 2922196 w 3629474"/>
                <a:gd name="connsiteY20" fmla="*/ 2379997 h 2904496"/>
                <a:gd name="connsiteX21" fmla="*/ 2969186 w 3629474"/>
                <a:gd name="connsiteY21" fmla="*/ 2612407 h 2904496"/>
                <a:gd name="connsiteX22" fmla="*/ 2677086 w 3629474"/>
                <a:gd name="connsiteY22" fmla="*/ 2344437 h 2904496"/>
                <a:gd name="connsiteX23" fmla="*/ 2482776 w 3629474"/>
                <a:gd name="connsiteY23" fmla="*/ 2293637 h 2904496"/>
                <a:gd name="connsiteX24" fmla="*/ 2448486 w 3629474"/>
                <a:gd name="connsiteY24" fmla="*/ 2462547 h 2904496"/>
                <a:gd name="connsiteX25" fmla="*/ 2447216 w 3629474"/>
                <a:gd name="connsiteY25" fmla="*/ 2597167 h 2904496"/>
                <a:gd name="connsiteX26" fmla="*/ 2364666 w 3629474"/>
                <a:gd name="connsiteY26" fmla="*/ 2792747 h 2904496"/>
                <a:gd name="connsiteX27" fmla="*/ 2133526 w 3629474"/>
                <a:gd name="connsiteY27" fmla="*/ 2460007 h 2904496"/>
                <a:gd name="connsiteX28" fmla="*/ 2011606 w 3629474"/>
                <a:gd name="connsiteY28" fmla="*/ 2471437 h 2904496"/>
                <a:gd name="connsiteX29" fmla="*/ 1864286 w 3629474"/>
                <a:gd name="connsiteY29" fmla="*/ 2712737 h 2904496"/>
                <a:gd name="connsiteX30" fmla="*/ 1724586 w 3629474"/>
                <a:gd name="connsiteY30" fmla="*/ 2903237 h 2904496"/>
                <a:gd name="connsiteX31" fmla="*/ 1614096 w 3629474"/>
                <a:gd name="connsiteY31" fmla="*/ 2618758 h 2904496"/>
                <a:gd name="connsiteX32" fmla="*/ 1626796 w 3629474"/>
                <a:gd name="connsiteY32" fmla="*/ 2630187 h 2904496"/>
                <a:gd name="connsiteX33" fmla="*/ 1511226 w 3629474"/>
                <a:gd name="connsiteY33" fmla="*/ 2391427 h 2904496"/>
                <a:gd name="connsiteX34" fmla="*/ 1366446 w 3629474"/>
                <a:gd name="connsiteY34" fmla="*/ 2540017 h 2904496"/>
                <a:gd name="connsiteX35" fmla="*/ 1149276 w 3629474"/>
                <a:gd name="connsiteY35" fmla="*/ 2861327 h 2904496"/>
                <a:gd name="connsiteX36" fmla="*/ 1094666 w 3629474"/>
                <a:gd name="connsiteY36" fmla="*/ 2470167 h 2904496"/>
                <a:gd name="connsiteX37" fmla="*/ 1164516 w 3629474"/>
                <a:gd name="connsiteY37" fmla="*/ 2164097 h 2904496"/>
                <a:gd name="connsiteX38" fmla="*/ 882576 w 3629474"/>
                <a:gd name="connsiteY38" fmla="*/ 2326657 h 2904496"/>
                <a:gd name="connsiteX39" fmla="*/ 200586 w 3629474"/>
                <a:gd name="connsiteY39" fmla="*/ 2350787 h 2904496"/>
                <a:gd name="connsiteX40" fmla="*/ 516816 w 3629474"/>
                <a:gd name="connsiteY40" fmla="*/ 2131077 h 2904496"/>
                <a:gd name="connsiteX41" fmla="*/ 609526 w 3629474"/>
                <a:gd name="connsiteY41" fmla="*/ 2043447 h 2904496"/>
                <a:gd name="connsiteX42" fmla="*/ 664136 w 3629474"/>
                <a:gd name="connsiteY42" fmla="*/ 1842787 h 2904496"/>
                <a:gd name="connsiteX43" fmla="*/ 539676 w 3629474"/>
                <a:gd name="connsiteY43" fmla="*/ 1856757 h 2904496"/>
                <a:gd name="connsiteX44" fmla="*/ 398706 w 3629474"/>
                <a:gd name="connsiteY44" fmla="*/ 1840247 h 2904496"/>
                <a:gd name="connsiteX45" fmla="*/ 107876 w 3629474"/>
                <a:gd name="connsiteY45" fmla="*/ 1743727 h 2904496"/>
                <a:gd name="connsiteX46" fmla="*/ 539676 w 3629474"/>
                <a:gd name="connsiteY46" fmla="*/ 1602757 h 2904496"/>
                <a:gd name="connsiteX47" fmla="*/ 763196 w 3629474"/>
                <a:gd name="connsiteY47" fmla="*/ 1399557 h 2904496"/>
                <a:gd name="connsiteX48" fmla="*/ 754306 w 3629474"/>
                <a:gd name="connsiteY48" fmla="*/ 1303037 h 2904496"/>
                <a:gd name="connsiteX49" fmla="*/ 471096 w 3629474"/>
                <a:gd name="connsiteY49" fmla="*/ 1286527 h 2904496"/>
                <a:gd name="connsiteX50" fmla="*/ 73586 w 3629474"/>
                <a:gd name="connsiteY50" fmla="*/ 1156987 h 2904496"/>
                <a:gd name="connsiteX51" fmla="*/ 22786 w 3629474"/>
                <a:gd name="connsiteY51" fmla="*/ 934737 h 2904496"/>
                <a:gd name="connsiteX52" fmla="*/ 333936 w 3629474"/>
                <a:gd name="connsiteY52" fmla="*/ 1029987 h 2904496"/>
                <a:gd name="connsiteX53" fmla="*/ 676836 w 3629474"/>
                <a:gd name="connsiteY53" fmla="*/ 928387 h 2904496"/>
                <a:gd name="connsiteX54" fmla="*/ 695886 w 3629474"/>
                <a:gd name="connsiteY54" fmla="*/ 604537 h 2904496"/>
                <a:gd name="connsiteX55" fmla="*/ 829236 w 3629474"/>
                <a:gd name="connsiteY55" fmla="*/ 261637 h 2904496"/>
                <a:gd name="connsiteX56" fmla="*/ 994336 w 3629474"/>
                <a:gd name="connsiteY56" fmla="*/ 166387 h 2904496"/>
                <a:gd name="connsiteX57" fmla="*/ 1064186 w 3629474"/>
                <a:gd name="connsiteY57" fmla="*/ 420387 h 2904496"/>
                <a:gd name="connsiteX58" fmla="*/ 1400736 w 3629474"/>
                <a:gd name="connsiteY58" fmla="*/ 521987 h 2904496"/>
                <a:gd name="connsiteX59" fmla="*/ 1578536 w 3629474"/>
                <a:gd name="connsiteY59" fmla="*/ 90187 h 2904496"/>
                <a:gd name="connsiteX60" fmla="*/ 1705536 w 3629474"/>
                <a:gd name="connsiteY60" fmla="*/ 20337 h 2904496"/>
                <a:gd name="connsiteX61" fmla="*/ 1737286 w 3629474"/>
                <a:gd name="connsiteY61" fmla="*/ 356887 h 2904496"/>
                <a:gd name="connsiteX62" fmla="*/ 1921436 w 3629474"/>
                <a:gd name="connsiteY62" fmla="*/ 458487 h 2904496"/>
                <a:gd name="connsiteX63" fmla="*/ 2092886 w 3629474"/>
                <a:gd name="connsiteY63" fmla="*/ 261637 h 2904496"/>
                <a:gd name="connsiteX64" fmla="*/ 2137336 w 3629474"/>
                <a:gd name="connsiteY64" fmla="*/ 490237 h 2904496"/>
                <a:gd name="connsiteX0" fmla="*/ 2073476 w 3565614"/>
                <a:gd name="connsiteY0" fmla="*/ 490237 h 2904496"/>
                <a:gd name="connsiteX1" fmla="*/ 2318586 w 3565614"/>
                <a:gd name="connsiteY1" fmla="*/ 209567 h 2904496"/>
                <a:gd name="connsiteX2" fmla="*/ 2670376 w 3565614"/>
                <a:gd name="connsiteY2" fmla="*/ 96537 h 2904496"/>
                <a:gd name="connsiteX3" fmla="*/ 2803726 w 3565614"/>
                <a:gd name="connsiteY3" fmla="*/ 102887 h 2904496"/>
                <a:gd name="connsiteX4" fmla="*/ 2643706 w 3565614"/>
                <a:gd name="connsiteY4" fmla="*/ 231157 h 2904496"/>
                <a:gd name="connsiteX5" fmla="*/ 2535756 w 3565614"/>
                <a:gd name="connsiteY5" fmla="*/ 438167 h 2904496"/>
                <a:gd name="connsiteX6" fmla="*/ 2575126 w 3565614"/>
                <a:gd name="connsiteY6" fmla="*/ 591837 h 2904496"/>
                <a:gd name="connsiteX7" fmla="*/ 2771976 w 3565614"/>
                <a:gd name="connsiteY7" fmla="*/ 483887 h 2904496"/>
                <a:gd name="connsiteX8" fmla="*/ 2982796 w 3565614"/>
                <a:gd name="connsiteY8" fmla="*/ 439437 h 2904496"/>
                <a:gd name="connsiteX9" fmla="*/ 3219016 w 3565614"/>
                <a:gd name="connsiteY9" fmla="*/ 499127 h 2904496"/>
                <a:gd name="connsiteX10" fmla="*/ 3051376 w 3565614"/>
                <a:gd name="connsiteY10" fmla="*/ 629937 h 2904496"/>
                <a:gd name="connsiteX11" fmla="*/ 2934536 w 3565614"/>
                <a:gd name="connsiteY11" fmla="*/ 861077 h 2904496"/>
                <a:gd name="connsiteX12" fmla="*/ 3094556 w 3565614"/>
                <a:gd name="connsiteY12" fmla="*/ 1113807 h 2904496"/>
                <a:gd name="connsiteX13" fmla="*/ 3349826 w 3565614"/>
                <a:gd name="connsiteY13" fmla="*/ 1228107 h 2904496"/>
                <a:gd name="connsiteX14" fmla="*/ 3038676 w 3565614"/>
                <a:gd name="connsiteY14" fmla="*/ 1404637 h 2904496"/>
                <a:gd name="connsiteX15" fmla="*/ 3220286 w 3565614"/>
                <a:gd name="connsiteY15" fmla="*/ 1572277 h 2904496"/>
                <a:gd name="connsiteX16" fmla="*/ 3443806 w 3565614"/>
                <a:gd name="connsiteY16" fmla="*/ 1778017 h 2904496"/>
                <a:gd name="connsiteX17" fmla="*/ 3547946 w 3565614"/>
                <a:gd name="connsiteY17" fmla="*/ 1992647 h 2904496"/>
                <a:gd name="connsiteX18" fmla="*/ 3080586 w 3565614"/>
                <a:gd name="connsiteY18" fmla="*/ 1948197 h 2904496"/>
                <a:gd name="connsiteX19" fmla="*/ 2916756 w 3565614"/>
                <a:gd name="connsiteY19" fmla="*/ 2101867 h 2904496"/>
                <a:gd name="connsiteX20" fmla="*/ 2858336 w 3565614"/>
                <a:gd name="connsiteY20" fmla="*/ 2379997 h 2904496"/>
                <a:gd name="connsiteX21" fmla="*/ 2905326 w 3565614"/>
                <a:gd name="connsiteY21" fmla="*/ 2612407 h 2904496"/>
                <a:gd name="connsiteX22" fmla="*/ 2613226 w 3565614"/>
                <a:gd name="connsiteY22" fmla="*/ 2344437 h 2904496"/>
                <a:gd name="connsiteX23" fmla="*/ 2418916 w 3565614"/>
                <a:gd name="connsiteY23" fmla="*/ 2293637 h 2904496"/>
                <a:gd name="connsiteX24" fmla="*/ 2384626 w 3565614"/>
                <a:gd name="connsiteY24" fmla="*/ 2462547 h 2904496"/>
                <a:gd name="connsiteX25" fmla="*/ 2383356 w 3565614"/>
                <a:gd name="connsiteY25" fmla="*/ 2597167 h 2904496"/>
                <a:gd name="connsiteX26" fmla="*/ 2300806 w 3565614"/>
                <a:gd name="connsiteY26" fmla="*/ 2792747 h 2904496"/>
                <a:gd name="connsiteX27" fmla="*/ 2069666 w 3565614"/>
                <a:gd name="connsiteY27" fmla="*/ 2460007 h 2904496"/>
                <a:gd name="connsiteX28" fmla="*/ 1947746 w 3565614"/>
                <a:gd name="connsiteY28" fmla="*/ 2471437 h 2904496"/>
                <a:gd name="connsiteX29" fmla="*/ 1800426 w 3565614"/>
                <a:gd name="connsiteY29" fmla="*/ 2712737 h 2904496"/>
                <a:gd name="connsiteX30" fmla="*/ 1660726 w 3565614"/>
                <a:gd name="connsiteY30" fmla="*/ 2903237 h 2904496"/>
                <a:gd name="connsiteX31" fmla="*/ 1550236 w 3565614"/>
                <a:gd name="connsiteY31" fmla="*/ 2618758 h 2904496"/>
                <a:gd name="connsiteX32" fmla="*/ 1562936 w 3565614"/>
                <a:gd name="connsiteY32" fmla="*/ 2630187 h 2904496"/>
                <a:gd name="connsiteX33" fmla="*/ 1447366 w 3565614"/>
                <a:gd name="connsiteY33" fmla="*/ 2391427 h 2904496"/>
                <a:gd name="connsiteX34" fmla="*/ 1302586 w 3565614"/>
                <a:gd name="connsiteY34" fmla="*/ 2540017 h 2904496"/>
                <a:gd name="connsiteX35" fmla="*/ 1085416 w 3565614"/>
                <a:gd name="connsiteY35" fmla="*/ 2861327 h 2904496"/>
                <a:gd name="connsiteX36" fmla="*/ 1030806 w 3565614"/>
                <a:gd name="connsiteY36" fmla="*/ 2470167 h 2904496"/>
                <a:gd name="connsiteX37" fmla="*/ 1100656 w 3565614"/>
                <a:gd name="connsiteY37" fmla="*/ 2164097 h 2904496"/>
                <a:gd name="connsiteX38" fmla="*/ 818716 w 3565614"/>
                <a:gd name="connsiteY38" fmla="*/ 2326657 h 2904496"/>
                <a:gd name="connsiteX39" fmla="*/ 136726 w 3565614"/>
                <a:gd name="connsiteY39" fmla="*/ 2350787 h 2904496"/>
                <a:gd name="connsiteX40" fmla="*/ 452956 w 3565614"/>
                <a:gd name="connsiteY40" fmla="*/ 2131077 h 2904496"/>
                <a:gd name="connsiteX41" fmla="*/ 545666 w 3565614"/>
                <a:gd name="connsiteY41" fmla="*/ 2043447 h 2904496"/>
                <a:gd name="connsiteX42" fmla="*/ 600276 w 3565614"/>
                <a:gd name="connsiteY42" fmla="*/ 1842787 h 2904496"/>
                <a:gd name="connsiteX43" fmla="*/ 475816 w 3565614"/>
                <a:gd name="connsiteY43" fmla="*/ 1856757 h 2904496"/>
                <a:gd name="connsiteX44" fmla="*/ 334846 w 3565614"/>
                <a:gd name="connsiteY44" fmla="*/ 1840247 h 2904496"/>
                <a:gd name="connsiteX45" fmla="*/ 44016 w 3565614"/>
                <a:gd name="connsiteY45" fmla="*/ 1743727 h 2904496"/>
                <a:gd name="connsiteX46" fmla="*/ 475816 w 3565614"/>
                <a:gd name="connsiteY46" fmla="*/ 1602757 h 2904496"/>
                <a:gd name="connsiteX47" fmla="*/ 699336 w 3565614"/>
                <a:gd name="connsiteY47" fmla="*/ 1399557 h 2904496"/>
                <a:gd name="connsiteX48" fmla="*/ 690446 w 3565614"/>
                <a:gd name="connsiteY48" fmla="*/ 1303037 h 2904496"/>
                <a:gd name="connsiteX49" fmla="*/ 407236 w 3565614"/>
                <a:gd name="connsiteY49" fmla="*/ 1286527 h 2904496"/>
                <a:gd name="connsiteX50" fmla="*/ 9726 w 3565614"/>
                <a:gd name="connsiteY50" fmla="*/ 1156987 h 2904496"/>
                <a:gd name="connsiteX51" fmla="*/ 134186 w 3565614"/>
                <a:gd name="connsiteY51" fmla="*/ 1018557 h 2904496"/>
                <a:gd name="connsiteX52" fmla="*/ 270076 w 3565614"/>
                <a:gd name="connsiteY52" fmla="*/ 1029987 h 2904496"/>
                <a:gd name="connsiteX53" fmla="*/ 612976 w 3565614"/>
                <a:gd name="connsiteY53" fmla="*/ 928387 h 2904496"/>
                <a:gd name="connsiteX54" fmla="*/ 632026 w 3565614"/>
                <a:gd name="connsiteY54" fmla="*/ 604537 h 2904496"/>
                <a:gd name="connsiteX55" fmla="*/ 765376 w 3565614"/>
                <a:gd name="connsiteY55" fmla="*/ 261637 h 2904496"/>
                <a:gd name="connsiteX56" fmla="*/ 930476 w 3565614"/>
                <a:gd name="connsiteY56" fmla="*/ 166387 h 2904496"/>
                <a:gd name="connsiteX57" fmla="*/ 1000326 w 3565614"/>
                <a:gd name="connsiteY57" fmla="*/ 420387 h 2904496"/>
                <a:gd name="connsiteX58" fmla="*/ 1336876 w 3565614"/>
                <a:gd name="connsiteY58" fmla="*/ 521987 h 2904496"/>
                <a:gd name="connsiteX59" fmla="*/ 1514676 w 3565614"/>
                <a:gd name="connsiteY59" fmla="*/ 90187 h 2904496"/>
                <a:gd name="connsiteX60" fmla="*/ 1641676 w 3565614"/>
                <a:gd name="connsiteY60" fmla="*/ 20337 h 2904496"/>
                <a:gd name="connsiteX61" fmla="*/ 1673426 w 3565614"/>
                <a:gd name="connsiteY61" fmla="*/ 356887 h 2904496"/>
                <a:gd name="connsiteX62" fmla="*/ 1857576 w 3565614"/>
                <a:gd name="connsiteY62" fmla="*/ 458487 h 2904496"/>
                <a:gd name="connsiteX63" fmla="*/ 2029026 w 3565614"/>
                <a:gd name="connsiteY63" fmla="*/ 261637 h 2904496"/>
                <a:gd name="connsiteX64" fmla="*/ 2073476 w 3565614"/>
                <a:gd name="connsiteY64" fmla="*/ 490237 h 2904496"/>
                <a:gd name="connsiteX0" fmla="*/ 2031058 w 3523196"/>
                <a:gd name="connsiteY0" fmla="*/ 490237 h 2904496"/>
                <a:gd name="connsiteX1" fmla="*/ 2276168 w 3523196"/>
                <a:gd name="connsiteY1" fmla="*/ 209567 h 2904496"/>
                <a:gd name="connsiteX2" fmla="*/ 2627958 w 3523196"/>
                <a:gd name="connsiteY2" fmla="*/ 96537 h 2904496"/>
                <a:gd name="connsiteX3" fmla="*/ 2761308 w 3523196"/>
                <a:gd name="connsiteY3" fmla="*/ 102887 h 2904496"/>
                <a:gd name="connsiteX4" fmla="*/ 2601288 w 3523196"/>
                <a:gd name="connsiteY4" fmla="*/ 231157 h 2904496"/>
                <a:gd name="connsiteX5" fmla="*/ 2493338 w 3523196"/>
                <a:gd name="connsiteY5" fmla="*/ 438167 h 2904496"/>
                <a:gd name="connsiteX6" fmla="*/ 2532708 w 3523196"/>
                <a:gd name="connsiteY6" fmla="*/ 591837 h 2904496"/>
                <a:gd name="connsiteX7" fmla="*/ 2729558 w 3523196"/>
                <a:gd name="connsiteY7" fmla="*/ 483887 h 2904496"/>
                <a:gd name="connsiteX8" fmla="*/ 2940378 w 3523196"/>
                <a:gd name="connsiteY8" fmla="*/ 439437 h 2904496"/>
                <a:gd name="connsiteX9" fmla="*/ 3176598 w 3523196"/>
                <a:gd name="connsiteY9" fmla="*/ 499127 h 2904496"/>
                <a:gd name="connsiteX10" fmla="*/ 3008958 w 3523196"/>
                <a:gd name="connsiteY10" fmla="*/ 629937 h 2904496"/>
                <a:gd name="connsiteX11" fmla="*/ 2892118 w 3523196"/>
                <a:gd name="connsiteY11" fmla="*/ 861077 h 2904496"/>
                <a:gd name="connsiteX12" fmla="*/ 3052138 w 3523196"/>
                <a:gd name="connsiteY12" fmla="*/ 1113807 h 2904496"/>
                <a:gd name="connsiteX13" fmla="*/ 3307408 w 3523196"/>
                <a:gd name="connsiteY13" fmla="*/ 1228107 h 2904496"/>
                <a:gd name="connsiteX14" fmla="*/ 2996258 w 3523196"/>
                <a:gd name="connsiteY14" fmla="*/ 1404637 h 2904496"/>
                <a:gd name="connsiteX15" fmla="*/ 3177868 w 3523196"/>
                <a:gd name="connsiteY15" fmla="*/ 1572277 h 2904496"/>
                <a:gd name="connsiteX16" fmla="*/ 3401388 w 3523196"/>
                <a:gd name="connsiteY16" fmla="*/ 1778017 h 2904496"/>
                <a:gd name="connsiteX17" fmla="*/ 3505528 w 3523196"/>
                <a:gd name="connsiteY17" fmla="*/ 1992647 h 2904496"/>
                <a:gd name="connsiteX18" fmla="*/ 3038168 w 3523196"/>
                <a:gd name="connsiteY18" fmla="*/ 1948197 h 2904496"/>
                <a:gd name="connsiteX19" fmla="*/ 2874338 w 3523196"/>
                <a:gd name="connsiteY19" fmla="*/ 2101867 h 2904496"/>
                <a:gd name="connsiteX20" fmla="*/ 2815918 w 3523196"/>
                <a:gd name="connsiteY20" fmla="*/ 2379997 h 2904496"/>
                <a:gd name="connsiteX21" fmla="*/ 2862908 w 3523196"/>
                <a:gd name="connsiteY21" fmla="*/ 2612407 h 2904496"/>
                <a:gd name="connsiteX22" fmla="*/ 2570808 w 3523196"/>
                <a:gd name="connsiteY22" fmla="*/ 2344437 h 2904496"/>
                <a:gd name="connsiteX23" fmla="*/ 2376498 w 3523196"/>
                <a:gd name="connsiteY23" fmla="*/ 2293637 h 2904496"/>
                <a:gd name="connsiteX24" fmla="*/ 2342208 w 3523196"/>
                <a:gd name="connsiteY24" fmla="*/ 2462547 h 2904496"/>
                <a:gd name="connsiteX25" fmla="*/ 2340938 w 3523196"/>
                <a:gd name="connsiteY25" fmla="*/ 2597167 h 2904496"/>
                <a:gd name="connsiteX26" fmla="*/ 2258388 w 3523196"/>
                <a:gd name="connsiteY26" fmla="*/ 2792747 h 2904496"/>
                <a:gd name="connsiteX27" fmla="*/ 2027248 w 3523196"/>
                <a:gd name="connsiteY27" fmla="*/ 2460007 h 2904496"/>
                <a:gd name="connsiteX28" fmla="*/ 1905328 w 3523196"/>
                <a:gd name="connsiteY28" fmla="*/ 2471437 h 2904496"/>
                <a:gd name="connsiteX29" fmla="*/ 1758008 w 3523196"/>
                <a:gd name="connsiteY29" fmla="*/ 2712737 h 2904496"/>
                <a:gd name="connsiteX30" fmla="*/ 1618308 w 3523196"/>
                <a:gd name="connsiteY30" fmla="*/ 2903237 h 2904496"/>
                <a:gd name="connsiteX31" fmla="*/ 1507818 w 3523196"/>
                <a:gd name="connsiteY31" fmla="*/ 2618758 h 2904496"/>
                <a:gd name="connsiteX32" fmla="*/ 1520518 w 3523196"/>
                <a:gd name="connsiteY32" fmla="*/ 2630187 h 2904496"/>
                <a:gd name="connsiteX33" fmla="*/ 1404948 w 3523196"/>
                <a:gd name="connsiteY33" fmla="*/ 2391427 h 2904496"/>
                <a:gd name="connsiteX34" fmla="*/ 1260168 w 3523196"/>
                <a:gd name="connsiteY34" fmla="*/ 2540017 h 2904496"/>
                <a:gd name="connsiteX35" fmla="*/ 1042998 w 3523196"/>
                <a:gd name="connsiteY35" fmla="*/ 2861327 h 2904496"/>
                <a:gd name="connsiteX36" fmla="*/ 988388 w 3523196"/>
                <a:gd name="connsiteY36" fmla="*/ 2470167 h 2904496"/>
                <a:gd name="connsiteX37" fmla="*/ 1058238 w 3523196"/>
                <a:gd name="connsiteY37" fmla="*/ 2164097 h 2904496"/>
                <a:gd name="connsiteX38" fmla="*/ 776298 w 3523196"/>
                <a:gd name="connsiteY38" fmla="*/ 2326657 h 2904496"/>
                <a:gd name="connsiteX39" fmla="*/ 94308 w 3523196"/>
                <a:gd name="connsiteY39" fmla="*/ 2350787 h 2904496"/>
                <a:gd name="connsiteX40" fmla="*/ 410538 w 3523196"/>
                <a:gd name="connsiteY40" fmla="*/ 2131077 h 2904496"/>
                <a:gd name="connsiteX41" fmla="*/ 503248 w 3523196"/>
                <a:gd name="connsiteY41" fmla="*/ 2043447 h 2904496"/>
                <a:gd name="connsiteX42" fmla="*/ 557858 w 3523196"/>
                <a:gd name="connsiteY42" fmla="*/ 1842787 h 2904496"/>
                <a:gd name="connsiteX43" fmla="*/ 433398 w 3523196"/>
                <a:gd name="connsiteY43" fmla="*/ 1856757 h 2904496"/>
                <a:gd name="connsiteX44" fmla="*/ 292428 w 3523196"/>
                <a:gd name="connsiteY44" fmla="*/ 1840247 h 2904496"/>
                <a:gd name="connsiteX45" fmla="*/ 1598 w 3523196"/>
                <a:gd name="connsiteY45" fmla="*/ 1743727 h 2904496"/>
                <a:gd name="connsiteX46" fmla="*/ 433398 w 3523196"/>
                <a:gd name="connsiteY46" fmla="*/ 1602757 h 2904496"/>
                <a:gd name="connsiteX47" fmla="*/ 656918 w 3523196"/>
                <a:gd name="connsiteY47" fmla="*/ 1399557 h 2904496"/>
                <a:gd name="connsiteX48" fmla="*/ 648028 w 3523196"/>
                <a:gd name="connsiteY48" fmla="*/ 1303037 h 2904496"/>
                <a:gd name="connsiteX49" fmla="*/ 364818 w 3523196"/>
                <a:gd name="connsiteY49" fmla="*/ 1286527 h 2904496"/>
                <a:gd name="connsiteX50" fmla="*/ 203528 w 3523196"/>
                <a:gd name="connsiteY50" fmla="*/ 1210327 h 2904496"/>
                <a:gd name="connsiteX51" fmla="*/ 91768 w 3523196"/>
                <a:gd name="connsiteY51" fmla="*/ 1018557 h 2904496"/>
                <a:gd name="connsiteX52" fmla="*/ 227658 w 3523196"/>
                <a:gd name="connsiteY52" fmla="*/ 1029987 h 2904496"/>
                <a:gd name="connsiteX53" fmla="*/ 570558 w 3523196"/>
                <a:gd name="connsiteY53" fmla="*/ 928387 h 2904496"/>
                <a:gd name="connsiteX54" fmla="*/ 589608 w 3523196"/>
                <a:gd name="connsiteY54" fmla="*/ 604537 h 2904496"/>
                <a:gd name="connsiteX55" fmla="*/ 722958 w 3523196"/>
                <a:gd name="connsiteY55" fmla="*/ 261637 h 2904496"/>
                <a:gd name="connsiteX56" fmla="*/ 888058 w 3523196"/>
                <a:gd name="connsiteY56" fmla="*/ 166387 h 2904496"/>
                <a:gd name="connsiteX57" fmla="*/ 957908 w 3523196"/>
                <a:gd name="connsiteY57" fmla="*/ 420387 h 2904496"/>
                <a:gd name="connsiteX58" fmla="*/ 1294458 w 3523196"/>
                <a:gd name="connsiteY58" fmla="*/ 521987 h 2904496"/>
                <a:gd name="connsiteX59" fmla="*/ 1472258 w 3523196"/>
                <a:gd name="connsiteY59" fmla="*/ 90187 h 2904496"/>
                <a:gd name="connsiteX60" fmla="*/ 1599258 w 3523196"/>
                <a:gd name="connsiteY60" fmla="*/ 20337 h 2904496"/>
                <a:gd name="connsiteX61" fmla="*/ 1631008 w 3523196"/>
                <a:gd name="connsiteY61" fmla="*/ 356887 h 2904496"/>
                <a:gd name="connsiteX62" fmla="*/ 1815158 w 3523196"/>
                <a:gd name="connsiteY62" fmla="*/ 458487 h 2904496"/>
                <a:gd name="connsiteX63" fmla="*/ 1986608 w 3523196"/>
                <a:gd name="connsiteY63" fmla="*/ 261637 h 2904496"/>
                <a:gd name="connsiteX64" fmla="*/ 2031058 w 3523196"/>
                <a:gd name="connsiteY64" fmla="*/ 490237 h 2904496"/>
                <a:gd name="connsiteX0" fmla="*/ 2031058 w 3523196"/>
                <a:gd name="connsiteY0" fmla="*/ 490237 h 2904496"/>
                <a:gd name="connsiteX1" fmla="*/ 2276168 w 3523196"/>
                <a:gd name="connsiteY1" fmla="*/ 209567 h 2904496"/>
                <a:gd name="connsiteX2" fmla="*/ 2627958 w 3523196"/>
                <a:gd name="connsiteY2" fmla="*/ 96537 h 2904496"/>
                <a:gd name="connsiteX3" fmla="*/ 2761308 w 3523196"/>
                <a:gd name="connsiteY3" fmla="*/ 102887 h 2904496"/>
                <a:gd name="connsiteX4" fmla="*/ 2601288 w 3523196"/>
                <a:gd name="connsiteY4" fmla="*/ 231157 h 2904496"/>
                <a:gd name="connsiteX5" fmla="*/ 2493338 w 3523196"/>
                <a:gd name="connsiteY5" fmla="*/ 438167 h 2904496"/>
                <a:gd name="connsiteX6" fmla="*/ 2532708 w 3523196"/>
                <a:gd name="connsiteY6" fmla="*/ 591837 h 2904496"/>
                <a:gd name="connsiteX7" fmla="*/ 2729558 w 3523196"/>
                <a:gd name="connsiteY7" fmla="*/ 483887 h 2904496"/>
                <a:gd name="connsiteX8" fmla="*/ 2940378 w 3523196"/>
                <a:gd name="connsiteY8" fmla="*/ 439437 h 2904496"/>
                <a:gd name="connsiteX9" fmla="*/ 3176598 w 3523196"/>
                <a:gd name="connsiteY9" fmla="*/ 499127 h 2904496"/>
                <a:gd name="connsiteX10" fmla="*/ 3008958 w 3523196"/>
                <a:gd name="connsiteY10" fmla="*/ 629937 h 2904496"/>
                <a:gd name="connsiteX11" fmla="*/ 2892118 w 3523196"/>
                <a:gd name="connsiteY11" fmla="*/ 861077 h 2904496"/>
                <a:gd name="connsiteX12" fmla="*/ 3052138 w 3523196"/>
                <a:gd name="connsiteY12" fmla="*/ 1113807 h 2904496"/>
                <a:gd name="connsiteX13" fmla="*/ 3307408 w 3523196"/>
                <a:gd name="connsiteY13" fmla="*/ 1228107 h 2904496"/>
                <a:gd name="connsiteX14" fmla="*/ 2996258 w 3523196"/>
                <a:gd name="connsiteY14" fmla="*/ 1404637 h 2904496"/>
                <a:gd name="connsiteX15" fmla="*/ 3177868 w 3523196"/>
                <a:gd name="connsiteY15" fmla="*/ 1572277 h 2904496"/>
                <a:gd name="connsiteX16" fmla="*/ 3401388 w 3523196"/>
                <a:gd name="connsiteY16" fmla="*/ 1778017 h 2904496"/>
                <a:gd name="connsiteX17" fmla="*/ 3505528 w 3523196"/>
                <a:gd name="connsiteY17" fmla="*/ 1992647 h 2904496"/>
                <a:gd name="connsiteX18" fmla="*/ 3038168 w 3523196"/>
                <a:gd name="connsiteY18" fmla="*/ 1948197 h 2904496"/>
                <a:gd name="connsiteX19" fmla="*/ 2874338 w 3523196"/>
                <a:gd name="connsiteY19" fmla="*/ 2101867 h 2904496"/>
                <a:gd name="connsiteX20" fmla="*/ 2815918 w 3523196"/>
                <a:gd name="connsiteY20" fmla="*/ 2379997 h 2904496"/>
                <a:gd name="connsiteX21" fmla="*/ 2862908 w 3523196"/>
                <a:gd name="connsiteY21" fmla="*/ 2612407 h 2904496"/>
                <a:gd name="connsiteX22" fmla="*/ 2570808 w 3523196"/>
                <a:gd name="connsiteY22" fmla="*/ 2344437 h 2904496"/>
                <a:gd name="connsiteX23" fmla="*/ 2376498 w 3523196"/>
                <a:gd name="connsiteY23" fmla="*/ 2293637 h 2904496"/>
                <a:gd name="connsiteX24" fmla="*/ 2342208 w 3523196"/>
                <a:gd name="connsiteY24" fmla="*/ 2462547 h 2904496"/>
                <a:gd name="connsiteX25" fmla="*/ 2340938 w 3523196"/>
                <a:gd name="connsiteY25" fmla="*/ 2597167 h 2904496"/>
                <a:gd name="connsiteX26" fmla="*/ 2258388 w 3523196"/>
                <a:gd name="connsiteY26" fmla="*/ 2792747 h 2904496"/>
                <a:gd name="connsiteX27" fmla="*/ 2027248 w 3523196"/>
                <a:gd name="connsiteY27" fmla="*/ 2460007 h 2904496"/>
                <a:gd name="connsiteX28" fmla="*/ 1905328 w 3523196"/>
                <a:gd name="connsiteY28" fmla="*/ 2471437 h 2904496"/>
                <a:gd name="connsiteX29" fmla="*/ 1758008 w 3523196"/>
                <a:gd name="connsiteY29" fmla="*/ 2712737 h 2904496"/>
                <a:gd name="connsiteX30" fmla="*/ 1618308 w 3523196"/>
                <a:gd name="connsiteY30" fmla="*/ 2903237 h 2904496"/>
                <a:gd name="connsiteX31" fmla="*/ 1507818 w 3523196"/>
                <a:gd name="connsiteY31" fmla="*/ 2618758 h 2904496"/>
                <a:gd name="connsiteX32" fmla="*/ 1520518 w 3523196"/>
                <a:gd name="connsiteY32" fmla="*/ 2630187 h 2904496"/>
                <a:gd name="connsiteX33" fmla="*/ 1404948 w 3523196"/>
                <a:gd name="connsiteY33" fmla="*/ 2391427 h 2904496"/>
                <a:gd name="connsiteX34" fmla="*/ 1260168 w 3523196"/>
                <a:gd name="connsiteY34" fmla="*/ 2540017 h 2904496"/>
                <a:gd name="connsiteX35" fmla="*/ 1042998 w 3523196"/>
                <a:gd name="connsiteY35" fmla="*/ 2861327 h 2904496"/>
                <a:gd name="connsiteX36" fmla="*/ 988388 w 3523196"/>
                <a:gd name="connsiteY36" fmla="*/ 2470167 h 2904496"/>
                <a:gd name="connsiteX37" fmla="*/ 1058238 w 3523196"/>
                <a:gd name="connsiteY37" fmla="*/ 2164097 h 2904496"/>
                <a:gd name="connsiteX38" fmla="*/ 776298 w 3523196"/>
                <a:gd name="connsiteY38" fmla="*/ 2326657 h 2904496"/>
                <a:gd name="connsiteX39" fmla="*/ 94308 w 3523196"/>
                <a:gd name="connsiteY39" fmla="*/ 2350787 h 2904496"/>
                <a:gd name="connsiteX40" fmla="*/ 410538 w 3523196"/>
                <a:gd name="connsiteY40" fmla="*/ 2131077 h 2904496"/>
                <a:gd name="connsiteX41" fmla="*/ 503248 w 3523196"/>
                <a:gd name="connsiteY41" fmla="*/ 2043447 h 2904496"/>
                <a:gd name="connsiteX42" fmla="*/ 557858 w 3523196"/>
                <a:gd name="connsiteY42" fmla="*/ 1842787 h 2904496"/>
                <a:gd name="connsiteX43" fmla="*/ 433398 w 3523196"/>
                <a:gd name="connsiteY43" fmla="*/ 1856757 h 2904496"/>
                <a:gd name="connsiteX44" fmla="*/ 292428 w 3523196"/>
                <a:gd name="connsiteY44" fmla="*/ 1840247 h 2904496"/>
                <a:gd name="connsiteX45" fmla="*/ 1598 w 3523196"/>
                <a:gd name="connsiteY45" fmla="*/ 1743727 h 2904496"/>
                <a:gd name="connsiteX46" fmla="*/ 433398 w 3523196"/>
                <a:gd name="connsiteY46" fmla="*/ 1602757 h 2904496"/>
                <a:gd name="connsiteX47" fmla="*/ 656918 w 3523196"/>
                <a:gd name="connsiteY47" fmla="*/ 1399557 h 2904496"/>
                <a:gd name="connsiteX48" fmla="*/ 648028 w 3523196"/>
                <a:gd name="connsiteY48" fmla="*/ 1303037 h 2904496"/>
                <a:gd name="connsiteX49" fmla="*/ 364818 w 3523196"/>
                <a:gd name="connsiteY49" fmla="*/ 1286527 h 2904496"/>
                <a:gd name="connsiteX50" fmla="*/ 203528 w 3523196"/>
                <a:gd name="connsiteY50" fmla="*/ 1210327 h 2904496"/>
                <a:gd name="connsiteX51" fmla="*/ 91768 w 3523196"/>
                <a:gd name="connsiteY51" fmla="*/ 1018557 h 2904496"/>
                <a:gd name="connsiteX52" fmla="*/ 334338 w 3523196"/>
                <a:gd name="connsiteY52" fmla="*/ 1052847 h 2904496"/>
                <a:gd name="connsiteX53" fmla="*/ 570558 w 3523196"/>
                <a:gd name="connsiteY53" fmla="*/ 928387 h 2904496"/>
                <a:gd name="connsiteX54" fmla="*/ 589608 w 3523196"/>
                <a:gd name="connsiteY54" fmla="*/ 604537 h 2904496"/>
                <a:gd name="connsiteX55" fmla="*/ 722958 w 3523196"/>
                <a:gd name="connsiteY55" fmla="*/ 261637 h 2904496"/>
                <a:gd name="connsiteX56" fmla="*/ 888058 w 3523196"/>
                <a:gd name="connsiteY56" fmla="*/ 166387 h 2904496"/>
                <a:gd name="connsiteX57" fmla="*/ 957908 w 3523196"/>
                <a:gd name="connsiteY57" fmla="*/ 420387 h 2904496"/>
                <a:gd name="connsiteX58" fmla="*/ 1294458 w 3523196"/>
                <a:gd name="connsiteY58" fmla="*/ 521987 h 2904496"/>
                <a:gd name="connsiteX59" fmla="*/ 1472258 w 3523196"/>
                <a:gd name="connsiteY59" fmla="*/ 90187 h 2904496"/>
                <a:gd name="connsiteX60" fmla="*/ 1599258 w 3523196"/>
                <a:gd name="connsiteY60" fmla="*/ 20337 h 2904496"/>
                <a:gd name="connsiteX61" fmla="*/ 1631008 w 3523196"/>
                <a:gd name="connsiteY61" fmla="*/ 356887 h 2904496"/>
                <a:gd name="connsiteX62" fmla="*/ 1815158 w 3523196"/>
                <a:gd name="connsiteY62" fmla="*/ 458487 h 2904496"/>
                <a:gd name="connsiteX63" fmla="*/ 1986608 w 3523196"/>
                <a:gd name="connsiteY63" fmla="*/ 261637 h 2904496"/>
                <a:gd name="connsiteX64" fmla="*/ 2031058 w 3523196"/>
                <a:gd name="connsiteY64" fmla="*/ 490237 h 2904496"/>
                <a:gd name="connsiteX0" fmla="*/ 2032956 w 3525094"/>
                <a:gd name="connsiteY0" fmla="*/ 490237 h 2904496"/>
                <a:gd name="connsiteX1" fmla="*/ 2278066 w 3525094"/>
                <a:gd name="connsiteY1" fmla="*/ 209567 h 2904496"/>
                <a:gd name="connsiteX2" fmla="*/ 2629856 w 3525094"/>
                <a:gd name="connsiteY2" fmla="*/ 96537 h 2904496"/>
                <a:gd name="connsiteX3" fmla="*/ 2763206 w 3525094"/>
                <a:gd name="connsiteY3" fmla="*/ 102887 h 2904496"/>
                <a:gd name="connsiteX4" fmla="*/ 2603186 w 3525094"/>
                <a:gd name="connsiteY4" fmla="*/ 231157 h 2904496"/>
                <a:gd name="connsiteX5" fmla="*/ 2495236 w 3525094"/>
                <a:gd name="connsiteY5" fmla="*/ 438167 h 2904496"/>
                <a:gd name="connsiteX6" fmla="*/ 2534606 w 3525094"/>
                <a:gd name="connsiteY6" fmla="*/ 591837 h 2904496"/>
                <a:gd name="connsiteX7" fmla="*/ 2731456 w 3525094"/>
                <a:gd name="connsiteY7" fmla="*/ 483887 h 2904496"/>
                <a:gd name="connsiteX8" fmla="*/ 2942276 w 3525094"/>
                <a:gd name="connsiteY8" fmla="*/ 439437 h 2904496"/>
                <a:gd name="connsiteX9" fmla="*/ 3178496 w 3525094"/>
                <a:gd name="connsiteY9" fmla="*/ 499127 h 2904496"/>
                <a:gd name="connsiteX10" fmla="*/ 3010856 w 3525094"/>
                <a:gd name="connsiteY10" fmla="*/ 629937 h 2904496"/>
                <a:gd name="connsiteX11" fmla="*/ 2894016 w 3525094"/>
                <a:gd name="connsiteY11" fmla="*/ 861077 h 2904496"/>
                <a:gd name="connsiteX12" fmla="*/ 3054036 w 3525094"/>
                <a:gd name="connsiteY12" fmla="*/ 1113807 h 2904496"/>
                <a:gd name="connsiteX13" fmla="*/ 3309306 w 3525094"/>
                <a:gd name="connsiteY13" fmla="*/ 1228107 h 2904496"/>
                <a:gd name="connsiteX14" fmla="*/ 2998156 w 3525094"/>
                <a:gd name="connsiteY14" fmla="*/ 1404637 h 2904496"/>
                <a:gd name="connsiteX15" fmla="*/ 3179766 w 3525094"/>
                <a:gd name="connsiteY15" fmla="*/ 1572277 h 2904496"/>
                <a:gd name="connsiteX16" fmla="*/ 3403286 w 3525094"/>
                <a:gd name="connsiteY16" fmla="*/ 1778017 h 2904496"/>
                <a:gd name="connsiteX17" fmla="*/ 3507426 w 3525094"/>
                <a:gd name="connsiteY17" fmla="*/ 1992647 h 2904496"/>
                <a:gd name="connsiteX18" fmla="*/ 3040066 w 3525094"/>
                <a:gd name="connsiteY18" fmla="*/ 1948197 h 2904496"/>
                <a:gd name="connsiteX19" fmla="*/ 2876236 w 3525094"/>
                <a:gd name="connsiteY19" fmla="*/ 2101867 h 2904496"/>
                <a:gd name="connsiteX20" fmla="*/ 2817816 w 3525094"/>
                <a:gd name="connsiteY20" fmla="*/ 2379997 h 2904496"/>
                <a:gd name="connsiteX21" fmla="*/ 2864806 w 3525094"/>
                <a:gd name="connsiteY21" fmla="*/ 2612407 h 2904496"/>
                <a:gd name="connsiteX22" fmla="*/ 2572706 w 3525094"/>
                <a:gd name="connsiteY22" fmla="*/ 2344437 h 2904496"/>
                <a:gd name="connsiteX23" fmla="*/ 2378396 w 3525094"/>
                <a:gd name="connsiteY23" fmla="*/ 2293637 h 2904496"/>
                <a:gd name="connsiteX24" fmla="*/ 2344106 w 3525094"/>
                <a:gd name="connsiteY24" fmla="*/ 2462547 h 2904496"/>
                <a:gd name="connsiteX25" fmla="*/ 2342836 w 3525094"/>
                <a:gd name="connsiteY25" fmla="*/ 2597167 h 2904496"/>
                <a:gd name="connsiteX26" fmla="*/ 2260286 w 3525094"/>
                <a:gd name="connsiteY26" fmla="*/ 2792747 h 2904496"/>
                <a:gd name="connsiteX27" fmla="*/ 2029146 w 3525094"/>
                <a:gd name="connsiteY27" fmla="*/ 2460007 h 2904496"/>
                <a:gd name="connsiteX28" fmla="*/ 1907226 w 3525094"/>
                <a:gd name="connsiteY28" fmla="*/ 2471437 h 2904496"/>
                <a:gd name="connsiteX29" fmla="*/ 1759906 w 3525094"/>
                <a:gd name="connsiteY29" fmla="*/ 2712737 h 2904496"/>
                <a:gd name="connsiteX30" fmla="*/ 1620206 w 3525094"/>
                <a:gd name="connsiteY30" fmla="*/ 2903237 h 2904496"/>
                <a:gd name="connsiteX31" fmla="*/ 1509716 w 3525094"/>
                <a:gd name="connsiteY31" fmla="*/ 2618758 h 2904496"/>
                <a:gd name="connsiteX32" fmla="*/ 1522416 w 3525094"/>
                <a:gd name="connsiteY32" fmla="*/ 2630187 h 2904496"/>
                <a:gd name="connsiteX33" fmla="*/ 1406846 w 3525094"/>
                <a:gd name="connsiteY33" fmla="*/ 2391427 h 2904496"/>
                <a:gd name="connsiteX34" fmla="*/ 1262066 w 3525094"/>
                <a:gd name="connsiteY34" fmla="*/ 2540017 h 2904496"/>
                <a:gd name="connsiteX35" fmla="*/ 1044896 w 3525094"/>
                <a:gd name="connsiteY35" fmla="*/ 2861327 h 2904496"/>
                <a:gd name="connsiteX36" fmla="*/ 990286 w 3525094"/>
                <a:gd name="connsiteY36" fmla="*/ 2470167 h 2904496"/>
                <a:gd name="connsiteX37" fmla="*/ 1060136 w 3525094"/>
                <a:gd name="connsiteY37" fmla="*/ 2164097 h 2904496"/>
                <a:gd name="connsiteX38" fmla="*/ 778196 w 3525094"/>
                <a:gd name="connsiteY38" fmla="*/ 2326657 h 2904496"/>
                <a:gd name="connsiteX39" fmla="*/ 96206 w 3525094"/>
                <a:gd name="connsiteY39" fmla="*/ 2350787 h 2904496"/>
                <a:gd name="connsiteX40" fmla="*/ 412436 w 3525094"/>
                <a:gd name="connsiteY40" fmla="*/ 2131077 h 2904496"/>
                <a:gd name="connsiteX41" fmla="*/ 505146 w 3525094"/>
                <a:gd name="connsiteY41" fmla="*/ 2043447 h 2904496"/>
                <a:gd name="connsiteX42" fmla="*/ 559756 w 3525094"/>
                <a:gd name="connsiteY42" fmla="*/ 1842787 h 2904496"/>
                <a:gd name="connsiteX43" fmla="*/ 435296 w 3525094"/>
                <a:gd name="connsiteY43" fmla="*/ 1856757 h 2904496"/>
                <a:gd name="connsiteX44" fmla="*/ 294326 w 3525094"/>
                <a:gd name="connsiteY44" fmla="*/ 1840247 h 2904496"/>
                <a:gd name="connsiteX45" fmla="*/ 3496 w 3525094"/>
                <a:gd name="connsiteY45" fmla="*/ 1743727 h 2904496"/>
                <a:gd name="connsiteX46" fmla="*/ 511496 w 3525094"/>
                <a:gd name="connsiteY46" fmla="*/ 1564657 h 2904496"/>
                <a:gd name="connsiteX47" fmla="*/ 658816 w 3525094"/>
                <a:gd name="connsiteY47" fmla="*/ 1399557 h 2904496"/>
                <a:gd name="connsiteX48" fmla="*/ 649926 w 3525094"/>
                <a:gd name="connsiteY48" fmla="*/ 1303037 h 2904496"/>
                <a:gd name="connsiteX49" fmla="*/ 366716 w 3525094"/>
                <a:gd name="connsiteY49" fmla="*/ 1286527 h 2904496"/>
                <a:gd name="connsiteX50" fmla="*/ 205426 w 3525094"/>
                <a:gd name="connsiteY50" fmla="*/ 1210327 h 2904496"/>
                <a:gd name="connsiteX51" fmla="*/ 93666 w 3525094"/>
                <a:gd name="connsiteY51" fmla="*/ 1018557 h 2904496"/>
                <a:gd name="connsiteX52" fmla="*/ 336236 w 3525094"/>
                <a:gd name="connsiteY52" fmla="*/ 1052847 h 2904496"/>
                <a:gd name="connsiteX53" fmla="*/ 572456 w 3525094"/>
                <a:gd name="connsiteY53" fmla="*/ 928387 h 2904496"/>
                <a:gd name="connsiteX54" fmla="*/ 591506 w 3525094"/>
                <a:gd name="connsiteY54" fmla="*/ 604537 h 2904496"/>
                <a:gd name="connsiteX55" fmla="*/ 724856 w 3525094"/>
                <a:gd name="connsiteY55" fmla="*/ 261637 h 2904496"/>
                <a:gd name="connsiteX56" fmla="*/ 889956 w 3525094"/>
                <a:gd name="connsiteY56" fmla="*/ 166387 h 2904496"/>
                <a:gd name="connsiteX57" fmla="*/ 959806 w 3525094"/>
                <a:gd name="connsiteY57" fmla="*/ 420387 h 2904496"/>
                <a:gd name="connsiteX58" fmla="*/ 1296356 w 3525094"/>
                <a:gd name="connsiteY58" fmla="*/ 521987 h 2904496"/>
                <a:gd name="connsiteX59" fmla="*/ 1474156 w 3525094"/>
                <a:gd name="connsiteY59" fmla="*/ 90187 h 2904496"/>
                <a:gd name="connsiteX60" fmla="*/ 1601156 w 3525094"/>
                <a:gd name="connsiteY60" fmla="*/ 20337 h 2904496"/>
                <a:gd name="connsiteX61" fmla="*/ 1632906 w 3525094"/>
                <a:gd name="connsiteY61" fmla="*/ 356887 h 2904496"/>
                <a:gd name="connsiteX62" fmla="*/ 1817056 w 3525094"/>
                <a:gd name="connsiteY62" fmla="*/ 458487 h 2904496"/>
                <a:gd name="connsiteX63" fmla="*/ 1988506 w 3525094"/>
                <a:gd name="connsiteY63" fmla="*/ 261637 h 2904496"/>
                <a:gd name="connsiteX64" fmla="*/ 2032956 w 3525094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47231 w 3437029"/>
                <a:gd name="connsiteY43" fmla="*/ 1856757 h 2904496"/>
                <a:gd name="connsiteX44" fmla="*/ 206261 w 3437029"/>
                <a:gd name="connsiteY44" fmla="*/ 184024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47231 w 3437029"/>
                <a:gd name="connsiteY43" fmla="*/ 1856757 h 2904496"/>
                <a:gd name="connsiteX44" fmla="*/ 297701 w 3437029"/>
                <a:gd name="connsiteY44" fmla="*/ 179452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92951 w 3437029"/>
                <a:gd name="connsiteY43" fmla="*/ 1803417 h 2904496"/>
                <a:gd name="connsiteX44" fmla="*/ 297701 w 3437029"/>
                <a:gd name="connsiteY44" fmla="*/ 179452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7942 w 3434840"/>
                <a:gd name="connsiteY38" fmla="*/ 2326657 h 2904496"/>
                <a:gd name="connsiteX39" fmla="*/ 280272 w 3434840"/>
                <a:gd name="connsiteY39" fmla="*/ 229744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80272 w 3434840"/>
                <a:gd name="connsiteY39" fmla="*/ 229744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60282 w 3434840"/>
                <a:gd name="connsiteY40" fmla="*/ 214631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60282 w 3434840"/>
                <a:gd name="connsiteY40" fmla="*/ 214631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54312 w 3434840"/>
                <a:gd name="connsiteY57" fmla="*/ 44324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1012 h 2905271"/>
                <a:gd name="connsiteX1" fmla="*/ 2187812 w 3434840"/>
                <a:gd name="connsiteY1" fmla="*/ 210342 h 2905271"/>
                <a:gd name="connsiteX2" fmla="*/ 2539602 w 3434840"/>
                <a:gd name="connsiteY2" fmla="*/ 97312 h 2905271"/>
                <a:gd name="connsiteX3" fmla="*/ 2672952 w 3434840"/>
                <a:gd name="connsiteY3" fmla="*/ 103662 h 2905271"/>
                <a:gd name="connsiteX4" fmla="*/ 2512932 w 3434840"/>
                <a:gd name="connsiteY4" fmla="*/ 231932 h 2905271"/>
                <a:gd name="connsiteX5" fmla="*/ 2404982 w 3434840"/>
                <a:gd name="connsiteY5" fmla="*/ 438942 h 2905271"/>
                <a:gd name="connsiteX6" fmla="*/ 2444352 w 3434840"/>
                <a:gd name="connsiteY6" fmla="*/ 592612 h 2905271"/>
                <a:gd name="connsiteX7" fmla="*/ 2641202 w 3434840"/>
                <a:gd name="connsiteY7" fmla="*/ 484662 h 2905271"/>
                <a:gd name="connsiteX8" fmla="*/ 2852022 w 3434840"/>
                <a:gd name="connsiteY8" fmla="*/ 440212 h 2905271"/>
                <a:gd name="connsiteX9" fmla="*/ 3088242 w 3434840"/>
                <a:gd name="connsiteY9" fmla="*/ 499902 h 2905271"/>
                <a:gd name="connsiteX10" fmla="*/ 2920602 w 3434840"/>
                <a:gd name="connsiteY10" fmla="*/ 630712 h 2905271"/>
                <a:gd name="connsiteX11" fmla="*/ 2803762 w 3434840"/>
                <a:gd name="connsiteY11" fmla="*/ 861852 h 2905271"/>
                <a:gd name="connsiteX12" fmla="*/ 2963782 w 3434840"/>
                <a:gd name="connsiteY12" fmla="*/ 1114582 h 2905271"/>
                <a:gd name="connsiteX13" fmla="*/ 3219052 w 3434840"/>
                <a:gd name="connsiteY13" fmla="*/ 1228882 h 2905271"/>
                <a:gd name="connsiteX14" fmla="*/ 2907902 w 3434840"/>
                <a:gd name="connsiteY14" fmla="*/ 1405412 h 2905271"/>
                <a:gd name="connsiteX15" fmla="*/ 3089512 w 3434840"/>
                <a:gd name="connsiteY15" fmla="*/ 1573052 h 2905271"/>
                <a:gd name="connsiteX16" fmla="*/ 3313032 w 3434840"/>
                <a:gd name="connsiteY16" fmla="*/ 1778792 h 2905271"/>
                <a:gd name="connsiteX17" fmla="*/ 3417172 w 3434840"/>
                <a:gd name="connsiteY17" fmla="*/ 1993422 h 2905271"/>
                <a:gd name="connsiteX18" fmla="*/ 2949812 w 3434840"/>
                <a:gd name="connsiteY18" fmla="*/ 1948972 h 2905271"/>
                <a:gd name="connsiteX19" fmla="*/ 2785982 w 3434840"/>
                <a:gd name="connsiteY19" fmla="*/ 2102642 h 2905271"/>
                <a:gd name="connsiteX20" fmla="*/ 2727562 w 3434840"/>
                <a:gd name="connsiteY20" fmla="*/ 2380772 h 2905271"/>
                <a:gd name="connsiteX21" fmla="*/ 2774552 w 3434840"/>
                <a:gd name="connsiteY21" fmla="*/ 2613182 h 2905271"/>
                <a:gd name="connsiteX22" fmla="*/ 2482452 w 3434840"/>
                <a:gd name="connsiteY22" fmla="*/ 2345212 h 2905271"/>
                <a:gd name="connsiteX23" fmla="*/ 2288142 w 3434840"/>
                <a:gd name="connsiteY23" fmla="*/ 2294412 h 2905271"/>
                <a:gd name="connsiteX24" fmla="*/ 2253852 w 3434840"/>
                <a:gd name="connsiteY24" fmla="*/ 2463322 h 2905271"/>
                <a:gd name="connsiteX25" fmla="*/ 2252582 w 3434840"/>
                <a:gd name="connsiteY25" fmla="*/ 2597942 h 2905271"/>
                <a:gd name="connsiteX26" fmla="*/ 2170032 w 3434840"/>
                <a:gd name="connsiteY26" fmla="*/ 2793522 h 2905271"/>
                <a:gd name="connsiteX27" fmla="*/ 1938892 w 3434840"/>
                <a:gd name="connsiteY27" fmla="*/ 2460782 h 2905271"/>
                <a:gd name="connsiteX28" fmla="*/ 1816972 w 3434840"/>
                <a:gd name="connsiteY28" fmla="*/ 2472212 h 2905271"/>
                <a:gd name="connsiteX29" fmla="*/ 1669652 w 3434840"/>
                <a:gd name="connsiteY29" fmla="*/ 2713512 h 2905271"/>
                <a:gd name="connsiteX30" fmla="*/ 1529952 w 3434840"/>
                <a:gd name="connsiteY30" fmla="*/ 2904012 h 2905271"/>
                <a:gd name="connsiteX31" fmla="*/ 1419462 w 3434840"/>
                <a:gd name="connsiteY31" fmla="*/ 2619533 h 2905271"/>
                <a:gd name="connsiteX32" fmla="*/ 1432162 w 3434840"/>
                <a:gd name="connsiteY32" fmla="*/ 2630962 h 2905271"/>
                <a:gd name="connsiteX33" fmla="*/ 1316592 w 3434840"/>
                <a:gd name="connsiteY33" fmla="*/ 2392202 h 2905271"/>
                <a:gd name="connsiteX34" fmla="*/ 1171812 w 3434840"/>
                <a:gd name="connsiteY34" fmla="*/ 2540792 h 2905271"/>
                <a:gd name="connsiteX35" fmla="*/ 954642 w 3434840"/>
                <a:gd name="connsiteY35" fmla="*/ 2862102 h 2905271"/>
                <a:gd name="connsiteX36" fmla="*/ 900032 w 3434840"/>
                <a:gd name="connsiteY36" fmla="*/ 2470942 h 2905271"/>
                <a:gd name="connsiteX37" fmla="*/ 969882 w 3434840"/>
                <a:gd name="connsiteY37" fmla="*/ 2164872 h 2905271"/>
                <a:gd name="connsiteX38" fmla="*/ 680322 w 3434840"/>
                <a:gd name="connsiteY38" fmla="*/ 2281712 h 2905271"/>
                <a:gd name="connsiteX39" fmla="*/ 226932 w 3434840"/>
                <a:gd name="connsiteY39" fmla="*/ 2305842 h 2905271"/>
                <a:gd name="connsiteX40" fmla="*/ 360282 w 3434840"/>
                <a:gd name="connsiteY40" fmla="*/ 2147092 h 2905271"/>
                <a:gd name="connsiteX41" fmla="*/ 414892 w 3434840"/>
                <a:gd name="connsiteY41" fmla="*/ 2044222 h 2905271"/>
                <a:gd name="connsiteX42" fmla="*/ 469502 w 3434840"/>
                <a:gd name="connsiteY42" fmla="*/ 1843562 h 2905271"/>
                <a:gd name="connsiteX43" fmla="*/ 390762 w 3434840"/>
                <a:gd name="connsiteY43" fmla="*/ 1804192 h 2905271"/>
                <a:gd name="connsiteX44" fmla="*/ 295512 w 3434840"/>
                <a:gd name="connsiteY44" fmla="*/ 1795302 h 2905271"/>
                <a:gd name="connsiteX45" fmla="*/ 111362 w 3434840"/>
                <a:gd name="connsiteY45" fmla="*/ 1683542 h 2905271"/>
                <a:gd name="connsiteX46" fmla="*/ 421242 w 3434840"/>
                <a:gd name="connsiteY46" fmla="*/ 1565432 h 2905271"/>
                <a:gd name="connsiteX47" fmla="*/ 568562 w 3434840"/>
                <a:gd name="connsiteY47" fmla="*/ 1400332 h 2905271"/>
                <a:gd name="connsiteX48" fmla="*/ 559672 w 3434840"/>
                <a:gd name="connsiteY48" fmla="*/ 1303812 h 2905271"/>
                <a:gd name="connsiteX49" fmla="*/ 276462 w 3434840"/>
                <a:gd name="connsiteY49" fmla="*/ 1287302 h 2905271"/>
                <a:gd name="connsiteX50" fmla="*/ 115172 w 3434840"/>
                <a:gd name="connsiteY50" fmla="*/ 1211102 h 2905271"/>
                <a:gd name="connsiteX51" fmla="*/ 3412 w 3434840"/>
                <a:gd name="connsiteY51" fmla="*/ 1019332 h 2905271"/>
                <a:gd name="connsiteX52" fmla="*/ 245982 w 3434840"/>
                <a:gd name="connsiteY52" fmla="*/ 1053622 h 2905271"/>
                <a:gd name="connsiteX53" fmla="*/ 482202 w 3434840"/>
                <a:gd name="connsiteY53" fmla="*/ 929162 h 2905271"/>
                <a:gd name="connsiteX54" fmla="*/ 501252 w 3434840"/>
                <a:gd name="connsiteY54" fmla="*/ 605312 h 2905271"/>
                <a:gd name="connsiteX55" fmla="*/ 634602 w 3434840"/>
                <a:gd name="connsiteY55" fmla="*/ 262412 h 2905271"/>
                <a:gd name="connsiteX56" fmla="*/ 799702 w 3434840"/>
                <a:gd name="connsiteY56" fmla="*/ 167162 h 2905271"/>
                <a:gd name="connsiteX57" fmla="*/ 854312 w 3434840"/>
                <a:gd name="connsiteY57" fmla="*/ 444022 h 2905271"/>
                <a:gd name="connsiteX58" fmla="*/ 1114662 w 3434840"/>
                <a:gd name="connsiteY58" fmla="*/ 545622 h 2905271"/>
                <a:gd name="connsiteX59" fmla="*/ 1383902 w 3434840"/>
                <a:gd name="connsiteY59" fmla="*/ 90962 h 2905271"/>
                <a:gd name="connsiteX60" fmla="*/ 1510902 w 3434840"/>
                <a:gd name="connsiteY60" fmla="*/ 21112 h 2905271"/>
                <a:gd name="connsiteX61" fmla="*/ 1542652 w 3434840"/>
                <a:gd name="connsiteY61" fmla="*/ 357662 h 2905271"/>
                <a:gd name="connsiteX62" fmla="*/ 1726802 w 3434840"/>
                <a:gd name="connsiteY62" fmla="*/ 459262 h 2905271"/>
                <a:gd name="connsiteX63" fmla="*/ 1898252 w 3434840"/>
                <a:gd name="connsiteY63" fmla="*/ 262412 h 2905271"/>
                <a:gd name="connsiteX64" fmla="*/ 1942702 w 3434840"/>
                <a:gd name="connsiteY64" fmla="*/ 491012 h 2905271"/>
                <a:gd name="connsiteX0" fmla="*/ 1942702 w 3434840"/>
                <a:gd name="connsiteY0" fmla="*/ 486689 h 2900948"/>
                <a:gd name="connsiteX1" fmla="*/ 2187812 w 3434840"/>
                <a:gd name="connsiteY1" fmla="*/ 206019 h 2900948"/>
                <a:gd name="connsiteX2" fmla="*/ 2539602 w 3434840"/>
                <a:gd name="connsiteY2" fmla="*/ 92989 h 2900948"/>
                <a:gd name="connsiteX3" fmla="*/ 2672952 w 3434840"/>
                <a:gd name="connsiteY3" fmla="*/ 99339 h 2900948"/>
                <a:gd name="connsiteX4" fmla="*/ 2512932 w 3434840"/>
                <a:gd name="connsiteY4" fmla="*/ 227609 h 2900948"/>
                <a:gd name="connsiteX5" fmla="*/ 2404982 w 3434840"/>
                <a:gd name="connsiteY5" fmla="*/ 434619 h 2900948"/>
                <a:gd name="connsiteX6" fmla="*/ 2444352 w 3434840"/>
                <a:gd name="connsiteY6" fmla="*/ 588289 h 2900948"/>
                <a:gd name="connsiteX7" fmla="*/ 2641202 w 3434840"/>
                <a:gd name="connsiteY7" fmla="*/ 480339 h 2900948"/>
                <a:gd name="connsiteX8" fmla="*/ 2852022 w 3434840"/>
                <a:gd name="connsiteY8" fmla="*/ 435889 h 2900948"/>
                <a:gd name="connsiteX9" fmla="*/ 3088242 w 3434840"/>
                <a:gd name="connsiteY9" fmla="*/ 495579 h 2900948"/>
                <a:gd name="connsiteX10" fmla="*/ 2920602 w 3434840"/>
                <a:gd name="connsiteY10" fmla="*/ 626389 h 2900948"/>
                <a:gd name="connsiteX11" fmla="*/ 2803762 w 3434840"/>
                <a:gd name="connsiteY11" fmla="*/ 857529 h 2900948"/>
                <a:gd name="connsiteX12" fmla="*/ 2963782 w 3434840"/>
                <a:gd name="connsiteY12" fmla="*/ 1110259 h 2900948"/>
                <a:gd name="connsiteX13" fmla="*/ 3219052 w 3434840"/>
                <a:gd name="connsiteY13" fmla="*/ 1224559 h 2900948"/>
                <a:gd name="connsiteX14" fmla="*/ 2907902 w 3434840"/>
                <a:gd name="connsiteY14" fmla="*/ 1401089 h 2900948"/>
                <a:gd name="connsiteX15" fmla="*/ 3089512 w 3434840"/>
                <a:gd name="connsiteY15" fmla="*/ 1568729 h 2900948"/>
                <a:gd name="connsiteX16" fmla="*/ 3313032 w 3434840"/>
                <a:gd name="connsiteY16" fmla="*/ 1774469 h 2900948"/>
                <a:gd name="connsiteX17" fmla="*/ 3417172 w 3434840"/>
                <a:gd name="connsiteY17" fmla="*/ 1989099 h 2900948"/>
                <a:gd name="connsiteX18" fmla="*/ 2949812 w 3434840"/>
                <a:gd name="connsiteY18" fmla="*/ 1944649 h 2900948"/>
                <a:gd name="connsiteX19" fmla="*/ 2785982 w 3434840"/>
                <a:gd name="connsiteY19" fmla="*/ 2098319 h 2900948"/>
                <a:gd name="connsiteX20" fmla="*/ 2727562 w 3434840"/>
                <a:gd name="connsiteY20" fmla="*/ 2376449 h 2900948"/>
                <a:gd name="connsiteX21" fmla="*/ 2774552 w 3434840"/>
                <a:gd name="connsiteY21" fmla="*/ 2608859 h 2900948"/>
                <a:gd name="connsiteX22" fmla="*/ 2482452 w 3434840"/>
                <a:gd name="connsiteY22" fmla="*/ 2340889 h 2900948"/>
                <a:gd name="connsiteX23" fmla="*/ 2288142 w 3434840"/>
                <a:gd name="connsiteY23" fmla="*/ 2290089 h 2900948"/>
                <a:gd name="connsiteX24" fmla="*/ 2253852 w 3434840"/>
                <a:gd name="connsiteY24" fmla="*/ 2458999 h 2900948"/>
                <a:gd name="connsiteX25" fmla="*/ 2252582 w 3434840"/>
                <a:gd name="connsiteY25" fmla="*/ 2593619 h 2900948"/>
                <a:gd name="connsiteX26" fmla="*/ 2170032 w 3434840"/>
                <a:gd name="connsiteY26" fmla="*/ 2789199 h 2900948"/>
                <a:gd name="connsiteX27" fmla="*/ 1938892 w 3434840"/>
                <a:gd name="connsiteY27" fmla="*/ 2456459 h 2900948"/>
                <a:gd name="connsiteX28" fmla="*/ 1816972 w 3434840"/>
                <a:gd name="connsiteY28" fmla="*/ 2467889 h 2900948"/>
                <a:gd name="connsiteX29" fmla="*/ 1669652 w 3434840"/>
                <a:gd name="connsiteY29" fmla="*/ 2709189 h 2900948"/>
                <a:gd name="connsiteX30" fmla="*/ 1529952 w 3434840"/>
                <a:gd name="connsiteY30" fmla="*/ 2899689 h 2900948"/>
                <a:gd name="connsiteX31" fmla="*/ 1419462 w 3434840"/>
                <a:gd name="connsiteY31" fmla="*/ 2615210 h 2900948"/>
                <a:gd name="connsiteX32" fmla="*/ 1432162 w 3434840"/>
                <a:gd name="connsiteY32" fmla="*/ 2626639 h 2900948"/>
                <a:gd name="connsiteX33" fmla="*/ 1316592 w 3434840"/>
                <a:gd name="connsiteY33" fmla="*/ 2387879 h 2900948"/>
                <a:gd name="connsiteX34" fmla="*/ 1171812 w 3434840"/>
                <a:gd name="connsiteY34" fmla="*/ 2536469 h 2900948"/>
                <a:gd name="connsiteX35" fmla="*/ 954642 w 3434840"/>
                <a:gd name="connsiteY35" fmla="*/ 2857779 h 2900948"/>
                <a:gd name="connsiteX36" fmla="*/ 900032 w 3434840"/>
                <a:gd name="connsiteY36" fmla="*/ 2466619 h 2900948"/>
                <a:gd name="connsiteX37" fmla="*/ 969882 w 3434840"/>
                <a:gd name="connsiteY37" fmla="*/ 2160549 h 2900948"/>
                <a:gd name="connsiteX38" fmla="*/ 680322 w 3434840"/>
                <a:gd name="connsiteY38" fmla="*/ 2277389 h 2900948"/>
                <a:gd name="connsiteX39" fmla="*/ 226932 w 3434840"/>
                <a:gd name="connsiteY39" fmla="*/ 2301519 h 2900948"/>
                <a:gd name="connsiteX40" fmla="*/ 360282 w 3434840"/>
                <a:gd name="connsiteY40" fmla="*/ 2142769 h 2900948"/>
                <a:gd name="connsiteX41" fmla="*/ 414892 w 3434840"/>
                <a:gd name="connsiteY41" fmla="*/ 2039899 h 2900948"/>
                <a:gd name="connsiteX42" fmla="*/ 469502 w 3434840"/>
                <a:gd name="connsiteY42" fmla="*/ 1839239 h 2900948"/>
                <a:gd name="connsiteX43" fmla="*/ 390762 w 3434840"/>
                <a:gd name="connsiteY43" fmla="*/ 1799869 h 2900948"/>
                <a:gd name="connsiteX44" fmla="*/ 295512 w 3434840"/>
                <a:gd name="connsiteY44" fmla="*/ 1790979 h 2900948"/>
                <a:gd name="connsiteX45" fmla="*/ 111362 w 3434840"/>
                <a:gd name="connsiteY45" fmla="*/ 1679219 h 2900948"/>
                <a:gd name="connsiteX46" fmla="*/ 421242 w 3434840"/>
                <a:gd name="connsiteY46" fmla="*/ 1561109 h 2900948"/>
                <a:gd name="connsiteX47" fmla="*/ 568562 w 3434840"/>
                <a:gd name="connsiteY47" fmla="*/ 1396009 h 2900948"/>
                <a:gd name="connsiteX48" fmla="*/ 559672 w 3434840"/>
                <a:gd name="connsiteY48" fmla="*/ 1299489 h 2900948"/>
                <a:gd name="connsiteX49" fmla="*/ 276462 w 3434840"/>
                <a:gd name="connsiteY49" fmla="*/ 1282979 h 2900948"/>
                <a:gd name="connsiteX50" fmla="*/ 115172 w 3434840"/>
                <a:gd name="connsiteY50" fmla="*/ 1206779 h 2900948"/>
                <a:gd name="connsiteX51" fmla="*/ 3412 w 3434840"/>
                <a:gd name="connsiteY51" fmla="*/ 1015009 h 2900948"/>
                <a:gd name="connsiteX52" fmla="*/ 245982 w 3434840"/>
                <a:gd name="connsiteY52" fmla="*/ 1049299 h 2900948"/>
                <a:gd name="connsiteX53" fmla="*/ 482202 w 3434840"/>
                <a:gd name="connsiteY53" fmla="*/ 924839 h 2900948"/>
                <a:gd name="connsiteX54" fmla="*/ 501252 w 3434840"/>
                <a:gd name="connsiteY54" fmla="*/ 600989 h 2900948"/>
                <a:gd name="connsiteX55" fmla="*/ 634602 w 3434840"/>
                <a:gd name="connsiteY55" fmla="*/ 258089 h 2900948"/>
                <a:gd name="connsiteX56" fmla="*/ 799702 w 3434840"/>
                <a:gd name="connsiteY56" fmla="*/ 162839 h 2900948"/>
                <a:gd name="connsiteX57" fmla="*/ 854312 w 3434840"/>
                <a:gd name="connsiteY57" fmla="*/ 439699 h 2900948"/>
                <a:gd name="connsiteX58" fmla="*/ 1114662 w 3434840"/>
                <a:gd name="connsiteY58" fmla="*/ 541299 h 2900948"/>
                <a:gd name="connsiteX59" fmla="*/ 1300082 w 3434840"/>
                <a:gd name="connsiteY59" fmla="*/ 101879 h 2900948"/>
                <a:gd name="connsiteX60" fmla="*/ 1510902 w 3434840"/>
                <a:gd name="connsiteY60" fmla="*/ 16789 h 2900948"/>
                <a:gd name="connsiteX61" fmla="*/ 1542652 w 3434840"/>
                <a:gd name="connsiteY61" fmla="*/ 353339 h 2900948"/>
                <a:gd name="connsiteX62" fmla="*/ 1726802 w 3434840"/>
                <a:gd name="connsiteY62" fmla="*/ 454939 h 2900948"/>
                <a:gd name="connsiteX63" fmla="*/ 1898252 w 3434840"/>
                <a:gd name="connsiteY63" fmla="*/ 258089 h 2900948"/>
                <a:gd name="connsiteX64" fmla="*/ 1942702 w 3434840"/>
                <a:gd name="connsiteY64" fmla="*/ 486689 h 2900948"/>
                <a:gd name="connsiteX0" fmla="*/ 1942702 w 3434840"/>
                <a:gd name="connsiteY0" fmla="*/ 499820 h 2914079"/>
                <a:gd name="connsiteX1" fmla="*/ 2187812 w 3434840"/>
                <a:gd name="connsiteY1" fmla="*/ 219150 h 2914079"/>
                <a:gd name="connsiteX2" fmla="*/ 2539602 w 3434840"/>
                <a:gd name="connsiteY2" fmla="*/ 106120 h 2914079"/>
                <a:gd name="connsiteX3" fmla="*/ 2672952 w 3434840"/>
                <a:gd name="connsiteY3" fmla="*/ 112470 h 2914079"/>
                <a:gd name="connsiteX4" fmla="*/ 2512932 w 3434840"/>
                <a:gd name="connsiteY4" fmla="*/ 240740 h 2914079"/>
                <a:gd name="connsiteX5" fmla="*/ 2404982 w 3434840"/>
                <a:gd name="connsiteY5" fmla="*/ 447750 h 2914079"/>
                <a:gd name="connsiteX6" fmla="*/ 2444352 w 3434840"/>
                <a:gd name="connsiteY6" fmla="*/ 601420 h 2914079"/>
                <a:gd name="connsiteX7" fmla="*/ 2641202 w 3434840"/>
                <a:gd name="connsiteY7" fmla="*/ 493470 h 2914079"/>
                <a:gd name="connsiteX8" fmla="*/ 2852022 w 3434840"/>
                <a:gd name="connsiteY8" fmla="*/ 449020 h 2914079"/>
                <a:gd name="connsiteX9" fmla="*/ 3088242 w 3434840"/>
                <a:gd name="connsiteY9" fmla="*/ 508710 h 2914079"/>
                <a:gd name="connsiteX10" fmla="*/ 2920602 w 3434840"/>
                <a:gd name="connsiteY10" fmla="*/ 639520 h 2914079"/>
                <a:gd name="connsiteX11" fmla="*/ 2803762 w 3434840"/>
                <a:gd name="connsiteY11" fmla="*/ 870660 h 2914079"/>
                <a:gd name="connsiteX12" fmla="*/ 2963782 w 3434840"/>
                <a:gd name="connsiteY12" fmla="*/ 1123390 h 2914079"/>
                <a:gd name="connsiteX13" fmla="*/ 3219052 w 3434840"/>
                <a:gd name="connsiteY13" fmla="*/ 1237690 h 2914079"/>
                <a:gd name="connsiteX14" fmla="*/ 2907902 w 3434840"/>
                <a:gd name="connsiteY14" fmla="*/ 1414220 h 2914079"/>
                <a:gd name="connsiteX15" fmla="*/ 3089512 w 3434840"/>
                <a:gd name="connsiteY15" fmla="*/ 1581860 h 2914079"/>
                <a:gd name="connsiteX16" fmla="*/ 3313032 w 3434840"/>
                <a:gd name="connsiteY16" fmla="*/ 1787600 h 2914079"/>
                <a:gd name="connsiteX17" fmla="*/ 3417172 w 3434840"/>
                <a:gd name="connsiteY17" fmla="*/ 2002230 h 2914079"/>
                <a:gd name="connsiteX18" fmla="*/ 2949812 w 3434840"/>
                <a:gd name="connsiteY18" fmla="*/ 1957780 h 2914079"/>
                <a:gd name="connsiteX19" fmla="*/ 2785982 w 3434840"/>
                <a:gd name="connsiteY19" fmla="*/ 2111450 h 2914079"/>
                <a:gd name="connsiteX20" fmla="*/ 2727562 w 3434840"/>
                <a:gd name="connsiteY20" fmla="*/ 2389580 h 2914079"/>
                <a:gd name="connsiteX21" fmla="*/ 2774552 w 3434840"/>
                <a:gd name="connsiteY21" fmla="*/ 2621990 h 2914079"/>
                <a:gd name="connsiteX22" fmla="*/ 2482452 w 3434840"/>
                <a:gd name="connsiteY22" fmla="*/ 2354020 h 2914079"/>
                <a:gd name="connsiteX23" fmla="*/ 2288142 w 3434840"/>
                <a:gd name="connsiteY23" fmla="*/ 2303220 h 2914079"/>
                <a:gd name="connsiteX24" fmla="*/ 2253852 w 3434840"/>
                <a:gd name="connsiteY24" fmla="*/ 2472130 h 2914079"/>
                <a:gd name="connsiteX25" fmla="*/ 2252582 w 3434840"/>
                <a:gd name="connsiteY25" fmla="*/ 2606750 h 2914079"/>
                <a:gd name="connsiteX26" fmla="*/ 2170032 w 3434840"/>
                <a:gd name="connsiteY26" fmla="*/ 2802330 h 2914079"/>
                <a:gd name="connsiteX27" fmla="*/ 1938892 w 3434840"/>
                <a:gd name="connsiteY27" fmla="*/ 2469590 h 2914079"/>
                <a:gd name="connsiteX28" fmla="*/ 1816972 w 3434840"/>
                <a:gd name="connsiteY28" fmla="*/ 2481020 h 2914079"/>
                <a:gd name="connsiteX29" fmla="*/ 1669652 w 3434840"/>
                <a:gd name="connsiteY29" fmla="*/ 2722320 h 2914079"/>
                <a:gd name="connsiteX30" fmla="*/ 1529952 w 3434840"/>
                <a:gd name="connsiteY30" fmla="*/ 2912820 h 2914079"/>
                <a:gd name="connsiteX31" fmla="*/ 1419462 w 3434840"/>
                <a:gd name="connsiteY31" fmla="*/ 2628341 h 2914079"/>
                <a:gd name="connsiteX32" fmla="*/ 1432162 w 3434840"/>
                <a:gd name="connsiteY32" fmla="*/ 2639770 h 2914079"/>
                <a:gd name="connsiteX33" fmla="*/ 1316592 w 3434840"/>
                <a:gd name="connsiteY33" fmla="*/ 2401010 h 2914079"/>
                <a:gd name="connsiteX34" fmla="*/ 1171812 w 3434840"/>
                <a:gd name="connsiteY34" fmla="*/ 2549600 h 2914079"/>
                <a:gd name="connsiteX35" fmla="*/ 954642 w 3434840"/>
                <a:gd name="connsiteY35" fmla="*/ 2870910 h 2914079"/>
                <a:gd name="connsiteX36" fmla="*/ 900032 w 3434840"/>
                <a:gd name="connsiteY36" fmla="*/ 2479750 h 2914079"/>
                <a:gd name="connsiteX37" fmla="*/ 969882 w 3434840"/>
                <a:gd name="connsiteY37" fmla="*/ 2173680 h 2914079"/>
                <a:gd name="connsiteX38" fmla="*/ 680322 w 3434840"/>
                <a:gd name="connsiteY38" fmla="*/ 2290520 h 2914079"/>
                <a:gd name="connsiteX39" fmla="*/ 226932 w 3434840"/>
                <a:gd name="connsiteY39" fmla="*/ 2314650 h 2914079"/>
                <a:gd name="connsiteX40" fmla="*/ 360282 w 3434840"/>
                <a:gd name="connsiteY40" fmla="*/ 2155900 h 2914079"/>
                <a:gd name="connsiteX41" fmla="*/ 414892 w 3434840"/>
                <a:gd name="connsiteY41" fmla="*/ 2053030 h 2914079"/>
                <a:gd name="connsiteX42" fmla="*/ 469502 w 3434840"/>
                <a:gd name="connsiteY42" fmla="*/ 1852370 h 2914079"/>
                <a:gd name="connsiteX43" fmla="*/ 390762 w 3434840"/>
                <a:gd name="connsiteY43" fmla="*/ 1813000 h 2914079"/>
                <a:gd name="connsiteX44" fmla="*/ 295512 w 3434840"/>
                <a:gd name="connsiteY44" fmla="*/ 1804110 h 2914079"/>
                <a:gd name="connsiteX45" fmla="*/ 111362 w 3434840"/>
                <a:gd name="connsiteY45" fmla="*/ 1692350 h 2914079"/>
                <a:gd name="connsiteX46" fmla="*/ 421242 w 3434840"/>
                <a:gd name="connsiteY46" fmla="*/ 1574240 h 2914079"/>
                <a:gd name="connsiteX47" fmla="*/ 568562 w 3434840"/>
                <a:gd name="connsiteY47" fmla="*/ 1409140 h 2914079"/>
                <a:gd name="connsiteX48" fmla="*/ 559672 w 3434840"/>
                <a:gd name="connsiteY48" fmla="*/ 1312620 h 2914079"/>
                <a:gd name="connsiteX49" fmla="*/ 276462 w 3434840"/>
                <a:gd name="connsiteY49" fmla="*/ 1296110 h 2914079"/>
                <a:gd name="connsiteX50" fmla="*/ 115172 w 3434840"/>
                <a:gd name="connsiteY50" fmla="*/ 1219910 h 2914079"/>
                <a:gd name="connsiteX51" fmla="*/ 3412 w 3434840"/>
                <a:gd name="connsiteY51" fmla="*/ 1028140 h 2914079"/>
                <a:gd name="connsiteX52" fmla="*/ 245982 w 3434840"/>
                <a:gd name="connsiteY52" fmla="*/ 1062430 h 2914079"/>
                <a:gd name="connsiteX53" fmla="*/ 482202 w 3434840"/>
                <a:gd name="connsiteY53" fmla="*/ 937970 h 2914079"/>
                <a:gd name="connsiteX54" fmla="*/ 501252 w 3434840"/>
                <a:gd name="connsiteY54" fmla="*/ 614120 h 2914079"/>
                <a:gd name="connsiteX55" fmla="*/ 634602 w 3434840"/>
                <a:gd name="connsiteY55" fmla="*/ 271220 h 2914079"/>
                <a:gd name="connsiteX56" fmla="*/ 799702 w 3434840"/>
                <a:gd name="connsiteY56" fmla="*/ 175970 h 2914079"/>
                <a:gd name="connsiteX57" fmla="*/ 854312 w 3434840"/>
                <a:gd name="connsiteY57" fmla="*/ 452830 h 2914079"/>
                <a:gd name="connsiteX58" fmla="*/ 1114662 w 3434840"/>
                <a:gd name="connsiteY58" fmla="*/ 554430 h 2914079"/>
                <a:gd name="connsiteX59" fmla="*/ 1300082 w 3434840"/>
                <a:gd name="connsiteY59" fmla="*/ 115010 h 2914079"/>
                <a:gd name="connsiteX60" fmla="*/ 1434702 w 3434840"/>
                <a:gd name="connsiteY60" fmla="*/ 14680 h 2914079"/>
                <a:gd name="connsiteX61" fmla="*/ 1542652 w 3434840"/>
                <a:gd name="connsiteY61" fmla="*/ 366470 h 2914079"/>
                <a:gd name="connsiteX62" fmla="*/ 1726802 w 3434840"/>
                <a:gd name="connsiteY62" fmla="*/ 468070 h 2914079"/>
                <a:gd name="connsiteX63" fmla="*/ 1898252 w 3434840"/>
                <a:gd name="connsiteY63" fmla="*/ 271220 h 2914079"/>
                <a:gd name="connsiteX64" fmla="*/ 1942702 w 3434840"/>
                <a:gd name="connsiteY64" fmla="*/ 499820 h 2914079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14892 w 3434840"/>
                <a:gd name="connsiteY41" fmla="*/ 20519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726802 w 3434840"/>
                <a:gd name="connsiteY62" fmla="*/ 46701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14892 w 3434840"/>
                <a:gd name="connsiteY41" fmla="*/ 20519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688702 w 3434840"/>
                <a:gd name="connsiteY62" fmla="*/ 45177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52992 w 3434840"/>
                <a:gd name="connsiteY41" fmla="*/ 20138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688702 w 3434840"/>
                <a:gd name="connsiteY62" fmla="*/ 45177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434840" h="2913027">
                  <a:moveTo>
                    <a:pt x="1942702" y="498768"/>
                  </a:moveTo>
                  <a:cubicBezTo>
                    <a:pt x="1990962" y="490090"/>
                    <a:pt x="2088329" y="283715"/>
                    <a:pt x="2187812" y="218098"/>
                  </a:cubicBezTo>
                  <a:cubicBezTo>
                    <a:pt x="2287295" y="152481"/>
                    <a:pt x="2458745" y="122848"/>
                    <a:pt x="2539602" y="105068"/>
                  </a:cubicBezTo>
                  <a:cubicBezTo>
                    <a:pt x="2620459" y="87288"/>
                    <a:pt x="2677397" y="88981"/>
                    <a:pt x="2672952" y="111418"/>
                  </a:cubicBezTo>
                  <a:cubicBezTo>
                    <a:pt x="2668507" y="133855"/>
                    <a:pt x="2557594" y="183808"/>
                    <a:pt x="2512932" y="239688"/>
                  </a:cubicBezTo>
                  <a:cubicBezTo>
                    <a:pt x="2468270" y="295568"/>
                    <a:pt x="2416412" y="386585"/>
                    <a:pt x="2404982" y="446698"/>
                  </a:cubicBezTo>
                  <a:cubicBezTo>
                    <a:pt x="2393552" y="506811"/>
                    <a:pt x="2404982" y="592748"/>
                    <a:pt x="2444352" y="600368"/>
                  </a:cubicBezTo>
                  <a:cubicBezTo>
                    <a:pt x="2483722" y="607988"/>
                    <a:pt x="2573257" y="517818"/>
                    <a:pt x="2641202" y="492418"/>
                  </a:cubicBezTo>
                  <a:cubicBezTo>
                    <a:pt x="2709147" y="467018"/>
                    <a:pt x="2777515" y="445428"/>
                    <a:pt x="2852022" y="447968"/>
                  </a:cubicBezTo>
                  <a:cubicBezTo>
                    <a:pt x="2926529" y="450508"/>
                    <a:pt x="3076812" y="475908"/>
                    <a:pt x="3088242" y="507658"/>
                  </a:cubicBezTo>
                  <a:cubicBezTo>
                    <a:pt x="3099672" y="539408"/>
                    <a:pt x="2968015" y="578143"/>
                    <a:pt x="2920602" y="638468"/>
                  </a:cubicBezTo>
                  <a:cubicBezTo>
                    <a:pt x="2873189" y="698793"/>
                    <a:pt x="2796565" y="788963"/>
                    <a:pt x="2803762" y="869608"/>
                  </a:cubicBezTo>
                  <a:cubicBezTo>
                    <a:pt x="2810959" y="950253"/>
                    <a:pt x="2894567" y="1061166"/>
                    <a:pt x="2963782" y="1122338"/>
                  </a:cubicBezTo>
                  <a:cubicBezTo>
                    <a:pt x="3032997" y="1183510"/>
                    <a:pt x="3228365" y="1188166"/>
                    <a:pt x="3219052" y="1236638"/>
                  </a:cubicBezTo>
                  <a:cubicBezTo>
                    <a:pt x="3209739" y="1285110"/>
                    <a:pt x="2929492" y="1355806"/>
                    <a:pt x="2907902" y="1413168"/>
                  </a:cubicBezTo>
                  <a:cubicBezTo>
                    <a:pt x="2886312" y="1470530"/>
                    <a:pt x="3021991" y="1518578"/>
                    <a:pt x="3089512" y="1580808"/>
                  </a:cubicBezTo>
                  <a:cubicBezTo>
                    <a:pt x="3157033" y="1643038"/>
                    <a:pt x="3258422" y="1716486"/>
                    <a:pt x="3313032" y="1786548"/>
                  </a:cubicBezTo>
                  <a:cubicBezTo>
                    <a:pt x="3367642" y="1856610"/>
                    <a:pt x="3477709" y="1972815"/>
                    <a:pt x="3417172" y="2001178"/>
                  </a:cubicBezTo>
                  <a:cubicBezTo>
                    <a:pt x="3356635" y="2029541"/>
                    <a:pt x="3055010" y="1938525"/>
                    <a:pt x="2949812" y="1956728"/>
                  </a:cubicBezTo>
                  <a:cubicBezTo>
                    <a:pt x="2844614" y="1974931"/>
                    <a:pt x="2823024" y="2038431"/>
                    <a:pt x="2785982" y="2110398"/>
                  </a:cubicBezTo>
                  <a:cubicBezTo>
                    <a:pt x="2748940" y="2182365"/>
                    <a:pt x="2729467" y="2303438"/>
                    <a:pt x="2727562" y="2388528"/>
                  </a:cubicBezTo>
                  <a:cubicBezTo>
                    <a:pt x="2725657" y="2473618"/>
                    <a:pt x="2815404" y="2626865"/>
                    <a:pt x="2774552" y="2620938"/>
                  </a:cubicBezTo>
                  <a:cubicBezTo>
                    <a:pt x="2733700" y="2615011"/>
                    <a:pt x="2563520" y="2406096"/>
                    <a:pt x="2482452" y="2352968"/>
                  </a:cubicBezTo>
                  <a:cubicBezTo>
                    <a:pt x="2401384" y="2299840"/>
                    <a:pt x="2326242" y="2282483"/>
                    <a:pt x="2288142" y="2302168"/>
                  </a:cubicBezTo>
                  <a:cubicBezTo>
                    <a:pt x="2250042" y="2321853"/>
                    <a:pt x="2259779" y="2420490"/>
                    <a:pt x="2253852" y="2471078"/>
                  </a:cubicBezTo>
                  <a:cubicBezTo>
                    <a:pt x="2247925" y="2521666"/>
                    <a:pt x="2266552" y="2550665"/>
                    <a:pt x="2252582" y="2605698"/>
                  </a:cubicBezTo>
                  <a:cubicBezTo>
                    <a:pt x="2238612" y="2660731"/>
                    <a:pt x="2222314" y="2824138"/>
                    <a:pt x="2170032" y="2801278"/>
                  </a:cubicBezTo>
                  <a:cubicBezTo>
                    <a:pt x="2117750" y="2778418"/>
                    <a:pt x="1997735" y="2522090"/>
                    <a:pt x="1938892" y="2468538"/>
                  </a:cubicBezTo>
                  <a:cubicBezTo>
                    <a:pt x="1880049" y="2414986"/>
                    <a:pt x="1861845" y="2437846"/>
                    <a:pt x="1816972" y="2479968"/>
                  </a:cubicBezTo>
                  <a:cubicBezTo>
                    <a:pt x="1772099" y="2522090"/>
                    <a:pt x="1717489" y="2649301"/>
                    <a:pt x="1669652" y="2721268"/>
                  </a:cubicBezTo>
                  <a:cubicBezTo>
                    <a:pt x="1621815" y="2793235"/>
                    <a:pt x="1571650" y="2927431"/>
                    <a:pt x="1529952" y="2911768"/>
                  </a:cubicBezTo>
                  <a:cubicBezTo>
                    <a:pt x="1488254" y="2896105"/>
                    <a:pt x="1426870" y="2660097"/>
                    <a:pt x="1419462" y="2627289"/>
                  </a:cubicBezTo>
                  <a:cubicBezTo>
                    <a:pt x="1412054" y="2594481"/>
                    <a:pt x="1449307" y="2676606"/>
                    <a:pt x="1432162" y="2638718"/>
                  </a:cubicBezTo>
                  <a:cubicBezTo>
                    <a:pt x="1415017" y="2600830"/>
                    <a:pt x="1359984" y="2414986"/>
                    <a:pt x="1316592" y="2399958"/>
                  </a:cubicBezTo>
                  <a:cubicBezTo>
                    <a:pt x="1273200" y="2384930"/>
                    <a:pt x="1232137" y="2470231"/>
                    <a:pt x="1171812" y="2548548"/>
                  </a:cubicBezTo>
                  <a:cubicBezTo>
                    <a:pt x="1111487" y="2626865"/>
                    <a:pt x="999939" y="2881500"/>
                    <a:pt x="954642" y="2869858"/>
                  </a:cubicBezTo>
                  <a:cubicBezTo>
                    <a:pt x="909345" y="2858216"/>
                    <a:pt x="897492" y="2594903"/>
                    <a:pt x="900032" y="2478698"/>
                  </a:cubicBezTo>
                  <a:cubicBezTo>
                    <a:pt x="902572" y="2362493"/>
                    <a:pt x="1006500" y="2204166"/>
                    <a:pt x="969882" y="2172628"/>
                  </a:cubicBezTo>
                  <a:cubicBezTo>
                    <a:pt x="933264" y="2141090"/>
                    <a:pt x="804147" y="2265973"/>
                    <a:pt x="680322" y="2289468"/>
                  </a:cubicBezTo>
                  <a:cubicBezTo>
                    <a:pt x="556497" y="2312963"/>
                    <a:pt x="280272" y="2336035"/>
                    <a:pt x="226932" y="2313598"/>
                  </a:cubicBezTo>
                  <a:cubicBezTo>
                    <a:pt x="173592" y="2291161"/>
                    <a:pt x="281965" y="2203531"/>
                    <a:pt x="360282" y="2154848"/>
                  </a:cubicBezTo>
                  <a:cubicBezTo>
                    <a:pt x="438599" y="2106165"/>
                    <a:pt x="434789" y="2064466"/>
                    <a:pt x="452992" y="2013878"/>
                  </a:cubicBezTo>
                  <a:cubicBezTo>
                    <a:pt x="471195" y="1963290"/>
                    <a:pt x="479874" y="1884973"/>
                    <a:pt x="469502" y="1851318"/>
                  </a:cubicBezTo>
                  <a:cubicBezTo>
                    <a:pt x="459130" y="1817663"/>
                    <a:pt x="419760" y="1819991"/>
                    <a:pt x="390762" y="1811948"/>
                  </a:cubicBezTo>
                  <a:cubicBezTo>
                    <a:pt x="361764" y="1803905"/>
                    <a:pt x="342079" y="1823166"/>
                    <a:pt x="295512" y="1803058"/>
                  </a:cubicBezTo>
                  <a:cubicBezTo>
                    <a:pt x="248945" y="1782950"/>
                    <a:pt x="90407" y="1729610"/>
                    <a:pt x="111362" y="1691298"/>
                  </a:cubicBezTo>
                  <a:cubicBezTo>
                    <a:pt x="132317" y="1652986"/>
                    <a:pt x="345042" y="1620390"/>
                    <a:pt x="421242" y="1573188"/>
                  </a:cubicBezTo>
                  <a:cubicBezTo>
                    <a:pt x="497442" y="1525986"/>
                    <a:pt x="545490" y="1451691"/>
                    <a:pt x="568562" y="1408088"/>
                  </a:cubicBezTo>
                  <a:cubicBezTo>
                    <a:pt x="591634" y="1364485"/>
                    <a:pt x="608355" y="1330406"/>
                    <a:pt x="559672" y="1311568"/>
                  </a:cubicBezTo>
                  <a:cubicBezTo>
                    <a:pt x="510989" y="1292730"/>
                    <a:pt x="350545" y="1310510"/>
                    <a:pt x="276462" y="1295058"/>
                  </a:cubicBezTo>
                  <a:cubicBezTo>
                    <a:pt x="202379" y="1279606"/>
                    <a:pt x="160680" y="1263520"/>
                    <a:pt x="115172" y="1218858"/>
                  </a:cubicBezTo>
                  <a:cubicBezTo>
                    <a:pt x="69664" y="1174196"/>
                    <a:pt x="-18390" y="1053335"/>
                    <a:pt x="3412" y="1027088"/>
                  </a:cubicBezTo>
                  <a:cubicBezTo>
                    <a:pt x="25214" y="1000841"/>
                    <a:pt x="166184" y="1076406"/>
                    <a:pt x="245982" y="1061378"/>
                  </a:cubicBezTo>
                  <a:cubicBezTo>
                    <a:pt x="325780" y="1046350"/>
                    <a:pt x="439657" y="1011636"/>
                    <a:pt x="482202" y="936918"/>
                  </a:cubicBezTo>
                  <a:cubicBezTo>
                    <a:pt x="524747" y="862200"/>
                    <a:pt x="475852" y="724193"/>
                    <a:pt x="501252" y="613068"/>
                  </a:cubicBezTo>
                  <a:cubicBezTo>
                    <a:pt x="526652" y="501943"/>
                    <a:pt x="584860" y="343193"/>
                    <a:pt x="634602" y="270168"/>
                  </a:cubicBezTo>
                  <a:cubicBezTo>
                    <a:pt x="684344" y="197143"/>
                    <a:pt x="763084" y="144650"/>
                    <a:pt x="799702" y="174918"/>
                  </a:cubicBezTo>
                  <a:cubicBezTo>
                    <a:pt x="836320" y="205186"/>
                    <a:pt x="801819" y="388701"/>
                    <a:pt x="854312" y="451778"/>
                  </a:cubicBezTo>
                  <a:cubicBezTo>
                    <a:pt x="906805" y="514855"/>
                    <a:pt x="1040367" y="609681"/>
                    <a:pt x="1114662" y="553378"/>
                  </a:cubicBezTo>
                  <a:cubicBezTo>
                    <a:pt x="1188957" y="497075"/>
                    <a:pt x="1246742" y="203916"/>
                    <a:pt x="1300082" y="113958"/>
                  </a:cubicBezTo>
                  <a:cubicBezTo>
                    <a:pt x="1353422" y="24000"/>
                    <a:pt x="1404434" y="-25742"/>
                    <a:pt x="1434702" y="13628"/>
                  </a:cubicBezTo>
                  <a:cubicBezTo>
                    <a:pt x="1464970" y="52998"/>
                    <a:pt x="1439359" y="277153"/>
                    <a:pt x="1481692" y="350178"/>
                  </a:cubicBezTo>
                  <a:cubicBezTo>
                    <a:pt x="1524025" y="423203"/>
                    <a:pt x="1629435" y="467653"/>
                    <a:pt x="1688702" y="451778"/>
                  </a:cubicBezTo>
                  <a:cubicBezTo>
                    <a:pt x="1747969" y="435903"/>
                    <a:pt x="1855919" y="262336"/>
                    <a:pt x="1898252" y="270168"/>
                  </a:cubicBezTo>
                  <a:cubicBezTo>
                    <a:pt x="1940585" y="278000"/>
                    <a:pt x="1894442" y="507446"/>
                    <a:pt x="1942702" y="498768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6195075" y="749812"/>
              <a:ext cx="1959049" cy="1688834"/>
            </a:xfrm>
            <a:prstGeom prst="ellipse">
              <a:avLst/>
            </a:pr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21441638">
              <a:off x="7391400" y="1491740"/>
              <a:ext cx="541020" cy="207520"/>
            </a:xfrm>
            <a:custGeom>
              <a:avLst/>
              <a:gdLst>
                <a:gd name="connsiteX0" fmla="*/ 0 w 541020"/>
                <a:gd name="connsiteY0" fmla="*/ 77980 h 207520"/>
                <a:gd name="connsiteX1" fmla="*/ 220980 w 541020"/>
                <a:gd name="connsiteY1" fmla="*/ 1780 h 207520"/>
                <a:gd name="connsiteX2" fmla="*/ 388620 w 541020"/>
                <a:gd name="connsiteY2" fmla="*/ 39880 h 207520"/>
                <a:gd name="connsiteX3" fmla="*/ 541020 w 541020"/>
                <a:gd name="connsiteY3" fmla="*/ 207520 h 20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020" h="207520">
                  <a:moveTo>
                    <a:pt x="0" y="77980"/>
                  </a:moveTo>
                  <a:cubicBezTo>
                    <a:pt x="78105" y="43055"/>
                    <a:pt x="156210" y="8130"/>
                    <a:pt x="220980" y="1780"/>
                  </a:cubicBezTo>
                  <a:cubicBezTo>
                    <a:pt x="285750" y="-4570"/>
                    <a:pt x="335280" y="5590"/>
                    <a:pt x="388620" y="39880"/>
                  </a:cubicBezTo>
                  <a:cubicBezTo>
                    <a:pt x="441960" y="74170"/>
                    <a:pt x="541020" y="207520"/>
                    <a:pt x="541020" y="207520"/>
                  </a:cubicBezTo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21441638">
              <a:off x="6444360" y="1416918"/>
              <a:ext cx="541020" cy="207520"/>
            </a:xfrm>
            <a:custGeom>
              <a:avLst/>
              <a:gdLst>
                <a:gd name="connsiteX0" fmla="*/ 0 w 541020"/>
                <a:gd name="connsiteY0" fmla="*/ 77980 h 207520"/>
                <a:gd name="connsiteX1" fmla="*/ 220980 w 541020"/>
                <a:gd name="connsiteY1" fmla="*/ 1780 h 207520"/>
                <a:gd name="connsiteX2" fmla="*/ 388620 w 541020"/>
                <a:gd name="connsiteY2" fmla="*/ 39880 h 207520"/>
                <a:gd name="connsiteX3" fmla="*/ 541020 w 541020"/>
                <a:gd name="connsiteY3" fmla="*/ 207520 h 20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020" h="207520">
                  <a:moveTo>
                    <a:pt x="0" y="77980"/>
                  </a:moveTo>
                  <a:cubicBezTo>
                    <a:pt x="78105" y="43055"/>
                    <a:pt x="156210" y="8130"/>
                    <a:pt x="220980" y="1780"/>
                  </a:cubicBezTo>
                  <a:cubicBezTo>
                    <a:pt x="285750" y="-4570"/>
                    <a:pt x="335280" y="5590"/>
                    <a:pt x="388620" y="39880"/>
                  </a:cubicBezTo>
                  <a:cubicBezTo>
                    <a:pt x="441960" y="74170"/>
                    <a:pt x="541020" y="207520"/>
                    <a:pt x="541020" y="207520"/>
                  </a:cubicBezTo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924135" y="1846003"/>
              <a:ext cx="462774" cy="325666"/>
            </a:xfrm>
            <a:custGeom>
              <a:avLst/>
              <a:gdLst>
                <a:gd name="connsiteX0" fmla="*/ 6459 w 738385"/>
                <a:gd name="connsiteY0" fmla="*/ 2619 h 635873"/>
                <a:gd name="connsiteX1" fmla="*/ 166479 w 738385"/>
                <a:gd name="connsiteY1" fmla="*/ 147399 h 635873"/>
                <a:gd name="connsiteX2" fmla="*/ 372219 w 738385"/>
                <a:gd name="connsiteY2" fmla="*/ 208359 h 635873"/>
                <a:gd name="connsiteX3" fmla="*/ 593199 w 738385"/>
                <a:gd name="connsiteY3" fmla="*/ 147399 h 635873"/>
                <a:gd name="connsiteX4" fmla="*/ 730359 w 738385"/>
                <a:gd name="connsiteY4" fmla="*/ 17859 h 635873"/>
                <a:gd name="connsiteX5" fmla="*/ 707499 w 738385"/>
                <a:gd name="connsiteY5" fmla="*/ 231219 h 635873"/>
                <a:gd name="connsiteX6" fmla="*/ 585579 w 738385"/>
                <a:gd name="connsiteY6" fmla="*/ 490299 h 635873"/>
                <a:gd name="connsiteX7" fmla="*/ 364599 w 738385"/>
                <a:gd name="connsiteY7" fmla="*/ 635079 h 635873"/>
                <a:gd name="connsiteX8" fmla="*/ 174099 w 738385"/>
                <a:gd name="connsiteY8" fmla="*/ 536019 h 635873"/>
                <a:gd name="connsiteX9" fmla="*/ 44559 w 738385"/>
                <a:gd name="connsiteY9" fmla="*/ 284559 h 635873"/>
                <a:gd name="connsiteX10" fmla="*/ 6459 w 738385"/>
                <a:gd name="connsiteY10" fmla="*/ 2619 h 63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8385" h="635873">
                  <a:moveTo>
                    <a:pt x="6459" y="2619"/>
                  </a:moveTo>
                  <a:cubicBezTo>
                    <a:pt x="26779" y="-20241"/>
                    <a:pt x="105519" y="113109"/>
                    <a:pt x="166479" y="147399"/>
                  </a:cubicBezTo>
                  <a:cubicBezTo>
                    <a:pt x="227439" y="181689"/>
                    <a:pt x="301099" y="208359"/>
                    <a:pt x="372219" y="208359"/>
                  </a:cubicBezTo>
                  <a:cubicBezTo>
                    <a:pt x="443339" y="208359"/>
                    <a:pt x="533509" y="179149"/>
                    <a:pt x="593199" y="147399"/>
                  </a:cubicBezTo>
                  <a:cubicBezTo>
                    <a:pt x="652889" y="115649"/>
                    <a:pt x="711309" y="3889"/>
                    <a:pt x="730359" y="17859"/>
                  </a:cubicBezTo>
                  <a:cubicBezTo>
                    <a:pt x="749409" y="31829"/>
                    <a:pt x="731629" y="152479"/>
                    <a:pt x="707499" y="231219"/>
                  </a:cubicBezTo>
                  <a:cubicBezTo>
                    <a:pt x="683369" y="309959"/>
                    <a:pt x="642729" y="422989"/>
                    <a:pt x="585579" y="490299"/>
                  </a:cubicBezTo>
                  <a:cubicBezTo>
                    <a:pt x="528429" y="557609"/>
                    <a:pt x="433179" y="627459"/>
                    <a:pt x="364599" y="635079"/>
                  </a:cubicBezTo>
                  <a:cubicBezTo>
                    <a:pt x="296019" y="642699"/>
                    <a:pt x="227439" y="594439"/>
                    <a:pt x="174099" y="536019"/>
                  </a:cubicBezTo>
                  <a:cubicBezTo>
                    <a:pt x="120759" y="477599"/>
                    <a:pt x="71229" y="370919"/>
                    <a:pt x="44559" y="284559"/>
                  </a:cubicBezTo>
                  <a:cubicBezTo>
                    <a:pt x="17889" y="198199"/>
                    <a:pt x="-13861" y="25479"/>
                    <a:pt x="6459" y="2619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9" name="Freeform 16"/>
          <p:cNvSpPr>
            <a:spLocks noEditPoints="1"/>
          </p:cNvSpPr>
          <p:nvPr/>
        </p:nvSpPr>
        <p:spPr bwMode="auto">
          <a:xfrm>
            <a:off x="6644089" y="3225791"/>
            <a:ext cx="232031" cy="278696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 rot="584553">
            <a:off x="7406196" y="3188339"/>
            <a:ext cx="246816" cy="296455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83768" y="1425139"/>
            <a:ext cx="748924" cy="769441"/>
            <a:chOff x="2362821" y="1429930"/>
            <a:chExt cx="748924" cy="769441"/>
          </a:xfrm>
        </p:grpSpPr>
        <p:grpSp>
          <p:nvGrpSpPr>
            <p:cNvPr id="9" name="组合 8"/>
            <p:cNvGrpSpPr/>
            <p:nvPr/>
          </p:nvGrpSpPr>
          <p:grpSpPr>
            <a:xfrm>
              <a:off x="2411760" y="1490614"/>
              <a:ext cx="648072" cy="648072"/>
              <a:chOff x="1907704" y="1131590"/>
              <a:chExt cx="1008112" cy="100811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4" name="直接连接符 3"/>
              <p:cNvCxnSpPr>
                <a:stCxn id="2" idx="1"/>
                <a:endCxn id="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>
                <a:stCxn id="2" idx="0"/>
                <a:endCxn id="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矩形 2"/>
            <p:cNvSpPr/>
            <p:nvPr/>
          </p:nvSpPr>
          <p:spPr>
            <a:xfrm>
              <a:off x="2362821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小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26883" y="1425139"/>
            <a:ext cx="748924" cy="769441"/>
            <a:chOff x="3111744" y="1429930"/>
            <a:chExt cx="748924" cy="769441"/>
          </a:xfrm>
        </p:grpSpPr>
        <p:grpSp>
          <p:nvGrpSpPr>
            <p:cNvPr id="11" name="组合 10"/>
            <p:cNvGrpSpPr/>
            <p:nvPr/>
          </p:nvGrpSpPr>
          <p:grpSpPr>
            <a:xfrm>
              <a:off x="3160683" y="1490614"/>
              <a:ext cx="648072" cy="648072"/>
              <a:chOff x="1907704" y="1131590"/>
              <a:chExt cx="1008112" cy="100811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13" name="直接连接符 12"/>
              <p:cNvCxnSpPr>
                <a:stCxn id="12" idx="1"/>
                <a:endCxn id="1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>
                <a:stCxn id="12" idx="0"/>
                <a:endCxn id="1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矩形 14"/>
            <p:cNvSpPr/>
            <p:nvPr/>
          </p:nvSpPr>
          <p:spPr>
            <a:xfrm>
              <a:off x="311174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学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13112" y="1425139"/>
            <a:ext cx="748924" cy="769441"/>
            <a:chOff x="3890874" y="1429930"/>
            <a:chExt cx="748924" cy="769441"/>
          </a:xfrm>
        </p:grpSpPr>
        <p:grpSp>
          <p:nvGrpSpPr>
            <p:cNvPr id="16" name="组合 15"/>
            <p:cNvGrpSpPr/>
            <p:nvPr/>
          </p:nvGrpSpPr>
          <p:grpSpPr>
            <a:xfrm>
              <a:off x="3939813" y="1490614"/>
              <a:ext cx="648072" cy="648072"/>
              <a:chOff x="1907704" y="1131590"/>
              <a:chExt cx="1008112" cy="1008112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18" name="直接连接符 17"/>
              <p:cNvCxnSpPr>
                <a:stCxn id="17" idx="1"/>
                <a:endCxn id="17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0"/>
                <a:endCxn id="17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矩形 19"/>
            <p:cNvSpPr/>
            <p:nvPr/>
          </p:nvSpPr>
          <p:spPr>
            <a:xfrm>
              <a:off x="389087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56226" y="1425139"/>
            <a:ext cx="748924" cy="769441"/>
            <a:chOff x="4654885" y="1429930"/>
            <a:chExt cx="748924" cy="769441"/>
          </a:xfrm>
        </p:grpSpPr>
        <p:grpSp>
          <p:nvGrpSpPr>
            <p:cNvPr id="21" name="组合 20"/>
            <p:cNvGrpSpPr/>
            <p:nvPr/>
          </p:nvGrpSpPr>
          <p:grpSpPr>
            <a:xfrm>
              <a:off x="4703824" y="1490614"/>
              <a:ext cx="648072" cy="648072"/>
              <a:chOff x="1907704" y="1131590"/>
              <a:chExt cx="1008112" cy="1008112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23" name="直接连接符 22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0"/>
                <a:endCxn id="2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4654885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班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99340" y="1425139"/>
            <a:ext cx="748924" cy="769441"/>
            <a:chOff x="5389884" y="1429930"/>
            <a:chExt cx="748924" cy="769441"/>
          </a:xfrm>
        </p:grpSpPr>
        <p:grpSp>
          <p:nvGrpSpPr>
            <p:cNvPr id="26" name="组合 25"/>
            <p:cNvGrpSpPr/>
            <p:nvPr/>
          </p:nvGrpSpPr>
          <p:grpSpPr>
            <a:xfrm>
              <a:off x="5438823" y="1490614"/>
              <a:ext cx="648072" cy="648072"/>
              <a:chOff x="1907704" y="1131590"/>
              <a:chExt cx="1008112" cy="100811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28" name="直接连接符 27"/>
              <p:cNvCxnSpPr>
                <a:stCxn id="27" idx="1"/>
                <a:endCxn id="27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>
                <a:stCxn id="27" idx="0"/>
                <a:endCxn id="27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538988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会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288337" y="251077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绿色课板卡通教育类模板</a:t>
            </a:r>
          </a:p>
        </p:txBody>
      </p:sp>
      <p:pic>
        <p:nvPicPr>
          <p:cNvPr id="1027" name="Picture 3" descr="C:\Users\ABC\Desktop\GR-010 (2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52403"/>
            <a:ext cx="9398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BC\Desktop\GR-010 (2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0096"/>
            <a:ext cx="5544616" cy="34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/>
        </p:nvGrpSpPr>
        <p:grpSpPr>
          <a:xfrm>
            <a:off x="3969997" y="1425139"/>
            <a:ext cx="748924" cy="769441"/>
            <a:chOff x="3111744" y="1429930"/>
            <a:chExt cx="748924" cy="769441"/>
          </a:xfrm>
        </p:grpSpPr>
        <p:grpSp>
          <p:nvGrpSpPr>
            <p:cNvPr id="51" name="组合 50"/>
            <p:cNvGrpSpPr/>
            <p:nvPr/>
          </p:nvGrpSpPr>
          <p:grpSpPr>
            <a:xfrm>
              <a:off x="3160683" y="1490614"/>
              <a:ext cx="648072" cy="648072"/>
              <a:chOff x="1907704" y="1131590"/>
              <a:chExt cx="1008112" cy="100811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54" name="直接连接符 53"/>
              <p:cNvCxnSpPr>
                <a:stCxn id="53" idx="1"/>
                <a:endCxn id="53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>
                <a:stCxn id="53" idx="0"/>
                <a:endCxn id="53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矩形 51"/>
            <p:cNvSpPr/>
            <p:nvPr/>
          </p:nvSpPr>
          <p:spPr>
            <a:xfrm>
              <a:off x="311174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主</a:t>
              </a:r>
            </a:p>
          </p:txBody>
        </p:sp>
      </p:grpSp>
      <p:pic>
        <p:nvPicPr>
          <p:cNvPr id="10" name="轻快儿童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52520" y="45977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818">
        <p:fade/>
      </p:transition>
    </mc:Choice>
    <mc:Fallback xmlns="">
      <p:transition spd="med" advTm="108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697 -0.00432 L 2.22222E-6 4.19753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4" dur="8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9" grpId="0" animBg="1"/>
      <p:bldP spid="67" grpId="0" animBg="1"/>
      <p:bldP spid="35" grpId="0"/>
    </p:bldLst>
  </p:timing>
  <p:extLst mod="1">
    <p:ext uri="{E180D4A7-C9FB-4DFB-919C-405C955672EB}">
      <p14:showEvtLst xmlns:p14="http://schemas.microsoft.com/office/powerpoint/2010/main">
        <p14:playEvt time="0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835434" y="1324925"/>
            <a:ext cx="1345809" cy="1297655"/>
            <a:chOff x="3835434" y="1324925"/>
            <a:chExt cx="1345809" cy="129765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835434" y="1324925"/>
              <a:ext cx="1345809" cy="1297655"/>
            </a:xfrm>
            <a:prstGeom prst="chevron">
              <a:avLst>
                <a:gd name="adj" fmla="val 29266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7" name="WordArt 6"/>
            <p:cNvSpPr>
              <a:spLocks noChangeArrowheads="1" noChangeShapeType="1"/>
            </p:cNvSpPr>
            <p:nvPr/>
          </p:nvSpPr>
          <p:spPr bwMode="auto">
            <a:xfrm>
              <a:off x="4208446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63542" y="1324925"/>
            <a:ext cx="1410589" cy="1297655"/>
            <a:chOff x="5063542" y="1324925"/>
            <a:chExt cx="1410589" cy="1297655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5063542" y="1324925"/>
              <a:ext cx="1410589" cy="1297655"/>
            </a:xfrm>
            <a:prstGeom prst="chevron">
              <a:avLst>
                <a:gd name="adj" fmla="val 30675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8" name="WordArt 7"/>
            <p:cNvSpPr>
              <a:spLocks noChangeArrowheads="1" noChangeShapeType="1"/>
            </p:cNvSpPr>
            <p:nvPr/>
          </p:nvSpPr>
          <p:spPr bwMode="auto">
            <a:xfrm>
              <a:off x="5540592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55776" y="1324925"/>
            <a:ext cx="1410589" cy="1297655"/>
            <a:chOff x="2555776" y="1324925"/>
            <a:chExt cx="1410589" cy="1297655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2555776" y="1324925"/>
              <a:ext cx="1410589" cy="1297655"/>
            </a:xfrm>
            <a:prstGeom prst="chevron">
              <a:avLst>
                <a:gd name="adj" fmla="val 30675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11" name="WordArt 10"/>
            <p:cNvSpPr>
              <a:spLocks noChangeArrowheads="1" noChangeShapeType="1"/>
            </p:cNvSpPr>
            <p:nvPr/>
          </p:nvSpPr>
          <p:spPr bwMode="auto">
            <a:xfrm>
              <a:off x="3017748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99134" y="2740646"/>
            <a:ext cx="6341218" cy="1015663"/>
            <a:chOff x="1399134" y="2740646"/>
            <a:chExt cx="6341218" cy="1015663"/>
          </a:xfrm>
        </p:grpSpPr>
        <p:grpSp>
          <p:nvGrpSpPr>
            <p:cNvPr id="19" name="组合 18"/>
            <p:cNvGrpSpPr/>
            <p:nvPr/>
          </p:nvGrpSpPr>
          <p:grpSpPr>
            <a:xfrm>
              <a:off x="1399134" y="2989853"/>
              <a:ext cx="6341218" cy="734025"/>
              <a:chOff x="2094803" y="3259225"/>
              <a:chExt cx="5377643" cy="734025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1403648" y="2740646"/>
              <a:ext cx="63367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</a:t>
              </a:r>
            </a:p>
          </p:txBody>
        </p:sp>
      </p:grpSp>
      <p:grpSp>
        <p:nvGrpSpPr>
          <p:cNvPr id="25" name="Group 5"/>
          <p:cNvGrpSpPr>
            <a:grpSpLocks noChangeAspect="1"/>
          </p:cNvGrpSpPr>
          <p:nvPr/>
        </p:nvGrpSpPr>
        <p:grpSpPr bwMode="auto">
          <a:xfrm>
            <a:off x="1564368" y="1577977"/>
            <a:ext cx="674688" cy="658813"/>
            <a:chOff x="1020" y="947"/>
            <a:chExt cx="425" cy="415"/>
          </a:xfrm>
          <a:solidFill>
            <a:srgbClr val="FFFFFF">
              <a:alpha val="50196"/>
            </a:srgbClr>
          </a:solidFill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376" y="1022"/>
              <a:ext cx="45" cy="33"/>
            </a:xfrm>
            <a:custGeom>
              <a:avLst/>
              <a:gdLst>
                <a:gd name="T0" fmla="*/ 19 w 19"/>
                <a:gd name="T1" fmla="*/ 3 h 14"/>
                <a:gd name="T2" fmla="*/ 0 w 19"/>
                <a:gd name="T3" fmla="*/ 10 h 14"/>
                <a:gd name="T4" fmla="*/ 17 w 19"/>
                <a:gd name="T5" fmla="*/ 0 h 14"/>
                <a:gd name="T6" fmla="*/ 19 w 19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4">
                  <a:moveTo>
                    <a:pt x="19" y="3"/>
                  </a:moveTo>
                  <a:cubicBezTo>
                    <a:pt x="13" y="6"/>
                    <a:pt x="5" y="14"/>
                    <a:pt x="0" y="10"/>
                  </a:cubicBezTo>
                  <a:cubicBezTo>
                    <a:pt x="4" y="8"/>
                    <a:pt x="13" y="3"/>
                    <a:pt x="17" y="0"/>
                  </a:cubicBezTo>
                  <a:cubicBezTo>
                    <a:pt x="18" y="1"/>
                    <a:pt x="18" y="2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334" y="965"/>
              <a:ext cx="28" cy="41"/>
            </a:xfrm>
            <a:custGeom>
              <a:avLst/>
              <a:gdLst>
                <a:gd name="T0" fmla="*/ 11 w 12"/>
                <a:gd name="T1" fmla="*/ 0 h 17"/>
                <a:gd name="T2" fmla="*/ 1 w 12"/>
                <a:gd name="T3" fmla="*/ 17 h 17"/>
                <a:gd name="T4" fmla="*/ 0 w 12"/>
                <a:gd name="T5" fmla="*/ 15 h 17"/>
                <a:gd name="T6" fmla="*/ 11 w 12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1" y="0"/>
                  </a:moveTo>
                  <a:cubicBezTo>
                    <a:pt x="12" y="5"/>
                    <a:pt x="6" y="12"/>
                    <a:pt x="1" y="17"/>
                  </a:cubicBezTo>
                  <a:cubicBezTo>
                    <a:pt x="1" y="16"/>
                    <a:pt x="1" y="16"/>
                    <a:pt x="0" y="15"/>
                  </a:cubicBezTo>
                  <a:cubicBezTo>
                    <a:pt x="3" y="10"/>
                    <a:pt x="6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1395" y="1102"/>
              <a:ext cx="50" cy="17"/>
            </a:xfrm>
            <a:custGeom>
              <a:avLst/>
              <a:gdLst>
                <a:gd name="T0" fmla="*/ 21 w 21"/>
                <a:gd name="T1" fmla="*/ 4 h 7"/>
                <a:gd name="T2" fmla="*/ 10 w 21"/>
                <a:gd name="T3" fmla="*/ 5 h 7"/>
                <a:gd name="T4" fmla="*/ 0 w 21"/>
                <a:gd name="T5" fmla="*/ 2 h 7"/>
                <a:gd name="T6" fmla="*/ 19 w 21"/>
                <a:gd name="T7" fmla="*/ 1 h 7"/>
                <a:gd name="T8" fmla="*/ 21 w 2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21" y="4"/>
                  </a:moveTo>
                  <a:cubicBezTo>
                    <a:pt x="18" y="6"/>
                    <a:pt x="13" y="5"/>
                    <a:pt x="10" y="5"/>
                  </a:cubicBezTo>
                  <a:cubicBezTo>
                    <a:pt x="7" y="5"/>
                    <a:pt x="2" y="7"/>
                    <a:pt x="0" y="2"/>
                  </a:cubicBezTo>
                  <a:cubicBezTo>
                    <a:pt x="7" y="0"/>
                    <a:pt x="13" y="3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020" y="994"/>
              <a:ext cx="375" cy="368"/>
            </a:xfrm>
            <a:custGeom>
              <a:avLst/>
              <a:gdLst>
                <a:gd name="T0" fmla="*/ 45 w 159"/>
                <a:gd name="T1" fmla="*/ 137 h 156"/>
                <a:gd name="T2" fmla="*/ 35 w 159"/>
                <a:gd name="T3" fmla="*/ 147 h 156"/>
                <a:gd name="T4" fmla="*/ 22 w 159"/>
                <a:gd name="T5" fmla="*/ 150 h 156"/>
                <a:gd name="T6" fmla="*/ 1 w 159"/>
                <a:gd name="T7" fmla="*/ 138 h 156"/>
                <a:gd name="T8" fmla="*/ 0 w 159"/>
                <a:gd name="T9" fmla="*/ 124 h 156"/>
                <a:gd name="T10" fmla="*/ 22 w 159"/>
                <a:gd name="T11" fmla="*/ 99 h 156"/>
                <a:gd name="T12" fmla="*/ 35 w 159"/>
                <a:gd name="T13" fmla="*/ 87 h 156"/>
                <a:gd name="T14" fmla="*/ 53 w 159"/>
                <a:gd name="T15" fmla="*/ 38 h 156"/>
                <a:gd name="T16" fmla="*/ 104 w 159"/>
                <a:gd name="T17" fmla="*/ 0 h 156"/>
                <a:gd name="T18" fmla="*/ 154 w 159"/>
                <a:gd name="T19" fmla="*/ 39 h 156"/>
                <a:gd name="T20" fmla="*/ 98 w 159"/>
                <a:gd name="T21" fmla="*/ 98 h 156"/>
                <a:gd name="T22" fmla="*/ 75 w 159"/>
                <a:gd name="T23" fmla="*/ 107 h 156"/>
                <a:gd name="T24" fmla="*/ 55 w 159"/>
                <a:gd name="T25" fmla="*/ 128 h 156"/>
                <a:gd name="T26" fmla="*/ 80 w 159"/>
                <a:gd name="T27" fmla="*/ 95 h 156"/>
                <a:gd name="T28" fmla="*/ 128 w 159"/>
                <a:gd name="T29" fmla="*/ 92 h 156"/>
                <a:gd name="T30" fmla="*/ 151 w 159"/>
                <a:gd name="T31" fmla="*/ 52 h 156"/>
                <a:gd name="T32" fmla="*/ 83 w 159"/>
                <a:gd name="T33" fmla="*/ 9 h 156"/>
                <a:gd name="T34" fmla="*/ 64 w 159"/>
                <a:gd name="T35" fmla="*/ 62 h 156"/>
                <a:gd name="T36" fmla="*/ 49 w 159"/>
                <a:gd name="T37" fmla="*/ 109 h 156"/>
                <a:gd name="T38" fmla="*/ 112 w 159"/>
                <a:gd name="T39" fmla="*/ 70 h 156"/>
                <a:gd name="T40" fmla="*/ 96 w 159"/>
                <a:gd name="T41" fmla="*/ 64 h 156"/>
                <a:gd name="T42" fmla="*/ 97 w 159"/>
                <a:gd name="T43" fmla="*/ 52 h 156"/>
                <a:gd name="T44" fmla="*/ 94 w 159"/>
                <a:gd name="T45" fmla="*/ 47 h 156"/>
                <a:gd name="T46" fmla="*/ 84 w 159"/>
                <a:gd name="T47" fmla="*/ 68 h 156"/>
                <a:gd name="T48" fmla="*/ 45 w 159"/>
                <a:gd name="T49" fmla="*/ 102 h 156"/>
                <a:gd name="T50" fmla="*/ 81 w 159"/>
                <a:gd name="T51" fmla="*/ 66 h 156"/>
                <a:gd name="T52" fmla="*/ 83 w 159"/>
                <a:gd name="T53" fmla="*/ 37 h 156"/>
                <a:gd name="T54" fmla="*/ 106 w 159"/>
                <a:gd name="T55" fmla="*/ 59 h 156"/>
                <a:gd name="T56" fmla="*/ 81 w 159"/>
                <a:gd name="T57" fmla="*/ 81 h 156"/>
                <a:gd name="T58" fmla="*/ 62 w 159"/>
                <a:gd name="T59" fmla="*/ 117 h 156"/>
                <a:gd name="T60" fmla="*/ 34 w 159"/>
                <a:gd name="T61" fmla="*/ 97 h 156"/>
                <a:gd name="T62" fmla="*/ 58 w 159"/>
                <a:gd name="T63" fmla="*/ 119 h 156"/>
                <a:gd name="T64" fmla="*/ 25 w 159"/>
                <a:gd name="T65" fmla="*/ 108 h 156"/>
                <a:gd name="T66" fmla="*/ 50 w 159"/>
                <a:gd name="T67" fmla="*/ 130 h 156"/>
                <a:gd name="T68" fmla="*/ 25 w 159"/>
                <a:gd name="T69" fmla="*/ 108 h 156"/>
                <a:gd name="T70" fmla="*/ 9 w 159"/>
                <a:gd name="T71" fmla="*/ 124 h 156"/>
                <a:gd name="T72" fmla="*/ 44 w 159"/>
                <a:gd name="T73" fmla="*/ 132 h 156"/>
                <a:gd name="T74" fmla="*/ 9 w 159"/>
                <a:gd name="T75" fmla="*/ 130 h 156"/>
                <a:gd name="T76" fmla="*/ 23 w 159"/>
                <a:gd name="T77" fmla="*/ 144 h 156"/>
                <a:gd name="T78" fmla="*/ 35 w 159"/>
                <a:gd name="T79" fmla="*/ 14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" h="156">
                  <a:moveTo>
                    <a:pt x="53" y="136"/>
                  </a:moveTo>
                  <a:cubicBezTo>
                    <a:pt x="49" y="138"/>
                    <a:pt x="48" y="135"/>
                    <a:pt x="45" y="137"/>
                  </a:cubicBezTo>
                  <a:cubicBezTo>
                    <a:pt x="42" y="139"/>
                    <a:pt x="45" y="144"/>
                    <a:pt x="42" y="147"/>
                  </a:cubicBezTo>
                  <a:cubicBezTo>
                    <a:pt x="39" y="148"/>
                    <a:pt x="38" y="146"/>
                    <a:pt x="35" y="147"/>
                  </a:cubicBezTo>
                  <a:cubicBezTo>
                    <a:pt x="33" y="149"/>
                    <a:pt x="35" y="155"/>
                    <a:pt x="30" y="156"/>
                  </a:cubicBezTo>
                  <a:cubicBezTo>
                    <a:pt x="27" y="155"/>
                    <a:pt x="25" y="152"/>
                    <a:pt x="22" y="150"/>
                  </a:cubicBezTo>
                  <a:cubicBezTo>
                    <a:pt x="19" y="150"/>
                    <a:pt x="17" y="153"/>
                    <a:pt x="14" y="153"/>
                  </a:cubicBezTo>
                  <a:cubicBezTo>
                    <a:pt x="8" y="154"/>
                    <a:pt x="1" y="145"/>
                    <a:pt x="1" y="138"/>
                  </a:cubicBezTo>
                  <a:cubicBezTo>
                    <a:pt x="1" y="134"/>
                    <a:pt x="5" y="132"/>
                    <a:pt x="5" y="129"/>
                  </a:cubicBezTo>
                  <a:cubicBezTo>
                    <a:pt x="4" y="126"/>
                    <a:pt x="2" y="127"/>
                    <a:pt x="0" y="124"/>
                  </a:cubicBezTo>
                  <a:cubicBezTo>
                    <a:pt x="4" y="120"/>
                    <a:pt x="15" y="118"/>
                    <a:pt x="14" y="111"/>
                  </a:cubicBezTo>
                  <a:cubicBezTo>
                    <a:pt x="21" y="109"/>
                    <a:pt x="22" y="103"/>
                    <a:pt x="22" y="99"/>
                  </a:cubicBezTo>
                  <a:cubicBezTo>
                    <a:pt x="26" y="98"/>
                    <a:pt x="28" y="98"/>
                    <a:pt x="31" y="95"/>
                  </a:cubicBezTo>
                  <a:cubicBezTo>
                    <a:pt x="33" y="92"/>
                    <a:pt x="32" y="90"/>
                    <a:pt x="35" y="87"/>
                  </a:cubicBezTo>
                  <a:cubicBezTo>
                    <a:pt x="43" y="78"/>
                    <a:pt x="58" y="72"/>
                    <a:pt x="60" y="62"/>
                  </a:cubicBezTo>
                  <a:cubicBezTo>
                    <a:pt x="60" y="56"/>
                    <a:pt x="53" y="45"/>
                    <a:pt x="53" y="38"/>
                  </a:cubicBezTo>
                  <a:cubicBezTo>
                    <a:pt x="53" y="23"/>
                    <a:pt x="73" y="9"/>
                    <a:pt x="88" y="4"/>
                  </a:cubicBezTo>
                  <a:cubicBezTo>
                    <a:pt x="94" y="2"/>
                    <a:pt x="99" y="0"/>
                    <a:pt x="104" y="0"/>
                  </a:cubicBezTo>
                  <a:cubicBezTo>
                    <a:pt x="107" y="0"/>
                    <a:pt x="117" y="1"/>
                    <a:pt x="121" y="2"/>
                  </a:cubicBezTo>
                  <a:cubicBezTo>
                    <a:pt x="136" y="6"/>
                    <a:pt x="150" y="23"/>
                    <a:pt x="154" y="39"/>
                  </a:cubicBezTo>
                  <a:cubicBezTo>
                    <a:pt x="159" y="60"/>
                    <a:pt x="143" y="101"/>
                    <a:pt x="112" y="101"/>
                  </a:cubicBezTo>
                  <a:cubicBezTo>
                    <a:pt x="109" y="101"/>
                    <a:pt x="103" y="99"/>
                    <a:pt x="98" y="98"/>
                  </a:cubicBezTo>
                  <a:cubicBezTo>
                    <a:pt x="94" y="98"/>
                    <a:pt x="89" y="94"/>
                    <a:pt x="84" y="98"/>
                  </a:cubicBezTo>
                  <a:cubicBezTo>
                    <a:pt x="81" y="99"/>
                    <a:pt x="78" y="104"/>
                    <a:pt x="75" y="107"/>
                  </a:cubicBezTo>
                  <a:cubicBezTo>
                    <a:pt x="72" y="111"/>
                    <a:pt x="69" y="114"/>
                    <a:pt x="66" y="116"/>
                  </a:cubicBezTo>
                  <a:cubicBezTo>
                    <a:pt x="63" y="120"/>
                    <a:pt x="61" y="125"/>
                    <a:pt x="55" y="128"/>
                  </a:cubicBezTo>
                  <a:cubicBezTo>
                    <a:pt x="53" y="131"/>
                    <a:pt x="54" y="134"/>
                    <a:pt x="53" y="136"/>
                  </a:cubicBezTo>
                  <a:close/>
                  <a:moveTo>
                    <a:pt x="80" y="95"/>
                  </a:moveTo>
                  <a:cubicBezTo>
                    <a:pt x="89" y="88"/>
                    <a:pt x="102" y="97"/>
                    <a:pt x="111" y="97"/>
                  </a:cubicBezTo>
                  <a:cubicBezTo>
                    <a:pt x="116" y="98"/>
                    <a:pt x="123" y="95"/>
                    <a:pt x="128" y="92"/>
                  </a:cubicBezTo>
                  <a:cubicBezTo>
                    <a:pt x="138" y="87"/>
                    <a:pt x="140" y="80"/>
                    <a:pt x="146" y="72"/>
                  </a:cubicBezTo>
                  <a:cubicBezTo>
                    <a:pt x="147" y="64"/>
                    <a:pt x="150" y="59"/>
                    <a:pt x="151" y="52"/>
                  </a:cubicBezTo>
                  <a:cubicBezTo>
                    <a:pt x="153" y="34"/>
                    <a:pt x="136" y="9"/>
                    <a:pt x="118" y="5"/>
                  </a:cubicBezTo>
                  <a:cubicBezTo>
                    <a:pt x="108" y="3"/>
                    <a:pt x="94" y="4"/>
                    <a:pt x="83" y="9"/>
                  </a:cubicBezTo>
                  <a:cubicBezTo>
                    <a:pt x="70" y="14"/>
                    <a:pt x="56" y="27"/>
                    <a:pt x="57" y="38"/>
                  </a:cubicBezTo>
                  <a:cubicBezTo>
                    <a:pt x="57" y="46"/>
                    <a:pt x="63" y="55"/>
                    <a:pt x="64" y="62"/>
                  </a:cubicBezTo>
                  <a:cubicBezTo>
                    <a:pt x="60" y="74"/>
                    <a:pt x="46" y="80"/>
                    <a:pt x="36" y="91"/>
                  </a:cubicBezTo>
                  <a:cubicBezTo>
                    <a:pt x="37" y="98"/>
                    <a:pt x="44" y="103"/>
                    <a:pt x="49" y="109"/>
                  </a:cubicBezTo>
                  <a:cubicBezTo>
                    <a:pt x="60" y="97"/>
                    <a:pt x="73" y="85"/>
                    <a:pt x="83" y="74"/>
                  </a:cubicBezTo>
                  <a:cubicBezTo>
                    <a:pt x="93" y="73"/>
                    <a:pt x="102" y="70"/>
                    <a:pt x="112" y="70"/>
                  </a:cubicBezTo>
                  <a:cubicBezTo>
                    <a:pt x="111" y="66"/>
                    <a:pt x="107" y="64"/>
                    <a:pt x="105" y="62"/>
                  </a:cubicBezTo>
                  <a:cubicBezTo>
                    <a:pt x="103" y="66"/>
                    <a:pt x="99" y="67"/>
                    <a:pt x="96" y="64"/>
                  </a:cubicBezTo>
                  <a:cubicBezTo>
                    <a:pt x="96" y="61"/>
                    <a:pt x="101" y="60"/>
                    <a:pt x="103" y="58"/>
                  </a:cubicBezTo>
                  <a:cubicBezTo>
                    <a:pt x="102" y="55"/>
                    <a:pt x="99" y="52"/>
                    <a:pt x="97" y="52"/>
                  </a:cubicBezTo>
                  <a:cubicBezTo>
                    <a:pt x="96" y="56"/>
                    <a:pt x="90" y="59"/>
                    <a:pt x="88" y="53"/>
                  </a:cubicBezTo>
                  <a:cubicBezTo>
                    <a:pt x="89" y="49"/>
                    <a:pt x="94" y="49"/>
                    <a:pt x="94" y="47"/>
                  </a:cubicBezTo>
                  <a:cubicBezTo>
                    <a:pt x="91" y="44"/>
                    <a:pt x="86" y="43"/>
                    <a:pt x="83" y="45"/>
                  </a:cubicBezTo>
                  <a:cubicBezTo>
                    <a:pt x="86" y="53"/>
                    <a:pt x="84" y="60"/>
                    <a:pt x="84" y="68"/>
                  </a:cubicBezTo>
                  <a:cubicBezTo>
                    <a:pt x="72" y="78"/>
                    <a:pt x="63" y="87"/>
                    <a:pt x="54" y="95"/>
                  </a:cubicBezTo>
                  <a:cubicBezTo>
                    <a:pt x="52" y="98"/>
                    <a:pt x="50" y="104"/>
                    <a:pt x="45" y="102"/>
                  </a:cubicBezTo>
                  <a:cubicBezTo>
                    <a:pt x="45" y="98"/>
                    <a:pt x="50" y="96"/>
                    <a:pt x="53" y="93"/>
                  </a:cubicBezTo>
                  <a:cubicBezTo>
                    <a:pt x="62" y="84"/>
                    <a:pt x="71" y="74"/>
                    <a:pt x="81" y="66"/>
                  </a:cubicBezTo>
                  <a:cubicBezTo>
                    <a:pt x="81" y="61"/>
                    <a:pt x="81" y="56"/>
                    <a:pt x="81" y="51"/>
                  </a:cubicBezTo>
                  <a:cubicBezTo>
                    <a:pt x="80" y="46"/>
                    <a:pt x="78" y="40"/>
                    <a:pt x="83" y="37"/>
                  </a:cubicBezTo>
                  <a:cubicBezTo>
                    <a:pt x="85" y="39"/>
                    <a:pt x="82" y="40"/>
                    <a:pt x="83" y="42"/>
                  </a:cubicBezTo>
                  <a:cubicBezTo>
                    <a:pt x="93" y="37"/>
                    <a:pt x="104" y="51"/>
                    <a:pt x="106" y="59"/>
                  </a:cubicBezTo>
                  <a:cubicBezTo>
                    <a:pt x="111" y="61"/>
                    <a:pt x="115" y="67"/>
                    <a:pt x="115" y="72"/>
                  </a:cubicBezTo>
                  <a:cubicBezTo>
                    <a:pt x="104" y="77"/>
                    <a:pt x="91" y="72"/>
                    <a:pt x="81" y="81"/>
                  </a:cubicBezTo>
                  <a:cubicBezTo>
                    <a:pt x="71" y="90"/>
                    <a:pt x="61" y="102"/>
                    <a:pt x="51" y="110"/>
                  </a:cubicBezTo>
                  <a:cubicBezTo>
                    <a:pt x="55" y="112"/>
                    <a:pt x="58" y="117"/>
                    <a:pt x="62" y="117"/>
                  </a:cubicBezTo>
                  <a:cubicBezTo>
                    <a:pt x="70" y="110"/>
                    <a:pt x="73" y="101"/>
                    <a:pt x="80" y="95"/>
                  </a:cubicBezTo>
                  <a:close/>
                  <a:moveTo>
                    <a:pt x="34" y="97"/>
                  </a:moveTo>
                  <a:cubicBezTo>
                    <a:pt x="31" y="101"/>
                    <a:pt x="27" y="100"/>
                    <a:pt x="26" y="103"/>
                  </a:cubicBezTo>
                  <a:cubicBezTo>
                    <a:pt x="31" y="113"/>
                    <a:pt x="48" y="121"/>
                    <a:pt x="58" y="119"/>
                  </a:cubicBezTo>
                  <a:cubicBezTo>
                    <a:pt x="48" y="113"/>
                    <a:pt x="42" y="106"/>
                    <a:pt x="34" y="97"/>
                  </a:cubicBezTo>
                  <a:close/>
                  <a:moveTo>
                    <a:pt x="25" y="108"/>
                  </a:moveTo>
                  <a:cubicBezTo>
                    <a:pt x="22" y="111"/>
                    <a:pt x="20" y="112"/>
                    <a:pt x="17" y="114"/>
                  </a:cubicBezTo>
                  <a:cubicBezTo>
                    <a:pt x="26" y="124"/>
                    <a:pt x="39" y="129"/>
                    <a:pt x="50" y="130"/>
                  </a:cubicBezTo>
                  <a:cubicBezTo>
                    <a:pt x="49" y="127"/>
                    <a:pt x="53" y="125"/>
                    <a:pt x="54" y="123"/>
                  </a:cubicBezTo>
                  <a:cubicBezTo>
                    <a:pt x="44" y="121"/>
                    <a:pt x="33" y="118"/>
                    <a:pt x="25" y="108"/>
                  </a:cubicBezTo>
                  <a:close/>
                  <a:moveTo>
                    <a:pt x="16" y="117"/>
                  </a:moveTo>
                  <a:cubicBezTo>
                    <a:pt x="16" y="120"/>
                    <a:pt x="10" y="122"/>
                    <a:pt x="9" y="124"/>
                  </a:cubicBezTo>
                  <a:cubicBezTo>
                    <a:pt x="17" y="134"/>
                    <a:pt x="29" y="137"/>
                    <a:pt x="39" y="140"/>
                  </a:cubicBezTo>
                  <a:cubicBezTo>
                    <a:pt x="38" y="136"/>
                    <a:pt x="44" y="134"/>
                    <a:pt x="44" y="132"/>
                  </a:cubicBezTo>
                  <a:cubicBezTo>
                    <a:pt x="34" y="131"/>
                    <a:pt x="25" y="125"/>
                    <a:pt x="16" y="117"/>
                  </a:cubicBezTo>
                  <a:close/>
                  <a:moveTo>
                    <a:pt x="9" y="130"/>
                  </a:moveTo>
                  <a:cubicBezTo>
                    <a:pt x="8" y="135"/>
                    <a:pt x="3" y="142"/>
                    <a:pt x="9" y="146"/>
                  </a:cubicBezTo>
                  <a:cubicBezTo>
                    <a:pt x="14" y="144"/>
                    <a:pt x="18" y="140"/>
                    <a:pt x="23" y="144"/>
                  </a:cubicBezTo>
                  <a:cubicBezTo>
                    <a:pt x="26" y="146"/>
                    <a:pt x="26" y="149"/>
                    <a:pt x="29" y="151"/>
                  </a:cubicBezTo>
                  <a:cubicBezTo>
                    <a:pt x="30" y="148"/>
                    <a:pt x="33" y="144"/>
                    <a:pt x="35" y="143"/>
                  </a:cubicBezTo>
                  <a:cubicBezTo>
                    <a:pt x="26" y="141"/>
                    <a:pt x="17" y="136"/>
                    <a:pt x="9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1273" y="947"/>
              <a:ext cx="18" cy="42"/>
            </a:xfrm>
            <a:custGeom>
              <a:avLst/>
              <a:gdLst>
                <a:gd name="T0" fmla="*/ 5 w 8"/>
                <a:gd name="T1" fmla="*/ 0 h 18"/>
                <a:gd name="T2" fmla="*/ 5 w 8"/>
                <a:gd name="T3" fmla="*/ 18 h 18"/>
                <a:gd name="T4" fmla="*/ 1 w 8"/>
                <a:gd name="T5" fmla="*/ 2 h 18"/>
                <a:gd name="T6" fmla="*/ 5 w 8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8">
                  <a:moveTo>
                    <a:pt x="5" y="0"/>
                  </a:moveTo>
                  <a:cubicBezTo>
                    <a:pt x="6" y="6"/>
                    <a:pt x="8" y="13"/>
                    <a:pt x="5" y="18"/>
                  </a:cubicBezTo>
                  <a:cubicBezTo>
                    <a:pt x="0" y="15"/>
                    <a:pt x="4" y="6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11"/>
            <p:cNvSpPr>
              <a:spLocks/>
            </p:cNvSpPr>
            <p:nvPr/>
          </p:nvSpPr>
          <p:spPr bwMode="auto">
            <a:xfrm>
              <a:off x="1376" y="1168"/>
              <a:ext cx="57" cy="26"/>
            </a:xfrm>
            <a:custGeom>
              <a:avLst/>
              <a:gdLst>
                <a:gd name="T0" fmla="*/ 24 w 24"/>
                <a:gd name="T1" fmla="*/ 8 h 11"/>
                <a:gd name="T2" fmla="*/ 11 w 24"/>
                <a:gd name="T3" fmla="*/ 9 h 11"/>
                <a:gd name="T4" fmla="*/ 0 w 24"/>
                <a:gd name="T5" fmla="*/ 5 h 11"/>
                <a:gd name="T6" fmla="*/ 22 w 24"/>
                <a:gd name="T7" fmla="*/ 6 h 11"/>
                <a:gd name="T8" fmla="*/ 24 w 24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8"/>
                  </a:moveTo>
                  <a:cubicBezTo>
                    <a:pt x="20" y="11"/>
                    <a:pt x="15" y="9"/>
                    <a:pt x="11" y="9"/>
                  </a:cubicBezTo>
                  <a:cubicBezTo>
                    <a:pt x="8" y="8"/>
                    <a:pt x="4" y="7"/>
                    <a:pt x="0" y="5"/>
                  </a:cubicBezTo>
                  <a:cubicBezTo>
                    <a:pt x="7" y="0"/>
                    <a:pt x="15" y="8"/>
                    <a:pt x="22" y="6"/>
                  </a:cubicBezTo>
                  <a:cubicBezTo>
                    <a:pt x="23" y="7"/>
                    <a:pt x="24" y="7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12"/>
            <p:cNvSpPr>
              <a:spLocks/>
            </p:cNvSpPr>
            <p:nvPr/>
          </p:nvSpPr>
          <p:spPr bwMode="auto">
            <a:xfrm>
              <a:off x="1180" y="965"/>
              <a:ext cx="22" cy="38"/>
            </a:xfrm>
            <a:custGeom>
              <a:avLst/>
              <a:gdLst>
                <a:gd name="T0" fmla="*/ 9 w 9"/>
                <a:gd name="T1" fmla="*/ 15 h 16"/>
                <a:gd name="T2" fmla="*/ 0 w 9"/>
                <a:gd name="T3" fmla="*/ 2 h 16"/>
                <a:gd name="T4" fmla="*/ 4 w 9"/>
                <a:gd name="T5" fmla="*/ 1 h 16"/>
                <a:gd name="T6" fmla="*/ 9 w 9"/>
                <a:gd name="T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15"/>
                  </a:moveTo>
                  <a:cubicBezTo>
                    <a:pt x="4" y="16"/>
                    <a:pt x="3" y="6"/>
                    <a:pt x="0" y="2"/>
                  </a:cubicBezTo>
                  <a:cubicBezTo>
                    <a:pt x="1" y="0"/>
                    <a:pt x="3" y="1"/>
                    <a:pt x="4" y="1"/>
                  </a:cubicBezTo>
                  <a:cubicBezTo>
                    <a:pt x="5" y="6"/>
                    <a:pt x="9" y="10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13"/>
            <p:cNvSpPr>
              <a:spLocks/>
            </p:cNvSpPr>
            <p:nvPr/>
          </p:nvSpPr>
          <p:spPr bwMode="auto">
            <a:xfrm>
              <a:off x="1332" y="1225"/>
              <a:ext cx="33" cy="28"/>
            </a:xfrm>
            <a:custGeom>
              <a:avLst/>
              <a:gdLst>
                <a:gd name="T0" fmla="*/ 14 w 14"/>
                <a:gd name="T1" fmla="*/ 10 h 12"/>
                <a:gd name="T2" fmla="*/ 11 w 14"/>
                <a:gd name="T3" fmla="*/ 12 h 12"/>
                <a:gd name="T4" fmla="*/ 0 w 14"/>
                <a:gd name="T5" fmla="*/ 1 h 12"/>
                <a:gd name="T6" fmla="*/ 3 w 14"/>
                <a:gd name="T7" fmla="*/ 0 h 12"/>
                <a:gd name="T8" fmla="*/ 14 w 14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14" y="10"/>
                  </a:moveTo>
                  <a:cubicBezTo>
                    <a:pt x="13" y="12"/>
                    <a:pt x="12" y="11"/>
                    <a:pt x="11" y="12"/>
                  </a:cubicBezTo>
                  <a:cubicBezTo>
                    <a:pt x="9" y="6"/>
                    <a:pt x="1" y="8"/>
                    <a:pt x="0" y="1"/>
                  </a:cubicBezTo>
                  <a:cubicBezTo>
                    <a:pt x="1" y="0"/>
                    <a:pt x="2" y="1"/>
                    <a:pt x="3" y="0"/>
                  </a:cubicBezTo>
                  <a:cubicBezTo>
                    <a:pt x="5" y="4"/>
                    <a:pt x="12" y="6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14"/>
            <p:cNvSpPr>
              <a:spLocks/>
            </p:cNvSpPr>
            <p:nvPr/>
          </p:nvSpPr>
          <p:spPr bwMode="auto">
            <a:xfrm>
              <a:off x="1114" y="1027"/>
              <a:ext cx="33" cy="28"/>
            </a:xfrm>
            <a:custGeom>
              <a:avLst/>
              <a:gdLst>
                <a:gd name="T0" fmla="*/ 14 w 14"/>
                <a:gd name="T1" fmla="*/ 9 h 12"/>
                <a:gd name="T2" fmla="*/ 0 w 14"/>
                <a:gd name="T3" fmla="*/ 3 h 12"/>
                <a:gd name="T4" fmla="*/ 3 w 14"/>
                <a:gd name="T5" fmla="*/ 0 h 12"/>
                <a:gd name="T6" fmla="*/ 14 w 14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9"/>
                  </a:moveTo>
                  <a:cubicBezTo>
                    <a:pt x="9" y="12"/>
                    <a:pt x="5" y="4"/>
                    <a:pt x="0" y="3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6" y="2"/>
                    <a:pt x="12" y="5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55" name="Freeform 19"/>
          <p:cNvSpPr>
            <a:spLocks noEditPoints="1"/>
          </p:cNvSpPr>
          <p:nvPr/>
        </p:nvSpPr>
        <p:spPr bwMode="auto">
          <a:xfrm>
            <a:off x="6732240" y="1689396"/>
            <a:ext cx="933671" cy="617736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4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79">
        <p:fade/>
      </p:transition>
    </mc:Choice>
    <mc:Fallback xmlns="">
      <p:transition spd="med" advTm="47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3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31590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937184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2056759" y="1374399"/>
            <a:ext cx="1070718" cy="1188019"/>
            <a:chOff x="2205138" y="1298703"/>
            <a:chExt cx="1070718" cy="1188019"/>
          </a:xfrm>
        </p:grpSpPr>
        <p:grpSp>
          <p:nvGrpSpPr>
            <p:cNvPr id="12" name="组合 1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8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矩形 8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3413722" y="1362551"/>
            <a:ext cx="1070718" cy="1188019"/>
            <a:chOff x="2205138" y="1298703"/>
            <a:chExt cx="1070718" cy="1188019"/>
          </a:xfrm>
        </p:grpSpPr>
        <p:grpSp>
          <p:nvGrpSpPr>
            <p:cNvPr id="16" name="组合 15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1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955"/>
                <a:ext cx="1150234" cy="80527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矩形 19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4770685" y="1374399"/>
            <a:ext cx="1070718" cy="1188019"/>
            <a:chOff x="2205138" y="1298703"/>
            <a:chExt cx="1070718" cy="1188019"/>
          </a:xfrm>
        </p:grpSpPr>
        <p:grpSp>
          <p:nvGrpSpPr>
            <p:cNvPr id="22" name="组合 2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675"/>
                <a:ext cx="1150234" cy="80583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矩形 25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7" name="组合 26"/>
          <p:cNvGrpSpPr/>
          <p:nvPr/>
        </p:nvGrpSpPr>
        <p:grpSpPr>
          <a:xfrm>
            <a:off x="6127648" y="1395579"/>
            <a:ext cx="1070718" cy="1188019"/>
            <a:chOff x="2205138" y="1298703"/>
            <a:chExt cx="1070718" cy="1188019"/>
          </a:xfrm>
        </p:grpSpPr>
        <p:grpSp>
          <p:nvGrpSpPr>
            <p:cNvPr id="28" name="组合 27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1" name="Picture 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1360"/>
                <a:ext cx="1150234" cy="81046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矩形 31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2056759" y="2730703"/>
            <a:ext cx="1070718" cy="1188019"/>
            <a:chOff x="2205138" y="1298703"/>
            <a:chExt cx="1070718" cy="1188019"/>
          </a:xfrm>
        </p:grpSpPr>
        <p:grpSp>
          <p:nvGrpSpPr>
            <p:cNvPr id="34" name="组合 33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Picture 5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675"/>
                <a:ext cx="1150234" cy="80583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矩形 37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3413722" y="2718855"/>
            <a:ext cx="1070718" cy="1188019"/>
            <a:chOff x="2205138" y="1298703"/>
            <a:chExt cx="1070718" cy="1188019"/>
          </a:xfrm>
        </p:grpSpPr>
        <p:grpSp>
          <p:nvGrpSpPr>
            <p:cNvPr id="40" name="组合 39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42" name="圆角矩形 41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43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1360"/>
                <a:ext cx="1150234" cy="81046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矩形 43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4770685" y="2730703"/>
            <a:ext cx="1070718" cy="1188019"/>
            <a:chOff x="2205138" y="1298703"/>
            <a:chExt cx="1070718" cy="1188019"/>
          </a:xfrm>
        </p:grpSpPr>
        <p:grpSp>
          <p:nvGrpSpPr>
            <p:cNvPr id="46" name="组合 45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4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955"/>
                <a:ext cx="1150234" cy="80527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矩形 49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1" name="组合 50"/>
          <p:cNvGrpSpPr/>
          <p:nvPr/>
        </p:nvGrpSpPr>
        <p:grpSpPr>
          <a:xfrm>
            <a:off x="6127648" y="2751883"/>
            <a:ext cx="1070718" cy="1188019"/>
            <a:chOff x="2205138" y="1298703"/>
            <a:chExt cx="1070718" cy="1188019"/>
          </a:xfrm>
        </p:grpSpPr>
        <p:grpSp>
          <p:nvGrpSpPr>
            <p:cNvPr id="52" name="组合 5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54" name="圆角矩形 53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矩形 55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8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03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39">
        <p:fade/>
      </p:transition>
    </mc:Choice>
    <mc:Fallback xmlns="">
      <p:transition spd="med" advTm="25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2108524" y="1442129"/>
            <a:ext cx="5055764" cy="1245038"/>
            <a:chOff x="2108524" y="1442129"/>
            <a:chExt cx="5055764" cy="1245038"/>
          </a:xfrm>
        </p:grpSpPr>
        <p:sp>
          <p:nvSpPr>
            <p:cNvPr id="89" name="Rectangle 4"/>
            <p:cNvSpPr/>
            <p:nvPr/>
          </p:nvSpPr>
          <p:spPr>
            <a:xfrm>
              <a:off x="2108524" y="1442129"/>
              <a:ext cx="5055764" cy="1245038"/>
            </a:xfrm>
            <a:custGeom>
              <a:avLst/>
              <a:gdLst/>
              <a:ahLst/>
              <a:cxnLst/>
              <a:rect l="l" t="t" r="r" b="b"/>
              <a:pathLst>
                <a:path w="11382338" h="2568737">
                  <a:moveTo>
                    <a:pt x="1196576" y="0"/>
                  </a:moveTo>
                  <a:cubicBezTo>
                    <a:pt x="1196576" y="0"/>
                    <a:pt x="1196576" y="0"/>
                    <a:pt x="1125260" y="577002"/>
                  </a:cubicBezTo>
                  <a:cubicBezTo>
                    <a:pt x="2331697" y="739623"/>
                    <a:pt x="3933512" y="838492"/>
                    <a:pt x="5691170" y="838492"/>
                  </a:cubicBezTo>
                  <a:cubicBezTo>
                    <a:pt x="7448828" y="838492"/>
                    <a:pt x="9050642" y="739623"/>
                    <a:pt x="10257078" y="577002"/>
                  </a:cubicBezTo>
                  <a:cubicBezTo>
                    <a:pt x="10246787" y="493740"/>
                    <a:pt x="10226350" y="328386"/>
                    <a:pt x="10185762" y="0"/>
                  </a:cubicBezTo>
                  <a:cubicBezTo>
                    <a:pt x="10185762" y="0"/>
                    <a:pt x="10185762" y="0"/>
                    <a:pt x="11382338" y="1284369"/>
                  </a:cubicBezTo>
                  <a:cubicBezTo>
                    <a:pt x="11382338" y="1284369"/>
                    <a:pt x="11382338" y="1284369"/>
                    <a:pt x="10185762" y="2568737"/>
                  </a:cubicBezTo>
                  <a:cubicBezTo>
                    <a:pt x="10185762" y="2568737"/>
                    <a:pt x="10185762" y="2568737"/>
                    <a:pt x="10256292" y="1992560"/>
                  </a:cubicBezTo>
                  <a:cubicBezTo>
                    <a:pt x="9049945" y="1830006"/>
                    <a:pt x="7448446" y="1731179"/>
                    <a:pt x="5691170" y="1731179"/>
                  </a:cubicBezTo>
                  <a:cubicBezTo>
                    <a:pt x="3933894" y="1731179"/>
                    <a:pt x="2332393" y="1830006"/>
                    <a:pt x="1126047" y="1992560"/>
                  </a:cubicBezTo>
                  <a:cubicBezTo>
                    <a:pt x="1136580" y="2078609"/>
                    <a:pt x="1156998" y="2245408"/>
                    <a:pt x="1196576" y="2568737"/>
                  </a:cubicBezTo>
                  <a:cubicBezTo>
                    <a:pt x="1196576" y="2568737"/>
                    <a:pt x="1196576" y="2568737"/>
                    <a:pt x="0" y="1284369"/>
                  </a:cubicBezTo>
                  <a:cubicBezTo>
                    <a:pt x="0" y="1284369"/>
                    <a:pt x="0" y="1284369"/>
                    <a:pt x="1196576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 err="1"/>
            </a:p>
          </p:txBody>
        </p:sp>
        <p:sp>
          <p:nvSpPr>
            <p:cNvPr id="90" name="Rectangle 39"/>
            <p:cNvSpPr/>
            <p:nvPr/>
          </p:nvSpPr>
          <p:spPr bwMode="auto">
            <a:xfrm>
              <a:off x="2341085" y="1947424"/>
              <a:ext cx="975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en-US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1" name="Rectangle 40"/>
            <p:cNvSpPr/>
            <p:nvPr/>
          </p:nvSpPr>
          <p:spPr bwMode="auto">
            <a:xfrm>
              <a:off x="4043204" y="1947424"/>
              <a:ext cx="1258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zh-CN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2" name="Rectangle 41"/>
            <p:cNvSpPr/>
            <p:nvPr/>
          </p:nvSpPr>
          <p:spPr bwMode="auto">
            <a:xfrm>
              <a:off x="6004173" y="1947424"/>
              <a:ext cx="1087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zh-CN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2389576" y="1131590"/>
            <a:ext cx="155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spcBef>
                <a:spcPct val="0"/>
              </a:spcBef>
              <a:buNone/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600" dirty="0"/>
              <a:t>添加标题</a:t>
            </a:r>
            <a:endParaRPr lang="en-US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5494481" y="1131590"/>
            <a:ext cx="155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spcBef>
                <a:spcPct val="0"/>
              </a:spcBef>
              <a:buNone/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600" dirty="0"/>
              <a:t>添加标题</a:t>
            </a:r>
            <a:endParaRPr lang="en-US" altLang="zh-CN" sz="1600" dirty="0"/>
          </a:p>
        </p:txBody>
      </p:sp>
      <p:grpSp>
        <p:nvGrpSpPr>
          <p:cNvPr id="2" name="组合 1"/>
          <p:cNvGrpSpPr/>
          <p:nvPr/>
        </p:nvGrpSpPr>
        <p:grpSpPr>
          <a:xfrm>
            <a:off x="1543150" y="2859782"/>
            <a:ext cx="6341218" cy="1015663"/>
            <a:chOff x="1543150" y="2859782"/>
            <a:chExt cx="6341218" cy="1015663"/>
          </a:xfrm>
        </p:grpSpPr>
        <p:grpSp>
          <p:nvGrpSpPr>
            <p:cNvPr id="100" name="组合 99"/>
            <p:cNvGrpSpPr/>
            <p:nvPr/>
          </p:nvGrpSpPr>
          <p:grpSpPr>
            <a:xfrm>
              <a:off x="1543150" y="3108989"/>
              <a:ext cx="6341218" cy="734025"/>
              <a:chOff x="2094803" y="3259225"/>
              <a:chExt cx="5377643" cy="734025"/>
            </a:xfrm>
          </p:grpSpPr>
          <p:cxnSp>
            <p:nvCxnSpPr>
              <p:cNvPr id="101" name="直接连接符 100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TextBox 104"/>
            <p:cNvSpPr txBox="1"/>
            <p:nvPr/>
          </p:nvSpPr>
          <p:spPr>
            <a:xfrm>
              <a:off x="1547664" y="2859782"/>
              <a:ext cx="63367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909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94">
        <p:fade/>
      </p:transition>
    </mc:Choice>
    <mc:Fallback xmlns="">
      <p:transition spd="med" advTm="4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547664" y="1422728"/>
            <a:ext cx="3282361" cy="370763"/>
            <a:chOff x="1547664" y="1422728"/>
            <a:chExt cx="3282361" cy="370763"/>
          </a:xfrm>
        </p:grpSpPr>
        <p:sp>
          <p:nvSpPr>
            <p:cNvPr id="5" name="TextBox 4"/>
            <p:cNvSpPr txBox="1"/>
            <p:nvPr>
              <p:custDataLst>
                <p:tags r:id="rId15"/>
              </p:custDataLst>
            </p:nvPr>
          </p:nvSpPr>
          <p:spPr>
            <a:xfrm>
              <a:off x="1547664" y="1422728"/>
              <a:ext cx="3282361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6" name="TextBox 5"/>
            <p:cNvSpPr txBox="1"/>
            <p:nvPr>
              <p:custDataLst>
                <p:tags r:id="rId16"/>
              </p:custDataLst>
            </p:nvPr>
          </p:nvSpPr>
          <p:spPr>
            <a:xfrm>
              <a:off x="1773281" y="1483841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70591" y="1864561"/>
            <a:ext cx="1064382" cy="1014171"/>
            <a:chOff x="1970591" y="1864561"/>
            <a:chExt cx="1064382" cy="1014171"/>
          </a:xfrm>
        </p:grpSpPr>
        <p:sp>
          <p:nvSpPr>
            <p:cNvPr id="11" name="Rectangle 47"/>
            <p:cNvSpPr/>
            <p:nvPr>
              <p:custDataLst>
                <p:tags r:id="rId13"/>
              </p:custDataLst>
            </p:nvPr>
          </p:nvSpPr>
          <p:spPr bwMode="auto">
            <a:xfrm>
              <a:off x="1970591" y="1864561"/>
              <a:ext cx="1064382" cy="1014171"/>
            </a:xfrm>
            <a:custGeom>
              <a:avLst/>
              <a:gdLst/>
              <a:ahLst/>
              <a:cxnLst/>
              <a:rect l="l" t="t" r="r" b="b"/>
              <a:pathLst>
                <a:path w="1077394" h="1026569">
                  <a:moveTo>
                    <a:pt x="750054" y="0"/>
                  </a:moveTo>
                  <a:lnTo>
                    <a:pt x="750054" y="393665"/>
                  </a:lnTo>
                  <a:lnTo>
                    <a:pt x="1077394" y="393665"/>
                  </a:lnTo>
                  <a:lnTo>
                    <a:pt x="1077394" y="1026569"/>
                  </a:lnTo>
                  <a:lnTo>
                    <a:pt x="0" y="1026569"/>
                  </a:lnTo>
                  <a:lnTo>
                    <a:pt x="0" y="393665"/>
                  </a:lnTo>
                  <a:lnTo>
                    <a:pt x="424316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14"/>
              </p:custDataLst>
            </p:nvPr>
          </p:nvSpPr>
          <p:spPr>
            <a:xfrm>
              <a:off x="2293978" y="2342686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1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61438" y="1419622"/>
            <a:ext cx="2938314" cy="370763"/>
            <a:chOff x="4861438" y="1419622"/>
            <a:chExt cx="2938314" cy="370763"/>
          </a:xfrm>
        </p:grpSpPr>
        <p:sp>
          <p:nvSpPr>
            <p:cNvPr id="13" name="TextBox 12"/>
            <p:cNvSpPr txBox="1"/>
            <p:nvPr>
              <p:custDataLst>
                <p:tags r:id="rId11"/>
              </p:custDataLst>
            </p:nvPr>
          </p:nvSpPr>
          <p:spPr>
            <a:xfrm>
              <a:off x="4861438" y="1419622"/>
              <a:ext cx="2938314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TextBox 13"/>
            <p:cNvSpPr txBox="1"/>
            <p:nvPr>
              <p:custDataLst>
                <p:tags r:id="rId12"/>
              </p:custDataLst>
            </p:nvPr>
          </p:nvSpPr>
          <p:spPr>
            <a:xfrm>
              <a:off x="4893115" y="1491561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26000" y="1864561"/>
            <a:ext cx="1386457" cy="1014171"/>
            <a:chOff x="4926000" y="1864561"/>
            <a:chExt cx="1386457" cy="1014171"/>
          </a:xfrm>
        </p:grpSpPr>
        <p:sp>
          <p:nvSpPr>
            <p:cNvPr id="16" name="Rectangle 48"/>
            <p:cNvSpPr/>
            <p:nvPr>
              <p:custDataLst>
                <p:tags r:id="rId9"/>
              </p:custDataLst>
            </p:nvPr>
          </p:nvSpPr>
          <p:spPr bwMode="auto">
            <a:xfrm>
              <a:off x="4926000" y="1864561"/>
              <a:ext cx="1386457" cy="1014171"/>
            </a:xfrm>
            <a:custGeom>
              <a:avLst/>
              <a:gdLst/>
              <a:ahLst/>
              <a:cxnLst/>
              <a:rect l="l" t="t" r="r" b="b"/>
              <a:pathLst>
                <a:path w="1403407" h="1026569">
                  <a:moveTo>
                    <a:pt x="1278788" y="0"/>
                  </a:moveTo>
                  <a:lnTo>
                    <a:pt x="1278788" y="393665"/>
                  </a:lnTo>
                  <a:lnTo>
                    <a:pt x="1403407" y="393665"/>
                  </a:lnTo>
                  <a:lnTo>
                    <a:pt x="1403407" y="1026569"/>
                  </a:lnTo>
                  <a:lnTo>
                    <a:pt x="0" y="1026569"/>
                  </a:lnTo>
                  <a:lnTo>
                    <a:pt x="0" y="393665"/>
                  </a:lnTo>
                  <a:lnTo>
                    <a:pt x="953050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>
              <p:custDataLst>
                <p:tags r:id="rId10"/>
              </p:custDataLst>
            </p:nvPr>
          </p:nvSpPr>
          <p:spPr>
            <a:xfrm>
              <a:off x="5410424" y="2335644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3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47664" y="3336277"/>
            <a:ext cx="3282361" cy="370763"/>
            <a:chOff x="1547664" y="3336277"/>
            <a:chExt cx="3282361" cy="370763"/>
          </a:xfrm>
        </p:grpSpPr>
        <p:sp>
          <p:nvSpPr>
            <p:cNvPr id="20" name="TextBox 19"/>
            <p:cNvSpPr txBox="1"/>
            <p:nvPr>
              <p:custDataLst>
                <p:tags r:id="rId7"/>
              </p:custDataLst>
            </p:nvPr>
          </p:nvSpPr>
          <p:spPr>
            <a:xfrm>
              <a:off x="1547664" y="3336277"/>
              <a:ext cx="3282361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TextBox 20"/>
            <p:cNvSpPr txBox="1"/>
            <p:nvPr>
              <p:custDataLst>
                <p:tags r:id="rId8"/>
              </p:custDataLst>
            </p:nvPr>
          </p:nvSpPr>
          <p:spPr>
            <a:xfrm>
              <a:off x="1773281" y="3405550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86293" y="2253903"/>
            <a:ext cx="1788386" cy="1014171"/>
            <a:chOff x="3086293" y="2272953"/>
            <a:chExt cx="1788386" cy="1014171"/>
          </a:xfrm>
        </p:grpSpPr>
        <p:sp>
          <p:nvSpPr>
            <p:cNvPr id="26" name="TextBox 25"/>
            <p:cNvSpPr txBox="1"/>
            <p:nvPr>
              <p:custDataLst>
                <p:tags r:id="rId5"/>
              </p:custDataLst>
            </p:nvPr>
          </p:nvSpPr>
          <p:spPr>
            <a:xfrm>
              <a:off x="3771683" y="2342686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2</a:t>
              </a:r>
            </a:p>
          </p:txBody>
        </p:sp>
        <p:sp>
          <p:nvSpPr>
            <p:cNvPr id="24" name="Right Triangle 60"/>
            <p:cNvSpPr/>
            <p:nvPr>
              <p:custDataLst>
                <p:tags r:id="rId6"/>
              </p:custDataLst>
            </p:nvPr>
          </p:nvSpPr>
          <p:spPr bwMode="auto">
            <a:xfrm flipV="1">
              <a:off x="3086293" y="2272953"/>
              <a:ext cx="1788386" cy="1014171"/>
            </a:xfrm>
            <a:custGeom>
              <a:avLst/>
              <a:gdLst/>
              <a:ahLst/>
              <a:cxnLst/>
              <a:rect l="l" t="t" r="r" b="b"/>
              <a:pathLst>
                <a:path w="1810250" h="1026569">
                  <a:moveTo>
                    <a:pt x="0" y="1026569"/>
                  </a:moveTo>
                  <a:lnTo>
                    <a:pt x="1810250" y="1026569"/>
                  </a:lnTo>
                  <a:lnTo>
                    <a:pt x="1810250" y="393665"/>
                  </a:lnTo>
                  <a:lnTo>
                    <a:pt x="1019506" y="393665"/>
                  </a:lnTo>
                  <a:lnTo>
                    <a:pt x="693768" y="0"/>
                  </a:lnTo>
                  <a:lnTo>
                    <a:pt x="693768" y="393665"/>
                  </a:lnTo>
                  <a:lnTo>
                    <a:pt x="0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861438" y="3336277"/>
            <a:ext cx="2938314" cy="370763"/>
            <a:chOff x="4861438" y="3336277"/>
            <a:chExt cx="2938314" cy="370763"/>
          </a:xfrm>
        </p:grpSpPr>
        <p:sp>
          <p:nvSpPr>
            <p:cNvPr id="28" name="TextBox 27"/>
            <p:cNvSpPr txBox="1"/>
            <p:nvPr>
              <p:custDataLst>
                <p:tags r:id="rId3"/>
              </p:custDataLst>
            </p:nvPr>
          </p:nvSpPr>
          <p:spPr>
            <a:xfrm>
              <a:off x="4861438" y="3336277"/>
              <a:ext cx="2938314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TextBox 28"/>
            <p:cNvSpPr txBox="1"/>
            <p:nvPr>
              <p:custDataLst>
                <p:tags r:id="rId4"/>
              </p:custDataLst>
            </p:nvPr>
          </p:nvSpPr>
          <p:spPr>
            <a:xfrm>
              <a:off x="4944387" y="3405550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386636" y="2269051"/>
            <a:ext cx="1064382" cy="1011997"/>
            <a:chOff x="6386636" y="2240476"/>
            <a:chExt cx="1064382" cy="1011997"/>
          </a:xfrm>
        </p:grpSpPr>
        <p:sp>
          <p:nvSpPr>
            <p:cNvPr id="32" name="TextBox 31"/>
            <p:cNvSpPr txBox="1"/>
            <p:nvPr>
              <p:custDataLst>
                <p:tags r:id="rId1"/>
              </p:custDataLst>
            </p:nvPr>
          </p:nvSpPr>
          <p:spPr>
            <a:xfrm>
              <a:off x="6738388" y="2344859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4</a:t>
              </a:r>
            </a:p>
          </p:txBody>
        </p:sp>
        <p:sp>
          <p:nvSpPr>
            <p:cNvPr id="33" name="Right Triangle 61"/>
            <p:cNvSpPr/>
            <p:nvPr>
              <p:custDataLst>
                <p:tags r:id="rId2"/>
              </p:custDataLst>
            </p:nvPr>
          </p:nvSpPr>
          <p:spPr bwMode="auto">
            <a:xfrm flipV="1">
              <a:off x="6386636" y="2240476"/>
              <a:ext cx="1064382" cy="1011997"/>
            </a:xfrm>
            <a:custGeom>
              <a:avLst/>
              <a:gdLst/>
              <a:ahLst/>
              <a:cxnLst/>
              <a:rect l="l" t="t" r="r" b="b"/>
              <a:pathLst>
                <a:path w="1077394" h="1024369">
                  <a:moveTo>
                    <a:pt x="0" y="1024369"/>
                  </a:moveTo>
                  <a:lnTo>
                    <a:pt x="1077394" y="1024369"/>
                  </a:lnTo>
                  <a:lnTo>
                    <a:pt x="1077394" y="391466"/>
                  </a:lnTo>
                  <a:lnTo>
                    <a:pt x="779619" y="391466"/>
                  </a:lnTo>
                  <a:lnTo>
                    <a:pt x="455700" y="0"/>
                  </a:lnTo>
                  <a:lnTo>
                    <a:pt x="455700" y="391466"/>
                  </a:lnTo>
                  <a:lnTo>
                    <a:pt x="0" y="391466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3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6">
        <p:fade/>
      </p:transition>
    </mc:Choice>
    <mc:Fallback xmlns="">
      <p:transition spd="med" advTm="45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73" name="组合 72"/>
          <p:cNvGrpSpPr/>
          <p:nvPr/>
        </p:nvGrpSpPr>
        <p:grpSpPr>
          <a:xfrm>
            <a:off x="1619672" y="1419622"/>
            <a:ext cx="1524170" cy="288032"/>
            <a:chOff x="1619672" y="1410479"/>
            <a:chExt cx="1524170" cy="288032"/>
          </a:xfrm>
        </p:grpSpPr>
        <p:sp>
          <p:nvSpPr>
            <p:cNvPr id="2" name="五边形 1"/>
            <p:cNvSpPr/>
            <p:nvPr/>
          </p:nvSpPr>
          <p:spPr>
            <a:xfrm>
              <a:off x="1619672" y="1410479"/>
              <a:ext cx="1524170" cy="288032"/>
            </a:xfrm>
            <a:prstGeom prst="homePlat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3003" y="1410479"/>
              <a:ext cx="6254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015A13"/>
                  </a:solidFill>
                  <a:latin typeface="+mj-ea"/>
                  <a:ea typeface="+mj-ea"/>
                </a:rPr>
                <a:t>step1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119839" y="1419622"/>
            <a:ext cx="1512168" cy="288032"/>
            <a:chOff x="3119839" y="1410479"/>
            <a:chExt cx="1512168" cy="288032"/>
          </a:xfrm>
        </p:grpSpPr>
        <p:sp>
          <p:nvSpPr>
            <p:cNvPr id="3" name="燕尾形 2"/>
            <p:cNvSpPr/>
            <p:nvPr/>
          </p:nvSpPr>
          <p:spPr>
            <a:xfrm>
              <a:off x="3119839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93833" y="1415996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015A13"/>
                  </a:solidFill>
                  <a:latin typeface="+mj-ea"/>
                  <a:ea typeface="+mj-ea"/>
                </a:rPr>
                <a:t>step2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608004" y="1419622"/>
            <a:ext cx="1512168" cy="288032"/>
            <a:chOff x="4608004" y="1410479"/>
            <a:chExt cx="1512168" cy="288032"/>
          </a:xfrm>
        </p:grpSpPr>
        <p:sp>
          <p:nvSpPr>
            <p:cNvPr id="5" name="燕尾形 4"/>
            <p:cNvSpPr/>
            <p:nvPr/>
          </p:nvSpPr>
          <p:spPr>
            <a:xfrm>
              <a:off x="4608004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86266" y="1415996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015A13"/>
                  </a:solidFill>
                  <a:latin typeface="+mj-ea"/>
                  <a:ea typeface="+mj-ea"/>
                </a:rPr>
                <a:t>step3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096170" y="1419622"/>
            <a:ext cx="1512168" cy="288032"/>
            <a:chOff x="6096170" y="1410479"/>
            <a:chExt cx="1512168" cy="288032"/>
          </a:xfrm>
        </p:grpSpPr>
        <p:sp>
          <p:nvSpPr>
            <p:cNvPr id="6" name="燕尾形 5"/>
            <p:cNvSpPr/>
            <p:nvPr/>
          </p:nvSpPr>
          <p:spPr>
            <a:xfrm>
              <a:off x="6096170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78699" y="1421512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015A13"/>
                  </a:solidFill>
                  <a:latin typeface="+mj-ea"/>
                  <a:ea typeface="+mj-ea"/>
                </a:rPr>
                <a:t>step4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619672" y="1776614"/>
            <a:ext cx="1392155" cy="2035966"/>
            <a:chOff x="1619672" y="1767471"/>
            <a:chExt cx="1392155" cy="2035966"/>
          </a:xfrm>
        </p:grpSpPr>
        <p:sp>
          <p:nvSpPr>
            <p:cNvPr id="8" name="矩形 7"/>
            <p:cNvSpPr/>
            <p:nvPr/>
          </p:nvSpPr>
          <p:spPr>
            <a:xfrm>
              <a:off x="1619672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3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79" y="1838980"/>
              <a:ext cx="1270595" cy="899053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1680708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单击此处添加文本，单击此处添加文本，单击此处添加文本</a:t>
                </a:r>
                <a:r>
                  <a:rPr lang="en-US" altLang="zh-CN" sz="1000" dirty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3119839" y="1776614"/>
            <a:ext cx="1392155" cy="2035966"/>
            <a:chOff x="3119839" y="1767471"/>
            <a:chExt cx="1392155" cy="2035966"/>
          </a:xfrm>
        </p:grpSpPr>
        <p:sp>
          <p:nvSpPr>
            <p:cNvPr id="7" name="矩形 6"/>
            <p:cNvSpPr/>
            <p:nvPr/>
          </p:nvSpPr>
          <p:spPr>
            <a:xfrm>
              <a:off x="3119839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2649" y="1826703"/>
              <a:ext cx="1275159" cy="92360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3182649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单击此处添加文本，单击此处添加文本，单击此处添加文本</a:t>
                </a:r>
                <a:r>
                  <a:rPr lang="en-US" altLang="zh-CN" sz="1000" dirty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596003" y="1776614"/>
            <a:ext cx="1392155" cy="2035966"/>
            <a:chOff x="4596003" y="1767471"/>
            <a:chExt cx="1392155" cy="2035966"/>
          </a:xfrm>
        </p:grpSpPr>
        <p:sp>
          <p:nvSpPr>
            <p:cNvPr id="10" name="矩形 9"/>
            <p:cNvSpPr/>
            <p:nvPr/>
          </p:nvSpPr>
          <p:spPr>
            <a:xfrm>
              <a:off x="4596003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59133" y="1826381"/>
              <a:ext cx="1275159" cy="92425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9" name="组合 58"/>
            <p:cNvGrpSpPr/>
            <p:nvPr/>
          </p:nvGrpSpPr>
          <p:grpSpPr>
            <a:xfrm>
              <a:off x="4671282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单击此处添加文本，单击此处添加文本，单击此处添加文本</a:t>
                </a:r>
                <a:r>
                  <a:rPr lang="en-US" altLang="zh-CN" sz="1000" dirty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096170" y="1776614"/>
            <a:ext cx="1392155" cy="2035966"/>
            <a:chOff x="6096170" y="1767471"/>
            <a:chExt cx="1392155" cy="2035966"/>
          </a:xfrm>
        </p:grpSpPr>
        <p:sp>
          <p:nvSpPr>
            <p:cNvPr id="9" name="矩形 8"/>
            <p:cNvSpPr/>
            <p:nvPr/>
          </p:nvSpPr>
          <p:spPr>
            <a:xfrm>
              <a:off x="6096170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54667" y="1823726"/>
              <a:ext cx="1275159" cy="92956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4" name="组合 63"/>
            <p:cNvGrpSpPr/>
            <p:nvPr/>
          </p:nvGrpSpPr>
          <p:grpSpPr>
            <a:xfrm>
              <a:off x="6145979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单击此处添加文本，单击此处添加文本，单击此处添加文本</a:t>
                </a:r>
                <a:r>
                  <a:rPr lang="en-US" altLang="zh-CN" sz="1000" dirty="0"/>
                  <a:t>.</a:t>
                </a: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22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421">
        <p:fade/>
      </p:transition>
    </mc:Choice>
    <mc:Fallback xmlns="">
      <p:transition spd="med" advTm="24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5132413" y="1508215"/>
            <a:ext cx="3053683" cy="936104"/>
            <a:chOff x="5132413" y="1508215"/>
            <a:chExt cx="3053683" cy="936104"/>
          </a:xfrm>
        </p:grpSpPr>
        <p:sp>
          <p:nvSpPr>
            <p:cNvPr id="8" name="圆角矩形 7"/>
            <p:cNvSpPr/>
            <p:nvPr/>
          </p:nvSpPr>
          <p:spPr>
            <a:xfrm>
              <a:off x="5132413" y="1508215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81839" y="1552553"/>
              <a:ext cx="2304257" cy="816366"/>
              <a:chOff x="2267744" y="1539360"/>
              <a:chExt cx="2304257" cy="816366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30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组合 35"/>
          <p:cNvGrpSpPr/>
          <p:nvPr/>
        </p:nvGrpSpPr>
        <p:grpSpPr>
          <a:xfrm>
            <a:off x="5132413" y="2748936"/>
            <a:ext cx="2981675" cy="936104"/>
            <a:chOff x="5132413" y="2748936"/>
            <a:chExt cx="2981675" cy="936104"/>
          </a:xfrm>
        </p:grpSpPr>
        <p:sp>
          <p:nvSpPr>
            <p:cNvPr id="9" name="圆角矩形 8"/>
            <p:cNvSpPr/>
            <p:nvPr/>
          </p:nvSpPr>
          <p:spPr>
            <a:xfrm>
              <a:off x="5132413" y="2748936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809831" y="2821998"/>
              <a:ext cx="2304257" cy="816366"/>
              <a:chOff x="2267744" y="1539360"/>
              <a:chExt cx="2304257" cy="81636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34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8" name="组合 37"/>
          <p:cNvGrpSpPr/>
          <p:nvPr/>
        </p:nvGrpSpPr>
        <p:grpSpPr>
          <a:xfrm>
            <a:off x="1691680" y="1508215"/>
            <a:ext cx="2952328" cy="936104"/>
            <a:chOff x="1691680" y="1508215"/>
            <a:chExt cx="2952328" cy="936104"/>
          </a:xfrm>
        </p:grpSpPr>
        <p:sp>
          <p:nvSpPr>
            <p:cNvPr id="2" name="圆角矩形 1"/>
            <p:cNvSpPr/>
            <p:nvPr/>
          </p:nvSpPr>
          <p:spPr>
            <a:xfrm>
              <a:off x="1691680" y="1508215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2267744" y="1539360"/>
              <a:ext cx="2304257" cy="816366"/>
              <a:chOff x="2267744" y="1539360"/>
              <a:chExt cx="2304257" cy="81636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20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1688618" y="2748936"/>
            <a:ext cx="2952328" cy="936104"/>
            <a:chOff x="1688618" y="2748936"/>
            <a:chExt cx="2952328" cy="936104"/>
          </a:xfrm>
        </p:grpSpPr>
        <p:sp>
          <p:nvSpPr>
            <p:cNvPr id="10" name="圆角矩形 9"/>
            <p:cNvSpPr/>
            <p:nvPr/>
          </p:nvSpPr>
          <p:spPr>
            <a:xfrm>
              <a:off x="1688618" y="2748936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195736" y="2808805"/>
              <a:ext cx="2304257" cy="816366"/>
              <a:chOff x="2267744" y="1539360"/>
              <a:chExt cx="2304257" cy="81636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26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613393"/>
            <a:ext cx="1001988" cy="725748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853861"/>
            <a:ext cx="1001988" cy="726254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3664" y="2851775"/>
            <a:ext cx="1001986" cy="730426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ABC\Desktop\3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851" y="1623040"/>
            <a:ext cx="998400" cy="706454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81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92">
        <p:fade/>
      </p:transition>
    </mc:Choice>
    <mc:Fallback xmlns="">
      <p:transition spd="med" advTm="4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619672" y="1419622"/>
            <a:ext cx="6192688" cy="2736304"/>
          </a:xfrm>
          <a:custGeom>
            <a:avLst/>
            <a:gdLst>
              <a:gd name="connsiteX0" fmla="*/ 1332148 w 6192688"/>
              <a:gd name="connsiteY0" fmla="*/ 216024 h 2736304"/>
              <a:gd name="connsiteX1" fmla="*/ 4860540 w 6192688"/>
              <a:gd name="connsiteY1" fmla="*/ 216024 h 2736304"/>
              <a:gd name="connsiteX2" fmla="*/ 5076564 w 6192688"/>
              <a:gd name="connsiteY2" fmla="*/ 0 h 2736304"/>
              <a:gd name="connsiteX3" fmla="*/ 6070758 w 6192688"/>
              <a:gd name="connsiteY3" fmla="*/ 0 h 2736304"/>
              <a:gd name="connsiteX4" fmla="*/ 6192688 w 6192688"/>
              <a:gd name="connsiteY4" fmla="*/ 121930 h 2736304"/>
              <a:gd name="connsiteX5" fmla="*/ 6192688 w 6192688"/>
              <a:gd name="connsiteY5" fmla="*/ 2614374 h 2736304"/>
              <a:gd name="connsiteX6" fmla="*/ 6070758 w 6192688"/>
              <a:gd name="connsiteY6" fmla="*/ 2736304 h 2736304"/>
              <a:gd name="connsiteX7" fmla="*/ 121930 w 6192688"/>
              <a:gd name="connsiteY7" fmla="*/ 2736304 h 2736304"/>
              <a:gd name="connsiteX8" fmla="*/ 0 w 6192688"/>
              <a:gd name="connsiteY8" fmla="*/ 2614374 h 2736304"/>
              <a:gd name="connsiteX9" fmla="*/ 0 w 6192688"/>
              <a:gd name="connsiteY9" fmla="*/ 121930 h 2736304"/>
              <a:gd name="connsiteX10" fmla="*/ 121930 w 6192688"/>
              <a:gd name="connsiteY10" fmla="*/ 0 h 2736304"/>
              <a:gd name="connsiteX11" fmla="*/ 1116124 w 6192688"/>
              <a:gd name="connsiteY11" fmla="*/ 0 h 2736304"/>
              <a:gd name="connsiteX12" fmla="*/ 1423588 w 6192688"/>
              <a:gd name="connsiteY12" fmla="*/ 307464 h 2736304"/>
              <a:gd name="connsiteX0" fmla="*/ 1332148 w 6192688"/>
              <a:gd name="connsiteY0" fmla="*/ 216024 h 2736304"/>
              <a:gd name="connsiteX1" fmla="*/ 4860540 w 6192688"/>
              <a:gd name="connsiteY1" fmla="*/ 216024 h 2736304"/>
              <a:gd name="connsiteX2" fmla="*/ 5076564 w 6192688"/>
              <a:gd name="connsiteY2" fmla="*/ 0 h 2736304"/>
              <a:gd name="connsiteX3" fmla="*/ 6070758 w 6192688"/>
              <a:gd name="connsiteY3" fmla="*/ 0 h 2736304"/>
              <a:gd name="connsiteX4" fmla="*/ 6192688 w 6192688"/>
              <a:gd name="connsiteY4" fmla="*/ 121930 h 2736304"/>
              <a:gd name="connsiteX5" fmla="*/ 6192688 w 6192688"/>
              <a:gd name="connsiteY5" fmla="*/ 2614374 h 2736304"/>
              <a:gd name="connsiteX6" fmla="*/ 6070758 w 6192688"/>
              <a:gd name="connsiteY6" fmla="*/ 2736304 h 2736304"/>
              <a:gd name="connsiteX7" fmla="*/ 121930 w 6192688"/>
              <a:gd name="connsiteY7" fmla="*/ 2736304 h 2736304"/>
              <a:gd name="connsiteX8" fmla="*/ 0 w 6192688"/>
              <a:gd name="connsiteY8" fmla="*/ 2614374 h 2736304"/>
              <a:gd name="connsiteX9" fmla="*/ 0 w 6192688"/>
              <a:gd name="connsiteY9" fmla="*/ 121930 h 2736304"/>
              <a:gd name="connsiteX10" fmla="*/ 121930 w 6192688"/>
              <a:gd name="connsiteY10" fmla="*/ 0 h 2736304"/>
              <a:gd name="connsiteX11" fmla="*/ 1116124 w 6192688"/>
              <a:gd name="connsiteY11" fmla="*/ 0 h 2736304"/>
              <a:gd name="connsiteX0" fmla="*/ 1332148 w 6192688"/>
              <a:gd name="connsiteY0" fmla="*/ 216024 h 2736304"/>
              <a:gd name="connsiteX1" fmla="*/ 5076564 w 6192688"/>
              <a:gd name="connsiteY1" fmla="*/ 0 h 2736304"/>
              <a:gd name="connsiteX2" fmla="*/ 6070758 w 6192688"/>
              <a:gd name="connsiteY2" fmla="*/ 0 h 2736304"/>
              <a:gd name="connsiteX3" fmla="*/ 6192688 w 6192688"/>
              <a:gd name="connsiteY3" fmla="*/ 121930 h 2736304"/>
              <a:gd name="connsiteX4" fmla="*/ 6192688 w 6192688"/>
              <a:gd name="connsiteY4" fmla="*/ 2614374 h 2736304"/>
              <a:gd name="connsiteX5" fmla="*/ 6070758 w 6192688"/>
              <a:gd name="connsiteY5" fmla="*/ 2736304 h 2736304"/>
              <a:gd name="connsiteX6" fmla="*/ 121930 w 6192688"/>
              <a:gd name="connsiteY6" fmla="*/ 2736304 h 2736304"/>
              <a:gd name="connsiteX7" fmla="*/ 0 w 6192688"/>
              <a:gd name="connsiteY7" fmla="*/ 2614374 h 2736304"/>
              <a:gd name="connsiteX8" fmla="*/ 0 w 6192688"/>
              <a:gd name="connsiteY8" fmla="*/ 121930 h 2736304"/>
              <a:gd name="connsiteX9" fmla="*/ 121930 w 6192688"/>
              <a:gd name="connsiteY9" fmla="*/ 0 h 2736304"/>
              <a:gd name="connsiteX10" fmla="*/ 1116124 w 6192688"/>
              <a:gd name="connsiteY10" fmla="*/ 0 h 2736304"/>
              <a:gd name="connsiteX0" fmla="*/ 5076564 w 6192688"/>
              <a:gd name="connsiteY0" fmla="*/ 0 h 2736304"/>
              <a:gd name="connsiteX1" fmla="*/ 6070758 w 6192688"/>
              <a:gd name="connsiteY1" fmla="*/ 0 h 2736304"/>
              <a:gd name="connsiteX2" fmla="*/ 6192688 w 6192688"/>
              <a:gd name="connsiteY2" fmla="*/ 121930 h 2736304"/>
              <a:gd name="connsiteX3" fmla="*/ 6192688 w 6192688"/>
              <a:gd name="connsiteY3" fmla="*/ 2614374 h 2736304"/>
              <a:gd name="connsiteX4" fmla="*/ 6070758 w 6192688"/>
              <a:gd name="connsiteY4" fmla="*/ 2736304 h 2736304"/>
              <a:gd name="connsiteX5" fmla="*/ 121930 w 6192688"/>
              <a:gd name="connsiteY5" fmla="*/ 2736304 h 2736304"/>
              <a:gd name="connsiteX6" fmla="*/ 0 w 6192688"/>
              <a:gd name="connsiteY6" fmla="*/ 2614374 h 2736304"/>
              <a:gd name="connsiteX7" fmla="*/ 0 w 6192688"/>
              <a:gd name="connsiteY7" fmla="*/ 121930 h 2736304"/>
              <a:gd name="connsiteX8" fmla="*/ 121930 w 6192688"/>
              <a:gd name="connsiteY8" fmla="*/ 0 h 2736304"/>
              <a:gd name="connsiteX9" fmla="*/ 1116124 w 6192688"/>
              <a:gd name="connsiteY9" fmla="*/ 0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92688" h="2736304">
                <a:moveTo>
                  <a:pt x="5076564" y="0"/>
                </a:moveTo>
                <a:lnTo>
                  <a:pt x="6070758" y="0"/>
                </a:lnTo>
                <a:cubicBezTo>
                  <a:pt x="6138098" y="0"/>
                  <a:pt x="6192688" y="54590"/>
                  <a:pt x="6192688" y="121930"/>
                </a:cubicBezTo>
                <a:lnTo>
                  <a:pt x="6192688" y="2614374"/>
                </a:lnTo>
                <a:cubicBezTo>
                  <a:pt x="6192688" y="2681714"/>
                  <a:pt x="6138098" y="2736304"/>
                  <a:pt x="6070758" y="2736304"/>
                </a:cubicBezTo>
                <a:lnTo>
                  <a:pt x="121930" y="2736304"/>
                </a:lnTo>
                <a:cubicBezTo>
                  <a:pt x="54590" y="2736304"/>
                  <a:pt x="0" y="2681714"/>
                  <a:pt x="0" y="2614374"/>
                </a:cubicBezTo>
                <a:lnTo>
                  <a:pt x="0" y="121930"/>
                </a:lnTo>
                <a:cubicBezTo>
                  <a:pt x="0" y="54590"/>
                  <a:pt x="54590" y="0"/>
                  <a:pt x="121930" y="0"/>
                </a:cubicBezTo>
                <a:lnTo>
                  <a:pt x="1116124" y="0"/>
                </a:lnTo>
              </a:path>
            </a:pathLst>
          </a:cu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35796" y="1203598"/>
            <a:ext cx="3960440" cy="432048"/>
            <a:chOff x="2735796" y="1203598"/>
            <a:chExt cx="3960440" cy="432048"/>
          </a:xfrm>
        </p:grpSpPr>
        <p:sp>
          <p:nvSpPr>
            <p:cNvPr id="6" name="圆角矩形 5"/>
            <p:cNvSpPr/>
            <p:nvPr/>
          </p:nvSpPr>
          <p:spPr>
            <a:xfrm>
              <a:off x="2735796" y="1203598"/>
              <a:ext cx="3960440" cy="432048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851920" y="125365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79712" y="1818669"/>
            <a:ext cx="5001905" cy="503740"/>
            <a:chOff x="1979712" y="1818669"/>
            <a:chExt cx="5001905" cy="503740"/>
          </a:xfrm>
        </p:grpSpPr>
        <p:sp>
          <p:nvSpPr>
            <p:cNvPr id="9" name="矩形 8"/>
            <p:cNvSpPr/>
            <p:nvPr/>
          </p:nvSpPr>
          <p:spPr>
            <a:xfrm>
              <a:off x="1979712" y="1818669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14" name="Group 5"/>
            <p:cNvGrpSpPr>
              <a:grpSpLocks noChangeAspect="1"/>
            </p:cNvGrpSpPr>
            <p:nvPr/>
          </p:nvGrpSpPr>
          <p:grpSpPr bwMode="auto">
            <a:xfrm>
              <a:off x="2038172" y="1931763"/>
              <a:ext cx="360040" cy="285431"/>
              <a:chOff x="1881" y="828"/>
              <a:chExt cx="1993" cy="1580"/>
            </a:xfrm>
            <a:solidFill>
              <a:schemeClr val="bg1">
                <a:alpha val="50000"/>
              </a:schemeClr>
            </a:solidFill>
          </p:grpSpPr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3468" y="1584"/>
                <a:ext cx="267" cy="217"/>
              </a:xfrm>
              <a:custGeom>
                <a:avLst/>
                <a:gdLst>
                  <a:gd name="T0" fmla="*/ 113 w 113"/>
                  <a:gd name="T1" fmla="*/ 19 h 92"/>
                  <a:gd name="T2" fmla="*/ 67 w 113"/>
                  <a:gd name="T3" fmla="*/ 55 h 92"/>
                  <a:gd name="T4" fmla="*/ 39 w 113"/>
                  <a:gd name="T5" fmla="*/ 68 h 92"/>
                  <a:gd name="T6" fmla="*/ 7 w 113"/>
                  <a:gd name="T7" fmla="*/ 80 h 92"/>
                  <a:gd name="T8" fmla="*/ 6 w 113"/>
                  <a:gd name="T9" fmla="*/ 25 h 92"/>
                  <a:gd name="T10" fmla="*/ 8 w 113"/>
                  <a:gd name="T11" fmla="*/ 5 h 92"/>
                  <a:gd name="T12" fmla="*/ 49 w 113"/>
                  <a:gd name="T13" fmla="*/ 10 h 92"/>
                  <a:gd name="T14" fmla="*/ 111 w 113"/>
                  <a:gd name="T15" fmla="*/ 8 h 92"/>
                  <a:gd name="T16" fmla="*/ 113 w 113"/>
                  <a:gd name="T17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92">
                    <a:moveTo>
                      <a:pt x="113" y="19"/>
                    </a:moveTo>
                    <a:cubicBezTo>
                      <a:pt x="99" y="32"/>
                      <a:pt x="79" y="40"/>
                      <a:pt x="67" y="55"/>
                    </a:cubicBezTo>
                    <a:cubicBezTo>
                      <a:pt x="59" y="59"/>
                      <a:pt x="49" y="61"/>
                      <a:pt x="39" y="68"/>
                    </a:cubicBezTo>
                    <a:cubicBezTo>
                      <a:pt x="29" y="74"/>
                      <a:pt x="20" y="92"/>
                      <a:pt x="7" y="80"/>
                    </a:cubicBezTo>
                    <a:cubicBezTo>
                      <a:pt x="8" y="67"/>
                      <a:pt x="10" y="43"/>
                      <a:pt x="6" y="25"/>
                    </a:cubicBezTo>
                    <a:cubicBezTo>
                      <a:pt x="3" y="17"/>
                      <a:pt x="0" y="11"/>
                      <a:pt x="8" y="5"/>
                    </a:cubicBezTo>
                    <a:cubicBezTo>
                      <a:pt x="20" y="6"/>
                      <a:pt x="34" y="10"/>
                      <a:pt x="49" y="10"/>
                    </a:cubicBezTo>
                    <a:cubicBezTo>
                      <a:pt x="70" y="10"/>
                      <a:pt x="93" y="0"/>
                      <a:pt x="111" y="8"/>
                    </a:cubicBezTo>
                    <a:cubicBezTo>
                      <a:pt x="112" y="11"/>
                      <a:pt x="113" y="14"/>
                      <a:pt x="11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3487" y="1610"/>
                <a:ext cx="312" cy="621"/>
              </a:xfrm>
              <a:custGeom>
                <a:avLst/>
                <a:gdLst>
                  <a:gd name="T0" fmla="*/ 31 w 132"/>
                  <a:gd name="T1" fmla="*/ 74 h 263"/>
                  <a:gd name="T2" fmla="*/ 98 w 132"/>
                  <a:gd name="T3" fmla="*/ 17 h 263"/>
                  <a:gd name="T4" fmla="*/ 121 w 132"/>
                  <a:gd name="T5" fmla="*/ 3 h 263"/>
                  <a:gd name="T6" fmla="*/ 131 w 132"/>
                  <a:gd name="T7" fmla="*/ 101 h 263"/>
                  <a:gd name="T8" fmla="*/ 128 w 132"/>
                  <a:gd name="T9" fmla="*/ 144 h 263"/>
                  <a:gd name="T10" fmla="*/ 127 w 132"/>
                  <a:gd name="T11" fmla="*/ 156 h 263"/>
                  <a:gd name="T12" fmla="*/ 102 w 132"/>
                  <a:gd name="T13" fmla="*/ 194 h 263"/>
                  <a:gd name="T14" fmla="*/ 101 w 132"/>
                  <a:gd name="T15" fmla="*/ 192 h 263"/>
                  <a:gd name="T16" fmla="*/ 101 w 132"/>
                  <a:gd name="T17" fmla="*/ 196 h 263"/>
                  <a:gd name="T18" fmla="*/ 75 w 132"/>
                  <a:gd name="T19" fmla="*/ 228 h 263"/>
                  <a:gd name="T20" fmla="*/ 29 w 132"/>
                  <a:gd name="T21" fmla="*/ 260 h 263"/>
                  <a:gd name="T22" fmla="*/ 8 w 132"/>
                  <a:gd name="T23" fmla="*/ 202 h 263"/>
                  <a:gd name="T24" fmla="*/ 5 w 132"/>
                  <a:gd name="T25" fmla="*/ 151 h 263"/>
                  <a:gd name="T26" fmla="*/ 1 w 132"/>
                  <a:gd name="T27" fmla="*/ 109 h 263"/>
                  <a:gd name="T28" fmla="*/ 31 w 132"/>
                  <a:gd name="T29" fmla="*/ 7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2" h="263">
                    <a:moveTo>
                      <a:pt x="31" y="74"/>
                    </a:moveTo>
                    <a:cubicBezTo>
                      <a:pt x="50" y="51"/>
                      <a:pt x="78" y="38"/>
                      <a:pt x="98" y="17"/>
                    </a:cubicBezTo>
                    <a:cubicBezTo>
                      <a:pt x="104" y="11"/>
                      <a:pt x="110" y="0"/>
                      <a:pt x="121" y="3"/>
                    </a:cubicBezTo>
                    <a:cubicBezTo>
                      <a:pt x="122" y="34"/>
                      <a:pt x="128" y="73"/>
                      <a:pt x="131" y="101"/>
                    </a:cubicBezTo>
                    <a:cubicBezTo>
                      <a:pt x="132" y="119"/>
                      <a:pt x="130" y="132"/>
                      <a:pt x="128" y="144"/>
                    </a:cubicBezTo>
                    <a:cubicBezTo>
                      <a:pt x="127" y="149"/>
                      <a:pt x="128" y="153"/>
                      <a:pt x="127" y="156"/>
                    </a:cubicBezTo>
                    <a:cubicBezTo>
                      <a:pt x="121" y="171"/>
                      <a:pt x="106" y="177"/>
                      <a:pt x="102" y="194"/>
                    </a:cubicBezTo>
                    <a:cubicBezTo>
                      <a:pt x="101" y="194"/>
                      <a:pt x="101" y="193"/>
                      <a:pt x="101" y="192"/>
                    </a:cubicBezTo>
                    <a:cubicBezTo>
                      <a:pt x="97" y="189"/>
                      <a:pt x="101" y="193"/>
                      <a:pt x="101" y="196"/>
                    </a:cubicBezTo>
                    <a:cubicBezTo>
                      <a:pt x="90" y="205"/>
                      <a:pt x="85" y="217"/>
                      <a:pt x="75" y="228"/>
                    </a:cubicBezTo>
                    <a:cubicBezTo>
                      <a:pt x="66" y="238"/>
                      <a:pt x="44" y="263"/>
                      <a:pt x="29" y="260"/>
                    </a:cubicBezTo>
                    <a:cubicBezTo>
                      <a:pt x="17" y="257"/>
                      <a:pt x="10" y="217"/>
                      <a:pt x="8" y="202"/>
                    </a:cubicBezTo>
                    <a:cubicBezTo>
                      <a:pt x="5" y="187"/>
                      <a:pt x="6" y="168"/>
                      <a:pt x="5" y="151"/>
                    </a:cubicBezTo>
                    <a:cubicBezTo>
                      <a:pt x="4" y="136"/>
                      <a:pt x="0" y="121"/>
                      <a:pt x="1" y="109"/>
                    </a:cubicBezTo>
                    <a:cubicBezTo>
                      <a:pt x="3" y="91"/>
                      <a:pt x="18" y="80"/>
                      <a:pt x="3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"/>
              <p:cNvSpPr>
                <a:spLocks noEditPoints="1"/>
              </p:cNvSpPr>
              <p:nvPr/>
            </p:nvSpPr>
            <p:spPr bwMode="auto">
              <a:xfrm>
                <a:off x="1881" y="828"/>
                <a:ext cx="1993" cy="1580"/>
              </a:xfrm>
              <a:custGeom>
                <a:avLst/>
                <a:gdLst>
                  <a:gd name="T0" fmla="*/ 813 w 844"/>
                  <a:gd name="T1" fmla="*/ 283 h 669"/>
                  <a:gd name="T2" fmla="*/ 840 w 844"/>
                  <a:gd name="T3" fmla="*/ 457 h 669"/>
                  <a:gd name="T4" fmla="*/ 790 w 844"/>
                  <a:gd name="T5" fmla="*/ 557 h 669"/>
                  <a:gd name="T6" fmla="*/ 670 w 844"/>
                  <a:gd name="T7" fmla="*/ 668 h 669"/>
                  <a:gd name="T8" fmla="*/ 553 w 844"/>
                  <a:gd name="T9" fmla="*/ 658 h 669"/>
                  <a:gd name="T10" fmla="*/ 349 w 844"/>
                  <a:gd name="T11" fmla="*/ 614 h 669"/>
                  <a:gd name="T12" fmla="*/ 146 w 844"/>
                  <a:gd name="T13" fmla="*/ 563 h 669"/>
                  <a:gd name="T14" fmla="*/ 15 w 844"/>
                  <a:gd name="T15" fmla="*/ 520 h 669"/>
                  <a:gd name="T16" fmla="*/ 87 w 844"/>
                  <a:gd name="T17" fmla="*/ 185 h 669"/>
                  <a:gd name="T18" fmla="*/ 216 w 844"/>
                  <a:gd name="T19" fmla="*/ 65 h 669"/>
                  <a:gd name="T20" fmla="*/ 531 w 844"/>
                  <a:gd name="T21" fmla="*/ 4 h 669"/>
                  <a:gd name="T22" fmla="*/ 679 w 844"/>
                  <a:gd name="T23" fmla="*/ 153 h 669"/>
                  <a:gd name="T24" fmla="*/ 519 w 844"/>
                  <a:gd name="T25" fmla="*/ 15 h 669"/>
                  <a:gd name="T26" fmla="*/ 475 w 844"/>
                  <a:gd name="T27" fmla="*/ 110 h 669"/>
                  <a:gd name="T28" fmla="*/ 643 w 844"/>
                  <a:gd name="T29" fmla="*/ 49 h 669"/>
                  <a:gd name="T30" fmla="*/ 661 w 844"/>
                  <a:gd name="T31" fmla="*/ 172 h 669"/>
                  <a:gd name="T32" fmla="*/ 226 w 844"/>
                  <a:gd name="T33" fmla="*/ 76 h 669"/>
                  <a:gd name="T34" fmla="*/ 232 w 844"/>
                  <a:gd name="T35" fmla="*/ 65 h 669"/>
                  <a:gd name="T36" fmla="*/ 630 w 844"/>
                  <a:gd name="T37" fmla="*/ 96 h 669"/>
                  <a:gd name="T38" fmla="*/ 643 w 844"/>
                  <a:gd name="T39" fmla="*/ 75 h 669"/>
                  <a:gd name="T40" fmla="*/ 265 w 844"/>
                  <a:gd name="T41" fmla="*/ 186 h 669"/>
                  <a:gd name="T42" fmla="*/ 242 w 844"/>
                  <a:gd name="T43" fmla="*/ 173 h 669"/>
                  <a:gd name="T44" fmla="*/ 627 w 844"/>
                  <a:gd name="T45" fmla="*/ 192 h 669"/>
                  <a:gd name="T46" fmla="*/ 273 w 844"/>
                  <a:gd name="T47" fmla="*/ 191 h 669"/>
                  <a:gd name="T48" fmla="*/ 279 w 844"/>
                  <a:gd name="T49" fmla="*/ 106 h 669"/>
                  <a:gd name="T50" fmla="*/ 559 w 844"/>
                  <a:gd name="T51" fmla="*/ 112 h 669"/>
                  <a:gd name="T52" fmla="*/ 589 w 844"/>
                  <a:gd name="T53" fmla="*/ 207 h 669"/>
                  <a:gd name="T54" fmla="*/ 310 w 844"/>
                  <a:gd name="T55" fmla="*/ 208 h 669"/>
                  <a:gd name="T56" fmla="*/ 315 w 844"/>
                  <a:gd name="T57" fmla="*/ 112 h 669"/>
                  <a:gd name="T58" fmla="*/ 338 w 844"/>
                  <a:gd name="T59" fmla="*/ 132 h 669"/>
                  <a:gd name="T60" fmla="*/ 340 w 844"/>
                  <a:gd name="T61" fmla="*/ 217 h 669"/>
                  <a:gd name="T62" fmla="*/ 345 w 844"/>
                  <a:gd name="T63" fmla="*/ 115 h 669"/>
                  <a:gd name="T64" fmla="*/ 558 w 844"/>
                  <a:gd name="T65" fmla="*/ 217 h 669"/>
                  <a:gd name="T66" fmla="*/ 387 w 844"/>
                  <a:gd name="T67" fmla="*/ 223 h 669"/>
                  <a:gd name="T68" fmla="*/ 386 w 844"/>
                  <a:gd name="T69" fmla="*/ 119 h 669"/>
                  <a:gd name="T70" fmla="*/ 500 w 844"/>
                  <a:gd name="T71" fmla="*/ 119 h 669"/>
                  <a:gd name="T72" fmla="*/ 529 w 844"/>
                  <a:gd name="T73" fmla="*/ 116 h 669"/>
                  <a:gd name="T74" fmla="*/ 455 w 844"/>
                  <a:gd name="T75" fmla="*/ 226 h 669"/>
                  <a:gd name="T76" fmla="*/ 451 w 844"/>
                  <a:gd name="T77" fmla="*/ 120 h 669"/>
                  <a:gd name="T78" fmla="*/ 439 w 844"/>
                  <a:gd name="T79" fmla="*/ 121 h 669"/>
                  <a:gd name="T80" fmla="*/ 599 w 844"/>
                  <a:gd name="T81" fmla="*/ 221 h 669"/>
                  <a:gd name="T82" fmla="*/ 538 w 844"/>
                  <a:gd name="T83" fmla="*/ 237 h 669"/>
                  <a:gd name="T84" fmla="*/ 278 w 844"/>
                  <a:gd name="T85" fmla="*/ 206 h 669"/>
                  <a:gd name="T86" fmla="*/ 213 w 844"/>
                  <a:gd name="T87" fmla="*/ 165 h 669"/>
                  <a:gd name="T88" fmla="*/ 118 w 844"/>
                  <a:gd name="T89" fmla="*/ 177 h 669"/>
                  <a:gd name="T90" fmla="*/ 170 w 844"/>
                  <a:gd name="T91" fmla="*/ 216 h 669"/>
                  <a:gd name="T92" fmla="*/ 334 w 844"/>
                  <a:gd name="T93" fmla="*/ 259 h 669"/>
                  <a:gd name="T94" fmla="*/ 14 w 844"/>
                  <a:gd name="T95" fmla="*/ 487 h 669"/>
                  <a:gd name="T96" fmla="*/ 181 w 844"/>
                  <a:gd name="T97" fmla="*/ 562 h 669"/>
                  <a:gd name="T98" fmla="*/ 436 w 844"/>
                  <a:gd name="T99" fmla="*/ 625 h 669"/>
                  <a:gd name="T100" fmla="*/ 620 w 844"/>
                  <a:gd name="T101" fmla="*/ 657 h 669"/>
                  <a:gd name="T102" fmla="*/ 678 w 844"/>
                  <a:gd name="T103" fmla="*/ 551 h 669"/>
                  <a:gd name="T104" fmla="*/ 764 w 844"/>
                  <a:gd name="T105" fmla="*/ 569 h 669"/>
                  <a:gd name="T106" fmla="*/ 816 w 844"/>
                  <a:gd name="T107" fmla="*/ 356 h 669"/>
                  <a:gd name="T108" fmla="*/ 783 w 844"/>
                  <a:gd name="T109" fmla="*/ 200 h 669"/>
                  <a:gd name="T110" fmla="*/ 698 w 844"/>
                  <a:gd name="T111" fmla="*/ 277 h 669"/>
                  <a:gd name="T112" fmla="*/ 775 w 844"/>
                  <a:gd name="T113" fmla="*/ 190 h 669"/>
                  <a:gd name="T114" fmla="*/ 680 w 844"/>
                  <a:gd name="T115" fmla="*/ 172 h 669"/>
                  <a:gd name="T116" fmla="*/ 600 w 844"/>
                  <a:gd name="T117" fmla="*/ 217 h 669"/>
                  <a:gd name="T118" fmla="*/ 582 w 844"/>
                  <a:gd name="T119" fmla="*/ 217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4" h="669">
                    <a:moveTo>
                      <a:pt x="679" y="153"/>
                    </a:moveTo>
                    <a:cubicBezTo>
                      <a:pt x="714" y="157"/>
                      <a:pt x="752" y="167"/>
                      <a:pt x="786" y="178"/>
                    </a:cubicBezTo>
                    <a:cubicBezTo>
                      <a:pt x="801" y="208"/>
                      <a:pt x="805" y="245"/>
                      <a:pt x="813" y="283"/>
                    </a:cubicBezTo>
                    <a:cubicBezTo>
                      <a:pt x="816" y="295"/>
                      <a:pt x="821" y="305"/>
                      <a:pt x="822" y="317"/>
                    </a:cubicBezTo>
                    <a:cubicBezTo>
                      <a:pt x="824" y="330"/>
                      <a:pt x="823" y="342"/>
                      <a:pt x="825" y="355"/>
                    </a:cubicBezTo>
                    <a:cubicBezTo>
                      <a:pt x="829" y="387"/>
                      <a:pt x="838" y="424"/>
                      <a:pt x="840" y="457"/>
                    </a:cubicBezTo>
                    <a:cubicBezTo>
                      <a:pt x="840" y="464"/>
                      <a:pt x="844" y="476"/>
                      <a:pt x="842" y="488"/>
                    </a:cubicBezTo>
                    <a:cubicBezTo>
                      <a:pt x="839" y="504"/>
                      <a:pt x="821" y="515"/>
                      <a:pt x="810" y="530"/>
                    </a:cubicBezTo>
                    <a:cubicBezTo>
                      <a:pt x="801" y="540"/>
                      <a:pt x="795" y="551"/>
                      <a:pt x="790" y="557"/>
                    </a:cubicBezTo>
                    <a:cubicBezTo>
                      <a:pt x="783" y="564"/>
                      <a:pt x="775" y="567"/>
                      <a:pt x="771" y="577"/>
                    </a:cubicBezTo>
                    <a:cubicBezTo>
                      <a:pt x="744" y="597"/>
                      <a:pt x="724" y="618"/>
                      <a:pt x="700" y="643"/>
                    </a:cubicBezTo>
                    <a:cubicBezTo>
                      <a:pt x="691" y="652"/>
                      <a:pt x="680" y="666"/>
                      <a:pt x="670" y="668"/>
                    </a:cubicBezTo>
                    <a:cubicBezTo>
                      <a:pt x="664" y="669"/>
                      <a:pt x="651" y="669"/>
                      <a:pt x="645" y="669"/>
                    </a:cubicBezTo>
                    <a:cubicBezTo>
                      <a:pt x="630" y="669"/>
                      <a:pt x="611" y="665"/>
                      <a:pt x="594" y="663"/>
                    </a:cubicBezTo>
                    <a:cubicBezTo>
                      <a:pt x="580" y="661"/>
                      <a:pt x="567" y="659"/>
                      <a:pt x="553" y="658"/>
                    </a:cubicBezTo>
                    <a:cubicBezTo>
                      <a:pt x="511" y="654"/>
                      <a:pt x="470" y="639"/>
                      <a:pt x="429" y="630"/>
                    </a:cubicBezTo>
                    <a:cubicBezTo>
                      <a:pt x="406" y="626"/>
                      <a:pt x="383" y="624"/>
                      <a:pt x="361" y="619"/>
                    </a:cubicBezTo>
                    <a:cubicBezTo>
                      <a:pt x="357" y="618"/>
                      <a:pt x="353" y="615"/>
                      <a:pt x="349" y="614"/>
                    </a:cubicBezTo>
                    <a:cubicBezTo>
                      <a:pt x="333" y="611"/>
                      <a:pt x="315" y="613"/>
                      <a:pt x="302" y="603"/>
                    </a:cubicBezTo>
                    <a:cubicBezTo>
                      <a:pt x="283" y="597"/>
                      <a:pt x="258" y="597"/>
                      <a:pt x="242" y="586"/>
                    </a:cubicBezTo>
                    <a:cubicBezTo>
                      <a:pt x="215" y="576"/>
                      <a:pt x="181" y="571"/>
                      <a:pt x="146" y="563"/>
                    </a:cubicBezTo>
                    <a:cubicBezTo>
                      <a:pt x="141" y="562"/>
                      <a:pt x="136" y="558"/>
                      <a:pt x="131" y="557"/>
                    </a:cubicBezTo>
                    <a:cubicBezTo>
                      <a:pt x="94" y="548"/>
                      <a:pt x="55" y="544"/>
                      <a:pt x="31" y="532"/>
                    </a:cubicBezTo>
                    <a:cubicBezTo>
                      <a:pt x="26" y="529"/>
                      <a:pt x="19" y="524"/>
                      <a:pt x="15" y="520"/>
                    </a:cubicBezTo>
                    <a:cubicBezTo>
                      <a:pt x="0" y="502"/>
                      <a:pt x="3" y="488"/>
                      <a:pt x="10" y="461"/>
                    </a:cubicBezTo>
                    <a:cubicBezTo>
                      <a:pt x="18" y="433"/>
                      <a:pt x="24" y="403"/>
                      <a:pt x="34" y="373"/>
                    </a:cubicBezTo>
                    <a:cubicBezTo>
                      <a:pt x="55" y="303"/>
                      <a:pt x="65" y="253"/>
                      <a:pt x="87" y="185"/>
                    </a:cubicBezTo>
                    <a:cubicBezTo>
                      <a:pt x="110" y="165"/>
                      <a:pt x="145" y="156"/>
                      <a:pt x="176" y="143"/>
                    </a:cubicBezTo>
                    <a:cubicBezTo>
                      <a:pt x="188" y="138"/>
                      <a:pt x="201" y="128"/>
                      <a:pt x="217" y="127"/>
                    </a:cubicBezTo>
                    <a:cubicBezTo>
                      <a:pt x="218" y="109"/>
                      <a:pt x="216" y="90"/>
                      <a:pt x="216" y="65"/>
                    </a:cubicBezTo>
                    <a:cubicBezTo>
                      <a:pt x="232" y="40"/>
                      <a:pt x="281" y="19"/>
                      <a:pt x="320" y="11"/>
                    </a:cubicBezTo>
                    <a:cubicBezTo>
                      <a:pt x="341" y="7"/>
                      <a:pt x="362" y="4"/>
                      <a:pt x="382" y="3"/>
                    </a:cubicBezTo>
                    <a:cubicBezTo>
                      <a:pt x="426" y="0"/>
                      <a:pt x="490" y="7"/>
                      <a:pt x="531" y="4"/>
                    </a:cubicBezTo>
                    <a:cubicBezTo>
                      <a:pt x="561" y="14"/>
                      <a:pt x="602" y="11"/>
                      <a:pt x="633" y="28"/>
                    </a:cubicBezTo>
                    <a:cubicBezTo>
                      <a:pt x="646" y="25"/>
                      <a:pt x="659" y="37"/>
                      <a:pt x="665" y="49"/>
                    </a:cubicBezTo>
                    <a:cubicBezTo>
                      <a:pt x="680" y="75"/>
                      <a:pt x="680" y="121"/>
                      <a:pt x="679" y="153"/>
                    </a:cubicBezTo>
                    <a:close/>
                    <a:moveTo>
                      <a:pt x="628" y="36"/>
                    </a:moveTo>
                    <a:cubicBezTo>
                      <a:pt x="597" y="27"/>
                      <a:pt x="560" y="15"/>
                      <a:pt x="524" y="19"/>
                    </a:cubicBezTo>
                    <a:cubicBezTo>
                      <a:pt x="526" y="15"/>
                      <a:pt x="523" y="15"/>
                      <a:pt x="519" y="15"/>
                    </a:cubicBezTo>
                    <a:cubicBezTo>
                      <a:pt x="425" y="9"/>
                      <a:pt x="312" y="8"/>
                      <a:pt x="241" y="54"/>
                    </a:cubicBezTo>
                    <a:cubicBezTo>
                      <a:pt x="240" y="77"/>
                      <a:pt x="264" y="89"/>
                      <a:pt x="284" y="95"/>
                    </a:cubicBezTo>
                    <a:cubicBezTo>
                      <a:pt x="342" y="112"/>
                      <a:pt x="408" y="111"/>
                      <a:pt x="475" y="110"/>
                    </a:cubicBezTo>
                    <a:cubicBezTo>
                      <a:pt x="503" y="110"/>
                      <a:pt x="530" y="106"/>
                      <a:pt x="556" y="100"/>
                    </a:cubicBezTo>
                    <a:cubicBezTo>
                      <a:pt x="581" y="94"/>
                      <a:pt x="604" y="93"/>
                      <a:pt x="622" y="79"/>
                    </a:cubicBezTo>
                    <a:cubicBezTo>
                      <a:pt x="631" y="71"/>
                      <a:pt x="641" y="61"/>
                      <a:pt x="643" y="49"/>
                    </a:cubicBezTo>
                    <a:cubicBezTo>
                      <a:pt x="639" y="43"/>
                      <a:pt x="632" y="42"/>
                      <a:pt x="628" y="36"/>
                    </a:cubicBezTo>
                    <a:close/>
                    <a:moveTo>
                      <a:pt x="654" y="76"/>
                    </a:moveTo>
                    <a:cubicBezTo>
                      <a:pt x="660" y="103"/>
                      <a:pt x="659" y="138"/>
                      <a:pt x="661" y="172"/>
                    </a:cubicBezTo>
                    <a:cubicBezTo>
                      <a:pt x="677" y="151"/>
                      <a:pt x="672" y="79"/>
                      <a:pt x="653" y="55"/>
                    </a:cubicBezTo>
                    <a:cubicBezTo>
                      <a:pt x="646" y="62"/>
                      <a:pt x="652" y="69"/>
                      <a:pt x="654" y="76"/>
                    </a:cubicBezTo>
                    <a:close/>
                    <a:moveTo>
                      <a:pt x="226" y="76"/>
                    </a:moveTo>
                    <a:cubicBezTo>
                      <a:pt x="230" y="99"/>
                      <a:pt x="223" y="134"/>
                      <a:pt x="231" y="163"/>
                    </a:cubicBezTo>
                    <a:cubicBezTo>
                      <a:pt x="236" y="134"/>
                      <a:pt x="234" y="106"/>
                      <a:pt x="239" y="81"/>
                    </a:cubicBezTo>
                    <a:cubicBezTo>
                      <a:pt x="235" y="76"/>
                      <a:pt x="235" y="68"/>
                      <a:pt x="232" y="65"/>
                    </a:cubicBezTo>
                    <a:cubicBezTo>
                      <a:pt x="231" y="70"/>
                      <a:pt x="227" y="72"/>
                      <a:pt x="226" y="76"/>
                    </a:cubicBezTo>
                    <a:close/>
                    <a:moveTo>
                      <a:pt x="624" y="91"/>
                    </a:moveTo>
                    <a:cubicBezTo>
                      <a:pt x="629" y="90"/>
                      <a:pt x="628" y="94"/>
                      <a:pt x="630" y="96"/>
                    </a:cubicBezTo>
                    <a:cubicBezTo>
                      <a:pt x="634" y="126"/>
                      <a:pt x="636" y="150"/>
                      <a:pt x="638" y="185"/>
                    </a:cubicBezTo>
                    <a:cubicBezTo>
                      <a:pt x="641" y="185"/>
                      <a:pt x="642" y="182"/>
                      <a:pt x="645" y="182"/>
                    </a:cubicBezTo>
                    <a:cubicBezTo>
                      <a:pt x="657" y="147"/>
                      <a:pt x="650" y="108"/>
                      <a:pt x="643" y="75"/>
                    </a:cubicBezTo>
                    <a:cubicBezTo>
                      <a:pt x="634" y="78"/>
                      <a:pt x="629" y="84"/>
                      <a:pt x="624" y="91"/>
                    </a:cubicBezTo>
                    <a:close/>
                    <a:moveTo>
                      <a:pt x="242" y="173"/>
                    </a:moveTo>
                    <a:cubicBezTo>
                      <a:pt x="250" y="178"/>
                      <a:pt x="258" y="181"/>
                      <a:pt x="265" y="186"/>
                    </a:cubicBezTo>
                    <a:cubicBezTo>
                      <a:pt x="267" y="158"/>
                      <a:pt x="268" y="130"/>
                      <a:pt x="273" y="101"/>
                    </a:cubicBezTo>
                    <a:cubicBezTo>
                      <a:pt x="262" y="98"/>
                      <a:pt x="255" y="91"/>
                      <a:pt x="246" y="87"/>
                    </a:cubicBezTo>
                    <a:cubicBezTo>
                      <a:pt x="243" y="115"/>
                      <a:pt x="239" y="145"/>
                      <a:pt x="242" y="173"/>
                    </a:cubicBezTo>
                    <a:close/>
                    <a:moveTo>
                      <a:pt x="593" y="102"/>
                    </a:moveTo>
                    <a:cubicBezTo>
                      <a:pt x="597" y="142"/>
                      <a:pt x="595" y="166"/>
                      <a:pt x="598" y="205"/>
                    </a:cubicBezTo>
                    <a:cubicBezTo>
                      <a:pt x="608" y="201"/>
                      <a:pt x="618" y="197"/>
                      <a:pt x="627" y="192"/>
                    </a:cubicBezTo>
                    <a:cubicBezTo>
                      <a:pt x="631" y="162"/>
                      <a:pt x="626" y="119"/>
                      <a:pt x="619" y="91"/>
                    </a:cubicBezTo>
                    <a:cubicBezTo>
                      <a:pt x="612" y="97"/>
                      <a:pt x="603" y="100"/>
                      <a:pt x="593" y="102"/>
                    </a:cubicBezTo>
                    <a:close/>
                    <a:moveTo>
                      <a:pt x="273" y="191"/>
                    </a:moveTo>
                    <a:cubicBezTo>
                      <a:pt x="284" y="193"/>
                      <a:pt x="289" y="202"/>
                      <a:pt x="302" y="203"/>
                    </a:cubicBezTo>
                    <a:cubicBezTo>
                      <a:pt x="300" y="175"/>
                      <a:pt x="306" y="137"/>
                      <a:pt x="303" y="109"/>
                    </a:cubicBezTo>
                    <a:cubicBezTo>
                      <a:pt x="294" y="109"/>
                      <a:pt x="287" y="102"/>
                      <a:pt x="279" y="106"/>
                    </a:cubicBezTo>
                    <a:cubicBezTo>
                      <a:pt x="277" y="130"/>
                      <a:pt x="272" y="161"/>
                      <a:pt x="273" y="191"/>
                    </a:cubicBezTo>
                    <a:close/>
                    <a:moveTo>
                      <a:pt x="584" y="107"/>
                    </a:moveTo>
                    <a:cubicBezTo>
                      <a:pt x="578" y="107"/>
                      <a:pt x="565" y="109"/>
                      <a:pt x="559" y="112"/>
                    </a:cubicBezTo>
                    <a:cubicBezTo>
                      <a:pt x="559" y="115"/>
                      <a:pt x="563" y="119"/>
                      <a:pt x="564" y="124"/>
                    </a:cubicBezTo>
                    <a:cubicBezTo>
                      <a:pt x="567" y="159"/>
                      <a:pt x="567" y="174"/>
                      <a:pt x="568" y="213"/>
                    </a:cubicBezTo>
                    <a:cubicBezTo>
                      <a:pt x="575" y="211"/>
                      <a:pt x="584" y="211"/>
                      <a:pt x="589" y="207"/>
                    </a:cubicBezTo>
                    <a:cubicBezTo>
                      <a:pt x="590" y="171"/>
                      <a:pt x="590" y="139"/>
                      <a:pt x="584" y="107"/>
                    </a:cubicBezTo>
                    <a:close/>
                    <a:moveTo>
                      <a:pt x="315" y="112"/>
                    </a:moveTo>
                    <a:cubicBezTo>
                      <a:pt x="306" y="141"/>
                      <a:pt x="310" y="185"/>
                      <a:pt x="310" y="208"/>
                    </a:cubicBezTo>
                    <a:cubicBezTo>
                      <a:pt x="316" y="209"/>
                      <a:pt x="321" y="210"/>
                      <a:pt x="325" y="212"/>
                    </a:cubicBezTo>
                    <a:cubicBezTo>
                      <a:pt x="334" y="187"/>
                      <a:pt x="328" y="139"/>
                      <a:pt x="331" y="115"/>
                    </a:cubicBezTo>
                    <a:cubicBezTo>
                      <a:pt x="327" y="113"/>
                      <a:pt x="322" y="112"/>
                      <a:pt x="315" y="112"/>
                    </a:cubicBezTo>
                    <a:close/>
                    <a:moveTo>
                      <a:pt x="345" y="115"/>
                    </a:moveTo>
                    <a:cubicBezTo>
                      <a:pt x="346" y="115"/>
                      <a:pt x="348" y="115"/>
                      <a:pt x="348" y="114"/>
                    </a:cubicBezTo>
                    <a:cubicBezTo>
                      <a:pt x="340" y="114"/>
                      <a:pt x="338" y="125"/>
                      <a:pt x="338" y="132"/>
                    </a:cubicBezTo>
                    <a:cubicBezTo>
                      <a:pt x="335" y="160"/>
                      <a:pt x="339" y="179"/>
                      <a:pt x="336" y="205"/>
                    </a:cubicBezTo>
                    <a:cubicBezTo>
                      <a:pt x="338" y="206"/>
                      <a:pt x="340" y="207"/>
                      <a:pt x="340" y="209"/>
                    </a:cubicBezTo>
                    <a:cubicBezTo>
                      <a:pt x="340" y="210"/>
                      <a:pt x="338" y="215"/>
                      <a:pt x="340" y="217"/>
                    </a:cubicBezTo>
                    <a:cubicBezTo>
                      <a:pt x="349" y="217"/>
                      <a:pt x="364" y="221"/>
                      <a:pt x="376" y="221"/>
                    </a:cubicBezTo>
                    <a:cubicBezTo>
                      <a:pt x="372" y="186"/>
                      <a:pt x="376" y="148"/>
                      <a:pt x="371" y="116"/>
                    </a:cubicBezTo>
                    <a:cubicBezTo>
                      <a:pt x="356" y="120"/>
                      <a:pt x="355" y="113"/>
                      <a:pt x="345" y="115"/>
                    </a:cubicBezTo>
                    <a:close/>
                    <a:moveTo>
                      <a:pt x="538" y="115"/>
                    </a:moveTo>
                    <a:cubicBezTo>
                      <a:pt x="540" y="149"/>
                      <a:pt x="546" y="180"/>
                      <a:pt x="546" y="221"/>
                    </a:cubicBezTo>
                    <a:cubicBezTo>
                      <a:pt x="550" y="219"/>
                      <a:pt x="554" y="218"/>
                      <a:pt x="558" y="217"/>
                    </a:cubicBezTo>
                    <a:cubicBezTo>
                      <a:pt x="562" y="185"/>
                      <a:pt x="560" y="141"/>
                      <a:pt x="551" y="114"/>
                    </a:cubicBezTo>
                    <a:cubicBezTo>
                      <a:pt x="545" y="113"/>
                      <a:pt x="542" y="114"/>
                      <a:pt x="538" y="115"/>
                    </a:cubicBezTo>
                    <a:close/>
                    <a:moveTo>
                      <a:pt x="387" y="223"/>
                    </a:moveTo>
                    <a:cubicBezTo>
                      <a:pt x="402" y="224"/>
                      <a:pt x="411" y="223"/>
                      <a:pt x="422" y="224"/>
                    </a:cubicBezTo>
                    <a:cubicBezTo>
                      <a:pt x="417" y="187"/>
                      <a:pt x="415" y="145"/>
                      <a:pt x="416" y="116"/>
                    </a:cubicBezTo>
                    <a:cubicBezTo>
                      <a:pt x="411" y="121"/>
                      <a:pt x="386" y="112"/>
                      <a:pt x="386" y="119"/>
                    </a:cubicBezTo>
                    <a:cubicBezTo>
                      <a:pt x="383" y="120"/>
                      <a:pt x="383" y="113"/>
                      <a:pt x="381" y="117"/>
                    </a:cubicBezTo>
                    <a:cubicBezTo>
                      <a:pt x="384" y="150"/>
                      <a:pt x="378" y="198"/>
                      <a:pt x="387" y="223"/>
                    </a:cubicBezTo>
                    <a:close/>
                    <a:moveTo>
                      <a:pt x="500" y="119"/>
                    </a:moveTo>
                    <a:cubicBezTo>
                      <a:pt x="499" y="149"/>
                      <a:pt x="508" y="190"/>
                      <a:pt x="506" y="224"/>
                    </a:cubicBezTo>
                    <a:cubicBezTo>
                      <a:pt x="520" y="224"/>
                      <a:pt x="523" y="222"/>
                      <a:pt x="534" y="222"/>
                    </a:cubicBezTo>
                    <a:cubicBezTo>
                      <a:pt x="542" y="192"/>
                      <a:pt x="531" y="147"/>
                      <a:pt x="529" y="116"/>
                    </a:cubicBezTo>
                    <a:cubicBezTo>
                      <a:pt x="516" y="116"/>
                      <a:pt x="511" y="116"/>
                      <a:pt x="500" y="119"/>
                    </a:cubicBezTo>
                    <a:close/>
                    <a:moveTo>
                      <a:pt x="451" y="120"/>
                    </a:moveTo>
                    <a:cubicBezTo>
                      <a:pt x="445" y="151"/>
                      <a:pt x="454" y="196"/>
                      <a:pt x="455" y="226"/>
                    </a:cubicBezTo>
                    <a:cubicBezTo>
                      <a:pt x="470" y="226"/>
                      <a:pt x="480" y="224"/>
                      <a:pt x="497" y="226"/>
                    </a:cubicBezTo>
                    <a:cubicBezTo>
                      <a:pt x="499" y="186"/>
                      <a:pt x="495" y="158"/>
                      <a:pt x="490" y="119"/>
                    </a:cubicBezTo>
                    <a:cubicBezTo>
                      <a:pt x="477" y="119"/>
                      <a:pt x="468" y="120"/>
                      <a:pt x="451" y="120"/>
                    </a:cubicBezTo>
                    <a:close/>
                    <a:moveTo>
                      <a:pt x="432" y="226"/>
                    </a:moveTo>
                    <a:cubicBezTo>
                      <a:pt x="439" y="227"/>
                      <a:pt x="438" y="226"/>
                      <a:pt x="445" y="227"/>
                    </a:cubicBezTo>
                    <a:cubicBezTo>
                      <a:pt x="445" y="192"/>
                      <a:pt x="442" y="157"/>
                      <a:pt x="439" y="121"/>
                    </a:cubicBezTo>
                    <a:cubicBezTo>
                      <a:pt x="435" y="121"/>
                      <a:pt x="431" y="122"/>
                      <a:pt x="430" y="120"/>
                    </a:cubicBezTo>
                    <a:cubicBezTo>
                      <a:pt x="420" y="152"/>
                      <a:pt x="424" y="193"/>
                      <a:pt x="432" y="226"/>
                    </a:cubicBezTo>
                    <a:close/>
                    <a:moveTo>
                      <a:pt x="599" y="221"/>
                    </a:moveTo>
                    <a:cubicBezTo>
                      <a:pt x="592" y="223"/>
                      <a:pt x="591" y="222"/>
                      <a:pt x="584" y="227"/>
                    </a:cubicBezTo>
                    <a:cubicBezTo>
                      <a:pt x="569" y="225"/>
                      <a:pt x="561" y="238"/>
                      <a:pt x="547" y="232"/>
                    </a:cubicBezTo>
                    <a:cubicBezTo>
                      <a:pt x="543" y="233"/>
                      <a:pt x="542" y="236"/>
                      <a:pt x="538" y="237"/>
                    </a:cubicBezTo>
                    <a:cubicBezTo>
                      <a:pt x="511" y="241"/>
                      <a:pt x="486" y="239"/>
                      <a:pt x="461" y="243"/>
                    </a:cubicBezTo>
                    <a:cubicBezTo>
                      <a:pt x="430" y="238"/>
                      <a:pt x="396" y="237"/>
                      <a:pt x="366" y="233"/>
                    </a:cubicBezTo>
                    <a:cubicBezTo>
                      <a:pt x="333" y="229"/>
                      <a:pt x="304" y="217"/>
                      <a:pt x="278" y="206"/>
                    </a:cubicBezTo>
                    <a:cubicBezTo>
                      <a:pt x="274" y="204"/>
                      <a:pt x="272" y="205"/>
                      <a:pt x="268" y="206"/>
                    </a:cubicBezTo>
                    <a:cubicBezTo>
                      <a:pt x="260" y="197"/>
                      <a:pt x="248" y="192"/>
                      <a:pt x="236" y="187"/>
                    </a:cubicBezTo>
                    <a:cubicBezTo>
                      <a:pt x="231" y="176"/>
                      <a:pt x="216" y="177"/>
                      <a:pt x="213" y="165"/>
                    </a:cubicBezTo>
                    <a:cubicBezTo>
                      <a:pt x="219" y="156"/>
                      <a:pt x="215" y="155"/>
                      <a:pt x="217" y="143"/>
                    </a:cubicBezTo>
                    <a:cubicBezTo>
                      <a:pt x="198" y="143"/>
                      <a:pt x="173" y="153"/>
                      <a:pt x="150" y="163"/>
                    </a:cubicBezTo>
                    <a:cubicBezTo>
                      <a:pt x="143" y="166"/>
                      <a:pt x="128" y="172"/>
                      <a:pt x="118" y="177"/>
                    </a:cubicBezTo>
                    <a:cubicBezTo>
                      <a:pt x="114" y="180"/>
                      <a:pt x="102" y="189"/>
                      <a:pt x="102" y="193"/>
                    </a:cubicBezTo>
                    <a:cubicBezTo>
                      <a:pt x="103" y="205"/>
                      <a:pt x="139" y="209"/>
                      <a:pt x="152" y="212"/>
                    </a:cubicBezTo>
                    <a:cubicBezTo>
                      <a:pt x="157" y="213"/>
                      <a:pt x="162" y="217"/>
                      <a:pt x="170" y="216"/>
                    </a:cubicBezTo>
                    <a:cubicBezTo>
                      <a:pt x="203" y="229"/>
                      <a:pt x="237" y="231"/>
                      <a:pt x="272" y="237"/>
                    </a:cubicBezTo>
                    <a:cubicBezTo>
                      <a:pt x="303" y="242"/>
                      <a:pt x="330" y="252"/>
                      <a:pt x="359" y="259"/>
                    </a:cubicBezTo>
                    <a:cubicBezTo>
                      <a:pt x="353" y="266"/>
                      <a:pt x="342" y="261"/>
                      <a:pt x="334" y="259"/>
                    </a:cubicBezTo>
                    <a:cubicBezTo>
                      <a:pt x="310" y="254"/>
                      <a:pt x="280" y="248"/>
                      <a:pt x="255" y="243"/>
                    </a:cubicBezTo>
                    <a:cubicBezTo>
                      <a:pt x="202" y="234"/>
                      <a:pt x="146" y="222"/>
                      <a:pt x="94" y="203"/>
                    </a:cubicBezTo>
                    <a:cubicBezTo>
                      <a:pt x="65" y="294"/>
                      <a:pt x="39" y="389"/>
                      <a:pt x="14" y="487"/>
                    </a:cubicBezTo>
                    <a:cubicBezTo>
                      <a:pt x="18" y="517"/>
                      <a:pt x="37" y="519"/>
                      <a:pt x="57" y="527"/>
                    </a:cubicBezTo>
                    <a:cubicBezTo>
                      <a:pt x="63" y="529"/>
                      <a:pt x="68" y="532"/>
                      <a:pt x="74" y="533"/>
                    </a:cubicBezTo>
                    <a:cubicBezTo>
                      <a:pt x="111" y="544"/>
                      <a:pt x="145" y="556"/>
                      <a:pt x="181" y="562"/>
                    </a:cubicBezTo>
                    <a:cubicBezTo>
                      <a:pt x="222" y="569"/>
                      <a:pt x="259" y="581"/>
                      <a:pt x="297" y="592"/>
                    </a:cubicBezTo>
                    <a:cubicBezTo>
                      <a:pt x="305" y="594"/>
                      <a:pt x="315" y="598"/>
                      <a:pt x="326" y="601"/>
                    </a:cubicBezTo>
                    <a:cubicBezTo>
                      <a:pt x="365" y="608"/>
                      <a:pt x="400" y="618"/>
                      <a:pt x="436" y="625"/>
                    </a:cubicBezTo>
                    <a:cubicBezTo>
                      <a:pt x="458" y="630"/>
                      <a:pt x="486" y="633"/>
                      <a:pt x="512" y="639"/>
                    </a:cubicBezTo>
                    <a:cubicBezTo>
                      <a:pt x="531" y="644"/>
                      <a:pt x="548" y="648"/>
                      <a:pt x="564" y="649"/>
                    </a:cubicBezTo>
                    <a:cubicBezTo>
                      <a:pt x="587" y="650"/>
                      <a:pt x="604" y="654"/>
                      <a:pt x="620" y="657"/>
                    </a:cubicBezTo>
                    <a:cubicBezTo>
                      <a:pt x="640" y="660"/>
                      <a:pt x="657" y="660"/>
                      <a:pt x="673" y="653"/>
                    </a:cubicBezTo>
                    <a:cubicBezTo>
                      <a:pt x="674" y="626"/>
                      <a:pt x="676" y="591"/>
                      <a:pt x="675" y="569"/>
                    </a:cubicBezTo>
                    <a:cubicBezTo>
                      <a:pt x="675" y="564"/>
                      <a:pt x="670" y="555"/>
                      <a:pt x="678" y="551"/>
                    </a:cubicBezTo>
                    <a:cubicBezTo>
                      <a:pt x="683" y="579"/>
                      <a:pt x="683" y="616"/>
                      <a:pt x="685" y="640"/>
                    </a:cubicBezTo>
                    <a:cubicBezTo>
                      <a:pt x="707" y="623"/>
                      <a:pt x="726" y="599"/>
                      <a:pt x="749" y="579"/>
                    </a:cubicBezTo>
                    <a:cubicBezTo>
                      <a:pt x="753" y="575"/>
                      <a:pt x="759" y="573"/>
                      <a:pt x="764" y="569"/>
                    </a:cubicBezTo>
                    <a:cubicBezTo>
                      <a:pt x="774" y="560"/>
                      <a:pt x="784" y="546"/>
                      <a:pt x="795" y="533"/>
                    </a:cubicBezTo>
                    <a:cubicBezTo>
                      <a:pt x="809" y="516"/>
                      <a:pt x="831" y="501"/>
                      <a:pt x="831" y="475"/>
                    </a:cubicBezTo>
                    <a:cubicBezTo>
                      <a:pt x="831" y="435"/>
                      <a:pt x="821" y="396"/>
                      <a:pt x="816" y="356"/>
                    </a:cubicBezTo>
                    <a:cubicBezTo>
                      <a:pt x="814" y="341"/>
                      <a:pt x="815" y="326"/>
                      <a:pt x="813" y="310"/>
                    </a:cubicBezTo>
                    <a:cubicBezTo>
                      <a:pt x="812" y="301"/>
                      <a:pt x="808" y="291"/>
                      <a:pt x="806" y="282"/>
                    </a:cubicBezTo>
                    <a:cubicBezTo>
                      <a:pt x="801" y="256"/>
                      <a:pt x="796" y="225"/>
                      <a:pt x="783" y="200"/>
                    </a:cubicBezTo>
                    <a:cubicBezTo>
                      <a:pt x="783" y="212"/>
                      <a:pt x="774" y="215"/>
                      <a:pt x="771" y="224"/>
                    </a:cubicBezTo>
                    <a:cubicBezTo>
                      <a:pt x="763" y="227"/>
                      <a:pt x="759" y="234"/>
                      <a:pt x="754" y="239"/>
                    </a:cubicBezTo>
                    <a:cubicBezTo>
                      <a:pt x="736" y="249"/>
                      <a:pt x="718" y="269"/>
                      <a:pt x="698" y="277"/>
                    </a:cubicBezTo>
                    <a:cubicBezTo>
                      <a:pt x="692" y="279"/>
                      <a:pt x="681" y="285"/>
                      <a:pt x="675" y="278"/>
                    </a:cubicBezTo>
                    <a:cubicBezTo>
                      <a:pt x="699" y="269"/>
                      <a:pt x="713" y="255"/>
                      <a:pt x="734" y="241"/>
                    </a:cubicBezTo>
                    <a:cubicBezTo>
                      <a:pt x="754" y="227"/>
                      <a:pt x="773" y="218"/>
                      <a:pt x="775" y="190"/>
                    </a:cubicBezTo>
                    <a:cubicBezTo>
                      <a:pt x="772" y="188"/>
                      <a:pt x="770" y="186"/>
                      <a:pt x="769" y="183"/>
                    </a:cubicBezTo>
                    <a:cubicBezTo>
                      <a:pt x="741" y="177"/>
                      <a:pt x="711" y="166"/>
                      <a:pt x="678" y="163"/>
                    </a:cubicBezTo>
                    <a:cubicBezTo>
                      <a:pt x="677" y="168"/>
                      <a:pt x="678" y="170"/>
                      <a:pt x="680" y="172"/>
                    </a:cubicBezTo>
                    <a:cubicBezTo>
                      <a:pt x="664" y="182"/>
                      <a:pt x="655" y="207"/>
                      <a:pt x="634" y="202"/>
                    </a:cubicBezTo>
                    <a:cubicBezTo>
                      <a:pt x="628" y="212"/>
                      <a:pt x="610" y="217"/>
                      <a:pt x="600" y="218"/>
                    </a:cubicBezTo>
                    <a:cubicBezTo>
                      <a:pt x="601" y="218"/>
                      <a:pt x="602" y="217"/>
                      <a:pt x="600" y="217"/>
                    </a:cubicBezTo>
                    <a:cubicBezTo>
                      <a:pt x="600" y="219"/>
                      <a:pt x="599" y="219"/>
                      <a:pt x="599" y="221"/>
                    </a:cubicBezTo>
                    <a:close/>
                    <a:moveTo>
                      <a:pt x="567" y="222"/>
                    </a:moveTo>
                    <a:cubicBezTo>
                      <a:pt x="572" y="220"/>
                      <a:pt x="577" y="219"/>
                      <a:pt x="582" y="217"/>
                    </a:cubicBezTo>
                    <a:cubicBezTo>
                      <a:pt x="575" y="217"/>
                      <a:pt x="570" y="219"/>
                      <a:pt x="567" y="2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"/>
              <p:cNvSpPr>
                <a:spLocks noEditPoints="1"/>
              </p:cNvSpPr>
              <p:nvPr/>
            </p:nvSpPr>
            <p:spPr bwMode="auto">
              <a:xfrm>
                <a:off x="2143" y="1459"/>
                <a:ext cx="1269" cy="331"/>
              </a:xfrm>
              <a:custGeom>
                <a:avLst/>
                <a:gdLst>
                  <a:gd name="T0" fmla="*/ 5 w 537"/>
                  <a:gd name="T1" fmla="*/ 42 h 140"/>
                  <a:gd name="T2" fmla="*/ 19 w 537"/>
                  <a:gd name="T3" fmla="*/ 22 h 140"/>
                  <a:gd name="T4" fmla="*/ 120 w 537"/>
                  <a:gd name="T5" fmla="*/ 0 h 140"/>
                  <a:gd name="T6" fmla="*/ 159 w 537"/>
                  <a:gd name="T7" fmla="*/ 8 h 140"/>
                  <a:gd name="T8" fmla="*/ 182 w 537"/>
                  <a:gd name="T9" fmla="*/ 10 h 140"/>
                  <a:gd name="T10" fmla="*/ 202 w 537"/>
                  <a:gd name="T11" fmla="*/ 16 h 140"/>
                  <a:gd name="T12" fmla="*/ 245 w 537"/>
                  <a:gd name="T13" fmla="*/ 21 h 140"/>
                  <a:gd name="T14" fmla="*/ 285 w 537"/>
                  <a:gd name="T15" fmla="*/ 31 h 140"/>
                  <a:gd name="T16" fmla="*/ 514 w 537"/>
                  <a:gd name="T17" fmla="*/ 65 h 140"/>
                  <a:gd name="T18" fmla="*/ 523 w 537"/>
                  <a:gd name="T19" fmla="*/ 107 h 140"/>
                  <a:gd name="T20" fmla="*/ 524 w 537"/>
                  <a:gd name="T21" fmla="*/ 140 h 140"/>
                  <a:gd name="T22" fmla="*/ 448 w 537"/>
                  <a:gd name="T23" fmla="*/ 129 h 140"/>
                  <a:gd name="T24" fmla="*/ 392 w 537"/>
                  <a:gd name="T25" fmla="*/ 126 h 140"/>
                  <a:gd name="T26" fmla="*/ 304 w 537"/>
                  <a:gd name="T27" fmla="*/ 107 h 140"/>
                  <a:gd name="T28" fmla="*/ 264 w 537"/>
                  <a:gd name="T29" fmla="*/ 101 h 140"/>
                  <a:gd name="T30" fmla="*/ 264 w 537"/>
                  <a:gd name="T31" fmla="*/ 99 h 140"/>
                  <a:gd name="T32" fmla="*/ 265 w 537"/>
                  <a:gd name="T33" fmla="*/ 99 h 140"/>
                  <a:gd name="T34" fmla="*/ 100 w 537"/>
                  <a:gd name="T35" fmla="*/ 66 h 140"/>
                  <a:gd name="T36" fmla="*/ 65 w 537"/>
                  <a:gd name="T37" fmla="*/ 56 h 140"/>
                  <a:gd name="T38" fmla="*/ 29 w 537"/>
                  <a:gd name="T39" fmla="*/ 46 h 140"/>
                  <a:gd name="T40" fmla="*/ 5 w 537"/>
                  <a:gd name="T41" fmla="*/ 42 h 140"/>
                  <a:gd name="T42" fmla="*/ 318 w 537"/>
                  <a:gd name="T43" fmla="*/ 45 h 140"/>
                  <a:gd name="T44" fmla="*/ 344 w 537"/>
                  <a:gd name="T45" fmla="*/ 53 h 140"/>
                  <a:gd name="T46" fmla="*/ 288 w 537"/>
                  <a:gd name="T47" fmla="*/ 48 h 140"/>
                  <a:gd name="T48" fmla="*/ 334 w 537"/>
                  <a:gd name="T49" fmla="*/ 68 h 140"/>
                  <a:gd name="T50" fmla="*/ 291 w 537"/>
                  <a:gd name="T51" fmla="*/ 61 h 140"/>
                  <a:gd name="T52" fmla="*/ 329 w 537"/>
                  <a:gd name="T53" fmla="*/ 73 h 140"/>
                  <a:gd name="T54" fmla="*/ 360 w 537"/>
                  <a:gd name="T55" fmla="*/ 87 h 140"/>
                  <a:gd name="T56" fmla="*/ 290 w 537"/>
                  <a:gd name="T57" fmla="*/ 71 h 140"/>
                  <a:gd name="T58" fmla="*/ 328 w 537"/>
                  <a:gd name="T59" fmla="*/ 87 h 140"/>
                  <a:gd name="T60" fmla="*/ 324 w 537"/>
                  <a:gd name="T61" fmla="*/ 91 h 140"/>
                  <a:gd name="T62" fmla="*/ 299 w 537"/>
                  <a:gd name="T63" fmla="*/ 84 h 140"/>
                  <a:gd name="T64" fmla="*/ 408 w 537"/>
                  <a:gd name="T65" fmla="*/ 114 h 140"/>
                  <a:gd name="T66" fmla="*/ 442 w 537"/>
                  <a:gd name="T67" fmla="*/ 117 h 140"/>
                  <a:gd name="T68" fmla="*/ 385 w 537"/>
                  <a:gd name="T69" fmla="*/ 102 h 140"/>
                  <a:gd name="T70" fmla="*/ 430 w 537"/>
                  <a:gd name="T71" fmla="*/ 108 h 140"/>
                  <a:gd name="T72" fmla="*/ 440 w 537"/>
                  <a:gd name="T73" fmla="*/ 98 h 140"/>
                  <a:gd name="T74" fmla="*/ 397 w 537"/>
                  <a:gd name="T75" fmla="*/ 82 h 140"/>
                  <a:gd name="T76" fmla="*/ 435 w 537"/>
                  <a:gd name="T77" fmla="*/ 86 h 140"/>
                  <a:gd name="T78" fmla="*/ 437 w 537"/>
                  <a:gd name="T79" fmla="*/ 76 h 140"/>
                  <a:gd name="T80" fmla="*/ 394 w 537"/>
                  <a:gd name="T81" fmla="*/ 60 h 140"/>
                  <a:gd name="T82" fmla="*/ 440 w 537"/>
                  <a:gd name="T83" fmla="*/ 65 h 140"/>
                  <a:gd name="T84" fmla="*/ 432 w 537"/>
                  <a:gd name="T85" fmla="*/ 56 h 140"/>
                  <a:gd name="T86" fmla="*/ 318 w 537"/>
                  <a:gd name="T87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7" h="140">
                    <a:moveTo>
                      <a:pt x="5" y="42"/>
                    </a:moveTo>
                    <a:cubicBezTo>
                      <a:pt x="0" y="36"/>
                      <a:pt x="16" y="30"/>
                      <a:pt x="19" y="22"/>
                    </a:cubicBezTo>
                    <a:cubicBezTo>
                      <a:pt x="52" y="18"/>
                      <a:pt x="84" y="0"/>
                      <a:pt x="120" y="0"/>
                    </a:cubicBezTo>
                    <a:cubicBezTo>
                      <a:pt x="132" y="0"/>
                      <a:pt x="145" y="6"/>
                      <a:pt x="159" y="8"/>
                    </a:cubicBezTo>
                    <a:cubicBezTo>
                      <a:pt x="166" y="10"/>
                      <a:pt x="174" y="8"/>
                      <a:pt x="182" y="10"/>
                    </a:cubicBezTo>
                    <a:cubicBezTo>
                      <a:pt x="189" y="11"/>
                      <a:pt x="195" y="15"/>
                      <a:pt x="202" y="16"/>
                    </a:cubicBezTo>
                    <a:cubicBezTo>
                      <a:pt x="216" y="18"/>
                      <a:pt x="231" y="18"/>
                      <a:pt x="245" y="21"/>
                    </a:cubicBezTo>
                    <a:cubicBezTo>
                      <a:pt x="259" y="24"/>
                      <a:pt x="271" y="29"/>
                      <a:pt x="285" y="31"/>
                    </a:cubicBezTo>
                    <a:cubicBezTo>
                      <a:pt x="350" y="42"/>
                      <a:pt x="446" y="43"/>
                      <a:pt x="514" y="65"/>
                    </a:cubicBezTo>
                    <a:cubicBezTo>
                      <a:pt x="521" y="74"/>
                      <a:pt x="520" y="91"/>
                      <a:pt x="523" y="107"/>
                    </a:cubicBezTo>
                    <a:cubicBezTo>
                      <a:pt x="525" y="118"/>
                      <a:pt x="537" y="129"/>
                      <a:pt x="524" y="140"/>
                    </a:cubicBezTo>
                    <a:cubicBezTo>
                      <a:pt x="501" y="140"/>
                      <a:pt x="474" y="132"/>
                      <a:pt x="448" y="129"/>
                    </a:cubicBezTo>
                    <a:cubicBezTo>
                      <a:pt x="430" y="127"/>
                      <a:pt x="411" y="129"/>
                      <a:pt x="392" y="126"/>
                    </a:cubicBezTo>
                    <a:cubicBezTo>
                      <a:pt x="364" y="120"/>
                      <a:pt x="335" y="114"/>
                      <a:pt x="304" y="107"/>
                    </a:cubicBezTo>
                    <a:cubicBezTo>
                      <a:pt x="291" y="104"/>
                      <a:pt x="275" y="100"/>
                      <a:pt x="264" y="101"/>
                    </a:cubicBezTo>
                    <a:cubicBezTo>
                      <a:pt x="263" y="102"/>
                      <a:pt x="264" y="101"/>
                      <a:pt x="264" y="99"/>
                    </a:cubicBezTo>
                    <a:cubicBezTo>
                      <a:pt x="264" y="99"/>
                      <a:pt x="265" y="99"/>
                      <a:pt x="265" y="99"/>
                    </a:cubicBezTo>
                    <a:cubicBezTo>
                      <a:pt x="212" y="85"/>
                      <a:pt x="153" y="78"/>
                      <a:pt x="100" y="66"/>
                    </a:cubicBezTo>
                    <a:cubicBezTo>
                      <a:pt x="88" y="63"/>
                      <a:pt x="77" y="58"/>
                      <a:pt x="65" y="56"/>
                    </a:cubicBezTo>
                    <a:cubicBezTo>
                      <a:pt x="52" y="53"/>
                      <a:pt x="40" y="48"/>
                      <a:pt x="29" y="46"/>
                    </a:cubicBezTo>
                    <a:cubicBezTo>
                      <a:pt x="22" y="45"/>
                      <a:pt x="10" y="49"/>
                      <a:pt x="5" y="42"/>
                    </a:cubicBezTo>
                    <a:close/>
                    <a:moveTo>
                      <a:pt x="318" y="45"/>
                    </a:moveTo>
                    <a:cubicBezTo>
                      <a:pt x="326" y="47"/>
                      <a:pt x="340" y="45"/>
                      <a:pt x="344" y="53"/>
                    </a:cubicBezTo>
                    <a:cubicBezTo>
                      <a:pt x="331" y="56"/>
                      <a:pt x="303" y="47"/>
                      <a:pt x="288" y="48"/>
                    </a:cubicBezTo>
                    <a:cubicBezTo>
                      <a:pt x="303" y="54"/>
                      <a:pt x="329" y="54"/>
                      <a:pt x="334" y="68"/>
                    </a:cubicBezTo>
                    <a:cubicBezTo>
                      <a:pt x="320" y="67"/>
                      <a:pt x="304" y="60"/>
                      <a:pt x="291" y="61"/>
                    </a:cubicBezTo>
                    <a:cubicBezTo>
                      <a:pt x="298" y="67"/>
                      <a:pt x="315" y="71"/>
                      <a:pt x="329" y="73"/>
                    </a:cubicBezTo>
                    <a:cubicBezTo>
                      <a:pt x="335" y="82"/>
                      <a:pt x="355" y="77"/>
                      <a:pt x="360" y="87"/>
                    </a:cubicBezTo>
                    <a:cubicBezTo>
                      <a:pt x="335" y="89"/>
                      <a:pt x="315" y="68"/>
                      <a:pt x="290" y="71"/>
                    </a:cubicBezTo>
                    <a:cubicBezTo>
                      <a:pt x="304" y="77"/>
                      <a:pt x="318" y="77"/>
                      <a:pt x="328" y="87"/>
                    </a:cubicBezTo>
                    <a:cubicBezTo>
                      <a:pt x="327" y="89"/>
                      <a:pt x="326" y="90"/>
                      <a:pt x="324" y="91"/>
                    </a:cubicBezTo>
                    <a:cubicBezTo>
                      <a:pt x="316" y="89"/>
                      <a:pt x="304" y="84"/>
                      <a:pt x="299" y="84"/>
                    </a:cubicBezTo>
                    <a:cubicBezTo>
                      <a:pt x="328" y="100"/>
                      <a:pt x="371" y="102"/>
                      <a:pt x="408" y="114"/>
                    </a:cubicBezTo>
                    <a:cubicBezTo>
                      <a:pt x="419" y="113"/>
                      <a:pt x="432" y="119"/>
                      <a:pt x="442" y="117"/>
                    </a:cubicBezTo>
                    <a:cubicBezTo>
                      <a:pt x="424" y="110"/>
                      <a:pt x="399" y="111"/>
                      <a:pt x="385" y="102"/>
                    </a:cubicBezTo>
                    <a:cubicBezTo>
                      <a:pt x="402" y="102"/>
                      <a:pt x="414" y="106"/>
                      <a:pt x="430" y="108"/>
                    </a:cubicBezTo>
                    <a:cubicBezTo>
                      <a:pt x="428" y="103"/>
                      <a:pt x="436" y="102"/>
                      <a:pt x="440" y="98"/>
                    </a:cubicBezTo>
                    <a:cubicBezTo>
                      <a:pt x="427" y="89"/>
                      <a:pt x="411" y="92"/>
                      <a:pt x="397" y="82"/>
                    </a:cubicBezTo>
                    <a:cubicBezTo>
                      <a:pt x="409" y="76"/>
                      <a:pt x="423" y="84"/>
                      <a:pt x="435" y="86"/>
                    </a:cubicBezTo>
                    <a:cubicBezTo>
                      <a:pt x="436" y="83"/>
                      <a:pt x="437" y="80"/>
                      <a:pt x="437" y="76"/>
                    </a:cubicBezTo>
                    <a:cubicBezTo>
                      <a:pt x="427" y="71"/>
                      <a:pt x="375" y="71"/>
                      <a:pt x="394" y="60"/>
                    </a:cubicBezTo>
                    <a:cubicBezTo>
                      <a:pt x="407" y="62"/>
                      <a:pt x="429" y="68"/>
                      <a:pt x="440" y="65"/>
                    </a:cubicBezTo>
                    <a:cubicBezTo>
                      <a:pt x="435" y="63"/>
                      <a:pt x="425" y="60"/>
                      <a:pt x="432" y="56"/>
                    </a:cubicBezTo>
                    <a:cubicBezTo>
                      <a:pt x="395" y="52"/>
                      <a:pt x="348" y="41"/>
                      <a:pt x="31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0"/>
              <p:cNvSpPr>
                <a:spLocks noEditPoints="1"/>
              </p:cNvSpPr>
              <p:nvPr/>
            </p:nvSpPr>
            <p:spPr bwMode="auto">
              <a:xfrm>
                <a:off x="1957" y="1584"/>
                <a:ext cx="1452" cy="704"/>
              </a:xfrm>
              <a:custGeom>
                <a:avLst/>
                <a:gdLst>
                  <a:gd name="T0" fmla="*/ 157 w 615"/>
                  <a:gd name="T1" fmla="*/ 24 h 298"/>
                  <a:gd name="T2" fmla="*/ 263 w 615"/>
                  <a:gd name="T3" fmla="*/ 49 h 298"/>
                  <a:gd name="T4" fmla="*/ 354 w 615"/>
                  <a:gd name="T5" fmla="*/ 69 h 298"/>
                  <a:gd name="T6" fmla="*/ 444 w 615"/>
                  <a:gd name="T7" fmla="*/ 87 h 298"/>
                  <a:gd name="T8" fmla="*/ 608 w 615"/>
                  <a:gd name="T9" fmla="*/ 263 h 298"/>
                  <a:gd name="T10" fmla="*/ 517 w 615"/>
                  <a:gd name="T11" fmla="*/ 284 h 298"/>
                  <a:gd name="T12" fmla="*/ 390 w 615"/>
                  <a:gd name="T13" fmla="*/ 269 h 298"/>
                  <a:gd name="T14" fmla="*/ 103 w 615"/>
                  <a:gd name="T15" fmla="*/ 210 h 298"/>
                  <a:gd name="T16" fmla="*/ 24 w 615"/>
                  <a:gd name="T17" fmla="*/ 177 h 298"/>
                  <a:gd name="T18" fmla="*/ 14 w 615"/>
                  <a:gd name="T19" fmla="*/ 102 h 298"/>
                  <a:gd name="T20" fmla="*/ 58 w 615"/>
                  <a:gd name="T21" fmla="*/ 5 h 298"/>
                  <a:gd name="T22" fmla="*/ 68 w 615"/>
                  <a:gd name="T23" fmla="*/ 0 h 298"/>
                  <a:gd name="T24" fmla="*/ 195 w 615"/>
                  <a:gd name="T25" fmla="*/ 106 h 298"/>
                  <a:gd name="T26" fmla="*/ 161 w 615"/>
                  <a:gd name="T27" fmla="*/ 104 h 298"/>
                  <a:gd name="T28" fmla="*/ 266 w 615"/>
                  <a:gd name="T29" fmla="*/ 132 h 298"/>
                  <a:gd name="T30" fmla="*/ 214 w 615"/>
                  <a:gd name="T31" fmla="*/ 131 h 298"/>
                  <a:gd name="T32" fmla="*/ 184 w 615"/>
                  <a:gd name="T33" fmla="*/ 130 h 298"/>
                  <a:gd name="T34" fmla="*/ 246 w 615"/>
                  <a:gd name="T35" fmla="*/ 157 h 298"/>
                  <a:gd name="T36" fmla="*/ 195 w 615"/>
                  <a:gd name="T37" fmla="*/ 149 h 298"/>
                  <a:gd name="T38" fmla="*/ 293 w 615"/>
                  <a:gd name="T39" fmla="*/ 178 h 298"/>
                  <a:gd name="T40" fmla="*/ 191 w 615"/>
                  <a:gd name="T41" fmla="*/ 163 h 298"/>
                  <a:gd name="T42" fmla="*/ 170 w 615"/>
                  <a:gd name="T43" fmla="*/ 168 h 298"/>
                  <a:gd name="T44" fmla="*/ 211 w 615"/>
                  <a:gd name="T45" fmla="*/ 188 h 298"/>
                  <a:gd name="T46" fmla="*/ 322 w 615"/>
                  <a:gd name="T47" fmla="*/ 216 h 298"/>
                  <a:gd name="T48" fmla="*/ 363 w 615"/>
                  <a:gd name="T49" fmla="*/ 234 h 298"/>
                  <a:gd name="T50" fmla="*/ 385 w 615"/>
                  <a:gd name="T51" fmla="*/ 238 h 298"/>
                  <a:gd name="T52" fmla="*/ 348 w 615"/>
                  <a:gd name="T53" fmla="*/ 223 h 298"/>
                  <a:gd name="T54" fmla="*/ 382 w 615"/>
                  <a:gd name="T55" fmla="*/ 212 h 298"/>
                  <a:gd name="T56" fmla="*/ 312 w 615"/>
                  <a:gd name="T57" fmla="*/ 195 h 298"/>
                  <a:gd name="T58" fmla="*/ 384 w 615"/>
                  <a:gd name="T59" fmla="*/ 196 h 298"/>
                  <a:gd name="T60" fmla="*/ 385 w 615"/>
                  <a:gd name="T61" fmla="*/ 188 h 298"/>
                  <a:gd name="T62" fmla="*/ 372 w 615"/>
                  <a:gd name="T63" fmla="*/ 177 h 298"/>
                  <a:gd name="T64" fmla="*/ 316 w 615"/>
                  <a:gd name="T65" fmla="*/ 161 h 298"/>
                  <a:gd name="T66" fmla="*/ 339 w 615"/>
                  <a:gd name="T67" fmla="*/ 155 h 298"/>
                  <a:gd name="T68" fmla="*/ 332 w 615"/>
                  <a:gd name="T69" fmla="*/ 145 h 298"/>
                  <a:gd name="T70" fmla="*/ 277 w 615"/>
                  <a:gd name="T71" fmla="*/ 130 h 298"/>
                  <a:gd name="T72" fmla="*/ 337 w 615"/>
                  <a:gd name="T73" fmla="*/ 130 h 298"/>
                  <a:gd name="T74" fmla="*/ 333 w 615"/>
                  <a:gd name="T75" fmla="*/ 124 h 298"/>
                  <a:gd name="T76" fmla="*/ 251 w 615"/>
                  <a:gd name="T77" fmla="*/ 100 h 298"/>
                  <a:gd name="T78" fmla="*/ 347 w 615"/>
                  <a:gd name="T79" fmla="*/ 96 h 298"/>
                  <a:gd name="T80" fmla="*/ 298 w 615"/>
                  <a:gd name="T81" fmla="*/ 87 h 298"/>
                  <a:gd name="T82" fmla="*/ 308 w 615"/>
                  <a:gd name="T83" fmla="*/ 76 h 298"/>
                  <a:gd name="T84" fmla="*/ 299 w 615"/>
                  <a:gd name="T85" fmla="*/ 68 h 298"/>
                  <a:gd name="T86" fmla="*/ 293 w 615"/>
                  <a:gd name="T87" fmla="*/ 69 h 298"/>
                  <a:gd name="T88" fmla="*/ 278 w 615"/>
                  <a:gd name="T89" fmla="*/ 80 h 298"/>
                  <a:gd name="T90" fmla="*/ 265 w 615"/>
                  <a:gd name="T91" fmla="*/ 91 h 298"/>
                  <a:gd name="T92" fmla="*/ 243 w 615"/>
                  <a:gd name="T93" fmla="*/ 101 h 298"/>
                  <a:gd name="T94" fmla="*/ 154 w 615"/>
                  <a:gd name="T95" fmla="*/ 85 h 298"/>
                  <a:gd name="T96" fmla="*/ 182 w 615"/>
                  <a:gd name="T97" fmla="*/ 161 h 298"/>
                  <a:gd name="T98" fmla="*/ 182 w 615"/>
                  <a:gd name="T99" fmla="*/ 161 h 298"/>
                  <a:gd name="T100" fmla="*/ 200 w 615"/>
                  <a:gd name="T101" fmla="*/ 202 h 298"/>
                  <a:gd name="T102" fmla="*/ 209 w 615"/>
                  <a:gd name="T103" fmla="*/ 217 h 298"/>
                  <a:gd name="T104" fmla="*/ 209 w 615"/>
                  <a:gd name="T105" fmla="*/ 217 h 298"/>
                  <a:gd name="T106" fmla="*/ 246 w 615"/>
                  <a:gd name="T107" fmla="*/ 219 h 298"/>
                  <a:gd name="T108" fmla="*/ 372 w 615"/>
                  <a:gd name="T109" fmla="*/ 246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5" h="298">
                    <a:moveTo>
                      <a:pt x="68" y="0"/>
                    </a:moveTo>
                    <a:cubicBezTo>
                      <a:pt x="91" y="11"/>
                      <a:pt x="128" y="17"/>
                      <a:pt x="157" y="24"/>
                    </a:cubicBezTo>
                    <a:cubicBezTo>
                      <a:pt x="167" y="26"/>
                      <a:pt x="176" y="31"/>
                      <a:pt x="186" y="34"/>
                    </a:cubicBezTo>
                    <a:cubicBezTo>
                      <a:pt x="211" y="41"/>
                      <a:pt x="238" y="44"/>
                      <a:pt x="263" y="49"/>
                    </a:cubicBezTo>
                    <a:cubicBezTo>
                      <a:pt x="274" y="51"/>
                      <a:pt x="284" y="55"/>
                      <a:pt x="294" y="58"/>
                    </a:cubicBezTo>
                    <a:cubicBezTo>
                      <a:pt x="314" y="62"/>
                      <a:pt x="335" y="64"/>
                      <a:pt x="354" y="69"/>
                    </a:cubicBezTo>
                    <a:cubicBezTo>
                      <a:pt x="361" y="71"/>
                      <a:pt x="368" y="75"/>
                      <a:pt x="375" y="76"/>
                    </a:cubicBezTo>
                    <a:cubicBezTo>
                      <a:pt x="397" y="81"/>
                      <a:pt x="421" y="84"/>
                      <a:pt x="444" y="87"/>
                    </a:cubicBezTo>
                    <a:cubicBezTo>
                      <a:pt x="497" y="95"/>
                      <a:pt x="550" y="103"/>
                      <a:pt x="606" y="115"/>
                    </a:cubicBezTo>
                    <a:cubicBezTo>
                      <a:pt x="606" y="163"/>
                      <a:pt x="611" y="214"/>
                      <a:pt x="608" y="263"/>
                    </a:cubicBezTo>
                    <a:cubicBezTo>
                      <a:pt x="608" y="274"/>
                      <a:pt x="615" y="288"/>
                      <a:pt x="603" y="297"/>
                    </a:cubicBezTo>
                    <a:cubicBezTo>
                      <a:pt x="574" y="298"/>
                      <a:pt x="546" y="290"/>
                      <a:pt x="517" y="284"/>
                    </a:cubicBezTo>
                    <a:cubicBezTo>
                      <a:pt x="489" y="279"/>
                      <a:pt x="461" y="280"/>
                      <a:pt x="431" y="277"/>
                    </a:cubicBezTo>
                    <a:cubicBezTo>
                      <a:pt x="418" y="275"/>
                      <a:pt x="404" y="271"/>
                      <a:pt x="390" y="269"/>
                    </a:cubicBezTo>
                    <a:cubicBezTo>
                      <a:pt x="347" y="263"/>
                      <a:pt x="308" y="257"/>
                      <a:pt x="270" y="248"/>
                    </a:cubicBezTo>
                    <a:cubicBezTo>
                      <a:pt x="214" y="236"/>
                      <a:pt x="157" y="226"/>
                      <a:pt x="103" y="210"/>
                    </a:cubicBezTo>
                    <a:cubicBezTo>
                      <a:pt x="89" y="205"/>
                      <a:pt x="76" y="199"/>
                      <a:pt x="63" y="195"/>
                    </a:cubicBezTo>
                    <a:cubicBezTo>
                      <a:pt x="49" y="190"/>
                      <a:pt x="34" y="184"/>
                      <a:pt x="24" y="177"/>
                    </a:cubicBezTo>
                    <a:cubicBezTo>
                      <a:pt x="18" y="173"/>
                      <a:pt x="4" y="158"/>
                      <a:pt x="3" y="151"/>
                    </a:cubicBezTo>
                    <a:cubicBezTo>
                      <a:pt x="0" y="137"/>
                      <a:pt x="10" y="116"/>
                      <a:pt x="14" y="102"/>
                    </a:cubicBezTo>
                    <a:cubicBezTo>
                      <a:pt x="24" y="74"/>
                      <a:pt x="29" y="54"/>
                      <a:pt x="42" y="33"/>
                    </a:cubicBezTo>
                    <a:cubicBezTo>
                      <a:pt x="47" y="24"/>
                      <a:pt x="54" y="17"/>
                      <a:pt x="58" y="5"/>
                    </a:cubicBezTo>
                    <a:cubicBezTo>
                      <a:pt x="61" y="6"/>
                      <a:pt x="61" y="4"/>
                      <a:pt x="64" y="4"/>
                    </a:cubicBezTo>
                    <a:cubicBezTo>
                      <a:pt x="65" y="2"/>
                      <a:pt x="66" y="1"/>
                      <a:pt x="68" y="0"/>
                    </a:cubicBezTo>
                    <a:close/>
                    <a:moveTo>
                      <a:pt x="257" y="122"/>
                    </a:moveTo>
                    <a:cubicBezTo>
                      <a:pt x="234" y="120"/>
                      <a:pt x="216" y="106"/>
                      <a:pt x="195" y="106"/>
                    </a:cubicBezTo>
                    <a:cubicBezTo>
                      <a:pt x="196" y="107"/>
                      <a:pt x="199" y="107"/>
                      <a:pt x="199" y="110"/>
                    </a:cubicBezTo>
                    <a:cubicBezTo>
                      <a:pt x="186" y="114"/>
                      <a:pt x="175" y="99"/>
                      <a:pt x="161" y="104"/>
                    </a:cubicBezTo>
                    <a:cubicBezTo>
                      <a:pt x="176" y="106"/>
                      <a:pt x="189" y="113"/>
                      <a:pt x="205" y="117"/>
                    </a:cubicBezTo>
                    <a:cubicBezTo>
                      <a:pt x="225" y="123"/>
                      <a:pt x="254" y="123"/>
                      <a:pt x="266" y="132"/>
                    </a:cubicBezTo>
                    <a:cubicBezTo>
                      <a:pt x="235" y="131"/>
                      <a:pt x="201" y="121"/>
                      <a:pt x="169" y="119"/>
                    </a:cubicBezTo>
                    <a:cubicBezTo>
                      <a:pt x="184" y="121"/>
                      <a:pt x="198" y="128"/>
                      <a:pt x="214" y="131"/>
                    </a:cubicBezTo>
                    <a:cubicBezTo>
                      <a:pt x="241" y="137"/>
                      <a:pt x="271" y="138"/>
                      <a:pt x="292" y="152"/>
                    </a:cubicBezTo>
                    <a:cubicBezTo>
                      <a:pt x="253" y="146"/>
                      <a:pt x="221" y="139"/>
                      <a:pt x="184" y="130"/>
                    </a:cubicBezTo>
                    <a:cubicBezTo>
                      <a:pt x="182" y="136"/>
                      <a:pt x="176" y="135"/>
                      <a:pt x="174" y="137"/>
                    </a:cubicBezTo>
                    <a:cubicBezTo>
                      <a:pt x="199" y="141"/>
                      <a:pt x="222" y="152"/>
                      <a:pt x="246" y="157"/>
                    </a:cubicBezTo>
                    <a:cubicBezTo>
                      <a:pt x="258" y="160"/>
                      <a:pt x="273" y="157"/>
                      <a:pt x="282" y="168"/>
                    </a:cubicBezTo>
                    <a:cubicBezTo>
                      <a:pt x="255" y="162"/>
                      <a:pt x="224" y="157"/>
                      <a:pt x="195" y="149"/>
                    </a:cubicBezTo>
                    <a:cubicBezTo>
                      <a:pt x="195" y="152"/>
                      <a:pt x="198" y="153"/>
                      <a:pt x="199" y="156"/>
                    </a:cubicBezTo>
                    <a:cubicBezTo>
                      <a:pt x="231" y="165"/>
                      <a:pt x="269" y="164"/>
                      <a:pt x="293" y="178"/>
                    </a:cubicBezTo>
                    <a:cubicBezTo>
                      <a:pt x="265" y="175"/>
                      <a:pt x="236" y="167"/>
                      <a:pt x="206" y="162"/>
                    </a:cubicBezTo>
                    <a:cubicBezTo>
                      <a:pt x="202" y="162"/>
                      <a:pt x="193" y="156"/>
                      <a:pt x="191" y="163"/>
                    </a:cubicBezTo>
                    <a:cubicBezTo>
                      <a:pt x="218" y="177"/>
                      <a:pt x="268" y="176"/>
                      <a:pt x="296" y="191"/>
                    </a:cubicBezTo>
                    <a:cubicBezTo>
                      <a:pt x="254" y="186"/>
                      <a:pt x="215" y="176"/>
                      <a:pt x="170" y="168"/>
                    </a:cubicBezTo>
                    <a:cubicBezTo>
                      <a:pt x="214" y="190"/>
                      <a:pt x="279" y="183"/>
                      <a:pt x="319" y="207"/>
                    </a:cubicBezTo>
                    <a:cubicBezTo>
                      <a:pt x="281" y="199"/>
                      <a:pt x="251" y="191"/>
                      <a:pt x="211" y="188"/>
                    </a:cubicBezTo>
                    <a:cubicBezTo>
                      <a:pt x="217" y="189"/>
                      <a:pt x="217" y="194"/>
                      <a:pt x="221" y="196"/>
                    </a:cubicBezTo>
                    <a:cubicBezTo>
                      <a:pt x="253" y="205"/>
                      <a:pt x="294" y="202"/>
                      <a:pt x="322" y="216"/>
                    </a:cubicBezTo>
                    <a:cubicBezTo>
                      <a:pt x="278" y="215"/>
                      <a:pt x="255" y="199"/>
                      <a:pt x="216" y="207"/>
                    </a:cubicBezTo>
                    <a:cubicBezTo>
                      <a:pt x="263" y="215"/>
                      <a:pt x="317" y="226"/>
                      <a:pt x="363" y="234"/>
                    </a:cubicBezTo>
                    <a:cubicBezTo>
                      <a:pt x="366" y="235"/>
                      <a:pt x="366" y="238"/>
                      <a:pt x="368" y="239"/>
                    </a:cubicBezTo>
                    <a:cubicBezTo>
                      <a:pt x="373" y="236"/>
                      <a:pt x="384" y="242"/>
                      <a:pt x="385" y="238"/>
                    </a:cubicBezTo>
                    <a:cubicBezTo>
                      <a:pt x="383" y="234"/>
                      <a:pt x="376" y="235"/>
                      <a:pt x="378" y="228"/>
                    </a:cubicBezTo>
                    <a:cubicBezTo>
                      <a:pt x="366" y="226"/>
                      <a:pt x="357" y="228"/>
                      <a:pt x="348" y="223"/>
                    </a:cubicBezTo>
                    <a:cubicBezTo>
                      <a:pt x="354" y="216"/>
                      <a:pt x="344" y="219"/>
                      <a:pt x="344" y="211"/>
                    </a:cubicBezTo>
                    <a:cubicBezTo>
                      <a:pt x="355" y="208"/>
                      <a:pt x="372" y="209"/>
                      <a:pt x="382" y="212"/>
                    </a:cubicBezTo>
                    <a:cubicBezTo>
                      <a:pt x="382" y="210"/>
                      <a:pt x="379" y="204"/>
                      <a:pt x="385" y="203"/>
                    </a:cubicBezTo>
                    <a:cubicBezTo>
                      <a:pt x="362" y="198"/>
                      <a:pt x="335" y="201"/>
                      <a:pt x="312" y="195"/>
                    </a:cubicBezTo>
                    <a:cubicBezTo>
                      <a:pt x="325" y="190"/>
                      <a:pt x="344" y="198"/>
                      <a:pt x="355" y="192"/>
                    </a:cubicBezTo>
                    <a:cubicBezTo>
                      <a:pt x="364" y="196"/>
                      <a:pt x="375" y="199"/>
                      <a:pt x="384" y="196"/>
                    </a:cubicBezTo>
                    <a:cubicBezTo>
                      <a:pt x="382" y="193"/>
                      <a:pt x="375" y="196"/>
                      <a:pt x="375" y="192"/>
                    </a:cubicBezTo>
                    <a:cubicBezTo>
                      <a:pt x="377" y="189"/>
                      <a:pt x="383" y="191"/>
                      <a:pt x="385" y="188"/>
                    </a:cubicBezTo>
                    <a:cubicBezTo>
                      <a:pt x="361" y="183"/>
                      <a:pt x="340" y="182"/>
                      <a:pt x="318" y="173"/>
                    </a:cubicBezTo>
                    <a:cubicBezTo>
                      <a:pt x="335" y="171"/>
                      <a:pt x="355" y="176"/>
                      <a:pt x="372" y="177"/>
                    </a:cubicBezTo>
                    <a:cubicBezTo>
                      <a:pt x="373" y="169"/>
                      <a:pt x="384" y="176"/>
                      <a:pt x="389" y="171"/>
                    </a:cubicBezTo>
                    <a:cubicBezTo>
                      <a:pt x="366" y="166"/>
                      <a:pt x="337" y="167"/>
                      <a:pt x="316" y="161"/>
                    </a:cubicBezTo>
                    <a:cubicBezTo>
                      <a:pt x="312" y="160"/>
                      <a:pt x="306" y="158"/>
                      <a:pt x="306" y="153"/>
                    </a:cubicBezTo>
                    <a:cubicBezTo>
                      <a:pt x="313" y="149"/>
                      <a:pt x="327" y="154"/>
                      <a:pt x="339" y="155"/>
                    </a:cubicBezTo>
                    <a:cubicBezTo>
                      <a:pt x="360" y="156"/>
                      <a:pt x="386" y="165"/>
                      <a:pt x="397" y="158"/>
                    </a:cubicBezTo>
                    <a:cubicBezTo>
                      <a:pt x="375" y="154"/>
                      <a:pt x="347" y="155"/>
                      <a:pt x="332" y="145"/>
                    </a:cubicBezTo>
                    <a:cubicBezTo>
                      <a:pt x="353" y="145"/>
                      <a:pt x="351" y="146"/>
                      <a:pt x="369" y="146"/>
                    </a:cubicBezTo>
                    <a:cubicBezTo>
                      <a:pt x="345" y="133"/>
                      <a:pt x="311" y="137"/>
                      <a:pt x="277" y="130"/>
                    </a:cubicBezTo>
                    <a:cubicBezTo>
                      <a:pt x="276" y="128"/>
                      <a:pt x="271" y="124"/>
                      <a:pt x="275" y="122"/>
                    </a:cubicBezTo>
                    <a:cubicBezTo>
                      <a:pt x="286" y="130"/>
                      <a:pt x="320" y="127"/>
                      <a:pt x="337" y="130"/>
                    </a:cubicBezTo>
                    <a:cubicBezTo>
                      <a:pt x="342" y="126"/>
                      <a:pt x="345" y="127"/>
                      <a:pt x="354" y="127"/>
                    </a:cubicBezTo>
                    <a:cubicBezTo>
                      <a:pt x="351" y="122"/>
                      <a:pt x="341" y="124"/>
                      <a:pt x="333" y="124"/>
                    </a:cubicBezTo>
                    <a:cubicBezTo>
                      <a:pt x="333" y="121"/>
                      <a:pt x="333" y="119"/>
                      <a:pt x="334" y="117"/>
                    </a:cubicBezTo>
                    <a:cubicBezTo>
                      <a:pt x="307" y="113"/>
                      <a:pt x="278" y="102"/>
                      <a:pt x="251" y="100"/>
                    </a:cubicBezTo>
                    <a:cubicBezTo>
                      <a:pt x="288" y="94"/>
                      <a:pt x="321" y="106"/>
                      <a:pt x="352" y="106"/>
                    </a:cubicBezTo>
                    <a:cubicBezTo>
                      <a:pt x="352" y="100"/>
                      <a:pt x="342" y="103"/>
                      <a:pt x="347" y="96"/>
                    </a:cubicBezTo>
                    <a:cubicBezTo>
                      <a:pt x="337" y="98"/>
                      <a:pt x="327" y="93"/>
                      <a:pt x="318" y="91"/>
                    </a:cubicBezTo>
                    <a:cubicBezTo>
                      <a:pt x="311" y="90"/>
                      <a:pt x="302" y="95"/>
                      <a:pt x="298" y="87"/>
                    </a:cubicBezTo>
                    <a:cubicBezTo>
                      <a:pt x="317" y="84"/>
                      <a:pt x="340" y="89"/>
                      <a:pt x="358" y="85"/>
                    </a:cubicBezTo>
                    <a:cubicBezTo>
                      <a:pt x="340" y="81"/>
                      <a:pt x="323" y="83"/>
                      <a:pt x="308" y="76"/>
                    </a:cubicBezTo>
                    <a:cubicBezTo>
                      <a:pt x="323" y="74"/>
                      <a:pt x="336" y="80"/>
                      <a:pt x="354" y="78"/>
                    </a:cubicBezTo>
                    <a:cubicBezTo>
                      <a:pt x="335" y="75"/>
                      <a:pt x="317" y="71"/>
                      <a:pt x="299" y="68"/>
                    </a:cubicBezTo>
                    <a:cubicBezTo>
                      <a:pt x="299" y="70"/>
                      <a:pt x="301" y="74"/>
                      <a:pt x="297" y="73"/>
                    </a:cubicBezTo>
                    <a:cubicBezTo>
                      <a:pt x="294" y="73"/>
                      <a:pt x="298" y="67"/>
                      <a:pt x="293" y="69"/>
                    </a:cubicBezTo>
                    <a:cubicBezTo>
                      <a:pt x="273" y="66"/>
                      <a:pt x="259" y="65"/>
                      <a:pt x="238" y="63"/>
                    </a:cubicBezTo>
                    <a:cubicBezTo>
                      <a:pt x="249" y="73"/>
                      <a:pt x="278" y="64"/>
                      <a:pt x="278" y="80"/>
                    </a:cubicBezTo>
                    <a:cubicBezTo>
                      <a:pt x="262" y="76"/>
                      <a:pt x="237" y="71"/>
                      <a:pt x="226" y="75"/>
                    </a:cubicBezTo>
                    <a:cubicBezTo>
                      <a:pt x="233" y="82"/>
                      <a:pt x="262" y="76"/>
                      <a:pt x="265" y="91"/>
                    </a:cubicBezTo>
                    <a:cubicBezTo>
                      <a:pt x="246" y="90"/>
                      <a:pt x="227" y="81"/>
                      <a:pt x="210" y="85"/>
                    </a:cubicBezTo>
                    <a:cubicBezTo>
                      <a:pt x="219" y="94"/>
                      <a:pt x="242" y="90"/>
                      <a:pt x="243" y="101"/>
                    </a:cubicBezTo>
                    <a:cubicBezTo>
                      <a:pt x="226" y="101"/>
                      <a:pt x="207" y="89"/>
                      <a:pt x="194" y="96"/>
                    </a:cubicBezTo>
                    <a:cubicBezTo>
                      <a:pt x="182" y="90"/>
                      <a:pt x="167" y="89"/>
                      <a:pt x="154" y="85"/>
                    </a:cubicBezTo>
                    <a:cubicBezTo>
                      <a:pt x="187" y="101"/>
                      <a:pt x="235" y="100"/>
                      <a:pt x="257" y="122"/>
                    </a:cubicBezTo>
                    <a:close/>
                    <a:moveTo>
                      <a:pt x="182" y="161"/>
                    </a:moveTo>
                    <a:cubicBezTo>
                      <a:pt x="177" y="159"/>
                      <a:pt x="167" y="155"/>
                      <a:pt x="161" y="157"/>
                    </a:cubicBezTo>
                    <a:cubicBezTo>
                      <a:pt x="168" y="158"/>
                      <a:pt x="177" y="163"/>
                      <a:pt x="182" y="161"/>
                    </a:cubicBezTo>
                    <a:close/>
                    <a:moveTo>
                      <a:pt x="212" y="206"/>
                    </a:moveTo>
                    <a:cubicBezTo>
                      <a:pt x="212" y="202"/>
                      <a:pt x="203" y="199"/>
                      <a:pt x="200" y="202"/>
                    </a:cubicBezTo>
                    <a:cubicBezTo>
                      <a:pt x="205" y="202"/>
                      <a:pt x="207" y="206"/>
                      <a:pt x="212" y="206"/>
                    </a:cubicBezTo>
                    <a:close/>
                    <a:moveTo>
                      <a:pt x="209" y="217"/>
                    </a:moveTo>
                    <a:cubicBezTo>
                      <a:pt x="211" y="222"/>
                      <a:pt x="230" y="221"/>
                      <a:pt x="237" y="224"/>
                    </a:cubicBezTo>
                    <a:cubicBezTo>
                      <a:pt x="229" y="219"/>
                      <a:pt x="215" y="217"/>
                      <a:pt x="209" y="217"/>
                    </a:cubicBezTo>
                    <a:close/>
                    <a:moveTo>
                      <a:pt x="302" y="232"/>
                    </a:moveTo>
                    <a:cubicBezTo>
                      <a:pt x="289" y="222"/>
                      <a:pt x="265" y="221"/>
                      <a:pt x="246" y="219"/>
                    </a:cubicBezTo>
                    <a:cubicBezTo>
                      <a:pt x="251" y="223"/>
                      <a:pt x="241" y="223"/>
                      <a:pt x="240" y="224"/>
                    </a:cubicBezTo>
                    <a:cubicBezTo>
                      <a:pt x="283" y="231"/>
                      <a:pt x="327" y="252"/>
                      <a:pt x="372" y="246"/>
                    </a:cubicBezTo>
                    <a:cubicBezTo>
                      <a:pt x="348" y="242"/>
                      <a:pt x="327" y="235"/>
                      <a:pt x="302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2838" y="1459"/>
                <a:ext cx="618" cy="493"/>
              </a:xfrm>
              <a:custGeom>
                <a:avLst/>
                <a:gdLst>
                  <a:gd name="T0" fmla="*/ 245 w 262"/>
                  <a:gd name="T1" fmla="*/ 26 h 209"/>
                  <a:gd name="T2" fmla="*/ 256 w 262"/>
                  <a:gd name="T3" fmla="*/ 50 h 209"/>
                  <a:gd name="T4" fmla="*/ 260 w 262"/>
                  <a:gd name="T5" fmla="*/ 209 h 209"/>
                  <a:gd name="T6" fmla="*/ 250 w 262"/>
                  <a:gd name="T7" fmla="*/ 175 h 209"/>
                  <a:gd name="T8" fmla="*/ 246 w 262"/>
                  <a:gd name="T9" fmla="*/ 82 h 209"/>
                  <a:gd name="T10" fmla="*/ 237 w 262"/>
                  <a:gd name="T11" fmla="*/ 38 h 209"/>
                  <a:gd name="T12" fmla="*/ 228 w 262"/>
                  <a:gd name="T13" fmla="*/ 33 h 209"/>
                  <a:gd name="T14" fmla="*/ 212 w 262"/>
                  <a:gd name="T15" fmla="*/ 31 h 209"/>
                  <a:gd name="T16" fmla="*/ 51 w 262"/>
                  <a:gd name="T17" fmla="*/ 16 h 209"/>
                  <a:gd name="T18" fmla="*/ 0 w 262"/>
                  <a:gd name="T19" fmla="*/ 5 h 209"/>
                  <a:gd name="T20" fmla="*/ 1 w 262"/>
                  <a:gd name="T21" fmla="*/ 1 h 209"/>
                  <a:gd name="T22" fmla="*/ 4 w 262"/>
                  <a:gd name="T23" fmla="*/ 0 h 209"/>
                  <a:gd name="T24" fmla="*/ 245 w 262"/>
                  <a:gd name="T25" fmla="*/ 2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209">
                    <a:moveTo>
                      <a:pt x="245" y="26"/>
                    </a:moveTo>
                    <a:cubicBezTo>
                      <a:pt x="250" y="33"/>
                      <a:pt x="248" y="46"/>
                      <a:pt x="256" y="50"/>
                    </a:cubicBezTo>
                    <a:cubicBezTo>
                      <a:pt x="250" y="91"/>
                      <a:pt x="262" y="159"/>
                      <a:pt x="260" y="209"/>
                    </a:cubicBezTo>
                    <a:cubicBezTo>
                      <a:pt x="250" y="204"/>
                      <a:pt x="251" y="186"/>
                      <a:pt x="250" y="175"/>
                    </a:cubicBezTo>
                    <a:cubicBezTo>
                      <a:pt x="249" y="146"/>
                      <a:pt x="249" y="113"/>
                      <a:pt x="246" y="82"/>
                    </a:cubicBezTo>
                    <a:cubicBezTo>
                      <a:pt x="239" y="70"/>
                      <a:pt x="242" y="47"/>
                      <a:pt x="237" y="38"/>
                    </a:cubicBezTo>
                    <a:cubicBezTo>
                      <a:pt x="234" y="37"/>
                      <a:pt x="229" y="38"/>
                      <a:pt x="228" y="33"/>
                    </a:cubicBezTo>
                    <a:cubicBezTo>
                      <a:pt x="223" y="36"/>
                      <a:pt x="216" y="33"/>
                      <a:pt x="212" y="31"/>
                    </a:cubicBezTo>
                    <a:cubicBezTo>
                      <a:pt x="158" y="28"/>
                      <a:pt x="107" y="25"/>
                      <a:pt x="51" y="16"/>
                    </a:cubicBezTo>
                    <a:cubicBezTo>
                      <a:pt x="34" y="13"/>
                      <a:pt x="15" y="14"/>
                      <a:pt x="0" y="5"/>
                    </a:cubicBezTo>
                    <a:cubicBezTo>
                      <a:pt x="0" y="3"/>
                      <a:pt x="1" y="3"/>
                      <a:pt x="1" y="1"/>
                    </a:cubicBezTo>
                    <a:cubicBezTo>
                      <a:pt x="2" y="1"/>
                      <a:pt x="2" y="0"/>
                      <a:pt x="4" y="0"/>
                    </a:cubicBezTo>
                    <a:cubicBezTo>
                      <a:pt x="77" y="17"/>
                      <a:pt x="171" y="18"/>
                      <a:pt x="24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2478969" y="1950144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单击此处添加文本，单击此处添加文本，单击此处添加文本。</a:t>
              </a:r>
              <a:endParaRPr lang="zh-CN" altLang="en-US" sz="105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53043" y="2333831"/>
            <a:ext cx="4993511" cy="503740"/>
            <a:chOff x="2453043" y="2333831"/>
            <a:chExt cx="4993511" cy="503740"/>
          </a:xfrm>
        </p:grpSpPr>
        <p:sp>
          <p:nvSpPr>
            <p:cNvPr id="11" name="矩形 8"/>
            <p:cNvSpPr/>
            <p:nvPr/>
          </p:nvSpPr>
          <p:spPr>
            <a:xfrm flipH="1">
              <a:off x="2453043" y="2333831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25" name="Group 20"/>
            <p:cNvGrpSpPr>
              <a:grpSpLocks noChangeAspect="1"/>
            </p:cNvGrpSpPr>
            <p:nvPr/>
          </p:nvGrpSpPr>
          <p:grpSpPr bwMode="auto">
            <a:xfrm>
              <a:off x="7069420" y="2367752"/>
              <a:ext cx="280367" cy="420022"/>
              <a:chOff x="569" y="1195"/>
              <a:chExt cx="265" cy="397"/>
            </a:xfrm>
            <a:solidFill>
              <a:srgbClr val="FFFFFF">
                <a:alpha val="50000"/>
              </a:srgbClr>
            </a:solidFill>
          </p:grpSpPr>
          <p:sp>
            <p:nvSpPr>
              <p:cNvPr id="27" name="Freeform 21"/>
              <p:cNvSpPr>
                <a:spLocks noEditPoints="1"/>
              </p:cNvSpPr>
              <p:nvPr/>
            </p:nvSpPr>
            <p:spPr bwMode="auto">
              <a:xfrm>
                <a:off x="605" y="1195"/>
                <a:ext cx="229" cy="397"/>
              </a:xfrm>
              <a:custGeom>
                <a:avLst/>
                <a:gdLst>
                  <a:gd name="T0" fmla="*/ 76 w 97"/>
                  <a:gd name="T1" fmla="*/ 24 h 168"/>
                  <a:gd name="T2" fmla="*/ 80 w 97"/>
                  <a:gd name="T3" fmla="*/ 116 h 168"/>
                  <a:gd name="T4" fmla="*/ 63 w 97"/>
                  <a:gd name="T5" fmla="*/ 130 h 168"/>
                  <a:gd name="T6" fmla="*/ 74 w 97"/>
                  <a:gd name="T7" fmla="*/ 147 h 168"/>
                  <a:gd name="T8" fmla="*/ 1 w 97"/>
                  <a:gd name="T9" fmla="*/ 168 h 168"/>
                  <a:gd name="T10" fmla="*/ 16 w 97"/>
                  <a:gd name="T11" fmla="*/ 152 h 168"/>
                  <a:gd name="T12" fmla="*/ 8 w 97"/>
                  <a:gd name="T13" fmla="*/ 123 h 168"/>
                  <a:gd name="T14" fmla="*/ 34 w 97"/>
                  <a:gd name="T15" fmla="*/ 125 h 168"/>
                  <a:gd name="T16" fmla="*/ 76 w 97"/>
                  <a:gd name="T17" fmla="*/ 101 h 168"/>
                  <a:gd name="T18" fmla="*/ 75 w 97"/>
                  <a:gd name="T19" fmla="*/ 39 h 168"/>
                  <a:gd name="T20" fmla="*/ 51 w 97"/>
                  <a:gd name="T21" fmla="*/ 6 h 168"/>
                  <a:gd name="T22" fmla="*/ 55 w 97"/>
                  <a:gd name="T23" fmla="*/ 8 h 168"/>
                  <a:gd name="T24" fmla="*/ 49 w 97"/>
                  <a:gd name="T25" fmla="*/ 10 h 168"/>
                  <a:gd name="T26" fmla="*/ 48 w 97"/>
                  <a:gd name="T27" fmla="*/ 15 h 168"/>
                  <a:gd name="T28" fmla="*/ 58 w 97"/>
                  <a:gd name="T29" fmla="*/ 20 h 168"/>
                  <a:gd name="T30" fmla="*/ 67 w 97"/>
                  <a:gd name="T31" fmla="*/ 19 h 168"/>
                  <a:gd name="T32" fmla="*/ 70 w 97"/>
                  <a:gd name="T33" fmla="*/ 27 h 168"/>
                  <a:gd name="T34" fmla="*/ 73 w 97"/>
                  <a:gd name="T35" fmla="*/ 31 h 168"/>
                  <a:gd name="T36" fmla="*/ 74 w 97"/>
                  <a:gd name="T37" fmla="*/ 29 h 168"/>
                  <a:gd name="T38" fmla="*/ 79 w 97"/>
                  <a:gd name="T39" fmla="*/ 38 h 168"/>
                  <a:gd name="T40" fmla="*/ 87 w 97"/>
                  <a:gd name="T41" fmla="*/ 71 h 168"/>
                  <a:gd name="T42" fmla="*/ 92 w 97"/>
                  <a:gd name="T43" fmla="*/ 68 h 168"/>
                  <a:gd name="T44" fmla="*/ 91 w 97"/>
                  <a:gd name="T45" fmla="*/ 75 h 168"/>
                  <a:gd name="T46" fmla="*/ 88 w 97"/>
                  <a:gd name="T47" fmla="*/ 79 h 168"/>
                  <a:gd name="T48" fmla="*/ 93 w 97"/>
                  <a:gd name="T49" fmla="*/ 84 h 168"/>
                  <a:gd name="T50" fmla="*/ 85 w 97"/>
                  <a:gd name="T51" fmla="*/ 90 h 168"/>
                  <a:gd name="T52" fmla="*/ 82 w 97"/>
                  <a:gd name="T53" fmla="*/ 97 h 168"/>
                  <a:gd name="T54" fmla="*/ 89 w 97"/>
                  <a:gd name="T55" fmla="*/ 98 h 168"/>
                  <a:gd name="T56" fmla="*/ 85 w 97"/>
                  <a:gd name="T57" fmla="*/ 97 h 168"/>
                  <a:gd name="T58" fmla="*/ 81 w 97"/>
                  <a:gd name="T59" fmla="*/ 110 h 168"/>
                  <a:gd name="T60" fmla="*/ 71 w 97"/>
                  <a:gd name="T61" fmla="*/ 114 h 168"/>
                  <a:gd name="T62" fmla="*/ 68 w 97"/>
                  <a:gd name="T63" fmla="*/ 116 h 168"/>
                  <a:gd name="T64" fmla="*/ 16 w 97"/>
                  <a:gd name="T65" fmla="*/ 124 h 168"/>
                  <a:gd name="T66" fmla="*/ 23 w 97"/>
                  <a:gd name="T67" fmla="*/ 126 h 168"/>
                  <a:gd name="T68" fmla="*/ 61 w 97"/>
                  <a:gd name="T69" fmla="*/ 123 h 168"/>
                  <a:gd name="T70" fmla="*/ 66 w 97"/>
                  <a:gd name="T71" fmla="*/ 122 h 168"/>
                  <a:gd name="T72" fmla="*/ 30 w 97"/>
                  <a:gd name="T73" fmla="*/ 130 h 168"/>
                  <a:gd name="T74" fmla="*/ 14 w 97"/>
                  <a:gd name="T75" fmla="*/ 132 h 168"/>
                  <a:gd name="T76" fmla="*/ 37 w 97"/>
                  <a:gd name="T77" fmla="*/ 128 h 168"/>
                  <a:gd name="T78" fmla="*/ 47 w 97"/>
                  <a:gd name="T79" fmla="*/ 126 h 168"/>
                  <a:gd name="T80" fmla="*/ 59 w 97"/>
                  <a:gd name="T81" fmla="*/ 126 h 168"/>
                  <a:gd name="T82" fmla="*/ 44 w 97"/>
                  <a:gd name="T83" fmla="*/ 130 h 168"/>
                  <a:gd name="T84" fmla="*/ 18 w 97"/>
                  <a:gd name="T85" fmla="*/ 134 h 168"/>
                  <a:gd name="T86" fmla="*/ 25 w 97"/>
                  <a:gd name="T87" fmla="*/ 135 h 168"/>
                  <a:gd name="T88" fmla="*/ 58 w 97"/>
                  <a:gd name="T89" fmla="*/ 130 h 168"/>
                  <a:gd name="T90" fmla="*/ 37 w 97"/>
                  <a:gd name="T91" fmla="*/ 136 h 168"/>
                  <a:gd name="T92" fmla="*/ 39 w 97"/>
                  <a:gd name="T93" fmla="*/ 144 h 168"/>
                  <a:gd name="T94" fmla="*/ 29 w 97"/>
                  <a:gd name="T95" fmla="*/ 145 h 168"/>
                  <a:gd name="T96" fmla="*/ 43 w 97"/>
                  <a:gd name="T97" fmla="*/ 143 h 168"/>
                  <a:gd name="T98" fmla="*/ 34 w 97"/>
                  <a:gd name="T99" fmla="*/ 155 h 168"/>
                  <a:gd name="T100" fmla="*/ 58 w 97"/>
                  <a:gd name="T101" fmla="*/ 146 h 168"/>
                  <a:gd name="T102" fmla="*/ 50 w 97"/>
                  <a:gd name="T103" fmla="*/ 147 h 168"/>
                  <a:gd name="T104" fmla="*/ 54 w 97"/>
                  <a:gd name="T105" fmla="*/ 150 h 168"/>
                  <a:gd name="T106" fmla="*/ 28 w 97"/>
                  <a:gd name="T107" fmla="*/ 159 h 168"/>
                  <a:gd name="T108" fmla="*/ 67 w 97"/>
                  <a:gd name="T109" fmla="*/ 150 h 168"/>
                  <a:gd name="T110" fmla="*/ 10 w 97"/>
                  <a:gd name="T111" fmla="*/ 162 h 168"/>
                  <a:gd name="T112" fmla="*/ 39 w 97"/>
                  <a:gd name="T113" fmla="*/ 157 h 168"/>
                  <a:gd name="T114" fmla="*/ 44 w 97"/>
                  <a:gd name="T115" fmla="*/ 156 h 168"/>
                  <a:gd name="T116" fmla="*/ 67 w 97"/>
                  <a:gd name="T117" fmla="*/ 153 h 168"/>
                  <a:gd name="T118" fmla="*/ 42 w 97"/>
                  <a:gd name="T119" fmla="*/ 159 h 168"/>
                  <a:gd name="T120" fmla="*/ 42 w 97"/>
                  <a:gd name="T121" fmla="*/ 159 h 168"/>
                  <a:gd name="T122" fmla="*/ 55 w 97"/>
                  <a:gd name="T123" fmla="*/ 15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168">
                    <a:moveTo>
                      <a:pt x="60" y="10"/>
                    </a:moveTo>
                    <a:cubicBezTo>
                      <a:pt x="62" y="12"/>
                      <a:pt x="64" y="13"/>
                      <a:pt x="66" y="14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0" y="18"/>
                      <a:pt x="73" y="21"/>
                      <a:pt x="76" y="24"/>
                    </a:cubicBezTo>
                    <a:cubicBezTo>
                      <a:pt x="79" y="27"/>
                      <a:pt x="83" y="32"/>
                      <a:pt x="86" y="37"/>
                    </a:cubicBezTo>
                    <a:cubicBezTo>
                      <a:pt x="93" y="46"/>
                      <a:pt x="96" y="61"/>
                      <a:pt x="97" y="75"/>
                    </a:cubicBezTo>
                    <a:cubicBezTo>
                      <a:pt x="97" y="88"/>
                      <a:pt x="90" y="104"/>
                      <a:pt x="82" y="115"/>
                    </a:cubicBezTo>
                    <a:cubicBezTo>
                      <a:pt x="81" y="115"/>
                      <a:pt x="80" y="115"/>
                      <a:pt x="80" y="116"/>
                    </a:cubicBezTo>
                    <a:cubicBezTo>
                      <a:pt x="79" y="116"/>
                      <a:pt x="79" y="117"/>
                      <a:pt x="79" y="118"/>
                    </a:cubicBezTo>
                    <a:cubicBezTo>
                      <a:pt x="76" y="121"/>
                      <a:pt x="72" y="124"/>
                      <a:pt x="69" y="126"/>
                    </a:cubicBezTo>
                    <a:cubicBezTo>
                      <a:pt x="68" y="126"/>
                      <a:pt x="68" y="127"/>
                      <a:pt x="67" y="128"/>
                    </a:cubicBezTo>
                    <a:cubicBezTo>
                      <a:pt x="66" y="129"/>
                      <a:pt x="64" y="129"/>
                      <a:pt x="63" y="130"/>
                    </a:cubicBezTo>
                    <a:cubicBezTo>
                      <a:pt x="60" y="131"/>
                      <a:pt x="55" y="133"/>
                      <a:pt x="51" y="134"/>
                    </a:cubicBezTo>
                    <a:cubicBezTo>
                      <a:pt x="49" y="140"/>
                      <a:pt x="53" y="143"/>
                      <a:pt x="58" y="142"/>
                    </a:cubicBezTo>
                    <a:cubicBezTo>
                      <a:pt x="59" y="144"/>
                      <a:pt x="60" y="146"/>
                      <a:pt x="61" y="147"/>
                    </a:cubicBezTo>
                    <a:cubicBezTo>
                      <a:pt x="65" y="149"/>
                      <a:pt x="70" y="146"/>
                      <a:pt x="74" y="147"/>
                    </a:cubicBezTo>
                    <a:cubicBezTo>
                      <a:pt x="77" y="149"/>
                      <a:pt x="77" y="153"/>
                      <a:pt x="79" y="157"/>
                    </a:cubicBezTo>
                    <a:cubicBezTo>
                      <a:pt x="78" y="158"/>
                      <a:pt x="77" y="158"/>
                      <a:pt x="76" y="157"/>
                    </a:cubicBezTo>
                    <a:cubicBezTo>
                      <a:pt x="61" y="160"/>
                      <a:pt x="44" y="161"/>
                      <a:pt x="27" y="164"/>
                    </a:cubicBezTo>
                    <a:cubicBezTo>
                      <a:pt x="19" y="166"/>
                      <a:pt x="10" y="167"/>
                      <a:pt x="1" y="168"/>
                    </a:cubicBezTo>
                    <a:cubicBezTo>
                      <a:pt x="0" y="167"/>
                      <a:pt x="2" y="167"/>
                      <a:pt x="3" y="165"/>
                    </a:cubicBezTo>
                    <a:cubicBezTo>
                      <a:pt x="3" y="163"/>
                      <a:pt x="3" y="161"/>
                      <a:pt x="3" y="159"/>
                    </a:cubicBezTo>
                    <a:cubicBezTo>
                      <a:pt x="3" y="158"/>
                      <a:pt x="5" y="158"/>
                      <a:pt x="4" y="156"/>
                    </a:cubicBezTo>
                    <a:cubicBezTo>
                      <a:pt x="8" y="154"/>
                      <a:pt x="11" y="152"/>
                      <a:pt x="16" y="152"/>
                    </a:cubicBezTo>
                    <a:cubicBezTo>
                      <a:pt x="16" y="144"/>
                      <a:pt x="31" y="148"/>
                      <a:pt x="26" y="137"/>
                    </a:cubicBezTo>
                    <a:cubicBezTo>
                      <a:pt x="20" y="136"/>
                      <a:pt x="13" y="135"/>
                      <a:pt x="7" y="132"/>
                    </a:cubicBezTo>
                    <a:cubicBezTo>
                      <a:pt x="7" y="129"/>
                      <a:pt x="6" y="125"/>
                      <a:pt x="7" y="123"/>
                    </a:cubicBezTo>
                    <a:cubicBezTo>
                      <a:pt x="7" y="123"/>
                      <a:pt x="8" y="123"/>
                      <a:pt x="8" y="123"/>
                    </a:cubicBezTo>
                    <a:cubicBezTo>
                      <a:pt x="9" y="122"/>
                      <a:pt x="9" y="120"/>
                      <a:pt x="10" y="120"/>
                    </a:cubicBezTo>
                    <a:cubicBezTo>
                      <a:pt x="14" y="119"/>
                      <a:pt x="19" y="123"/>
                      <a:pt x="22" y="124"/>
                    </a:cubicBezTo>
                    <a:cubicBezTo>
                      <a:pt x="24" y="124"/>
                      <a:pt x="26" y="125"/>
                      <a:pt x="28" y="125"/>
                    </a:cubicBezTo>
                    <a:cubicBezTo>
                      <a:pt x="30" y="125"/>
                      <a:pt x="32" y="126"/>
                      <a:pt x="34" y="125"/>
                    </a:cubicBezTo>
                    <a:cubicBezTo>
                      <a:pt x="39" y="125"/>
                      <a:pt x="43" y="125"/>
                      <a:pt x="47" y="124"/>
                    </a:cubicBezTo>
                    <a:cubicBezTo>
                      <a:pt x="50" y="123"/>
                      <a:pt x="55" y="122"/>
                      <a:pt x="59" y="118"/>
                    </a:cubicBezTo>
                    <a:cubicBezTo>
                      <a:pt x="62" y="118"/>
                      <a:pt x="65" y="115"/>
                      <a:pt x="68" y="113"/>
                    </a:cubicBezTo>
                    <a:cubicBezTo>
                      <a:pt x="71" y="110"/>
                      <a:pt x="74" y="105"/>
                      <a:pt x="76" y="101"/>
                    </a:cubicBezTo>
                    <a:cubicBezTo>
                      <a:pt x="77" y="100"/>
                      <a:pt x="79" y="98"/>
                      <a:pt x="79" y="97"/>
                    </a:cubicBezTo>
                    <a:cubicBezTo>
                      <a:pt x="80" y="94"/>
                      <a:pt x="81" y="91"/>
                      <a:pt x="82" y="88"/>
                    </a:cubicBezTo>
                    <a:cubicBezTo>
                      <a:pt x="84" y="80"/>
                      <a:pt x="86" y="70"/>
                      <a:pt x="84" y="60"/>
                    </a:cubicBezTo>
                    <a:cubicBezTo>
                      <a:pt x="82" y="53"/>
                      <a:pt x="79" y="45"/>
                      <a:pt x="75" y="39"/>
                    </a:cubicBezTo>
                    <a:cubicBezTo>
                      <a:pt x="71" y="32"/>
                      <a:pt x="64" y="26"/>
                      <a:pt x="57" y="23"/>
                    </a:cubicBezTo>
                    <a:cubicBezTo>
                      <a:pt x="52" y="18"/>
                      <a:pt x="43" y="18"/>
                      <a:pt x="36" y="15"/>
                    </a:cubicBezTo>
                    <a:cubicBezTo>
                      <a:pt x="35" y="11"/>
                      <a:pt x="39" y="9"/>
                      <a:pt x="40" y="6"/>
                    </a:cubicBezTo>
                    <a:cubicBezTo>
                      <a:pt x="44" y="4"/>
                      <a:pt x="49" y="4"/>
                      <a:pt x="51" y="6"/>
                    </a:cubicBezTo>
                    <a:cubicBezTo>
                      <a:pt x="51" y="0"/>
                      <a:pt x="62" y="1"/>
                      <a:pt x="61" y="7"/>
                    </a:cubicBezTo>
                    <a:cubicBezTo>
                      <a:pt x="61" y="8"/>
                      <a:pt x="60" y="8"/>
                      <a:pt x="60" y="10"/>
                    </a:cubicBezTo>
                    <a:close/>
                    <a:moveTo>
                      <a:pt x="54" y="7"/>
                    </a:moveTo>
                    <a:cubicBezTo>
                      <a:pt x="54" y="7"/>
                      <a:pt x="54" y="8"/>
                      <a:pt x="55" y="8"/>
                    </a:cubicBezTo>
                    <a:cubicBezTo>
                      <a:pt x="55" y="7"/>
                      <a:pt x="55" y="6"/>
                      <a:pt x="55" y="6"/>
                    </a:cubicBezTo>
                    <a:cubicBezTo>
                      <a:pt x="54" y="6"/>
                      <a:pt x="53" y="6"/>
                      <a:pt x="54" y="7"/>
                    </a:cubicBezTo>
                    <a:close/>
                    <a:moveTo>
                      <a:pt x="47" y="13"/>
                    </a:moveTo>
                    <a:cubicBezTo>
                      <a:pt x="48" y="12"/>
                      <a:pt x="47" y="10"/>
                      <a:pt x="49" y="10"/>
                    </a:cubicBezTo>
                    <a:cubicBezTo>
                      <a:pt x="48" y="9"/>
                      <a:pt x="48" y="8"/>
                      <a:pt x="46" y="8"/>
                    </a:cubicBezTo>
                    <a:cubicBezTo>
                      <a:pt x="47" y="9"/>
                      <a:pt x="47" y="11"/>
                      <a:pt x="47" y="13"/>
                    </a:cubicBezTo>
                    <a:close/>
                    <a:moveTo>
                      <a:pt x="50" y="16"/>
                    </a:moveTo>
                    <a:cubicBezTo>
                      <a:pt x="49" y="16"/>
                      <a:pt x="49" y="15"/>
                      <a:pt x="48" y="15"/>
                    </a:cubicBezTo>
                    <a:cubicBezTo>
                      <a:pt x="47" y="15"/>
                      <a:pt x="46" y="15"/>
                      <a:pt x="46" y="15"/>
                    </a:cubicBezTo>
                    <a:cubicBezTo>
                      <a:pt x="47" y="16"/>
                      <a:pt x="51" y="17"/>
                      <a:pt x="50" y="16"/>
                    </a:cubicBezTo>
                    <a:close/>
                    <a:moveTo>
                      <a:pt x="56" y="19"/>
                    </a:moveTo>
                    <a:cubicBezTo>
                      <a:pt x="57" y="19"/>
                      <a:pt x="57" y="20"/>
                      <a:pt x="58" y="20"/>
                    </a:cubicBezTo>
                    <a:cubicBezTo>
                      <a:pt x="58" y="18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4"/>
                    </a:cubicBezTo>
                    <a:cubicBezTo>
                      <a:pt x="57" y="15"/>
                      <a:pt x="57" y="18"/>
                      <a:pt x="56" y="19"/>
                    </a:cubicBezTo>
                    <a:close/>
                    <a:moveTo>
                      <a:pt x="67" y="19"/>
                    </a:moveTo>
                    <a:cubicBezTo>
                      <a:pt x="66" y="18"/>
                      <a:pt x="64" y="16"/>
                      <a:pt x="63" y="15"/>
                    </a:cubicBezTo>
                    <a:cubicBezTo>
                      <a:pt x="64" y="16"/>
                      <a:pt x="65" y="19"/>
                      <a:pt x="67" y="19"/>
                    </a:cubicBezTo>
                    <a:close/>
                    <a:moveTo>
                      <a:pt x="69" y="27"/>
                    </a:moveTo>
                    <a:cubicBezTo>
                      <a:pt x="69" y="27"/>
                      <a:pt x="70" y="27"/>
                      <a:pt x="70" y="27"/>
                    </a:cubicBezTo>
                    <a:cubicBezTo>
                      <a:pt x="70" y="26"/>
                      <a:pt x="70" y="24"/>
                      <a:pt x="69" y="25"/>
                    </a:cubicBezTo>
                    <a:cubicBezTo>
                      <a:pt x="68" y="25"/>
                      <a:pt x="69" y="26"/>
                      <a:pt x="69" y="27"/>
                    </a:cubicBezTo>
                    <a:close/>
                    <a:moveTo>
                      <a:pt x="70" y="29"/>
                    </a:moveTo>
                    <a:cubicBezTo>
                      <a:pt x="71" y="30"/>
                      <a:pt x="72" y="31"/>
                      <a:pt x="73" y="31"/>
                    </a:cubicBezTo>
                    <a:cubicBezTo>
                      <a:pt x="72" y="31"/>
                      <a:pt x="72" y="29"/>
                      <a:pt x="72" y="29"/>
                    </a:cubicBezTo>
                    <a:cubicBezTo>
                      <a:pt x="71" y="29"/>
                      <a:pt x="71" y="29"/>
                      <a:pt x="70" y="29"/>
                    </a:cubicBezTo>
                    <a:close/>
                    <a:moveTo>
                      <a:pt x="75" y="31"/>
                    </a:moveTo>
                    <a:cubicBezTo>
                      <a:pt x="75" y="30"/>
                      <a:pt x="75" y="30"/>
                      <a:pt x="74" y="29"/>
                    </a:cubicBezTo>
                    <a:cubicBezTo>
                      <a:pt x="74" y="30"/>
                      <a:pt x="74" y="31"/>
                      <a:pt x="75" y="31"/>
                    </a:cubicBezTo>
                    <a:close/>
                    <a:moveTo>
                      <a:pt x="79" y="38"/>
                    </a:moveTo>
                    <a:cubicBezTo>
                      <a:pt x="79" y="37"/>
                      <a:pt x="79" y="35"/>
                      <a:pt x="78" y="35"/>
                    </a:cubicBezTo>
                    <a:cubicBezTo>
                      <a:pt x="78" y="36"/>
                      <a:pt x="78" y="38"/>
                      <a:pt x="79" y="38"/>
                    </a:cubicBezTo>
                    <a:close/>
                    <a:moveTo>
                      <a:pt x="91" y="62"/>
                    </a:moveTo>
                    <a:cubicBezTo>
                      <a:pt x="92" y="61"/>
                      <a:pt x="92" y="60"/>
                      <a:pt x="91" y="60"/>
                    </a:cubicBezTo>
                    <a:cubicBezTo>
                      <a:pt x="91" y="60"/>
                      <a:pt x="91" y="62"/>
                      <a:pt x="91" y="62"/>
                    </a:cubicBezTo>
                    <a:close/>
                    <a:moveTo>
                      <a:pt x="87" y="71"/>
                    </a:moveTo>
                    <a:cubicBezTo>
                      <a:pt x="88" y="70"/>
                      <a:pt x="88" y="66"/>
                      <a:pt x="87" y="64"/>
                    </a:cubicBezTo>
                    <a:cubicBezTo>
                      <a:pt x="86" y="66"/>
                      <a:pt x="86" y="70"/>
                      <a:pt x="87" y="71"/>
                    </a:cubicBezTo>
                    <a:close/>
                    <a:moveTo>
                      <a:pt x="91" y="67"/>
                    </a:moveTo>
                    <a:cubicBezTo>
                      <a:pt x="91" y="67"/>
                      <a:pt x="91" y="68"/>
                      <a:pt x="92" y="68"/>
                    </a:cubicBezTo>
                    <a:cubicBezTo>
                      <a:pt x="91" y="67"/>
                      <a:pt x="92" y="65"/>
                      <a:pt x="91" y="65"/>
                    </a:cubicBezTo>
                    <a:cubicBezTo>
                      <a:pt x="92" y="66"/>
                      <a:pt x="90" y="66"/>
                      <a:pt x="91" y="67"/>
                    </a:cubicBezTo>
                    <a:close/>
                    <a:moveTo>
                      <a:pt x="90" y="80"/>
                    </a:moveTo>
                    <a:cubicBezTo>
                      <a:pt x="92" y="79"/>
                      <a:pt x="91" y="76"/>
                      <a:pt x="91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77"/>
                      <a:pt x="90" y="78"/>
                      <a:pt x="90" y="80"/>
                    </a:cubicBezTo>
                    <a:close/>
                    <a:moveTo>
                      <a:pt x="89" y="82"/>
                    </a:moveTo>
                    <a:cubicBezTo>
                      <a:pt x="89" y="81"/>
                      <a:pt x="89" y="79"/>
                      <a:pt x="88" y="79"/>
                    </a:cubicBezTo>
                    <a:cubicBezTo>
                      <a:pt x="88" y="80"/>
                      <a:pt x="87" y="82"/>
                      <a:pt x="89" y="82"/>
                    </a:cubicBezTo>
                    <a:close/>
                    <a:moveTo>
                      <a:pt x="93" y="84"/>
                    </a:moveTo>
                    <a:cubicBezTo>
                      <a:pt x="94" y="84"/>
                      <a:pt x="94" y="82"/>
                      <a:pt x="93" y="81"/>
                    </a:cubicBezTo>
                    <a:cubicBezTo>
                      <a:pt x="94" y="82"/>
                      <a:pt x="93" y="84"/>
                      <a:pt x="93" y="84"/>
                    </a:cubicBezTo>
                    <a:close/>
                    <a:moveTo>
                      <a:pt x="90" y="87"/>
                    </a:moveTo>
                    <a:cubicBezTo>
                      <a:pt x="90" y="86"/>
                      <a:pt x="91" y="85"/>
                      <a:pt x="90" y="83"/>
                    </a:cubicBezTo>
                    <a:cubicBezTo>
                      <a:pt x="89" y="84"/>
                      <a:pt x="89" y="86"/>
                      <a:pt x="90" y="87"/>
                    </a:cubicBezTo>
                    <a:close/>
                    <a:moveTo>
                      <a:pt x="85" y="90"/>
                    </a:moveTo>
                    <a:cubicBezTo>
                      <a:pt x="86" y="90"/>
                      <a:pt x="86" y="91"/>
                      <a:pt x="87" y="90"/>
                    </a:cubicBezTo>
                    <a:cubicBezTo>
                      <a:pt x="86" y="88"/>
                      <a:pt x="87" y="87"/>
                      <a:pt x="87" y="86"/>
                    </a:cubicBezTo>
                    <a:cubicBezTo>
                      <a:pt x="86" y="87"/>
                      <a:pt x="85" y="89"/>
                      <a:pt x="85" y="90"/>
                    </a:cubicBezTo>
                    <a:close/>
                    <a:moveTo>
                      <a:pt x="82" y="97"/>
                    </a:moveTo>
                    <a:cubicBezTo>
                      <a:pt x="82" y="98"/>
                      <a:pt x="80" y="99"/>
                      <a:pt x="81" y="100"/>
                    </a:cubicBezTo>
                    <a:cubicBezTo>
                      <a:pt x="82" y="99"/>
                      <a:pt x="84" y="97"/>
                      <a:pt x="84" y="95"/>
                    </a:cubicBezTo>
                    <a:cubicBezTo>
                      <a:pt x="83" y="96"/>
                      <a:pt x="83" y="97"/>
                      <a:pt x="82" y="97"/>
                    </a:cubicBezTo>
                    <a:close/>
                    <a:moveTo>
                      <a:pt x="89" y="98"/>
                    </a:moveTo>
                    <a:cubicBezTo>
                      <a:pt x="89" y="97"/>
                      <a:pt x="91" y="95"/>
                      <a:pt x="90" y="95"/>
                    </a:cubicBezTo>
                    <a:cubicBezTo>
                      <a:pt x="90" y="96"/>
                      <a:pt x="88" y="97"/>
                      <a:pt x="89" y="98"/>
                    </a:cubicBezTo>
                    <a:close/>
                    <a:moveTo>
                      <a:pt x="84" y="99"/>
                    </a:moveTo>
                    <a:cubicBezTo>
                      <a:pt x="85" y="99"/>
                      <a:pt x="86" y="97"/>
                      <a:pt x="85" y="97"/>
                    </a:cubicBezTo>
                    <a:cubicBezTo>
                      <a:pt x="85" y="98"/>
                      <a:pt x="84" y="98"/>
                      <a:pt x="84" y="99"/>
                    </a:cubicBezTo>
                    <a:close/>
                    <a:moveTo>
                      <a:pt x="81" y="110"/>
                    </a:moveTo>
                    <a:cubicBezTo>
                      <a:pt x="82" y="109"/>
                      <a:pt x="84" y="108"/>
                      <a:pt x="83" y="106"/>
                    </a:cubicBezTo>
                    <a:cubicBezTo>
                      <a:pt x="81" y="107"/>
                      <a:pt x="81" y="108"/>
                      <a:pt x="81" y="110"/>
                    </a:cubicBezTo>
                    <a:close/>
                    <a:moveTo>
                      <a:pt x="71" y="114"/>
                    </a:moveTo>
                    <a:cubicBezTo>
                      <a:pt x="72" y="113"/>
                      <a:pt x="73" y="113"/>
                      <a:pt x="74" y="113"/>
                    </a:cubicBezTo>
                    <a:cubicBezTo>
                      <a:pt x="74" y="113"/>
                      <a:pt x="74" y="112"/>
                      <a:pt x="74" y="111"/>
                    </a:cubicBezTo>
                    <a:cubicBezTo>
                      <a:pt x="73" y="112"/>
                      <a:pt x="72" y="113"/>
                      <a:pt x="71" y="114"/>
                    </a:cubicBezTo>
                    <a:close/>
                    <a:moveTo>
                      <a:pt x="68" y="116"/>
                    </a:moveTo>
                    <a:cubicBezTo>
                      <a:pt x="69" y="117"/>
                      <a:pt x="69" y="118"/>
                      <a:pt x="70" y="118"/>
                    </a:cubicBezTo>
                    <a:cubicBezTo>
                      <a:pt x="69" y="116"/>
                      <a:pt x="71" y="114"/>
                      <a:pt x="70" y="114"/>
                    </a:cubicBezTo>
                    <a:cubicBezTo>
                      <a:pt x="70" y="115"/>
                      <a:pt x="69" y="115"/>
                      <a:pt x="68" y="116"/>
                    </a:cubicBezTo>
                    <a:close/>
                    <a:moveTo>
                      <a:pt x="16" y="128"/>
                    </a:moveTo>
                    <a:cubicBezTo>
                      <a:pt x="17" y="128"/>
                      <a:pt x="17" y="128"/>
                      <a:pt x="18" y="128"/>
                    </a:cubicBezTo>
                    <a:cubicBezTo>
                      <a:pt x="18" y="126"/>
                      <a:pt x="18" y="125"/>
                      <a:pt x="18" y="124"/>
                    </a:cubicBezTo>
                    <a:cubicBezTo>
                      <a:pt x="17" y="124"/>
                      <a:pt x="17" y="124"/>
                      <a:pt x="16" y="124"/>
                    </a:cubicBezTo>
                    <a:cubicBezTo>
                      <a:pt x="16" y="125"/>
                      <a:pt x="15" y="126"/>
                      <a:pt x="16" y="128"/>
                    </a:cubicBezTo>
                    <a:close/>
                    <a:moveTo>
                      <a:pt x="21" y="128"/>
                    </a:moveTo>
                    <a:cubicBezTo>
                      <a:pt x="22" y="129"/>
                      <a:pt x="22" y="129"/>
                      <a:pt x="23" y="129"/>
                    </a:cubicBezTo>
                    <a:cubicBezTo>
                      <a:pt x="23" y="128"/>
                      <a:pt x="24" y="127"/>
                      <a:pt x="23" y="126"/>
                    </a:cubicBezTo>
                    <a:cubicBezTo>
                      <a:pt x="23" y="126"/>
                      <a:pt x="22" y="126"/>
                      <a:pt x="21" y="126"/>
                    </a:cubicBezTo>
                    <a:cubicBezTo>
                      <a:pt x="21" y="127"/>
                      <a:pt x="21" y="127"/>
                      <a:pt x="21" y="128"/>
                    </a:cubicBezTo>
                    <a:close/>
                    <a:moveTo>
                      <a:pt x="58" y="123"/>
                    </a:moveTo>
                    <a:cubicBezTo>
                      <a:pt x="59" y="123"/>
                      <a:pt x="60" y="123"/>
                      <a:pt x="61" y="123"/>
                    </a:cubicBezTo>
                    <a:cubicBezTo>
                      <a:pt x="61" y="122"/>
                      <a:pt x="61" y="122"/>
                      <a:pt x="61" y="121"/>
                    </a:cubicBezTo>
                    <a:cubicBezTo>
                      <a:pt x="60" y="121"/>
                      <a:pt x="58" y="122"/>
                      <a:pt x="58" y="123"/>
                    </a:cubicBezTo>
                    <a:close/>
                    <a:moveTo>
                      <a:pt x="64" y="124"/>
                    </a:moveTo>
                    <a:cubicBezTo>
                      <a:pt x="65" y="124"/>
                      <a:pt x="65" y="123"/>
                      <a:pt x="66" y="122"/>
                    </a:cubicBezTo>
                    <a:cubicBezTo>
                      <a:pt x="66" y="122"/>
                      <a:pt x="66" y="121"/>
                      <a:pt x="66" y="121"/>
                    </a:cubicBezTo>
                    <a:cubicBezTo>
                      <a:pt x="65" y="122"/>
                      <a:pt x="64" y="122"/>
                      <a:pt x="64" y="124"/>
                    </a:cubicBezTo>
                    <a:close/>
                    <a:moveTo>
                      <a:pt x="28" y="128"/>
                    </a:moveTo>
                    <a:cubicBezTo>
                      <a:pt x="29" y="129"/>
                      <a:pt x="29" y="130"/>
                      <a:pt x="30" y="130"/>
                    </a:cubicBezTo>
                    <a:cubicBezTo>
                      <a:pt x="29" y="129"/>
                      <a:pt x="31" y="128"/>
                      <a:pt x="30" y="128"/>
                    </a:cubicBezTo>
                    <a:cubicBezTo>
                      <a:pt x="29" y="128"/>
                      <a:pt x="29" y="128"/>
                      <a:pt x="28" y="128"/>
                    </a:cubicBezTo>
                    <a:close/>
                    <a:moveTo>
                      <a:pt x="12" y="132"/>
                    </a:moveTo>
                    <a:cubicBezTo>
                      <a:pt x="13" y="132"/>
                      <a:pt x="13" y="132"/>
                      <a:pt x="14" y="132"/>
                    </a:cubicBezTo>
                    <a:cubicBezTo>
                      <a:pt x="14" y="131"/>
                      <a:pt x="12" y="131"/>
                      <a:pt x="12" y="132"/>
                    </a:cubicBezTo>
                    <a:close/>
                    <a:moveTo>
                      <a:pt x="40" y="130"/>
                    </a:moveTo>
                    <a:cubicBezTo>
                      <a:pt x="39" y="129"/>
                      <a:pt x="40" y="128"/>
                      <a:pt x="40" y="127"/>
                    </a:cubicBezTo>
                    <a:cubicBezTo>
                      <a:pt x="39" y="127"/>
                      <a:pt x="38" y="127"/>
                      <a:pt x="37" y="128"/>
                    </a:cubicBezTo>
                    <a:cubicBezTo>
                      <a:pt x="37" y="129"/>
                      <a:pt x="38" y="130"/>
                      <a:pt x="40" y="130"/>
                    </a:cubicBezTo>
                    <a:close/>
                    <a:moveTo>
                      <a:pt x="50" y="127"/>
                    </a:moveTo>
                    <a:cubicBezTo>
                      <a:pt x="50" y="126"/>
                      <a:pt x="50" y="126"/>
                      <a:pt x="50" y="126"/>
                    </a:cubicBezTo>
                    <a:cubicBezTo>
                      <a:pt x="49" y="126"/>
                      <a:pt x="47" y="126"/>
                      <a:pt x="47" y="126"/>
                    </a:cubicBezTo>
                    <a:cubicBezTo>
                      <a:pt x="48" y="127"/>
                      <a:pt x="49" y="127"/>
                      <a:pt x="50" y="127"/>
                    </a:cubicBezTo>
                    <a:close/>
                    <a:moveTo>
                      <a:pt x="59" y="126"/>
                    </a:moveTo>
                    <a:cubicBezTo>
                      <a:pt x="58" y="126"/>
                      <a:pt x="60" y="126"/>
                      <a:pt x="60" y="125"/>
                    </a:cubicBezTo>
                    <a:cubicBezTo>
                      <a:pt x="59" y="125"/>
                      <a:pt x="57" y="126"/>
                      <a:pt x="59" y="126"/>
                    </a:cubicBezTo>
                    <a:close/>
                    <a:moveTo>
                      <a:pt x="44" y="130"/>
                    </a:moveTo>
                    <a:cubicBezTo>
                      <a:pt x="45" y="130"/>
                      <a:pt x="45" y="129"/>
                      <a:pt x="45" y="128"/>
                    </a:cubicBezTo>
                    <a:cubicBezTo>
                      <a:pt x="44" y="128"/>
                      <a:pt x="44" y="128"/>
                      <a:pt x="43" y="128"/>
                    </a:cubicBezTo>
                    <a:cubicBezTo>
                      <a:pt x="43" y="129"/>
                      <a:pt x="43" y="129"/>
                      <a:pt x="44" y="130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9" y="134"/>
                      <a:pt x="19" y="134"/>
                    </a:cubicBezTo>
                    <a:cubicBezTo>
                      <a:pt x="19" y="133"/>
                      <a:pt x="19" y="132"/>
                      <a:pt x="18" y="132"/>
                    </a:cubicBezTo>
                    <a:cubicBezTo>
                      <a:pt x="18" y="133"/>
                      <a:pt x="18" y="133"/>
                      <a:pt x="18" y="134"/>
                    </a:cubicBezTo>
                    <a:close/>
                    <a:moveTo>
                      <a:pt x="59" y="129"/>
                    </a:moveTo>
                    <a:cubicBezTo>
                      <a:pt x="61" y="129"/>
                      <a:pt x="62" y="128"/>
                      <a:pt x="63" y="127"/>
                    </a:cubicBezTo>
                    <a:cubicBezTo>
                      <a:pt x="61" y="127"/>
                      <a:pt x="60" y="128"/>
                      <a:pt x="59" y="129"/>
                    </a:cubicBezTo>
                    <a:close/>
                    <a:moveTo>
                      <a:pt x="25" y="135"/>
                    </a:moveTo>
                    <a:cubicBezTo>
                      <a:pt x="24" y="134"/>
                      <a:pt x="23" y="134"/>
                      <a:pt x="21" y="134"/>
                    </a:cubicBezTo>
                    <a:cubicBezTo>
                      <a:pt x="21" y="136"/>
                      <a:pt x="24" y="134"/>
                      <a:pt x="25" y="135"/>
                    </a:cubicBezTo>
                    <a:close/>
                    <a:moveTo>
                      <a:pt x="55" y="131"/>
                    </a:moveTo>
                    <a:cubicBezTo>
                      <a:pt x="56" y="130"/>
                      <a:pt x="58" y="131"/>
                      <a:pt x="58" y="130"/>
                    </a:cubicBezTo>
                    <a:cubicBezTo>
                      <a:pt x="57" y="129"/>
                      <a:pt x="55" y="130"/>
                      <a:pt x="55" y="131"/>
                    </a:cubicBezTo>
                    <a:close/>
                    <a:moveTo>
                      <a:pt x="37" y="136"/>
                    </a:moveTo>
                    <a:cubicBezTo>
                      <a:pt x="37" y="136"/>
                      <a:pt x="35" y="137"/>
                      <a:pt x="35" y="136"/>
                    </a:cubicBezTo>
                    <a:cubicBezTo>
                      <a:pt x="35" y="137"/>
                      <a:pt x="37" y="138"/>
                      <a:pt x="37" y="136"/>
                    </a:cubicBezTo>
                    <a:close/>
                    <a:moveTo>
                      <a:pt x="42" y="136"/>
                    </a:moveTo>
                    <a:cubicBezTo>
                      <a:pt x="41" y="136"/>
                      <a:pt x="40" y="136"/>
                      <a:pt x="39" y="136"/>
                    </a:cubicBezTo>
                    <a:cubicBezTo>
                      <a:pt x="40" y="138"/>
                      <a:pt x="42" y="137"/>
                      <a:pt x="42" y="136"/>
                    </a:cubicBezTo>
                    <a:close/>
                    <a:moveTo>
                      <a:pt x="39" y="144"/>
                    </a:moveTo>
                    <a:cubicBezTo>
                      <a:pt x="40" y="144"/>
                      <a:pt x="40" y="143"/>
                      <a:pt x="41" y="143"/>
                    </a:cubicBezTo>
                    <a:cubicBezTo>
                      <a:pt x="40" y="143"/>
                      <a:pt x="40" y="141"/>
                      <a:pt x="39" y="142"/>
                    </a:cubicBezTo>
                    <a:cubicBezTo>
                      <a:pt x="39" y="142"/>
                      <a:pt x="39" y="143"/>
                      <a:pt x="39" y="144"/>
                    </a:cubicBezTo>
                    <a:close/>
                    <a:moveTo>
                      <a:pt x="29" y="145"/>
                    </a:moveTo>
                    <a:cubicBezTo>
                      <a:pt x="29" y="144"/>
                      <a:pt x="30" y="144"/>
                      <a:pt x="30" y="144"/>
                    </a:cubicBezTo>
                    <a:cubicBezTo>
                      <a:pt x="29" y="143"/>
                      <a:pt x="28" y="145"/>
                      <a:pt x="29" y="145"/>
                    </a:cubicBezTo>
                    <a:close/>
                    <a:moveTo>
                      <a:pt x="44" y="146"/>
                    </a:moveTo>
                    <a:cubicBezTo>
                      <a:pt x="44" y="145"/>
                      <a:pt x="44" y="144"/>
                      <a:pt x="43" y="143"/>
                    </a:cubicBezTo>
                    <a:cubicBezTo>
                      <a:pt x="43" y="144"/>
                      <a:pt x="43" y="145"/>
                      <a:pt x="44" y="146"/>
                    </a:cubicBezTo>
                    <a:close/>
                    <a:moveTo>
                      <a:pt x="34" y="155"/>
                    </a:moveTo>
                    <a:cubicBezTo>
                      <a:pt x="38" y="154"/>
                      <a:pt x="38" y="150"/>
                      <a:pt x="36" y="147"/>
                    </a:cubicBezTo>
                    <a:cubicBezTo>
                      <a:pt x="36" y="150"/>
                      <a:pt x="35" y="152"/>
                      <a:pt x="34" y="155"/>
                    </a:cubicBezTo>
                    <a:close/>
                    <a:moveTo>
                      <a:pt x="40" y="153"/>
                    </a:moveTo>
                    <a:cubicBezTo>
                      <a:pt x="41" y="151"/>
                      <a:pt x="41" y="148"/>
                      <a:pt x="40" y="146"/>
                    </a:cubicBezTo>
                    <a:cubicBezTo>
                      <a:pt x="39" y="148"/>
                      <a:pt x="39" y="152"/>
                      <a:pt x="40" y="153"/>
                    </a:cubicBezTo>
                    <a:close/>
                    <a:moveTo>
                      <a:pt x="58" y="146"/>
                    </a:moveTo>
                    <a:cubicBezTo>
                      <a:pt x="57" y="146"/>
                      <a:pt x="56" y="144"/>
                      <a:pt x="55" y="145"/>
                    </a:cubicBezTo>
                    <a:cubicBezTo>
                      <a:pt x="57" y="145"/>
                      <a:pt x="57" y="146"/>
                      <a:pt x="58" y="146"/>
                    </a:cubicBezTo>
                    <a:close/>
                    <a:moveTo>
                      <a:pt x="51" y="153"/>
                    </a:moveTo>
                    <a:cubicBezTo>
                      <a:pt x="52" y="151"/>
                      <a:pt x="52" y="148"/>
                      <a:pt x="50" y="147"/>
                    </a:cubicBezTo>
                    <a:cubicBezTo>
                      <a:pt x="50" y="148"/>
                      <a:pt x="50" y="152"/>
                      <a:pt x="51" y="153"/>
                    </a:cubicBezTo>
                    <a:close/>
                    <a:moveTo>
                      <a:pt x="54" y="150"/>
                    </a:moveTo>
                    <a:cubicBezTo>
                      <a:pt x="55" y="150"/>
                      <a:pt x="55" y="147"/>
                      <a:pt x="54" y="148"/>
                    </a:cubicBezTo>
                    <a:cubicBezTo>
                      <a:pt x="54" y="148"/>
                      <a:pt x="54" y="150"/>
                      <a:pt x="54" y="150"/>
                    </a:cubicBezTo>
                    <a:close/>
                    <a:moveTo>
                      <a:pt x="44" y="152"/>
                    </a:moveTo>
                    <a:cubicBezTo>
                      <a:pt x="44" y="151"/>
                      <a:pt x="45" y="150"/>
                      <a:pt x="44" y="149"/>
                    </a:cubicBezTo>
                    <a:cubicBezTo>
                      <a:pt x="44" y="150"/>
                      <a:pt x="43" y="152"/>
                      <a:pt x="44" y="152"/>
                    </a:cubicBezTo>
                    <a:close/>
                    <a:moveTo>
                      <a:pt x="28" y="159"/>
                    </a:moveTo>
                    <a:cubicBezTo>
                      <a:pt x="30" y="159"/>
                      <a:pt x="31" y="157"/>
                      <a:pt x="30" y="155"/>
                    </a:cubicBezTo>
                    <a:cubicBezTo>
                      <a:pt x="29" y="156"/>
                      <a:pt x="27" y="157"/>
                      <a:pt x="28" y="159"/>
                    </a:cubicBezTo>
                    <a:close/>
                    <a:moveTo>
                      <a:pt x="74" y="150"/>
                    </a:moveTo>
                    <a:cubicBezTo>
                      <a:pt x="73" y="149"/>
                      <a:pt x="69" y="149"/>
                      <a:pt x="67" y="150"/>
                    </a:cubicBezTo>
                    <a:cubicBezTo>
                      <a:pt x="70" y="149"/>
                      <a:pt x="72" y="151"/>
                      <a:pt x="74" y="150"/>
                    </a:cubicBezTo>
                    <a:close/>
                    <a:moveTo>
                      <a:pt x="10" y="162"/>
                    </a:moveTo>
                    <a:cubicBezTo>
                      <a:pt x="11" y="162"/>
                      <a:pt x="11" y="159"/>
                      <a:pt x="10" y="159"/>
                    </a:cubicBezTo>
                    <a:cubicBezTo>
                      <a:pt x="11" y="160"/>
                      <a:pt x="10" y="161"/>
                      <a:pt x="10" y="162"/>
                    </a:cubicBezTo>
                    <a:close/>
                    <a:moveTo>
                      <a:pt x="39" y="157"/>
                    </a:moveTo>
                    <a:cubicBezTo>
                      <a:pt x="40" y="157"/>
                      <a:pt x="40" y="156"/>
                      <a:pt x="40" y="155"/>
                    </a:cubicBezTo>
                    <a:cubicBezTo>
                      <a:pt x="39" y="155"/>
                      <a:pt x="39" y="155"/>
                      <a:pt x="38" y="155"/>
                    </a:cubicBezTo>
                    <a:cubicBezTo>
                      <a:pt x="38" y="156"/>
                      <a:pt x="39" y="156"/>
                      <a:pt x="39" y="157"/>
                    </a:cubicBezTo>
                    <a:close/>
                    <a:moveTo>
                      <a:pt x="44" y="156"/>
                    </a:moveTo>
                    <a:cubicBezTo>
                      <a:pt x="45" y="158"/>
                      <a:pt x="48" y="158"/>
                      <a:pt x="49" y="156"/>
                    </a:cubicBezTo>
                    <a:cubicBezTo>
                      <a:pt x="48" y="156"/>
                      <a:pt x="49" y="154"/>
                      <a:pt x="48" y="154"/>
                    </a:cubicBezTo>
                    <a:cubicBezTo>
                      <a:pt x="48" y="156"/>
                      <a:pt x="45" y="155"/>
                      <a:pt x="44" y="156"/>
                    </a:cubicBezTo>
                    <a:close/>
                    <a:moveTo>
                      <a:pt x="67" y="153"/>
                    </a:moveTo>
                    <a:cubicBezTo>
                      <a:pt x="67" y="154"/>
                      <a:pt x="67" y="155"/>
                      <a:pt x="68" y="155"/>
                    </a:cubicBezTo>
                    <a:cubicBezTo>
                      <a:pt x="69" y="155"/>
                      <a:pt x="69" y="153"/>
                      <a:pt x="69" y="153"/>
                    </a:cubicBezTo>
                    <a:cubicBezTo>
                      <a:pt x="68" y="153"/>
                      <a:pt x="68" y="153"/>
                      <a:pt x="67" y="153"/>
                    </a:cubicBezTo>
                    <a:close/>
                    <a:moveTo>
                      <a:pt x="51" y="157"/>
                    </a:moveTo>
                    <a:cubicBezTo>
                      <a:pt x="52" y="156"/>
                      <a:pt x="53" y="156"/>
                      <a:pt x="53" y="155"/>
                    </a:cubicBezTo>
                    <a:cubicBezTo>
                      <a:pt x="52" y="156"/>
                      <a:pt x="51" y="156"/>
                      <a:pt x="51" y="157"/>
                    </a:cubicBezTo>
                    <a:close/>
                    <a:moveTo>
                      <a:pt x="42" y="159"/>
                    </a:moveTo>
                    <a:cubicBezTo>
                      <a:pt x="43" y="159"/>
                      <a:pt x="43" y="159"/>
                      <a:pt x="44" y="159"/>
                    </a:cubicBezTo>
                    <a:cubicBezTo>
                      <a:pt x="44" y="159"/>
                      <a:pt x="44" y="159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9"/>
                      <a:pt x="42" y="159"/>
                      <a:pt x="42" y="159"/>
                    </a:cubicBezTo>
                    <a:close/>
                    <a:moveTo>
                      <a:pt x="55" y="158"/>
                    </a:moveTo>
                    <a:cubicBezTo>
                      <a:pt x="56" y="157"/>
                      <a:pt x="57" y="157"/>
                      <a:pt x="58" y="157"/>
                    </a:cubicBezTo>
                    <a:cubicBezTo>
                      <a:pt x="58" y="157"/>
                      <a:pt x="57" y="156"/>
                      <a:pt x="57" y="156"/>
                    </a:cubicBezTo>
                    <a:cubicBezTo>
                      <a:pt x="56" y="157"/>
                      <a:pt x="54" y="156"/>
                      <a:pt x="55" y="158"/>
                    </a:cubicBezTo>
                    <a:close/>
                    <a:moveTo>
                      <a:pt x="18" y="163"/>
                    </a:moveTo>
                    <a:cubicBezTo>
                      <a:pt x="20" y="163"/>
                      <a:pt x="21" y="164"/>
                      <a:pt x="21" y="162"/>
                    </a:cubicBezTo>
                    <a:cubicBezTo>
                      <a:pt x="20" y="163"/>
                      <a:pt x="18" y="161"/>
                      <a:pt x="18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2"/>
              <p:cNvSpPr>
                <a:spLocks noEditPoints="1"/>
              </p:cNvSpPr>
              <p:nvPr/>
            </p:nvSpPr>
            <p:spPr bwMode="auto">
              <a:xfrm>
                <a:off x="569" y="1228"/>
                <a:ext cx="227" cy="253"/>
              </a:xfrm>
              <a:custGeom>
                <a:avLst/>
                <a:gdLst>
                  <a:gd name="T0" fmla="*/ 41 w 96"/>
                  <a:gd name="T1" fmla="*/ 105 h 107"/>
                  <a:gd name="T2" fmla="*/ 6 w 96"/>
                  <a:gd name="T3" fmla="*/ 76 h 107"/>
                  <a:gd name="T4" fmla="*/ 18 w 96"/>
                  <a:gd name="T5" fmla="*/ 14 h 107"/>
                  <a:gd name="T6" fmla="*/ 91 w 96"/>
                  <a:gd name="T7" fmla="*/ 32 h 107"/>
                  <a:gd name="T8" fmla="*/ 94 w 96"/>
                  <a:gd name="T9" fmla="*/ 63 h 107"/>
                  <a:gd name="T10" fmla="*/ 42 w 96"/>
                  <a:gd name="T11" fmla="*/ 7 h 107"/>
                  <a:gd name="T12" fmla="*/ 48 w 96"/>
                  <a:gd name="T13" fmla="*/ 14 h 107"/>
                  <a:gd name="T14" fmla="*/ 29 w 96"/>
                  <a:gd name="T15" fmla="*/ 13 h 107"/>
                  <a:gd name="T16" fmla="*/ 35 w 96"/>
                  <a:gd name="T17" fmla="*/ 8 h 107"/>
                  <a:gd name="T18" fmla="*/ 51 w 96"/>
                  <a:gd name="T19" fmla="*/ 15 h 107"/>
                  <a:gd name="T20" fmla="*/ 51 w 96"/>
                  <a:gd name="T21" fmla="*/ 15 h 107"/>
                  <a:gd name="T22" fmla="*/ 26 w 96"/>
                  <a:gd name="T23" fmla="*/ 15 h 107"/>
                  <a:gd name="T24" fmla="*/ 20 w 96"/>
                  <a:gd name="T25" fmla="*/ 27 h 107"/>
                  <a:gd name="T26" fmla="*/ 30 w 96"/>
                  <a:gd name="T27" fmla="*/ 15 h 107"/>
                  <a:gd name="T28" fmla="*/ 70 w 96"/>
                  <a:gd name="T29" fmla="*/ 24 h 107"/>
                  <a:gd name="T30" fmla="*/ 49 w 96"/>
                  <a:gd name="T31" fmla="*/ 16 h 107"/>
                  <a:gd name="T32" fmla="*/ 59 w 96"/>
                  <a:gd name="T33" fmla="*/ 20 h 107"/>
                  <a:gd name="T34" fmla="*/ 84 w 96"/>
                  <a:gd name="T35" fmla="*/ 35 h 107"/>
                  <a:gd name="T36" fmla="*/ 73 w 96"/>
                  <a:gd name="T37" fmla="*/ 26 h 107"/>
                  <a:gd name="T38" fmla="*/ 16 w 96"/>
                  <a:gd name="T39" fmla="*/ 29 h 107"/>
                  <a:gd name="T40" fmla="*/ 67 w 96"/>
                  <a:gd name="T41" fmla="*/ 49 h 107"/>
                  <a:gd name="T42" fmla="*/ 55 w 96"/>
                  <a:gd name="T43" fmla="*/ 40 h 107"/>
                  <a:gd name="T44" fmla="*/ 32 w 96"/>
                  <a:gd name="T45" fmla="*/ 33 h 107"/>
                  <a:gd name="T46" fmla="*/ 8 w 96"/>
                  <a:gd name="T47" fmla="*/ 50 h 107"/>
                  <a:gd name="T48" fmla="*/ 8 w 96"/>
                  <a:gd name="T49" fmla="*/ 50 h 107"/>
                  <a:gd name="T50" fmla="*/ 93 w 96"/>
                  <a:gd name="T51" fmla="*/ 45 h 107"/>
                  <a:gd name="T52" fmla="*/ 47 w 96"/>
                  <a:gd name="T53" fmla="*/ 54 h 107"/>
                  <a:gd name="T54" fmla="*/ 72 w 96"/>
                  <a:gd name="T55" fmla="*/ 39 h 107"/>
                  <a:gd name="T56" fmla="*/ 82 w 96"/>
                  <a:gd name="T57" fmla="*/ 60 h 107"/>
                  <a:gd name="T58" fmla="*/ 72 w 96"/>
                  <a:gd name="T59" fmla="*/ 39 h 107"/>
                  <a:gd name="T60" fmla="*/ 21 w 96"/>
                  <a:gd name="T61" fmla="*/ 65 h 107"/>
                  <a:gd name="T62" fmla="*/ 5 w 96"/>
                  <a:gd name="T63" fmla="*/ 64 h 107"/>
                  <a:gd name="T64" fmla="*/ 5 w 96"/>
                  <a:gd name="T65" fmla="*/ 64 h 107"/>
                  <a:gd name="T66" fmla="*/ 66 w 96"/>
                  <a:gd name="T67" fmla="*/ 51 h 107"/>
                  <a:gd name="T68" fmla="*/ 23 w 96"/>
                  <a:gd name="T69" fmla="*/ 67 h 107"/>
                  <a:gd name="T70" fmla="*/ 46 w 96"/>
                  <a:gd name="T71" fmla="*/ 56 h 107"/>
                  <a:gd name="T72" fmla="*/ 84 w 96"/>
                  <a:gd name="T73" fmla="*/ 62 h 107"/>
                  <a:gd name="T74" fmla="*/ 87 w 96"/>
                  <a:gd name="T75" fmla="*/ 41 h 107"/>
                  <a:gd name="T76" fmla="*/ 19 w 96"/>
                  <a:gd name="T77" fmla="*/ 82 h 107"/>
                  <a:gd name="T78" fmla="*/ 9 w 96"/>
                  <a:gd name="T79" fmla="*/ 71 h 107"/>
                  <a:gd name="T80" fmla="*/ 81 w 96"/>
                  <a:gd name="T81" fmla="*/ 62 h 107"/>
                  <a:gd name="T82" fmla="*/ 48 w 96"/>
                  <a:gd name="T83" fmla="*/ 58 h 107"/>
                  <a:gd name="T84" fmla="*/ 62 w 96"/>
                  <a:gd name="T85" fmla="*/ 65 h 107"/>
                  <a:gd name="T86" fmla="*/ 33 w 96"/>
                  <a:gd name="T87" fmla="*/ 91 h 107"/>
                  <a:gd name="T88" fmla="*/ 22 w 96"/>
                  <a:gd name="T89" fmla="*/ 84 h 107"/>
                  <a:gd name="T90" fmla="*/ 8 w 96"/>
                  <a:gd name="T91" fmla="*/ 74 h 107"/>
                  <a:gd name="T92" fmla="*/ 56 w 96"/>
                  <a:gd name="T93" fmla="*/ 83 h 107"/>
                  <a:gd name="T94" fmla="*/ 64 w 96"/>
                  <a:gd name="T95" fmla="*/ 66 h 107"/>
                  <a:gd name="T96" fmla="*/ 84 w 96"/>
                  <a:gd name="T97" fmla="*/ 65 h 107"/>
                  <a:gd name="T98" fmla="*/ 35 w 96"/>
                  <a:gd name="T99" fmla="*/ 92 h 107"/>
                  <a:gd name="T100" fmla="*/ 39 w 96"/>
                  <a:gd name="T101" fmla="*/ 80 h 107"/>
                  <a:gd name="T102" fmla="*/ 87 w 96"/>
                  <a:gd name="T103" fmla="*/ 78 h 107"/>
                  <a:gd name="T104" fmla="*/ 23 w 96"/>
                  <a:gd name="T105" fmla="*/ 94 h 107"/>
                  <a:gd name="T106" fmla="*/ 22 w 96"/>
                  <a:gd name="T107" fmla="*/ 88 h 107"/>
                  <a:gd name="T108" fmla="*/ 46 w 96"/>
                  <a:gd name="T109" fmla="*/ 96 h 107"/>
                  <a:gd name="T110" fmla="*/ 55 w 96"/>
                  <a:gd name="T111" fmla="*/ 85 h 107"/>
                  <a:gd name="T112" fmla="*/ 81 w 96"/>
                  <a:gd name="T113" fmla="*/ 89 h 107"/>
                  <a:gd name="T114" fmla="*/ 37 w 96"/>
                  <a:gd name="T115" fmla="*/ 102 h 107"/>
                  <a:gd name="T116" fmla="*/ 32 w 96"/>
                  <a:gd name="T117" fmla="*/ 99 h 107"/>
                  <a:gd name="T118" fmla="*/ 47 w 96"/>
                  <a:gd name="T119" fmla="*/ 104 h 107"/>
                  <a:gd name="T120" fmla="*/ 52 w 96"/>
                  <a:gd name="T121" fmla="*/ 10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107">
                    <a:moveTo>
                      <a:pt x="82" y="91"/>
                    </a:moveTo>
                    <a:cubicBezTo>
                      <a:pt x="80" y="92"/>
                      <a:pt x="78" y="95"/>
                      <a:pt x="76" y="97"/>
                    </a:cubicBezTo>
                    <a:cubicBezTo>
                      <a:pt x="66" y="105"/>
                      <a:pt x="53" y="107"/>
                      <a:pt x="41" y="105"/>
                    </a:cubicBezTo>
                    <a:cubicBezTo>
                      <a:pt x="33" y="103"/>
                      <a:pt x="24" y="100"/>
                      <a:pt x="18" y="94"/>
                    </a:cubicBezTo>
                    <a:cubicBezTo>
                      <a:pt x="16" y="91"/>
                      <a:pt x="14" y="88"/>
                      <a:pt x="12" y="85"/>
                    </a:cubicBezTo>
                    <a:cubicBezTo>
                      <a:pt x="10" y="82"/>
                      <a:pt x="8" y="79"/>
                      <a:pt x="6" y="76"/>
                    </a:cubicBezTo>
                    <a:cubicBezTo>
                      <a:pt x="2" y="65"/>
                      <a:pt x="0" y="55"/>
                      <a:pt x="0" y="44"/>
                    </a:cubicBezTo>
                    <a:cubicBezTo>
                      <a:pt x="3" y="35"/>
                      <a:pt x="6" y="26"/>
                      <a:pt x="12" y="19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36" y="0"/>
                      <a:pt x="63" y="2"/>
                      <a:pt x="79" y="15"/>
                    </a:cubicBezTo>
                    <a:cubicBezTo>
                      <a:pt x="82" y="17"/>
                      <a:pt x="84" y="20"/>
                      <a:pt x="86" y="23"/>
                    </a:cubicBezTo>
                    <a:cubicBezTo>
                      <a:pt x="89" y="26"/>
                      <a:pt x="89" y="28"/>
                      <a:pt x="91" y="32"/>
                    </a:cubicBezTo>
                    <a:cubicBezTo>
                      <a:pt x="91" y="34"/>
                      <a:pt x="93" y="35"/>
                      <a:pt x="93" y="36"/>
                    </a:cubicBezTo>
                    <a:cubicBezTo>
                      <a:pt x="95" y="41"/>
                      <a:pt x="96" y="46"/>
                      <a:pt x="96" y="51"/>
                    </a:cubicBezTo>
                    <a:cubicBezTo>
                      <a:pt x="96" y="55"/>
                      <a:pt x="95" y="59"/>
                      <a:pt x="94" y="63"/>
                    </a:cubicBezTo>
                    <a:cubicBezTo>
                      <a:pt x="93" y="67"/>
                      <a:pt x="93" y="70"/>
                      <a:pt x="92" y="73"/>
                    </a:cubicBezTo>
                    <a:cubicBezTo>
                      <a:pt x="89" y="80"/>
                      <a:pt x="85" y="86"/>
                      <a:pt x="82" y="91"/>
                    </a:cubicBezTo>
                    <a:close/>
                    <a:moveTo>
                      <a:pt x="42" y="7"/>
                    </a:moveTo>
                    <a:cubicBezTo>
                      <a:pt x="42" y="7"/>
                      <a:pt x="42" y="8"/>
                      <a:pt x="42" y="8"/>
                    </a:cubicBezTo>
                    <a:cubicBezTo>
                      <a:pt x="40" y="9"/>
                      <a:pt x="37" y="11"/>
                      <a:pt x="34" y="13"/>
                    </a:cubicBezTo>
                    <a:cubicBezTo>
                      <a:pt x="39" y="12"/>
                      <a:pt x="43" y="14"/>
                      <a:pt x="48" y="14"/>
                    </a:cubicBezTo>
                    <a:cubicBezTo>
                      <a:pt x="50" y="11"/>
                      <a:pt x="54" y="10"/>
                      <a:pt x="56" y="7"/>
                    </a:cubicBezTo>
                    <a:cubicBezTo>
                      <a:pt x="52" y="7"/>
                      <a:pt x="47" y="7"/>
                      <a:pt x="42" y="7"/>
                    </a:cubicBezTo>
                    <a:close/>
                    <a:moveTo>
                      <a:pt x="29" y="13"/>
                    </a:moveTo>
                    <a:cubicBezTo>
                      <a:pt x="31" y="11"/>
                      <a:pt x="32" y="10"/>
                      <a:pt x="35" y="9"/>
                    </a:cubicBezTo>
                    <a:cubicBezTo>
                      <a:pt x="35" y="9"/>
                      <a:pt x="37" y="8"/>
                      <a:pt x="35" y="8"/>
                    </a:cubicBezTo>
                    <a:cubicBezTo>
                      <a:pt x="35" y="9"/>
                      <a:pt x="35" y="9"/>
                      <a:pt x="35" y="8"/>
                    </a:cubicBezTo>
                    <a:cubicBezTo>
                      <a:pt x="31" y="10"/>
                      <a:pt x="27" y="11"/>
                      <a:pt x="24" y="13"/>
                    </a:cubicBezTo>
                    <a:cubicBezTo>
                      <a:pt x="26" y="12"/>
                      <a:pt x="28" y="13"/>
                      <a:pt x="29" y="13"/>
                    </a:cubicBezTo>
                    <a:close/>
                    <a:moveTo>
                      <a:pt x="51" y="15"/>
                    </a:moveTo>
                    <a:cubicBezTo>
                      <a:pt x="54" y="16"/>
                      <a:pt x="56" y="18"/>
                      <a:pt x="60" y="18"/>
                    </a:cubicBezTo>
                    <a:cubicBezTo>
                      <a:pt x="60" y="15"/>
                      <a:pt x="62" y="13"/>
                      <a:pt x="62" y="9"/>
                    </a:cubicBezTo>
                    <a:cubicBezTo>
                      <a:pt x="58" y="8"/>
                      <a:pt x="54" y="13"/>
                      <a:pt x="51" y="15"/>
                    </a:cubicBezTo>
                    <a:close/>
                    <a:moveTo>
                      <a:pt x="11" y="26"/>
                    </a:moveTo>
                    <a:cubicBezTo>
                      <a:pt x="13" y="26"/>
                      <a:pt x="15" y="26"/>
                      <a:pt x="18" y="27"/>
                    </a:cubicBezTo>
                    <a:cubicBezTo>
                      <a:pt x="19" y="22"/>
                      <a:pt x="23" y="19"/>
                      <a:pt x="26" y="15"/>
                    </a:cubicBezTo>
                    <a:cubicBezTo>
                      <a:pt x="18" y="14"/>
                      <a:pt x="15" y="21"/>
                      <a:pt x="11" y="26"/>
                    </a:cubicBezTo>
                    <a:close/>
                    <a:moveTo>
                      <a:pt x="30" y="15"/>
                    </a:moveTo>
                    <a:cubicBezTo>
                      <a:pt x="27" y="19"/>
                      <a:pt x="22" y="22"/>
                      <a:pt x="20" y="27"/>
                    </a:cubicBezTo>
                    <a:cubicBezTo>
                      <a:pt x="25" y="28"/>
                      <a:pt x="29" y="29"/>
                      <a:pt x="33" y="30"/>
                    </a:cubicBezTo>
                    <a:cubicBezTo>
                      <a:pt x="36" y="25"/>
                      <a:pt x="40" y="20"/>
                      <a:pt x="45" y="17"/>
                    </a:cubicBezTo>
                    <a:cubicBezTo>
                      <a:pt x="42" y="14"/>
                      <a:pt x="35" y="15"/>
                      <a:pt x="30" y="15"/>
                    </a:cubicBezTo>
                    <a:close/>
                    <a:moveTo>
                      <a:pt x="65" y="10"/>
                    </a:moveTo>
                    <a:cubicBezTo>
                      <a:pt x="64" y="14"/>
                      <a:pt x="63" y="17"/>
                      <a:pt x="62" y="20"/>
                    </a:cubicBezTo>
                    <a:cubicBezTo>
                      <a:pt x="65" y="21"/>
                      <a:pt x="67" y="23"/>
                      <a:pt x="70" y="24"/>
                    </a:cubicBezTo>
                    <a:cubicBezTo>
                      <a:pt x="70" y="19"/>
                      <a:pt x="70" y="16"/>
                      <a:pt x="69" y="12"/>
                    </a:cubicBezTo>
                    <a:cubicBezTo>
                      <a:pt x="68" y="11"/>
                      <a:pt x="67" y="10"/>
                      <a:pt x="65" y="10"/>
                    </a:cubicBezTo>
                    <a:close/>
                    <a:moveTo>
                      <a:pt x="49" y="16"/>
                    </a:moveTo>
                    <a:cubicBezTo>
                      <a:pt x="44" y="21"/>
                      <a:pt x="39" y="26"/>
                      <a:pt x="35" y="31"/>
                    </a:cubicBezTo>
                    <a:cubicBezTo>
                      <a:pt x="41" y="33"/>
                      <a:pt x="47" y="36"/>
                      <a:pt x="53" y="39"/>
                    </a:cubicBezTo>
                    <a:cubicBezTo>
                      <a:pt x="54" y="32"/>
                      <a:pt x="57" y="27"/>
                      <a:pt x="59" y="20"/>
                    </a:cubicBezTo>
                    <a:cubicBezTo>
                      <a:pt x="56" y="19"/>
                      <a:pt x="52" y="18"/>
                      <a:pt x="49" y="16"/>
                    </a:cubicBezTo>
                    <a:close/>
                    <a:moveTo>
                      <a:pt x="73" y="26"/>
                    </a:moveTo>
                    <a:cubicBezTo>
                      <a:pt x="77" y="29"/>
                      <a:pt x="80" y="32"/>
                      <a:pt x="84" y="35"/>
                    </a:cubicBezTo>
                    <a:cubicBezTo>
                      <a:pt x="84" y="29"/>
                      <a:pt x="82" y="24"/>
                      <a:pt x="80" y="18"/>
                    </a:cubicBezTo>
                    <a:cubicBezTo>
                      <a:pt x="77" y="17"/>
                      <a:pt x="75" y="14"/>
                      <a:pt x="72" y="13"/>
                    </a:cubicBezTo>
                    <a:cubicBezTo>
                      <a:pt x="73" y="19"/>
                      <a:pt x="72" y="21"/>
                      <a:pt x="73" y="26"/>
                    </a:cubicBezTo>
                    <a:close/>
                    <a:moveTo>
                      <a:pt x="7" y="32"/>
                    </a:moveTo>
                    <a:cubicBezTo>
                      <a:pt x="9" y="33"/>
                      <a:pt x="10" y="35"/>
                      <a:pt x="13" y="35"/>
                    </a:cubicBezTo>
                    <a:cubicBezTo>
                      <a:pt x="14" y="33"/>
                      <a:pt x="15" y="31"/>
                      <a:pt x="16" y="29"/>
                    </a:cubicBezTo>
                    <a:cubicBezTo>
                      <a:pt x="13" y="27"/>
                      <a:pt x="7" y="27"/>
                      <a:pt x="7" y="32"/>
                    </a:cubicBezTo>
                    <a:close/>
                    <a:moveTo>
                      <a:pt x="55" y="40"/>
                    </a:moveTo>
                    <a:cubicBezTo>
                      <a:pt x="59" y="43"/>
                      <a:pt x="63" y="45"/>
                      <a:pt x="67" y="49"/>
                    </a:cubicBezTo>
                    <a:cubicBezTo>
                      <a:pt x="69" y="42"/>
                      <a:pt x="70" y="35"/>
                      <a:pt x="70" y="27"/>
                    </a:cubicBezTo>
                    <a:cubicBezTo>
                      <a:pt x="67" y="25"/>
                      <a:pt x="64" y="23"/>
                      <a:pt x="61" y="22"/>
                    </a:cubicBezTo>
                    <a:cubicBezTo>
                      <a:pt x="59" y="28"/>
                      <a:pt x="56" y="34"/>
                      <a:pt x="55" y="40"/>
                    </a:cubicBezTo>
                    <a:close/>
                    <a:moveTo>
                      <a:pt x="15" y="37"/>
                    </a:moveTo>
                    <a:cubicBezTo>
                      <a:pt x="19" y="39"/>
                      <a:pt x="23" y="42"/>
                      <a:pt x="27" y="43"/>
                    </a:cubicBezTo>
                    <a:cubicBezTo>
                      <a:pt x="28" y="40"/>
                      <a:pt x="30" y="36"/>
                      <a:pt x="32" y="33"/>
                    </a:cubicBezTo>
                    <a:cubicBezTo>
                      <a:pt x="28" y="31"/>
                      <a:pt x="24" y="29"/>
                      <a:pt x="19" y="29"/>
                    </a:cubicBezTo>
                    <a:cubicBezTo>
                      <a:pt x="17" y="32"/>
                      <a:pt x="16" y="34"/>
                      <a:pt x="15" y="37"/>
                    </a:cubicBezTo>
                    <a:close/>
                    <a:moveTo>
                      <a:pt x="8" y="50"/>
                    </a:moveTo>
                    <a:cubicBezTo>
                      <a:pt x="8" y="45"/>
                      <a:pt x="10" y="42"/>
                      <a:pt x="11" y="38"/>
                    </a:cubicBezTo>
                    <a:cubicBezTo>
                      <a:pt x="10" y="37"/>
                      <a:pt x="8" y="35"/>
                      <a:pt x="6" y="35"/>
                    </a:cubicBezTo>
                    <a:cubicBezTo>
                      <a:pt x="4" y="39"/>
                      <a:pt x="3" y="46"/>
                      <a:pt x="8" y="50"/>
                    </a:cubicBezTo>
                    <a:close/>
                    <a:moveTo>
                      <a:pt x="93" y="45"/>
                    </a:moveTo>
                    <a:cubicBezTo>
                      <a:pt x="91" y="36"/>
                      <a:pt x="88" y="30"/>
                      <a:pt x="84" y="24"/>
                    </a:cubicBezTo>
                    <a:cubicBezTo>
                      <a:pt x="87" y="32"/>
                      <a:pt x="86" y="40"/>
                      <a:pt x="93" y="45"/>
                    </a:cubicBezTo>
                    <a:close/>
                    <a:moveTo>
                      <a:pt x="34" y="33"/>
                    </a:moveTo>
                    <a:cubicBezTo>
                      <a:pt x="32" y="37"/>
                      <a:pt x="30" y="40"/>
                      <a:pt x="29" y="45"/>
                    </a:cubicBezTo>
                    <a:cubicBezTo>
                      <a:pt x="35" y="48"/>
                      <a:pt x="41" y="51"/>
                      <a:pt x="47" y="54"/>
                    </a:cubicBezTo>
                    <a:cubicBezTo>
                      <a:pt x="48" y="50"/>
                      <a:pt x="50" y="46"/>
                      <a:pt x="51" y="41"/>
                    </a:cubicBezTo>
                    <a:cubicBezTo>
                      <a:pt x="46" y="38"/>
                      <a:pt x="40" y="35"/>
                      <a:pt x="34" y="33"/>
                    </a:cubicBezTo>
                    <a:close/>
                    <a:moveTo>
                      <a:pt x="72" y="39"/>
                    </a:moveTo>
                    <a:cubicBezTo>
                      <a:pt x="71" y="43"/>
                      <a:pt x="69" y="47"/>
                      <a:pt x="69" y="50"/>
                    </a:cubicBezTo>
                    <a:cubicBezTo>
                      <a:pt x="70" y="52"/>
                      <a:pt x="74" y="54"/>
                      <a:pt x="76" y="55"/>
                    </a:cubicBezTo>
                    <a:cubicBezTo>
                      <a:pt x="78" y="57"/>
                      <a:pt x="80" y="59"/>
                      <a:pt x="82" y="60"/>
                    </a:cubicBezTo>
                    <a:cubicBezTo>
                      <a:pt x="83" y="53"/>
                      <a:pt x="85" y="46"/>
                      <a:pt x="84" y="38"/>
                    </a:cubicBezTo>
                    <a:cubicBezTo>
                      <a:pt x="81" y="35"/>
                      <a:pt x="77" y="31"/>
                      <a:pt x="73" y="29"/>
                    </a:cubicBezTo>
                    <a:cubicBezTo>
                      <a:pt x="72" y="32"/>
                      <a:pt x="72" y="35"/>
                      <a:pt x="72" y="39"/>
                    </a:cubicBezTo>
                    <a:close/>
                    <a:moveTo>
                      <a:pt x="13" y="39"/>
                    </a:moveTo>
                    <a:cubicBezTo>
                      <a:pt x="12" y="44"/>
                      <a:pt x="10" y="48"/>
                      <a:pt x="10" y="53"/>
                    </a:cubicBezTo>
                    <a:cubicBezTo>
                      <a:pt x="13" y="58"/>
                      <a:pt x="16" y="62"/>
                      <a:pt x="21" y="65"/>
                    </a:cubicBezTo>
                    <a:cubicBezTo>
                      <a:pt x="22" y="58"/>
                      <a:pt x="24" y="52"/>
                      <a:pt x="26" y="46"/>
                    </a:cubicBezTo>
                    <a:cubicBezTo>
                      <a:pt x="21" y="44"/>
                      <a:pt x="18" y="40"/>
                      <a:pt x="13" y="39"/>
                    </a:cubicBezTo>
                    <a:close/>
                    <a:moveTo>
                      <a:pt x="5" y="64"/>
                    </a:moveTo>
                    <a:cubicBezTo>
                      <a:pt x="6" y="60"/>
                      <a:pt x="6" y="56"/>
                      <a:pt x="7" y="53"/>
                    </a:cubicBezTo>
                    <a:cubicBezTo>
                      <a:pt x="5" y="52"/>
                      <a:pt x="5" y="49"/>
                      <a:pt x="3" y="48"/>
                    </a:cubicBezTo>
                    <a:cubicBezTo>
                      <a:pt x="3" y="53"/>
                      <a:pt x="3" y="59"/>
                      <a:pt x="5" y="64"/>
                    </a:cubicBezTo>
                    <a:close/>
                    <a:moveTo>
                      <a:pt x="49" y="55"/>
                    </a:moveTo>
                    <a:cubicBezTo>
                      <a:pt x="53" y="58"/>
                      <a:pt x="58" y="60"/>
                      <a:pt x="63" y="62"/>
                    </a:cubicBezTo>
                    <a:cubicBezTo>
                      <a:pt x="65" y="59"/>
                      <a:pt x="65" y="55"/>
                      <a:pt x="66" y="51"/>
                    </a:cubicBezTo>
                    <a:cubicBezTo>
                      <a:pt x="63" y="47"/>
                      <a:pt x="58" y="45"/>
                      <a:pt x="54" y="42"/>
                    </a:cubicBezTo>
                    <a:cubicBezTo>
                      <a:pt x="52" y="46"/>
                      <a:pt x="51" y="51"/>
                      <a:pt x="49" y="55"/>
                    </a:cubicBezTo>
                    <a:close/>
                    <a:moveTo>
                      <a:pt x="23" y="67"/>
                    </a:moveTo>
                    <a:cubicBezTo>
                      <a:pt x="28" y="70"/>
                      <a:pt x="32" y="74"/>
                      <a:pt x="38" y="76"/>
                    </a:cubicBezTo>
                    <a:cubicBezTo>
                      <a:pt x="40" y="75"/>
                      <a:pt x="39" y="72"/>
                      <a:pt x="41" y="71"/>
                    </a:cubicBezTo>
                    <a:cubicBezTo>
                      <a:pt x="41" y="65"/>
                      <a:pt x="45" y="62"/>
                      <a:pt x="46" y="56"/>
                    </a:cubicBezTo>
                    <a:cubicBezTo>
                      <a:pt x="39" y="53"/>
                      <a:pt x="34" y="49"/>
                      <a:pt x="28" y="47"/>
                    </a:cubicBezTo>
                    <a:cubicBezTo>
                      <a:pt x="26" y="53"/>
                      <a:pt x="24" y="60"/>
                      <a:pt x="23" y="67"/>
                    </a:cubicBezTo>
                    <a:close/>
                    <a:moveTo>
                      <a:pt x="84" y="62"/>
                    </a:moveTo>
                    <a:cubicBezTo>
                      <a:pt x="87" y="64"/>
                      <a:pt x="89" y="67"/>
                      <a:pt x="91" y="69"/>
                    </a:cubicBezTo>
                    <a:cubicBezTo>
                      <a:pt x="92" y="62"/>
                      <a:pt x="94" y="58"/>
                      <a:pt x="93" y="51"/>
                    </a:cubicBezTo>
                    <a:cubicBezTo>
                      <a:pt x="91" y="47"/>
                      <a:pt x="90" y="44"/>
                      <a:pt x="87" y="41"/>
                    </a:cubicBezTo>
                    <a:cubicBezTo>
                      <a:pt x="87" y="49"/>
                      <a:pt x="86" y="56"/>
                      <a:pt x="84" y="62"/>
                    </a:cubicBezTo>
                    <a:close/>
                    <a:moveTo>
                      <a:pt x="9" y="71"/>
                    </a:moveTo>
                    <a:cubicBezTo>
                      <a:pt x="11" y="75"/>
                      <a:pt x="17" y="80"/>
                      <a:pt x="19" y="82"/>
                    </a:cubicBezTo>
                    <a:cubicBezTo>
                      <a:pt x="19" y="76"/>
                      <a:pt x="19" y="72"/>
                      <a:pt x="20" y="67"/>
                    </a:cubicBezTo>
                    <a:cubicBezTo>
                      <a:pt x="15" y="65"/>
                      <a:pt x="13" y="60"/>
                      <a:pt x="9" y="57"/>
                    </a:cubicBezTo>
                    <a:cubicBezTo>
                      <a:pt x="8" y="62"/>
                      <a:pt x="6" y="67"/>
                      <a:pt x="9" y="71"/>
                    </a:cubicBezTo>
                    <a:close/>
                    <a:moveTo>
                      <a:pt x="65" y="64"/>
                    </a:moveTo>
                    <a:cubicBezTo>
                      <a:pt x="70" y="66"/>
                      <a:pt x="74" y="69"/>
                      <a:pt x="79" y="71"/>
                    </a:cubicBezTo>
                    <a:cubicBezTo>
                      <a:pt x="80" y="68"/>
                      <a:pt x="81" y="65"/>
                      <a:pt x="81" y="62"/>
                    </a:cubicBezTo>
                    <a:cubicBezTo>
                      <a:pt x="77" y="58"/>
                      <a:pt x="73" y="55"/>
                      <a:pt x="69" y="52"/>
                    </a:cubicBezTo>
                    <a:cubicBezTo>
                      <a:pt x="68" y="57"/>
                      <a:pt x="66" y="60"/>
                      <a:pt x="65" y="64"/>
                    </a:cubicBezTo>
                    <a:close/>
                    <a:moveTo>
                      <a:pt x="48" y="58"/>
                    </a:moveTo>
                    <a:cubicBezTo>
                      <a:pt x="45" y="64"/>
                      <a:pt x="43" y="70"/>
                      <a:pt x="41" y="77"/>
                    </a:cubicBezTo>
                    <a:cubicBezTo>
                      <a:pt x="45" y="79"/>
                      <a:pt x="49" y="80"/>
                      <a:pt x="54" y="81"/>
                    </a:cubicBezTo>
                    <a:cubicBezTo>
                      <a:pt x="56" y="75"/>
                      <a:pt x="60" y="71"/>
                      <a:pt x="62" y="65"/>
                    </a:cubicBezTo>
                    <a:cubicBezTo>
                      <a:pt x="57" y="62"/>
                      <a:pt x="53" y="60"/>
                      <a:pt x="48" y="58"/>
                    </a:cubicBezTo>
                    <a:close/>
                    <a:moveTo>
                      <a:pt x="22" y="84"/>
                    </a:moveTo>
                    <a:cubicBezTo>
                      <a:pt x="25" y="87"/>
                      <a:pt x="29" y="89"/>
                      <a:pt x="33" y="91"/>
                    </a:cubicBezTo>
                    <a:cubicBezTo>
                      <a:pt x="34" y="86"/>
                      <a:pt x="36" y="83"/>
                      <a:pt x="37" y="78"/>
                    </a:cubicBezTo>
                    <a:cubicBezTo>
                      <a:pt x="32" y="76"/>
                      <a:pt x="27" y="72"/>
                      <a:pt x="22" y="69"/>
                    </a:cubicBezTo>
                    <a:cubicBezTo>
                      <a:pt x="21" y="74"/>
                      <a:pt x="21" y="78"/>
                      <a:pt x="22" y="84"/>
                    </a:cubicBezTo>
                    <a:close/>
                    <a:moveTo>
                      <a:pt x="20" y="92"/>
                    </a:moveTo>
                    <a:cubicBezTo>
                      <a:pt x="20" y="90"/>
                      <a:pt x="20" y="88"/>
                      <a:pt x="20" y="86"/>
                    </a:cubicBezTo>
                    <a:cubicBezTo>
                      <a:pt x="16" y="82"/>
                      <a:pt x="12" y="79"/>
                      <a:pt x="8" y="74"/>
                    </a:cubicBezTo>
                    <a:cubicBezTo>
                      <a:pt x="11" y="82"/>
                      <a:pt x="16" y="87"/>
                      <a:pt x="20" y="92"/>
                    </a:cubicBezTo>
                    <a:close/>
                    <a:moveTo>
                      <a:pt x="64" y="66"/>
                    </a:moveTo>
                    <a:cubicBezTo>
                      <a:pt x="62" y="72"/>
                      <a:pt x="58" y="77"/>
                      <a:pt x="56" y="83"/>
                    </a:cubicBezTo>
                    <a:cubicBezTo>
                      <a:pt x="61" y="83"/>
                      <a:pt x="65" y="84"/>
                      <a:pt x="69" y="85"/>
                    </a:cubicBezTo>
                    <a:cubicBezTo>
                      <a:pt x="72" y="81"/>
                      <a:pt x="75" y="78"/>
                      <a:pt x="77" y="73"/>
                    </a:cubicBezTo>
                    <a:cubicBezTo>
                      <a:pt x="73" y="71"/>
                      <a:pt x="69" y="68"/>
                      <a:pt x="64" y="66"/>
                    </a:cubicBezTo>
                    <a:close/>
                    <a:moveTo>
                      <a:pt x="80" y="73"/>
                    </a:moveTo>
                    <a:cubicBezTo>
                      <a:pt x="84" y="74"/>
                      <a:pt x="85" y="76"/>
                      <a:pt x="89" y="75"/>
                    </a:cubicBezTo>
                    <a:cubicBezTo>
                      <a:pt x="92" y="70"/>
                      <a:pt x="86" y="67"/>
                      <a:pt x="84" y="65"/>
                    </a:cubicBezTo>
                    <a:cubicBezTo>
                      <a:pt x="82" y="67"/>
                      <a:pt x="81" y="70"/>
                      <a:pt x="80" y="73"/>
                    </a:cubicBezTo>
                    <a:close/>
                    <a:moveTo>
                      <a:pt x="39" y="80"/>
                    </a:moveTo>
                    <a:cubicBezTo>
                      <a:pt x="38" y="84"/>
                      <a:pt x="35" y="87"/>
                      <a:pt x="35" y="92"/>
                    </a:cubicBezTo>
                    <a:cubicBezTo>
                      <a:pt x="38" y="93"/>
                      <a:pt x="40" y="95"/>
                      <a:pt x="44" y="95"/>
                    </a:cubicBezTo>
                    <a:cubicBezTo>
                      <a:pt x="47" y="91"/>
                      <a:pt x="51" y="88"/>
                      <a:pt x="52" y="84"/>
                    </a:cubicBezTo>
                    <a:cubicBezTo>
                      <a:pt x="48" y="82"/>
                      <a:pt x="44" y="81"/>
                      <a:pt x="39" y="80"/>
                    </a:cubicBezTo>
                    <a:close/>
                    <a:moveTo>
                      <a:pt x="72" y="86"/>
                    </a:moveTo>
                    <a:cubicBezTo>
                      <a:pt x="76" y="87"/>
                      <a:pt x="79" y="86"/>
                      <a:pt x="82" y="87"/>
                    </a:cubicBezTo>
                    <a:cubicBezTo>
                      <a:pt x="84" y="84"/>
                      <a:pt x="86" y="82"/>
                      <a:pt x="87" y="78"/>
                    </a:cubicBezTo>
                    <a:cubicBezTo>
                      <a:pt x="84" y="78"/>
                      <a:pt x="82" y="76"/>
                      <a:pt x="79" y="74"/>
                    </a:cubicBezTo>
                    <a:cubicBezTo>
                      <a:pt x="77" y="79"/>
                      <a:pt x="74" y="82"/>
                      <a:pt x="72" y="86"/>
                    </a:cubicBezTo>
                    <a:close/>
                    <a:moveTo>
                      <a:pt x="23" y="94"/>
                    </a:moveTo>
                    <a:cubicBezTo>
                      <a:pt x="24" y="96"/>
                      <a:pt x="26" y="97"/>
                      <a:pt x="29" y="98"/>
                    </a:cubicBezTo>
                    <a:cubicBezTo>
                      <a:pt x="30" y="97"/>
                      <a:pt x="31" y="95"/>
                      <a:pt x="32" y="93"/>
                    </a:cubicBezTo>
                    <a:cubicBezTo>
                      <a:pt x="28" y="91"/>
                      <a:pt x="25" y="89"/>
                      <a:pt x="22" y="88"/>
                    </a:cubicBezTo>
                    <a:cubicBezTo>
                      <a:pt x="22" y="90"/>
                      <a:pt x="24" y="93"/>
                      <a:pt x="23" y="94"/>
                    </a:cubicBezTo>
                    <a:close/>
                    <a:moveTo>
                      <a:pt x="55" y="85"/>
                    </a:moveTo>
                    <a:cubicBezTo>
                      <a:pt x="52" y="89"/>
                      <a:pt x="49" y="92"/>
                      <a:pt x="46" y="96"/>
                    </a:cubicBezTo>
                    <a:cubicBezTo>
                      <a:pt x="50" y="97"/>
                      <a:pt x="53" y="97"/>
                      <a:pt x="57" y="97"/>
                    </a:cubicBezTo>
                    <a:cubicBezTo>
                      <a:pt x="61" y="94"/>
                      <a:pt x="65" y="91"/>
                      <a:pt x="67" y="87"/>
                    </a:cubicBezTo>
                    <a:cubicBezTo>
                      <a:pt x="63" y="86"/>
                      <a:pt x="59" y="85"/>
                      <a:pt x="55" y="85"/>
                    </a:cubicBezTo>
                    <a:close/>
                    <a:moveTo>
                      <a:pt x="70" y="88"/>
                    </a:moveTo>
                    <a:cubicBezTo>
                      <a:pt x="68" y="92"/>
                      <a:pt x="64" y="94"/>
                      <a:pt x="61" y="97"/>
                    </a:cubicBezTo>
                    <a:cubicBezTo>
                      <a:pt x="70" y="99"/>
                      <a:pt x="78" y="95"/>
                      <a:pt x="81" y="89"/>
                    </a:cubicBezTo>
                    <a:cubicBezTo>
                      <a:pt x="76" y="89"/>
                      <a:pt x="74" y="88"/>
                      <a:pt x="70" y="88"/>
                    </a:cubicBezTo>
                    <a:close/>
                    <a:moveTo>
                      <a:pt x="32" y="99"/>
                    </a:moveTo>
                    <a:cubicBezTo>
                      <a:pt x="33" y="101"/>
                      <a:pt x="35" y="101"/>
                      <a:pt x="37" y="102"/>
                    </a:cubicBezTo>
                    <a:cubicBezTo>
                      <a:pt x="38" y="99"/>
                      <a:pt x="41" y="99"/>
                      <a:pt x="42" y="97"/>
                    </a:cubicBezTo>
                    <a:cubicBezTo>
                      <a:pt x="39" y="96"/>
                      <a:pt x="37" y="95"/>
                      <a:pt x="33" y="94"/>
                    </a:cubicBezTo>
                    <a:cubicBezTo>
                      <a:pt x="33" y="96"/>
                      <a:pt x="32" y="98"/>
                      <a:pt x="32" y="99"/>
                    </a:cubicBezTo>
                    <a:close/>
                    <a:moveTo>
                      <a:pt x="44" y="98"/>
                    </a:moveTo>
                    <a:cubicBezTo>
                      <a:pt x="44" y="100"/>
                      <a:pt x="41" y="100"/>
                      <a:pt x="40" y="103"/>
                    </a:cubicBezTo>
                    <a:cubicBezTo>
                      <a:pt x="42" y="103"/>
                      <a:pt x="45" y="103"/>
                      <a:pt x="47" y="104"/>
                    </a:cubicBezTo>
                    <a:cubicBezTo>
                      <a:pt x="48" y="101"/>
                      <a:pt x="53" y="102"/>
                      <a:pt x="54" y="99"/>
                    </a:cubicBezTo>
                    <a:cubicBezTo>
                      <a:pt x="50" y="99"/>
                      <a:pt x="48" y="98"/>
                      <a:pt x="44" y="98"/>
                    </a:cubicBezTo>
                    <a:close/>
                    <a:moveTo>
                      <a:pt x="52" y="104"/>
                    </a:moveTo>
                    <a:cubicBezTo>
                      <a:pt x="57" y="104"/>
                      <a:pt x="63" y="103"/>
                      <a:pt x="67" y="100"/>
                    </a:cubicBezTo>
                    <a:cubicBezTo>
                      <a:pt x="60" y="99"/>
                      <a:pt x="55" y="100"/>
                      <a:pt x="5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478969" y="2458743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单击此处添加文本，单击此处添加文本，单击此处添加文本。</a:t>
              </a:r>
              <a:endParaRPr lang="zh-CN" altLang="en-US" sz="105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79712" y="2848993"/>
            <a:ext cx="5001905" cy="503740"/>
            <a:chOff x="1979712" y="2848993"/>
            <a:chExt cx="5001905" cy="503740"/>
          </a:xfrm>
        </p:grpSpPr>
        <p:sp>
          <p:nvSpPr>
            <p:cNvPr id="12" name="矩形 8"/>
            <p:cNvSpPr/>
            <p:nvPr/>
          </p:nvSpPr>
          <p:spPr>
            <a:xfrm>
              <a:off x="1979712" y="2848993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079799" y="2934041"/>
              <a:ext cx="320502" cy="333644"/>
            </a:xfrm>
            <a:custGeom>
              <a:avLst/>
              <a:gdLst>
                <a:gd name="T0" fmla="*/ 14 w 939"/>
                <a:gd name="T1" fmla="*/ 370 h 978"/>
                <a:gd name="T2" fmla="*/ 115 w 939"/>
                <a:gd name="T3" fmla="*/ 87 h 978"/>
                <a:gd name="T4" fmla="*/ 517 w 939"/>
                <a:gd name="T5" fmla="*/ 9 h 978"/>
                <a:gd name="T6" fmla="*/ 818 w 939"/>
                <a:gd name="T7" fmla="*/ 112 h 978"/>
                <a:gd name="T8" fmla="*/ 896 w 939"/>
                <a:gd name="T9" fmla="*/ 454 h 978"/>
                <a:gd name="T10" fmla="*/ 825 w 939"/>
                <a:gd name="T11" fmla="*/ 864 h 978"/>
                <a:gd name="T12" fmla="*/ 345 w 939"/>
                <a:gd name="T13" fmla="*/ 944 h 978"/>
                <a:gd name="T14" fmla="*/ 41 w 939"/>
                <a:gd name="T15" fmla="*/ 801 h 978"/>
                <a:gd name="T16" fmla="*/ 393 w 939"/>
                <a:gd name="T17" fmla="*/ 430 h 978"/>
                <a:gd name="T18" fmla="*/ 275 w 939"/>
                <a:gd name="T19" fmla="*/ 25 h 978"/>
                <a:gd name="T20" fmla="*/ 395 w 939"/>
                <a:gd name="T21" fmla="*/ 25 h 978"/>
                <a:gd name="T22" fmla="*/ 571 w 939"/>
                <a:gd name="T23" fmla="*/ 43 h 978"/>
                <a:gd name="T24" fmla="*/ 497 w 939"/>
                <a:gd name="T25" fmla="*/ 67 h 978"/>
                <a:gd name="T26" fmla="*/ 283 w 939"/>
                <a:gd name="T27" fmla="*/ 63 h 978"/>
                <a:gd name="T28" fmla="*/ 416 w 939"/>
                <a:gd name="T29" fmla="*/ 97 h 978"/>
                <a:gd name="T30" fmla="*/ 526 w 939"/>
                <a:gd name="T31" fmla="*/ 92 h 978"/>
                <a:gd name="T32" fmla="*/ 317 w 939"/>
                <a:gd name="T33" fmla="*/ 69 h 978"/>
                <a:gd name="T34" fmla="*/ 568 w 939"/>
                <a:gd name="T35" fmla="*/ 81 h 978"/>
                <a:gd name="T36" fmla="*/ 538 w 939"/>
                <a:gd name="T37" fmla="*/ 107 h 978"/>
                <a:gd name="T38" fmla="*/ 26 w 939"/>
                <a:gd name="T39" fmla="*/ 211 h 978"/>
                <a:gd name="T40" fmla="*/ 121 w 939"/>
                <a:gd name="T41" fmla="*/ 421 h 978"/>
                <a:gd name="T42" fmla="*/ 157 w 939"/>
                <a:gd name="T43" fmla="*/ 417 h 978"/>
                <a:gd name="T44" fmla="*/ 44 w 939"/>
                <a:gd name="T45" fmla="*/ 203 h 978"/>
                <a:gd name="T46" fmla="*/ 59 w 939"/>
                <a:gd name="T47" fmla="*/ 188 h 978"/>
                <a:gd name="T48" fmla="*/ 266 w 939"/>
                <a:gd name="T49" fmla="*/ 421 h 978"/>
                <a:gd name="T50" fmla="*/ 400 w 939"/>
                <a:gd name="T51" fmla="*/ 439 h 978"/>
                <a:gd name="T52" fmla="*/ 733 w 939"/>
                <a:gd name="T53" fmla="*/ 312 h 978"/>
                <a:gd name="T54" fmla="*/ 782 w 939"/>
                <a:gd name="T55" fmla="*/ 126 h 978"/>
                <a:gd name="T56" fmla="*/ 247 w 939"/>
                <a:gd name="T57" fmla="*/ 104 h 978"/>
                <a:gd name="T58" fmla="*/ 554 w 939"/>
                <a:gd name="T59" fmla="*/ 486 h 978"/>
                <a:gd name="T60" fmla="*/ 696 w 939"/>
                <a:gd name="T61" fmla="*/ 471 h 978"/>
                <a:gd name="T62" fmla="*/ 845 w 939"/>
                <a:gd name="T63" fmla="*/ 142 h 978"/>
                <a:gd name="T64" fmla="*/ 874 w 939"/>
                <a:gd name="T65" fmla="*/ 211 h 978"/>
                <a:gd name="T66" fmla="*/ 830 w 939"/>
                <a:gd name="T67" fmla="*/ 309 h 978"/>
                <a:gd name="T68" fmla="*/ 780 w 939"/>
                <a:gd name="T69" fmla="*/ 437 h 978"/>
                <a:gd name="T70" fmla="*/ 806 w 939"/>
                <a:gd name="T71" fmla="*/ 714 h 978"/>
                <a:gd name="T72" fmla="*/ 845 w 939"/>
                <a:gd name="T73" fmla="*/ 831 h 978"/>
                <a:gd name="T74" fmla="*/ 878 w 939"/>
                <a:gd name="T75" fmla="*/ 254 h 978"/>
                <a:gd name="T76" fmla="*/ 264 w 939"/>
                <a:gd name="T77" fmla="*/ 363 h 978"/>
                <a:gd name="T78" fmla="*/ 330 w 939"/>
                <a:gd name="T79" fmla="*/ 429 h 978"/>
                <a:gd name="T80" fmla="*/ 368 w 939"/>
                <a:gd name="T81" fmla="*/ 406 h 978"/>
                <a:gd name="T82" fmla="*/ 762 w 939"/>
                <a:gd name="T83" fmla="*/ 857 h 978"/>
                <a:gd name="T84" fmla="*/ 791 w 939"/>
                <a:gd name="T85" fmla="*/ 909 h 978"/>
                <a:gd name="T86" fmla="*/ 759 w 939"/>
                <a:gd name="T87" fmla="*/ 390 h 978"/>
                <a:gd name="T88" fmla="*/ 716 w 939"/>
                <a:gd name="T89" fmla="*/ 855 h 978"/>
                <a:gd name="T90" fmla="*/ 755 w 939"/>
                <a:gd name="T91" fmla="*/ 405 h 978"/>
                <a:gd name="T92" fmla="*/ 58 w 939"/>
                <a:gd name="T93" fmla="*/ 757 h 978"/>
                <a:gd name="T94" fmla="*/ 401 w 939"/>
                <a:gd name="T95" fmla="*/ 918 h 978"/>
                <a:gd name="T96" fmla="*/ 674 w 939"/>
                <a:gd name="T97" fmla="*/ 602 h 978"/>
                <a:gd name="T98" fmla="*/ 287 w 939"/>
                <a:gd name="T99" fmla="*/ 563 h 978"/>
                <a:gd name="T100" fmla="*/ 56 w 939"/>
                <a:gd name="T101" fmla="*/ 476 h 978"/>
                <a:gd name="T102" fmla="*/ 389 w 939"/>
                <a:gd name="T103" fmla="*/ 441 h 978"/>
                <a:gd name="T104" fmla="*/ 354 w 939"/>
                <a:gd name="T105" fmla="*/ 477 h 978"/>
                <a:gd name="T106" fmla="*/ 284 w 939"/>
                <a:gd name="T107" fmla="*/ 466 h 978"/>
                <a:gd name="T108" fmla="*/ 292 w 939"/>
                <a:gd name="T109" fmla="*/ 468 h 978"/>
                <a:gd name="T110" fmla="*/ 332 w 939"/>
                <a:gd name="T111" fmla="*/ 496 h 978"/>
                <a:gd name="T112" fmla="*/ 686 w 939"/>
                <a:gd name="T113" fmla="*/ 554 h 978"/>
                <a:gd name="T114" fmla="*/ 535 w 939"/>
                <a:gd name="T115" fmla="*/ 952 h 978"/>
                <a:gd name="T116" fmla="*/ 49 w 939"/>
                <a:gd name="T117" fmla="*/ 815 h 978"/>
                <a:gd name="T118" fmla="*/ 304 w 939"/>
                <a:gd name="T119" fmla="*/ 919 h 978"/>
                <a:gd name="T120" fmla="*/ 680 w 939"/>
                <a:gd name="T121" fmla="*/ 949 h 978"/>
                <a:gd name="T122" fmla="*/ 699 w 939"/>
                <a:gd name="T123" fmla="*/ 49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9" h="978">
                  <a:moveTo>
                    <a:pt x="41" y="801"/>
                  </a:moveTo>
                  <a:cubicBezTo>
                    <a:pt x="46" y="758"/>
                    <a:pt x="57" y="718"/>
                    <a:pt x="55" y="679"/>
                  </a:cubicBezTo>
                  <a:cubicBezTo>
                    <a:pt x="55" y="673"/>
                    <a:pt x="53" y="668"/>
                    <a:pt x="53" y="663"/>
                  </a:cubicBezTo>
                  <a:cubicBezTo>
                    <a:pt x="49" y="620"/>
                    <a:pt x="53" y="574"/>
                    <a:pt x="53" y="541"/>
                  </a:cubicBezTo>
                  <a:cubicBezTo>
                    <a:pt x="51" y="494"/>
                    <a:pt x="39" y="449"/>
                    <a:pt x="39" y="405"/>
                  </a:cubicBezTo>
                  <a:cubicBezTo>
                    <a:pt x="28" y="396"/>
                    <a:pt x="21" y="380"/>
                    <a:pt x="14" y="370"/>
                  </a:cubicBezTo>
                  <a:cubicBezTo>
                    <a:pt x="8" y="340"/>
                    <a:pt x="7" y="306"/>
                    <a:pt x="0" y="279"/>
                  </a:cubicBezTo>
                  <a:cubicBezTo>
                    <a:pt x="4" y="270"/>
                    <a:pt x="1" y="261"/>
                    <a:pt x="7" y="256"/>
                  </a:cubicBezTo>
                  <a:cubicBezTo>
                    <a:pt x="6" y="228"/>
                    <a:pt x="13" y="213"/>
                    <a:pt x="19" y="191"/>
                  </a:cubicBezTo>
                  <a:cubicBezTo>
                    <a:pt x="24" y="174"/>
                    <a:pt x="28" y="163"/>
                    <a:pt x="34" y="150"/>
                  </a:cubicBezTo>
                  <a:cubicBezTo>
                    <a:pt x="43" y="128"/>
                    <a:pt x="53" y="104"/>
                    <a:pt x="70" y="87"/>
                  </a:cubicBezTo>
                  <a:cubicBezTo>
                    <a:pt x="83" y="80"/>
                    <a:pt x="106" y="71"/>
                    <a:pt x="115" y="87"/>
                  </a:cubicBezTo>
                  <a:cubicBezTo>
                    <a:pt x="154" y="86"/>
                    <a:pt x="207" y="82"/>
                    <a:pt x="243" y="90"/>
                  </a:cubicBezTo>
                  <a:cubicBezTo>
                    <a:pt x="240" y="73"/>
                    <a:pt x="243" y="54"/>
                    <a:pt x="252" y="34"/>
                  </a:cubicBezTo>
                  <a:cubicBezTo>
                    <a:pt x="272" y="2"/>
                    <a:pt x="313" y="10"/>
                    <a:pt x="360" y="9"/>
                  </a:cubicBezTo>
                  <a:cubicBezTo>
                    <a:pt x="372" y="9"/>
                    <a:pt x="385" y="5"/>
                    <a:pt x="398" y="4"/>
                  </a:cubicBezTo>
                  <a:cubicBezTo>
                    <a:pt x="431" y="1"/>
                    <a:pt x="466" y="0"/>
                    <a:pt x="495" y="3"/>
                  </a:cubicBezTo>
                  <a:cubicBezTo>
                    <a:pt x="503" y="4"/>
                    <a:pt x="510" y="8"/>
                    <a:pt x="517" y="9"/>
                  </a:cubicBezTo>
                  <a:cubicBezTo>
                    <a:pt x="521" y="10"/>
                    <a:pt x="527" y="8"/>
                    <a:pt x="531" y="9"/>
                  </a:cubicBezTo>
                  <a:cubicBezTo>
                    <a:pt x="550" y="13"/>
                    <a:pt x="569" y="25"/>
                    <a:pt x="583" y="31"/>
                  </a:cubicBezTo>
                  <a:cubicBezTo>
                    <a:pt x="586" y="57"/>
                    <a:pt x="597" y="73"/>
                    <a:pt x="593" y="102"/>
                  </a:cubicBezTo>
                  <a:cubicBezTo>
                    <a:pt x="635" y="107"/>
                    <a:pt x="682" y="102"/>
                    <a:pt x="728" y="106"/>
                  </a:cubicBezTo>
                  <a:cubicBezTo>
                    <a:pt x="741" y="107"/>
                    <a:pt x="754" y="113"/>
                    <a:pt x="767" y="114"/>
                  </a:cubicBezTo>
                  <a:cubicBezTo>
                    <a:pt x="785" y="115"/>
                    <a:pt x="803" y="111"/>
                    <a:pt x="818" y="112"/>
                  </a:cubicBezTo>
                  <a:cubicBezTo>
                    <a:pt x="844" y="115"/>
                    <a:pt x="866" y="132"/>
                    <a:pt x="878" y="148"/>
                  </a:cubicBezTo>
                  <a:cubicBezTo>
                    <a:pt x="884" y="158"/>
                    <a:pt x="882" y="167"/>
                    <a:pt x="884" y="181"/>
                  </a:cubicBezTo>
                  <a:cubicBezTo>
                    <a:pt x="887" y="194"/>
                    <a:pt x="894" y="207"/>
                    <a:pt x="894" y="217"/>
                  </a:cubicBezTo>
                  <a:cubicBezTo>
                    <a:pt x="895" y="231"/>
                    <a:pt x="887" y="243"/>
                    <a:pt x="888" y="261"/>
                  </a:cubicBezTo>
                  <a:cubicBezTo>
                    <a:pt x="891" y="302"/>
                    <a:pt x="892" y="350"/>
                    <a:pt x="894" y="393"/>
                  </a:cubicBezTo>
                  <a:cubicBezTo>
                    <a:pt x="896" y="413"/>
                    <a:pt x="893" y="433"/>
                    <a:pt x="896" y="454"/>
                  </a:cubicBezTo>
                  <a:cubicBezTo>
                    <a:pt x="902" y="505"/>
                    <a:pt x="899" y="558"/>
                    <a:pt x="903" y="604"/>
                  </a:cubicBezTo>
                  <a:cubicBezTo>
                    <a:pt x="904" y="618"/>
                    <a:pt x="909" y="631"/>
                    <a:pt x="906" y="644"/>
                  </a:cubicBezTo>
                  <a:cubicBezTo>
                    <a:pt x="907" y="648"/>
                    <a:pt x="910" y="651"/>
                    <a:pt x="911" y="655"/>
                  </a:cubicBezTo>
                  <a:cubicBezTo>
                    <a:pt x="910" y="720"/>
                    <a:pt x="939" y="783"/>
                    <a:pt x="908" y="830"/>
                  </a:cubicBezTo>
                  <a:cubicBezTo>
                    <a:pt x="886" y="840"/>
                    <a:pt x="864" y="830"/>
                    <a:pt x="843" y="843"/>
                  </a:cubicBezTo>
                  <a:cubicBezTo>
                    <a:pt x="839" y="852"/>
                    <a:pt x="834" y="866"/>
                    <a:pt x="825" y="864"/>
                  </a:cubicBezTo>
                  <a:cubicBezTo>
                    <a:pt x="814" y="893"/>
                    <a:pt x="812" y="924"/>
                    <a:pt x="790" y="939"/>
                  </a:cubicBezTo>
                  <a:cubicBezTo>
                    <a:pt x="767" y="955"/>
                    <a:pt x="733" y="949"/>
                    <a:pt x="704" y="950"/>
                  </a:cubicBezTo>
                  <a:cubicBezTo>
                    <a:pt x="699" y="953"/>
                    <a:pt x="697" y="956"/>
                    <a:pt x="694" y="959"/>
                  </a:cubicBezTo>
                  <a:cubicBezTo>
                    <a:pt x="677" y="976"/>
                    <a:pt x="647" y="972"/>
                    <a:pt x="617" y="978"/>
                  </a:cubicBezTo>
                  <a:cubicBezTo>
                    <a:pt x="551" y="967"/>
                    <a:pt x="473" y="973"/>
                    <a:pt x="405" y="957"/>
                  </a:cubicBezTo>
                  <a:cubicBezTo>
                    <a:pt x="384" y="952"/>
                    <a:pt x="366" y="945"/>
                    <a:pt x="345" y="944"/>
                  </a:cubicBezTo>
                  <a:cubicBezTo>
                    <a:pt x="325" y="939"/>
                    <a:pt x="301" y="928"/>
                    <a:pt x="282" y="922"/>
                  </a:cubicBezTo>
                  <a:cubicBezTo>
                    <a:pt x="244" y="910"/>
                    <a:pt x="208" y="895"/>
                    <a:pt x="168" y="883"/>
                  </a:cubicBezTo>
                  <a:cubicBezTo>
                    <a:pt x="150" y="878"/>
                    <a:pt x="134" y="874"/>
                    <a:pt x="111" y="866"/>
                  </a:cubicBezTo>
                  <a:cubicBezTo>
                    <a:pt x="91" y="858"/>
                    <a:pt x="73" y="851"/>
                    <a:pt x="54" y="845"/>
                  </a:cubicBezTo>
                  <a:cubicBezTo>
                    <a:pt x="47" y="840"/>
                    <a:pt x="42" y="833"/>
                    <a:pt x="34" y="830"/>
                  </a:cubicBezTo>
                  <a:cubicBezTo>
                    <a:pt x="31" y="819"/>
                    <a:pt x="25" y="802"/>
                    <a:pt x="41" y="801"/>
                  </a:cubicBezTo>
                  <a:close/>
                  <a:moveTo>
                    <a:pt x="409" y="415"/>
                  </a:moveTo>
                  <a:cubicBezTo>
                    <a:pt x="419" y="398"/>
                    <a:pt x="427" y="386"/>
                    <a:pt x="421" y="369"/>
                  </a:cubicBezTo>
                  <a:cubicBezTo>
                    <a:pt x="421" y="369"/>
                    <a:pt x="424" y="370"/>
                    <a:pt x="424" y="370"/>
                  </a:cubicBezTo>
                  <a:cubicBezTo>
                    <a:pt x="420" y="354"/>
                    <a:pt x="404" y="342"/>
                    <a:pt x="383" y="341"/>
                  </a:cubicBezTo>
                  <a:cubicBezTo>
                    <a:pt x="396" y="347"/>
                    <a:pt x="404" y="357"/>
                    <a:pt x="410" y="369"/>
                  </a:cubicBezTo>
                  <a:cubicBezTo>
                    <a:pt x="407" y="399"/>
                    <a:pt x="403" y="410"/>
                    <a:pt x="393" y="430"/>
                  </a:cubicBezTo>
                  <a:cubicBezTo>
                    <a:pt x="393" y="429"/>
                    <a:pt x="392" y="428"/>
                    <a:pt x="391" y="430"/>
                  </a:cubicBezTo>
                  <a:cubicBezTo>
                    <a:pt x="401" y="434"/>
                    <a:pt x="401" y="417"/>
                    <a:pt x="409" y="415"/>
                  </a:cubicBezTo>
                  <a:close/>
                  <a:moveTo>
                    <a:pt x="571" y="43"/>
                  </a:moveTo>
                  <a:cubicBezTo>
                    <a:pt x="560" y="22"/>
                    <a:pt x="505" y="14"/>
                    <a:pt x="482" y="13"/>
                  </a:cubicBezTo>
                  <a:cubicBezTo>
                    <a:pt x="443" y="11"/>
                    <a:pt x="396" y="15"/>
                    <a:pt x="356" y="19"/>
                  </a:cubicBezTo>
                  <a:cubicBezTo>
                    <a:pt x="326" y="22"/>
                    <a:pt x="290" y="16"/>
                    <a:pt x="275" y="25"/>
                  </a:cubicBezTo>
                  <a:cubicBezTo>
                    <a:pt x="267" y="30"/>
                    <a:pt x="258" y="47"/>
                    <a:pt x="258" y="53"/>
                  </a:cubicBezTo>
                  <a:cubicBezTo>
                    <a:pt x="264" y="51"/>
                    <a:pt x="270" y="50"/>
                    <a:pt x="277" y="49"/>
                  </a:cubicBezTo>
                  <a:cubicBezTo>
                    <a:pt x="279" y="45"/>
                    <a:pt x="280" y="42"/>
                    <a:pt x="284" y="40"/>
                  </a:cubicBezTo>
                  <a:cubicBezTo>
                    <a:pt x="296" y="33"/>
                    <a:pt x="310" y="32"/>
                    <a:pt x="324" y="30"/>
                  </a:cubicBezTo>
                  <a:cubicBezTo>
                    <a:pt x="330" y="29"/>
                    <a:pt x="335" y="26"/>
                    <a:pt x="340" y="25"/>
                  </a:cubicBezTo>
                  <a:cubicBezTo>
                    <a:pt x="358" y="23"/>
                    <a:pt x="377" y="24"/>
                    <a:pt x="395" y="25"/>
                  </a:cubicBezTo>
                  <a:cubicBezTo>
                    <a:pt x="408" y="26"/>
                    <a:pt x="422" y="23"/>
                    <a:pt x="431" y="25"/>
                  </a:cubicBezTo>
                  <a:cubicBezTo>
                    <a:pt x="435" y="26"/>
                    <a:pt x="439" y="29"/>
                    <a:pt x="444" y="30"/>
                  </a:cubicBezTo>
                  <a:cubicBezTo>
                    <a:pt x="458" y="33"/>
                    <a:pt x="472" y="30"/>
                    <a:pt x="487" y="33"/>
                  </a:cubicBezTo>
                  <a:cubicBezTo>
                    <a:pt x="503" y="36"/>
                    <a:pt x="518" y="43"/>
                    <a:pt x="535" y="44"/>
                  </a:cubicBezTo>
                  <a:cubicBezTo>
                    <a:pt x="542" y="54"/>
                    <a:pt x="551" y="65"/>
                    <a:pt x="548" y="77"/>
                  </a:cubicBezTo>
                  <a:cubicBezTo>
                    <a:pt x="565" y="73"/>
                    <a:pt x="582" y="65"/>
                    <a:pt x="571" y="43"/>
                  </a:cubicBezTo>
                  <a:close/>
                  <a:moveTo>
                    <a:pt x="288" y="51"/>
                  </a:moveTo>
                  <a:cubicBezTo>
                    <a:pt x="293" y="52"/>
                    <a:pt x="296" y="56"/>
                    <a:pt x="299" y="59"/>
                  </a:cubicBezTo>
                  <a:cubicBezTo>
                    <a:pt x="307" y="55"/>
                    <a:pt x="314" y="62"/>
                    <a:pt x="324" y="55"/>
                  </a:cubicBezTo>
                  <a:cubicBezTo>
                    <a:pt x="352" y="51"/>
                    <a:pt x="382" y="56"/>
                    <a:pt x="412" y="56"/>
                  </a:cubicBezTo>
                  <a:cubicBezTo>
                    <a:pt x="423" y="56"/>
                    <a:pt x="433" y="54"/>
                    <a:pt x="442" y="55"/>
                  </a:cubicBezTo>
                  <a:cubicBezTo>
                    <a:pt x="461" y="57"/>
                    <a:pt x="475" y="69"/>
                    <a:pt x="497" y="67"/>
                  </a:cubicBezTo>
                  <a:cubicBezTo>
                    <a:pt x="504" y="60"/>
                    <a:pt x="515" y="56"/>
                    <a:pt x="526" y="53"/>
                  </a:cubicBezTo>
                  <a:cubicBezTo>
                    <a:pt x="447" y="38"/>
                    <a:pt x="356" y="24"/>
                    <a:pt x="288" y="51"/>
                  </a:cubicBezTo>
                  <a:close/>
                  <a:moveTo>
                    <a:pt x="257" y="67"/>
                  </a:moveTo>
                  <a:cubicBezTo>
                    <a:pt x="255" y="78"/>
                    <a:pt x="248" y="119"/>
                    <a:pt x="268" y="112"/>
                  </a:cubicBezTo>
                  <a:cubicBezTo>
                    <a:pt x="271" y="105"/>
                    <a:pt x="270" y="100"/>
                    <a:pt x="268" y="92"/>
                  </a:cubicBezTo>
                  <a:cubicBezTo>
                    <a:pt x="269" y="83"/>
                    <a:pt x="281" y="71"/>
                    <a:pt x="283" y="63"/>
                  </a:cubicBezTo>
                  <a:cubicBezTo>
                    <a:pt x="274" y="57"/>
                    <a:pt x="264" y="62"/>
                    <a:pt x="257" y="67"/>
                  </a:cubicBezTo>
                  <a:close/>
                  <a:moveTo>
                    <a:pt x="444" y="65"/>
                  </a:moveTo>
                  <a:cubicBezTo>
                    <a:pt x="430" y="64"/>
                    <a:pt x="415" y="67"/>
                    <a:pt x="400" y="66"/>
                  </a:cubicBezTo>
                  <a:cubicBezTo>
                    <a:pt x="377" y="65"/>
                    <a:pt x="353" y="61"/>
                    <a:pt x="334" y="67"/>
                  </a:cubicBezTo>
                  <a:cubicBezTo>
                    <a:pt x="343" y="75"/>
                    <a:pt x="349" y="87"/>
                    <a:pt x="348" y="99"/>
                  </a:cubicBezTo>
                  <a:cubicBezTo>
                    <a:pt x="370" y="101"/>
                    <a:pt x="395" y="98"/>
                    <a:pt x="416" y="97"/>
                  </a:cubicBezTo>
                  <a:cubicBezTo>
                    <a:pt x="447" y="96"/>
                    <a:pt x="474" y="103"/>
                    <a:pt x="500" y="100"/>
                  </a:cubicBezTo>
                  <a:cubicBezTo>
                    <a:pt x="499" y="91"/>
                    <a:pt x="496" y="86"/>
                    <a:pt x="496" y="79"/>
                  </a:cubicBezTo>
                  <a:cubicBezTo>
                    <a:pt x="480" y="77"/>
                    <a:pt x="463" y="67"/>
                    <a:pt x="444" y="65"/>
                  </a:cubicBezTo>
                  <a:close/>
                  <a:moveTo>
                    <a:pt x="516" y="127"/>
                  </a:moveTo>
                  <a:cubicBezTo>
                    <a:pt x="522" y="126"/>
                    <a:pt x="526" y="124"/>
                    <a:pt x="528" y="120"/>
                  </a:cubicBezTo>
                  <a:cubicBezTo>
                    <a:pt x="529" y="109"/>
                    <a:pt x="525" y="100"/>
                    <a:pt x="526" y="92"/>
                  </a:cubicBezTo>
                  <a:cubicBezTo>
                    <a:pt x="526" y="83"/>
                    <a:pt x="534" y="75"/>
                    <a:pt x="531" y="65"/>
                  </a:cubicBezTo>
                  <a:cubicBezTo>
                    <a:pt x="496" y="62"/>
                    <a:pt x="510" y="110"/>
                    <a:pt x="516" y="127"/>
                  </a:cubicBezTo>
                  <a:close/>
                  <a:moveTo>
                    <a:pt x="318" y="96"/>
                  </a:moveTo>
                  <a:cubicBezTo>
                    <a:pt x="319" y="98"/>
                    <a:pt x="327" y="97"/>
                    <a:pt x="333" y="97"/>
                  </a:cubicBezTo>
                  <a:cubicBezTo>
                    <a:pt x="334" y="87"/>
                    <a:pt x="328" y="78"/>
                    <a:pt x="325" y="67"/>
                  </a:cubicBezTo>
                  <a:cubicBezTo>
                    <a:pt x="321" y="67"/>
                    <a:pt x="321" y="70"/>
                    <a:pt x="317" y="69"/>
                  </a:cubicBezTo>
                  <a:cubicBezTo>
                    <a:pt x="317" y="80"/>
                    <a:pt x="318" y="97"/>
                    <a:pt x="318" y="96"/>
                  </a:cubicBezTo>
                  <a:close/>
                  <a:moveTo>
                    <a:pt x="568" y="81"/>
                  </a:moveTo>
                  <a:cubicBezTo>
                    <a:pt x="569" y="87"/>
                    <a:pt x="573" y="96"/>
                    <a:pt x="576" y="104"/>
                  </a:cubicBezTo>
                  <a:cubicBezTo>
                    <a:pt x="578" y="104"/>
                    <a:pt x="581" y="104"/>
                    <a:pt x="583" y="104"/>
                  </a:cubicBezTo>
                  <a:cubicBezTo>
                    <a:pt x="587" y="94"/>
                    <a:pt x="588" y="79"/>
                    <a:pt x="579" y="74"/>
                  </a:cubicBezTo>
                  <a:cubicBezTo>
                    <a:pt x="576" y="79"/>
                    <a:pt x="574" y="79"/>
                    <a:pt x="568" y="81"/>
                  </a:cubicBezTo>
                  <a:close/>
                  <a:moveTo>
                    <a:pt x="287" y="79"/>
                  </a:moveTo>
                  <a:cubicBezTo>
                    <a:pt x="287" y="83"/>
                    <a:pt x="282" y="84"/>
                    <a:pt x="280" y="90"/>
                  </a:cubicBezTo>
                  <a:cubicBezTo>
                    <a:pt x="293" y="95"/>
                    <a:pt x="313" y="98"/>
                    <a:pt x="308" y="75"/>
                  </a:cubicBezTo>
                  <a:cubicBezTo>
                    <a:pt x="302" y="76"/>
                    <a:pt x="295" y="78"/>
                    <a:pt x="287" y="79"/>
                  </a:cubicBezTo>
                  <a:close/>
                  <a:moveTo>
                    <a:pt x="546" y="94"/>
                  </a:moveTo>
                  <a:cubicBezTo>
                    <a:pt x="539" y="91"/>
                    <a:pt x="533" y="101"/>
                    <a:pt x="538" y="107"/>
                  </a:cubicBezTo>
                  <a:cubicBezTo>
                    <a:pt x="546" y="105"/>
                    <a:pt x="552" y="106"/>
                    <a:pt x="563" y="105"/>
                  </a:cubicBezTo>
                  <a:cubicBezTo>
                    <a:pt x="563" y="99"/>
                    <a:pt x="561" y="93"/>
                    <a:pt x="559" y="86"/>
                  </a:cubicBezTo>
                  <a:cubicBezTo>
                    <a:pt x="553" y="87"/>
                    <a:pt x="548" y="89"/>
                    <a:pt x="546" y="94"/>
                  </a:cubicBezTo>
                  <a:close/>
                  <a:moveTo>
                    <a:pt x="79" y="96"/>
                  </a:moveTo>
                  <a:cubicBezTo>
                    <a:pt x="75" y="101"/>
                    <a:pt x="74" y="107"/>
                    <a:pt x="68" y="109"/>
                  </a:cubicBezTo>
                  <a:cubicBezTo>
                    <a:pt x="45" y="139"/>
                    <a:pt x="34" y="177"/>
                    <a:pt x="26" y="211"/>
                  </a:cubicBezTo>
                  <a:cubicBezTo>
                    <a:pt x="12" y="240"/>
                    <a:pt x="15" y="294"/>
                    <a:pt x="26" y="330"/>
                  </a:cubicBezTo>
                  <a:cubicBezTo>
                    <a:pt x="23" y="339"/>
                    <a:pt x="28" y="343"/>
                    <a:pt x="28" y="353"/>
                  </a:cubicBezTo>
                  <a:cubicBezTo>
                    <a:pt x="32" y="353"/>
                    <a:pt x="30" y="360"/>
                    <a:pt x="34" y="360"/>
                  </a:cubicBezTo>
                  <a:cubicBezTo>
                    <a:pt x="31" y="367"/>
                    <a:pt x="38" y="375"/>
                    <a:pt x="39" y="383"/>
                  </a:cubicBezTo>
                  <a:cubicBezTo>
                    <a:pt x="44" y="387"/>
                    <a:pt x="49" y="391"/>
                    <a:pt x="50" y="400"/>
                  </a:cubicBezTo>
                  <a:cubicBezTo>
                    <a:pt x="72" y="413"/>
                    <a:pt x="97" y="419"/>
                    <a:pt x="121" y="421"/>
                  </a:cubicBezTo>
                  <a:cubicBezTo>
                    <a:pt x="124" y="421"/>
                    <a:pt x="128" y="425"/>
                    <a:pt x="131" y="425"/>
                  </a:cubicBezTo>
                  <a:cubicBezTo>
                    <a:pt x="135" y="425"/>
                    <a:pt x="139" y="423"/>
                    <a:pt x="142" y="424"/>
                  </a:cubicBezTo>
                  <a:cubicBezTo>
                    <a:pt x="153" y="425"/>
                    <a:pt x="157" y="429"/>
                    <a:pt x="166" y="431"/>
                  </a:cubicBezTo>
                  <a:cubicBezTo>
                    <a:pt x="198" y="440"/>
                    <a:pt x="231" y="441"/>
                    <a:pt x="259" y="445"/>
                  </a:cubicBezTo>
                  <a:cubicBezTo>
                    <a:pt x="256" y="444"/>
                    <a:pt x="260" y="436"/>
                    <a:pt x="257" y="435"/>
                  </a:cubicBezTo>
                  <a:cubicBezTo>
                    <a:pt x="226" y="428"/>
                    <a:pt x="192" y="423"/>
                    <a:pt x="157" y="417"/>
                  </a:cubicBezTo>
                  <a:cubicBezTo>
                    <a:pt x="142" y="415"/>
                    <a:pt x="129" y="410"/>
                    <a:pt x="112" y="405"/>
                  </a:cubicBezTo>
                  <a:cubicBezTo>
                    <a:pt x="79" y="395"/>
                    <a:pt x="57" y="383"/>
                    <a:pt x="39" y="363"/>
                  </a:cubicBezTo>
                  <a:cubicBezTo>
                    <a:pt x="32" y="350"/>
                    <a:pt x="33" y="337"/>
                    <a:pt x="33" y="328"/>
                  </a:cubicBezTo>
                  <a:cubicBezTo>
                    <a:pt x="32" y="322"/>
                    <a:pt x="29" y="316"/>
                    <a:pt x="29" y="310"/>
                  </a:cubicBezTo>
                  <a:cubicBezTo>
                    <a:pt x="28" y="296"/>
                    <a:pt x="32" y="277"/>
                    <a:pt x="34" y="263"/>
                  </a:cubicBezTo>
                  <a:cubicBezTo>
                    <a:pt x="37" y="243"/>
                    <a:pt x="40" y="223"/>
                    <a:pt x="44" y="203"/>
                  </a:cubicBezTo>
                  <a:cubicBezTo>
                    <a:pt x="52" y="160"/>
                    <a:pt x="75" y="123"/>
                    <a:pt x="97" y="94"/>
                  </a:cubicBezTo>
                  <a:cubicBezTo>
                    <a:pt x="87" y="92"/>
                    <a:pt x="87" y="94"/>
                    <a:pt x="79" y="96"/>
                  </a:cubicBezTo>
                  <a:close/>
                  <a:moveTo>
                    <a:pt x="247" y="104"/>
                  </a:moveTo>
                  <a:cubicBezTo>
                    <a:pt x="241" y="103"/>
                    <a:pt x="239" y="98"/>
                    <a:pt x="233" y="97"/>
                  </a:cubicBezTo>
                  <a:cubicBezTo>
                    <a:pt x="201" y="93"/>
                    <a:pt x="164" y="98"/>
                    <a:pt x="124" y="95"/>
                  </a:cubicBezTo>
                  <a:cubicBezTo>
                    <a:pt x="89" y="115"/>
                    <a:pt x="71" y="146"/>
                    <a:pt x="59" y="188"/>
                  </a:cubicBezTo>
                  <a:cubicBezTo>
                    <a:pt x="54" y="207"/>
                    <a:pt x="54" y="226"/>
                    <a:pt x="53" y="244"/>
                  </a:cubicBezTo>
                  <a:cubicBezTo>
                    <a:pt x="52" y="254"/>
                    <a:pt x="46" y="263"/>
                    <a:pt x="45" y="273"/>
                  </a:cubicBezTo>
                  <a:cubicBezTo>
                    <a:pt x="41" y="299"/>
                    <a:pt x="39" y="329"/>
                    <a:pt x="50" y="358"/>
                  </a:cubicBezTo>
                  <a:cubicBezTo>
                    <a:pt x="72" y="384"/>
                    <a:pt x="104" y="388"/>
                    <a:pt x="135" y="401"/>
                  </a:cubicBezTo>
                  <a:cubicBezTo>
                    <a:pt x="152" y="406"/>
                    <a:pt x="170" y="406"/>
                    <a:pt x="187" y="409"/>
                  </a:cubicBezTo>
                  <a:cubicBezTo>
                    <a:pt x="215" y="412"/>
                    <a:pt x="241" y="426"/>
                    <a:pt x="266" y="421"/>
                  </a:cubicBezTo>
                  <a:cubicBezTo>
                    <a:pt x="269" y="396"/>
                    <a:pt x="246" y="378"/>
                    <a:pt x="254" y="356"/>
                  </a:cubicBezTo>
                  <a:cubicBezTo>
                    <a:pt x="264" y="333"/>
                    <a:pt x="316" y="325"/>
                    <a:pt x="338" y="328"/>
                  </a:cubicBezTo>
                  <a:cubicBezTo>
                    <a:pt x="356" y="330"/>
                    <a:pt x="378" y="328"/>
                    <a:pt x="394" y="331"/>
                  </a:cubicBezTo>
                  <a:cubicBezTo>
                    <a:pt x="412" y="336"/>
                    <a:pt x="422" y="349"/>
                    <a:pt x="432" y="358"/>
                  </a:cubicBezTo>
                  <a:cubicBezTo>
                    <a:pt x="433" y="361"/>
                    <a:pt x="436" y="365"/>
                    <a:pt x="437" y="370"/>
                  </a:cubicBezTo>
                  <a:cubicBezTo>
                    <a:pt x="434" y="395"/>
                    <a:pt x="421" y="424"/>
                    <a:pt x="400" y="439"/>
                  </a:cubicBezTo>
                  <a:cubicBezTo>
                    <a:pt x="406" y="447"/>
                    <a:pt x="396" y="453"/>
                    <a:pt x="401" y="461"/>
                  </a:cubicBezTo>
                  <a:cubicBezTo>
                    <a:pt x="430" y="460"/>
                    <a:pt x="449" y="464"/>
                    <a:pt x="475" y="465"/>
                  </a:cubicBezTo>
                  <a:cubicBezTo>
                    <a:pt x="504" y="471"/>
                    <a:pt x="549" y="472"/>
                    <a:pt x="573" y="478"/>
                  </a:cubicBezTo>
                  <a:cubicBezTo>
                    <a:pt x="594" y="477"/>
                    <a:pt x="601" y="481"/>
                    <a:pt x="620" y="476"/>
                  </a:cubicBezTo>
                  <a:cubicBezTo>
                    <a:pt x="643" y="462"/>
                    <a:pt x="666" y="455"/>
                    <a:pt x="681" y="435"/>
                  </a:cubicBezTo>
                  <a:cubicBezTo>
                    <a:pt x="705" y="404"/>
                    <a:pt x="725" y="359"/>
                    <a:pt x="733" y="312"/>
                  </a:cubicBezTo>
                  <a:cubicBezTo>
                    <a:pt x="735" y="296"/>
                    <a:pt x="734" y="280"/>
                    <a:pt x="737" y="266"/>
                  </a:cubicBezTo>
                  <a:cubicBezTo>
                    <a:pt x="739" y="260"/>
                    <a:pt x="742" y="255"/>
                    <a:pt x="744" y="249"/>
                  </a:cubicBezTo>
                  <a:cubicBezTo>
                    <a:pt x="751" y="218"/>
                    <a:pt x="758" y="186"/>
                    <a:pt x="767" y="157"/>
                  </a:cubicBezTo>
                  <a:cubicBezTo>
                    <a:pt x="774" y="154"/>
                    <a:pt x="776" y="145"/>
                    <a:pt x="781" y="138"/>
                  </a:cubicBezTo>
                  <a:cubicBezTo>
                    <a:pt x="785" y="133"/>
                    <a:pt x="796" y="128"/>
                    <a:pt x="794" y="124"/>
                  </a:cubicBezTo>
                  <a:cubicBezTo>
                    <a:pt x="792" y="124"/>
                    <a:pt x="784" y="123"/>
                    <a:pt x="782" y="126"/>
                  </a:cubicBezTo>
                  <a:cubicBezTo>
                    <a:pt x="707" y="110"/>
                    <a:pt x="611" y="113"/>
                    <a:pt x="541" y="116"/>
                  </a:cubicBezTo>
                  <a:cubicBezTo>
                    <a:pt x="537" y="122"/>
                    <a:pt x="540" y="122"/>
                    <a:pt x="538" y="129"/>
                  </a:cubicBezTo>
                  <a:cubicBezTo>
                    <a:pt x="532" y="134"/>
                    <a:pt x="524" y="137"/>
                    <a:pt x="513" y="138"/>
                  </a:cubicBezTo>
                  <a:cubicBezTo>
                    <a:pt x="506" y="133"/>
                    <a:pt x="502" y="125"/>
                    <a:pt x="501" y="114"/>
                  </a:cubicBezTo>
                  <a:cubicBezTo>
                    <a:pt x="433" y="106"/>
                    <a:pt x="353" y="109"/>
                    <a:pt x="280" y="107"/>
                  </a:cubicBezTo>
                  <a:cubicBezTo>
                    <a:pt x="278" y="126"/>
                    <a:pt x="245" y="127"/>
                    <a:pt x="247" y="104"/>
                  </a:cubicBezTo>
                  <a:close/>
                  <a:moveTo>
                    <a:pt x="803" y="135"/>
                  </a:moveTo>
                  <a:cubicBezTo>
                    <a:pt x="782" y="154"/>
                    <a:pt x="766" y="189"/>
                    <a:pt x="766" y="214"/>
                  </a:cubicBezTo>
                  <a:cubicBezTo>
                    <a:pt x="749" y="256"/>
                    <a:pt x="748" y="300"/>
                    <a:pt x="735" y="343"/>
                  </a:cubicBezTo>
                  <a:cubicBezTo>
                    <a:pt x="729" y="364"/>
                    <a:pt x="722" y="384"/>
                    <a:pt x="714" y="400"/>
                  </a:cubicBezTo>
                  <a:cubicBezTo>
                    <a:pt x="706" y="415"/>
                    <a:pt x="699" y="427"/>
                    <a:pt x="694" y="444"/>
                  </a:cubicBezTo>
                  <a:cubicBezTo>
                    <a:pt x="665" y="480"/>
                    <a:pt x="614" y="494"/>
                    <a:pt x="554" y="486"/>
                  </a:cubicBezTo>
                  <a:cubicBezTo>
                    <a:pt x="500" y="479"/>
                    <a:pt x="446" y="471"/>
                    <a:pt x="399" y="468"/>
                  </a:cubicBezTo>
                  <a:cubicBezTo>
                    <a:pt x="393" y="475"/>
                    <a:pt x="396" y="482"/>
                    <a:pt x="394" y="492"/>
                  </a:cubicBezTo>
                  <a:cubicBezTo>
                    <a:pt x="434" y="498"/>
                    <a:pt x="478" y="501"/>
                    <a:pt x="521" y="506"/>
                  </a:cubicBezTo>
                  <a:cubicBezTo>
                    <a:pt x="553" y="510"/>
                    <a:pt x="576" y="515"/>
                    <a:pt x="604" y="511"/>
                  </a:cubicBezTo>
                  <a:cubicBezTo>
                    <a:pt x="631" y="507"/>
                    <a:pt x="662" y="501"/>
                    <a:pt x="681" y="486"/>
                  </a:cubicBezTo>
                  <a:cubicBezTo>
                    <a:pt x="686" y="482"/>
                    <a:pt x="691" y="476"/>
                    <a:pt x="696" y="471"/>
                  </a:cubicBezTo>
                  <a:cubicBezTo>
                    <a:pt x="718" y="451"/>
                    <a:pt x="730" y="430"/>
                    <a:pt x="744" y="402"/>
                  </a:cubicBezTo>
                  <a:cubicBezTo>
                    <a:pt x="758" y="362"/>
                    <a:pt x="768" y="309"/>
                    <a:pt x="766" y="270"/>
                  </a:cubicBezTo>
                  <a:cubicBezTo>
                    <a:pt x="776" y="256"/>
                    <a:pt x="773" y="237"/>
                    <a:pt x="777" y="221"/>
                  </a:cubicBezTo>
                  <a:cubicBezTo>
                    <a:pt x="780" y="212"/>
                    <a:pt x="786" y="199"/>
                    <a:pt x="791" y="190"/>
                  </a:cubicBezTo>
                  <a:cubicBezTo>
                    <a:pt x="801" y="168"/>
                    <a:pt x="812" y="158"/>
                    <a:pt x="830" y="147"/>
                  </a:cubicBezTo>
                  <a:cubicBezTo>
                    <a:pt x="837" y="146"/>
                    <a:pt x="839" y="145"/>
                    <a:pt x="845" y="142"/>
                  </a:cubicBezTo>
                  <a:cubicBezTo>
                    <a:pt x="852" y="143"/>
                    <a:pt x="856" y="148"/>
                    <a:pt x="862" y="150"/>
                  </a:cubicBezTo>
                  <a:cubicBezTo>
                    <a:pt x="853" y="130"/>
                    <a:pt x="822" y="125"/>
                    <a:pt x="803" y="135"/>
                  </a:cubicBezTo>
                  <a:close/>
                  <a:moveTo>
                    <a:pt x="782" y="241"/>
                  </a:moveTo>
                  <a:cubicBezTo>
                    <a:pt x="781" y="250"/>
                    <a:pt x="781" y="261"/>
                    <a:pt x="781" y="270"/>
                  </a:cubicBezTo>
                  <a:cubicBezTo>
                    <a:pt x="811" y="272"/>
                    <a:pt x="861" y="264"/>
                    <a:pt x="872" y="246"/>
                  </a:cubicBezTo>
                  <a:cubicBezTo>
                    <a:pt x="877" y="237"/>
                    <a:pt x="875" y="223"/>
                    <a:pt x="874" y="211"/>
                  </a:cubicBezTo>
                  <a:cubicBezTo>
                    <a:pt x="874" y="210"/>
                    <a:pt x="873" y="209"/>
                    <a:pt x="872" y="209"/>
                  </a:cubicBezTo>
                  <a:cubicBezTo>
                    <a:pt x="857" y="237"/>
                    <a:pt x="814" y="241"/>
                    <a:pt x="782" y="241"/>
                  </a:cubicBezTo>
                  <a:close/>
                  <a:moveTo>
                    <a:pt x="833" y="273"/>
                  </a:moveTo>
                  <a:cubicBezTo>
                    <a:pt x="839" y="314"/>
                    <a:pt x="839" y="350"/>
                    <a:pt x="833" y="388"/>
                  </a:cubicBezTo>
                  <a:cubicBezTo>
                    <a:pt x="831" y="405"/>
                    <a:pt x="834" y="426"/>
                    <a:pt x="825" y="441"/>
                  </a:cubicBezTo>
                  <a:cubicBezTo>
                    <a:pt x="820" y="412"/>
                    <a:pt x="832" y="356"/>
                    <a:pt x="830" y="309"/>
                  </a:cubicBezTo>
                  <a:cubicBezTo>
                    <a:pt x="829" y="298"/>
                    <a:pt x="831" y="275"/>
                    <a:pt x="818" y="277"/>
                  </a:cubicBezTo>
                  <a:cubicBezTo>
                    <a:pt x="817" y="291"/>
                    <a:pt x="822" y="327"/>
                    <a:pt x="815" y="349"/>
                  </a:cubicBezTo>
                  <a:cubicBezTo>
                    <a:pt x="807" y="322"/>
                    <a:pt x="814" y="305"/>
                    <a:pt x="810" y="279"/>
                  </a:cubicBezTo>
                  <a:cubicBezTo>
                    <a:pt x="800" y="278"/>
                    <a:pt x="791" y="280"/>
                    <a:pt x="782" y="278"/>
                  </a:cubicBezTo>
                  <a:cubicBezTo>
                    <a:pt x="785" y="308"/>
                    <a:pt x="783" y="333"/>
                    <a:pt x="781" y="358"/>
                  </a:cubicBezTo>
                  <a:cubicBezTo>
                    <a:pt x="779" y="383"/>
                    <a:pt x="781" y="409"/>
                    <a:pt x="780" y="437"/>
                  </a:cubicBezTo>
                  <a:cubicBezTo>
                    <a:pt x="777" y="491"/>
                    <a:pt x="774" y="559"/>
                    <a:pt x="770" y="613"/>
                  </a:cubicBezTo>
                  <a:cubicBezTo>
                    <a:pt x="764" y="697"/>
                    <a:pt x="765" y="785"/>
                    <a:pt x="785" y="857"/>
                  </a:cubicBezTo>
                  <a:cubicBezTo>
                    <a:pt x="794" y="873"/>
                    <a:pt x="795" y="891"/>
                    <a:pt x="800" y="908"/>
                  </a:cubicBezTo>
                  <a:cubicBezTo>
                    <a:pt x="810" y="887"/>
                    <a:pt x="813" y="869"/>
                    <a:pt x="811" y="841"/>
                  </a:cubicBezTo>
                  <a:cubicBezTo>
                    <a:pt x="809" y="812"/>
                    <a:pt x="805" y="776"/>
                    <a:pt x="802" y="745"/>
                  </a:cubicBezTo>
                  <a:cubicBezTo>
                    <a:pt x="801" y="735"/>
                    <a:pt x="793" y="720"/>
                    <a:pt x="806" y="714"/>
                  </a:cubicBezTo>
                  <a:cubicBezTo>
                    <a:pt x="815" y="759"/>
                    <a:pt x="814" y="808"/>
                    <a:pt x="825" y="850"/>
                  </a:cubicBezTo>
                  <a:cubicBezTo>
                    <a:pt x="835" y="842"/>
                    <a:pt x="833" y="829"/>
                    <a:pt x="835" y="817"/>
                  </a:cubicBezTo>
                  <a:cubicBezTo>
                    <a:pt x="840" y="781"/>
                    <a:pt x="847" y="741"/>
                    <a:pt x="841" y="699"/>
                  </a:cubicBezTo>
                  <a:cubicBezTo>
                    <a:pt x="835" y="658"/>
                    <a:pt x="823" y="618"/>
                    <a:pt x="832" y="586"/>
                  </a:cubicBezTo>
                  <a:cubicBezTo>
                    <a:pt x="840" y="605"/>
                    <a:pt x="836" y="626"/>
                    <a:pt x="840" y="647"/>
                  </a:cubicBezTo>
                  <a:cubicBezTo>
                    <a:pt x="850" y="711"/>
                    <a:pt x="859" y="768"/>
                    <a:pt x="845" y="831"/>
                  </a:cubicBezTo>
                  <a:cubicBezTo>
                    <a:pt x="859" y="823"/>
                    <a:pt x="889" y="831"/>
                    <a:pt x="902" y="820"/>
                  </a:cubicBezTo>
                  <a:cubicBezTo>
                    <a:pt x="921" y="802"/>
                    <a:pt x="910" y="746"/>
                    <a:pt x="909" y="721"/>
                  </a:cubicBezTo>
                  <a:cubicBezTo>
                    <a:pt x="909" y="721"/>
                    <a:pt x="910" y="719"/>
                    <a:pt x="909" y="718"/>
                  </a:cubicBezTo>
                  <a:cubicBezTo>
                    <a:pt x="907" y="699"/>
                    <a:pt x="900" y="681"/>
                    <a:pt x="899" y="662"/>
                  </a:cubicBezTo>
                  <a:cubicBezTo>
                    <a:pt x="899" y="632"/>
                    <a:pt x="895" y="603"/>
                    <a:pt x="893" y="574"/>
                  </a:cubicBezTo>
                  <a:cubicBezTo>
                    <a:pt x="887" y="472"/>
                    <a:pt x="884" y="359"/>
                    <a:pt x="878" y="254"/>
                  </a:cubicBezTo>
                  <a:cubicBezTo>
                    <a:pt x="878" y="254"/>
                    <a:pt x="878" y="253"/>
                    <a:pt x="877" y="253"/>
                  </a:cubicBezTo>
                  <a:cubicBezTo>
                    <a:pt x="865" y="262"/>
                    <a:pt x="851" y="269"/>
                    <a:pt x="833" y="273"/>
                  </a:cubicBezTo>
                  <a:close/>
                  <a:moveTo>
                    <a:pt x="373" y="346"/>
                  </a:moveTo>
                  <a:cubicBezTo>
                    <a:pt x="365" y="344"/>
                    <a:pt x="358" y="345"/>
                    <a:pt x="350" y="344"/>
                  </a:cubicBezTo>
                  <a:cubicBezTo>
                    <a:pt x="344" y="343"/>
                    <a:pt x="337" y="340"/>
                    <a:pt x="330" y="339"/>
                  </a:cubicBezTo>
                  <a:cubicBezTo>
                    <a:pt x="307" y="337"/>
                    <a:pt x="270" y="341"/>
                    <a:pt x="264" y="363"/>
                  </a:cubicBezTo>
                  <a:cubicBezTo>
                    <a:pt x="259" y="383"/>
                    <a:pt x="275" y="397"/>
                    <a:pt x="278" y="419"/>
                  </a:cubicBezTo>
                  <a:cubicBezTo>
                    <a:pt x="282" y="419"/>
                    <a:pt x="285" y="421"/>
                    <a:pt x="289" y="421"/>
                  </a:cubicBezTo>
                  <a:cubicBezTo>
                    <a:pt x="288" y="413"/>
                    <a:pt x="277" y="407"/>
                    <a:pt x="279" y="399"/>
                  </a:cubicBezTo>
                  <a:cubicBezTo>
                    <a:pt x="294" y="407"/>
                    <a:pt x="296" y="428"/>
                    <a:pt x="319" y="427"/>
                  </a:cubicBezTo>
                  <a:cubicBezTo>
                    <a:pt x="313" y="412"/>
                    <a:pt x="297" y="401"/>
                    <a:pt x="294" y="386"/>
                  </a:cubicBezTo>
                  <a:cubicBezTo>
                    <a:pt x="308" y="399"/>
                    <a:pt x="320" y="413"/>
                    <a:pt x="330" y="429"/>
                  </a:cubicBezTo>
                  <a:cubicBezTo>
                    <a:pt x="338" y="428"/>
                    <a:pt x="347" y="433"/>
                    <a:pt x="353" y="430"/>
                  </a:cubicBezTo>
                  <a:cubicBezTo>
                    <a:pt x="342" y="413"/>
                    <a:pt x="325" y="402"/>
                    <a:pt x="320" y="380"/>
                  </a:cubicBezTo>
                  <a:cubicBezTo>
                    <a:pt x="335" y="396"/>
                    <a:pt x="349" y="412"/>
                    <a:pt x="361" y="430"/>
                  </a:cubicBezTo>
                  <a:cubicBezTo>
                    <a:pt x="366" y="427"/>
                    <a:pt x="370" y="434"/>
                    <a:pt x="373" y="429"/>
                  </a:cubicBezTo>
                  <a:cubicBezTo>
                    <a:pt x="366" y="416"/>
                    <a:pt x="355" y="402"/>
                    <a:pt x="351" y="390"/>
                  </a:cubicBezTo>
                  <a:cubicBezTo>
                    <a:pt x="359" y="390"/>
                    <a:pt x="363" y="400"/>
                    <a:pt x="368" y="406"/>
                  </a:cubicBezTo>
                  <a:cubicBezTo>
                    <a:pt x="373" y="413"/>
                    <a:pt x="377" y="421"/>
                    <a:pt x="383" y="426"/>
                  </a:cubicBezTo>
                  <a:cubicBezTo>
                    <a:pt x="400" y="395"/>
                    <a:pt x="409" y="360"/>
                    <a:pt x="373" y="346"/>
                  </a:cubicBezTo>
                  <a:close/>
                  <a:moveTo>
                    <a:pt x="759" y="390"/>
                  </a:moveTo>
                  <a:cubicBezTo>
                    <a:pt x="767" y="417"/>
                    <a:pt x="763" y="450"/>
                    <a:pt x="760" y="476"/>
                  </a:cubicBezTo>
                  <a:cubicBezTo>
                    <a:pt x="756" y="507"/>
                    <a:pt x="754" y="534"/>
                    <a:pt x="752" y="563"/>
                  </a:cubicBezTo>
                  <a:cubicBezTo>
                    <a:pt x="747" y="660"/>
                    <a:pt x="738" y="762"/>
                    <a:pt x="762" y="857"/>
                  </a:cubicBezTo>
                  <a:cubicBezTo>
                    <a:pt x="766" y="861"/>
                    <a:pt x="770" y="868"/>
                    <a:pt x="772" y="874"/>
                  </a:cubicBezTo>
                  <a:cubicBezTo>
                    <a:pt x="776" y="887"/>
                    <a:pt x="777" y="910"/>
                    <a:pt x="771" y="918"/>
                  </a:cubicBezTo>
                  <a:cubicBezTo>
                    <a:pt x="760" y="933"/>
                    <a:pt x="733" y="927"/>
                    <a:pt x="715" y="926"/>
                  </a:cubicBezTo>
                  <a:cubicBezTo>
                    <a:pt x="711" y="930"/>
                    <a:pt x="711" y="938"/>
                    <a:pt x="708" y="943"/>
                  </a:cubicBezTo>
                  <a:cubicBezTo>
                    <a:pt x="739" y="939"/>
                    <a:pt x="770" y="946"/>
                    <a:pt x="789" y="927"/>
                  </a:cubicBezTo>
                  <a:cubicBezTo>
                    <a:pt x="781" y="921"/>
                    <a:pt x="789" y="916"/>
                    <a:pt x="791" y="909"/>
                  </a:cubicBezTo>
                  <a:cubicBezTo>
                    <a:pt x="781" y="870"/>
                    <a:pt x="770" y="836"/>
                    <a:pt x="764" y="798"/>
                  </a:cubicBezTo>
                  <a:cubicBezTo>
                    <a:pt x="754" y="746"/>
                    <a:pt x="762" y="695"/>
                    <a:pt x="762" y="638"/>
                  </a:cubicBezTo>
                  <a:cubicBezTo>
                    <a:pt x="762" y="631"/>
                    <a:pt x="760" y="623"/>
                    <a:pt x="760" y="615"/>
                  </a:cubicBezTo>
                  <a:cubicBezTo>
                    <a:pt x="761" y="572"/>
                    <a:pt x="767" y="522"/>
                    <a:pt x="769" y="482"/>
                  </a:cubicBezTo>
                  <a:cubicBezTo>
                    <a:pt x="770" y="435"/>
                    <a:pt x="775" y="392"/>
                    <a:pt x="767" y="350"/>
                  </a:cubicBezTo>
                  <a:cubicBezTo>
                    <a:pt x="764" y="363"/>
                    <a:pt x="764" y="379"/>
                    <a:pt x="759" y="390"/>
                  </a:cubicBezTo>
                  <a:close/>
                  <a:moveTo>
                    <a:pt x="713" y="477"/>
                  </a:moveTo>
                  <a:cubicBezTo>
                    <a:pt x="720" y="485"/>
                    <a:pt x="710" y="492"/>
                    <a:pt x="709" y="501"/>
                  </a:cubicBezTo>
                  <a:cubicBezTo>
                    <a:pt x="701" y="550"/>
                    <a:pt x="709" y="598"/>
                    <a:pt x="709" y="644"/>
                  </a:cubicBezTo>
                  <a:cubicBezTo>
                    <a:pt x="708" y="706"/>
                    <a:pt x="713" y="754"/>
                    <a:pt x="714" y="808"/>
                  </a:cubicBezTo>
                  <a:cubicBezTo>
                    <a:pt x="714" y="819"/>
                    <a:pt x="712" y="830"/>
                    <a:pt x="713" y="840"/>
                  </a:cubicBezTo>
                  <a:cubicBezTo>
                    <a:pt x="713" y="845"/>
                    <a:pt x="716" y="849"/>
                    <a:pt x="716" y="855"/>
                  </a:cubicBezTo>
                  <a:cubicBezTo>
                    <a:pt x="718" y="876"/>
                    <a:pt x="715" y="896"/>
                    <a:pt x="715" y="917"/>
                  </a:cubicBezTo>
                  <a:cubicBezTo>
                    <a:pt x="734" y="920"/>
                    <a:pt x="745" y="923"/>
                    <a:pt x="761" y="914"/>
                  </a:cubicBezTo>
                  <a:cubicBezTo>
                    <a:pt x="774" y="895"/>
                    <a:pt x="759" y="873"/>
                    <a:pt x="754" y="857"/>
                  </a:cubicBezTo>
                  <a:cubicBezTo>
                    <a:pt x="740" y="820"/>
                    <a:pt x="736" y="767"/>
                    <a:pt x="737" y="724"/>
                  </a:cubicBezTo>
                  <a:cubicBezTo>
                    <a:pt x="740" y="641"/>
                    <a:pt x="742" y="559"/>
                    <a:pt x="751" y="478"/>
                  </a:cubicBezTo>
                  <a:cubicBezTo>
                    <a:pt x="754" y="451"/>
                    <a:pt x="761" y="432"/>
                    <a:pt x="755" y="405"/>
                  </a:cubicBezTo>
                  <a:cubicBezTo>
                    <a:pt x="748" y="430"/>
                    <a:pt x="735" y="456"/>
                    <a:pt x="713" y="477"/>
                  </a:cubicBezTo>
                  <a:close/>
                  <a:moveTo>
                    <a:pt x="56" y="476"/>
                  </a:moveTo>
                  <a:cubicBezTo>
                    <a:pt x="58" y="495"/>
                    <a:pt x="62" y="515"/>
                    <a:pt x="63" y="531"/>
                  </a:cubicBezTo>
                  <a:cubicBezTo>
                    <a:pt x="65" y="571"/>
                    <a:pt x="63" y="599"/>
                    <a:pt x="61" y="634"/>
                  </a:cubicBezTo>
                  <a:cubicBezTo>
                    <a:pt x="61" y="654"/>
                    <a:pt x="64" y="672"/>
                    <a:pt x="65" y="689"/>
                  </a:cubicBezTo>
                  <a:cubicBezTo>
                    <a:pt x="66" y="712"/>
                    <a:pt x="61" y="735"/>
                    <a:pt x="58" y="757"/>
                  </a:cubicBezTo>
                  <a:cubicBezTo>
                    <a:pt x="55" y="773"/>
                    <a:pt x="51" y="787"/>
                    <a:pt x="50" y="803"/>
                  </a:cubicBezTo>
                  <a:cubicBezTo>
                    <a:pt x="72" y="817"/>
                    <a:pt x="98" y="822"/>
                    <a:pt x="126" y="831"/>
                  </a:cubicBezTo>
                  <a:cubicBezTo>
                    <a:pt x="158" y="841"/>
                    <a:pt x="194" y="851"/>
                    <a:pt x="228" y="864"/>
                  </a:cubicBezTo>
                  <a:cubicBezTo>
                    <a:pt x="261" y="877"/>
                    <a:pt x="293" y="892"/>
                    <a:pt x="325" y="901"/>
                  </a:cubicBezTo>
                  <a:cubicBezTo>
                    <a:pt x="345" y="906"/>
                    <a:pt x="367" y="907"/>
                    <a:pt x="385" y="912"/>
                  </a:cubicBezTo>
                  <a:cubicBezTo>
                    <a:pt x="390" y="913"/>
                    <a:pt x="396" y="917"/>
                    <a:pt x="401" y="918"/>
                  </a:cubicBezTo>
                  <a:cubicBezTo>
                    <a:pt x="437" y="928"/>
                    <a:pt x="478" y="927"/>
                    <a:pt x="515" y="935"/>
                  </a:cubicBezTo>
                  <a:cubicBezTo>
                    <a:pt x="554" y="945"/>
                    <a:pt x="602" y="943"/>
                    <a:pt x="642" y="942"/>
                  </a:cubicBezTo>
                  <a:cubicBezTo>
                    <a:pt x="649" y="937"/>
                    <a:pt x="653" y="937"/>
                    <a:pt x="663" y="934"/>
                  </a:cubicBezTo>
                  <a:cubicBezTo>
                    <a:pt x="693" y="911"/>
                    <a:pt x="683" y="855"/>
                    <a:pt x="680" y="815"/>
                  </a:cubicBezTo>
                  <a:cubicBezTo>
                    <a:pt x="677" y="765"/>
                    <a:pt x="672" y="718"/>
                    <a:pt x="671" y="680"/>
                  </a:cubicBezTo>
                  <a:cubicBezTo>
                    <a:pt x="671" y="653"/>
                    <a:pt x="675" y="628"/>
                    <a:pt x="674" y="602"/>
                  </a:cubicBezTo>
                  <a:cubicBezTo>
                    <a:pt x="673" y="568"/>
                    <a:pt x="673" y="536"/>
                    <a:pt x="676" y="506"/>
                  </a:cubicBezTo>
                  <a:cubicBezTo>
                    <a:pt x="648" y="513"/>
                    <a:pt x="620" y="527"/>
                    <a:pt x="587" y="525"/>
                  </a:cubicBezTo>
                  <a:cubicBezTo>
                    <a:pt x="521" y="520"/>
                    <a:pt x="450" y="509"/>
                    <a:pt x="394" y="501"/>
                  </a:cubicBezTo>
                  <a:cubicBezTo>
                    <a:pt x="392" y="523"/>
                    <a:pt x="393" y="550"/>
                    <a:pt x="376" y="561"/>
                  </a:cubicBezTo>
                  <a:cubicBezTo>
                    <a:pt x="365" y="568"/>
                    <a:pt x="353" y="565"/>
                    <a:pt x="341" y="564"/>
                  </a:cubicBezTo>
                  <a:cubicBezTo>
                    <a:pt x="324" y="564"/>
                    <a:pt x="301" y="570"/>
                    <a:pt x="287" y="563"/>
                  </a:cubicBezTo>
                  <a:cubicBezTo>
                    <a:pt x="268" y="554"/>
                    <a:pt x="259" y="517"/>
                    <a:pt x="259" y="496"/>
                  </a:cubicBezTo>
                  <a:cubicBezTo>
                    <a:pt x="259" y="486"/>
                    <a:pt x="266" y="476"/>
                    <a:pt x="264" y="466"/>
                  </a:cubicBezTo>
                  <a:cubicBezTo>
                    <a:pt x="260" y="464"/>
                    <a:pt x="254" y="463"/>
                    <a:pt x="247" y="464"/>
                  </a:cubicBezTo>
                  <a:cubicBezTo>
                    <a:pt x="188" y="439"/>
                    <a:pt x="113" y="437"/>
                    <a:pt x="54" y="415"/>
                  </a:cubicBezTo>
                  <a:cubicBezTo>
                    <a:pt x="53" y="415"/>
                    <a:pt x="52" y="415"/>
                    <a:pt x="53" y="416"/>
                  </a:cubicBezTo>
                  <a:cubicBezTo>
                    <a:pt x="49" y="426"/>
                    <a:pt x="54" y="455"/>
                    <a:pt x="56" y="476"/>
                  </a:cubicBezTo>
                  <a:close/>
                  <a:moveTo>
                    <a:pt x="364" y="445"/>
                  </a:moveTo>
                  <a:cubicBezTo>
                    <a:pt x="335" y="438"/>
                    <a:pt x="307" y="434"/>
                    <a:pt x="274" y="430"/>
                  </a:cubicBezTo>
                  <a:cubicBezTo>
                    <a:pt x="269" y="436"/>
                    <a:pt x="271" y="441"/>
                    <a:pt x="274" y="450"/>
                  </a:cubicBezTo>
                  <a:cubicBezTo>
                    <a:pt x="305" y="466"/>
                    <a:pt x="351" y="468"/>
                    <a:pt x="386" y="464"/>
                  </a:cubicBezTo>
                  <a:cubicBezTo>
                    <a:pt x="386" y="461"/>
                    <a:pt x="387" y="460"/>
                    <a:pt x="389" y="460"/>
                  </a:cubicBezTo>
                  <a:cubicBezTo>
                    <a:pt x="385" y="451"/>
                    <a:pt x="386" y="446"/>
                    <a:pt x="389" y="441"/>
                  </a:cubicBezTo>
                  <a:cubicBezTo>
                    <a:pt x="376" y="440"/>
                    <a:pt x="372" y="441"/>
                    <a:pt x="364" y="445"/>
                  </a:cubicBezTo>
                  <a:close/>
                  <a:moveTo>
                    <a:pt x="297" y="556"/>
                  </a:moveTo>
                  <a:cubicBezTo>
                    <a:pt x="312" y="554"/>
                    <a:pt x="329" y="561"/>
                    <a:pt x="341" y="553"/>
                  </a:cubicBezTo>
                  <a:cubicBezTo>
                    <a:pt x="350" y="547"/>
                    <a:pt x="355" y="531"/>
                    <a:pt x="358" y="520"/>
                  </a:cubicBezTo>
                  <a:cubicBezTo>
                    <a:pt x="361" y="504"/>
                    <a:pt x="362" y="495"/>
                    <a:pt x="363" y="477"/>
                  </a:cubicBezTo>
                  <a:cubicBezTo>
                    <a:pt x="358" y="477"/>
                    <a:pt x="359" y="477"/>
                    <a:pt x="354" y="477"/>
                  </a:cubicBezTo>
                  <a:cubicBezTo>
                    <a:pt x="352" y="502"/>
                    <a:pt x="355" y="535"/>
                    <a:pt x="322" y="542"/>
                  </a:cubicBezTo>
                  <a:cubicBezTo>
                    <a:pt x="305" y="524"/>
                    <a:pt x="327" y="499"/>
                    <a:pt x="317" y="472"/>
                  </a:cubicBezTo>
                  <a:cubicBezTo>
                    <a:pt x="296" y="476"/>
                    <a:pt x="304" y="517"/>
                    <a:pt x="304" y="527"/>
                  </a:cubicBezTo>
                  <a:cubicBezTo>
                    <a:pt x="288" y="554"/>
                    <a:pt x="272" y="508"/>
                    <a:pt x="277" y="491"/>
                  </a:cubicBezTo>
                  <a:cubicBezTo>
                    <a:pt x="278" y="488"/>
                    <a:pt x="280" y="489"/>
                    <a:pt x="280" y="486"/>
                  </a:cubicBezTo>
                  <a:cubicBezTo>
                    <a:pt x="282" y="479"/>
                    <a:pt x="279" y="469"/>
                    <a:pt x="284" y="466"/>
                  </a:cubicBezTo>
                  <a:cubicBezTo>
                    <a:pt x="280" y="466"/>
                    <a:pt x="279" y="468"/>
                    <a:pt x="277" y="465"/>
                  </a:cubicBezTo>
                  <a:cubicBezTo>
                    <a:pt x="269" y="499"/>
                    <a:pt x="269" y="538"/>
                    <a:pt x="297" y="556"/>
                  </a:cubicBezTo>
                  <a:close/>
                  <a:moveTo>
                    <a:pt x="293" y="523"/>
                  </a:moveTo>
                  <a:cubicBezTo>
                    <a:pt x="294" y="523"/>
                    <a:pt x="294" y="523"/>
                    <a:pt x="294" y="522"/>
                  </a:cubicBezTo>
                  <a:cubicBezTo>
                    <a:pt x="292" y="517"/>
                    <a:pt x="296" y="498"/>
                    <a:pt x="297" y="483"/>
                  </a:cubicBezTo>
                  <a:cubicBezTo>
                    <a:pt x="297" y="478"/>
                    <a:pt x="301" y="469"/>
                    <a:pt x="292" y="468"/>
                  </a:cubicBezTo>
                  <a:cubicBezTo>
                    <a:pt x="286" y="486"/>
                    <a:pt x="281" y="513"/>
                    <a:pt x="293" y="523"/>
                  </a:cubicBezTo>
                  <a:close/>
                  <a:moveTo>
                    <a:pt x="332" y="496"/>
                  </a:moveTo>
                  <a:cubicBezTo>
                    <a:pt x="329" y="509"/>
                    <a:pt x="320" y="521"/>
                    <a:pt x="325" y="531"/>
                  </a:cubicBezTo>
                  <a:cubicBezTo>
                    <a:pt x="347" y="523"/>
                    <a:pt x="341" y="489"/>
                    <a:pt x="343" y="475"/>
                  </a:cubicBezTo>
                  <a:cubicBezTo>
                    <a:pt x="337" y="475"/>
                    <a:pt x="333" y="474"/>
                    <a:pt x="329" y="473"/>
                  </a:cubicBezTo>
                  <a:cubicBezTo>
                    <a:pt x="329" y="479"/>
                    <a:pt x="325" y="492"/>
                    <a:pt x="332" y="496"/>
                  </a:cubicBezTo>
                  <a:close/>
                  <a:moveTo>
                    <a:pt x="351" y="558"/>
                  </a:moveTo>
                  <a:cubicBezTo>
                    <a:pt x="390" y="552"/>
                    <a:pt x="379" y="513"/>
                    <a:pt x="385" y="477"/>
                  </a:cubicBezTo>
                  <a:cubicBezTo>
                    <a:pt x="380" y="476"/>
                    <a:pt x="375" y="479"/>
                    <a:pt x="373" y="477"/>
                  </a:cubicBezTo>
                  <a:cubicBezTo>
                    <a:pt x="370" y="514"/>
                    <a:pt x="366" y="541"/>
                    <a:pt x="351" y="558"/>
                  </a:cubicBezTo>
                  <a:close/>
                  <a:moveTo>
                    <a:pt x="688" y="507"/>
                  </a:moveTo>
                  <a:cubicBezTo>
                    <a:pt x="685" y="525"/>
                    <a:pt x="685" y="540"/>
                    <a:pt x="686" y="554"/>
                  </a:cubicBezTo>
                  <a:cubicBezTo>
                    <a:pt x="688" y="576"/>
                    <a:pt x="686" y="609"/>
                    <a:pt x="685" y="639"/>
                  </a:cubicBezTo>
                  <a:cubicBezTo>
                    <a:pt x="683" y="693"/>
                    <a:pt x="686" y="737"/>
                    <a:pt x="689" y="784"/>
                  </a:cubicBezTo>
                  <a:cubicBezTo>
                    <a:pt x="693" y="833"/>
                    <a:pt x="703" y="882"/>
                    <a:pt x="688" y="927"/>
                  </a:cubicBezTo>
                  <a:cubicBezTo>
                    <a:pt x="679" y="931"/>
                    <a:pt x="676" y="940"/>
                    <a:pt x="669" y="944"/>
                  </a:cubicBezTo>
                  <a:cubicBezTo>
                    <a:pt x="641" y="961"/>
                    <a:pt x="600" y="951"/>
                    <a:pt x="568" y="952"/>
                  </a:cubicBezTo>
                  <a:cubicBezTo>
                    <a:pt x="556" y="952"/>
                    <a:pt x="545" y="952"/>
                    <a:pt x="535" y="952"/>
                  </a:cubicBezTo>
                  <a:cubicBezTo>
                    <a:pt x="524" y="951"/>
                    <a:pt x="516" y="946"/>
                    <a:pt x="506" y="944"/>
                  </a:cubicBezTo>
                  <a:cubicBezTo>
                    <a:pt x="485" y="940"/>
                    <a:pt x="463" y="939"/>
                    <a:pt x="442" y="935"/>
                  </a:cubicBezTo>
                  <a:cubicBezTo>
                    <a:pt x="412" y="931"/>
                    <a:pt x="385" y="920"/>
                    <a:pt x="358" y="918"/>
                  </a:cubicBezTo>
                  <a:cubicBezTo>
                    <a:pt x="336" y="910"/>
                    <a:pt x="306" y="904"/>
                    <a:pt x="287" y="897"/>
                  </a:cubicBezTo>
                  <a:cubicBezTo>
                    <a:pt x="276" y="893"/>
                    <a:pt x="269" y="889"/>
                    <a:pt x="261" y="886"/>
                  </a:cubicBezTo>
                  <a:cubicBezTo>
                    <a:pt x="188" y="858"/>
                    <a:pt x="114" y="845"/>
                    <a:pt x="49" y="815"/>
                  </a:cubicBezTo>
                  <a:cubicBezTo>
                    <a:pt x="50" y="822"/>
                    <a:pt x="43" y="815"/>
                    <a:pt x="41" y="813"/>
                  </a:cubicBezTo>
                  <a:cubicBezTo>
                    <a:pt x="39" y="824"/>
                    <a:pt x="49" y="825"/>
                    <a:pt x="55" y="828"/>
                  </a:cubicBezTo>
                  <a:cubicBezTo>
                    <a:pt x="69" y="837"/>
                    <a:pt x="83" y="849"/>
                    <a:pt x="105" y="848"/>
                  </a:cubicBezTo>
                  <a:cubicBezTo>
                    <a:pt x="119" y="858"/>
                    <a:pt x="134" y="859"/>
                    <a:pt x="150" y="867"/>
                  </a:cubicBezTo>
                  <a:cubicBezTo>
                    <a:pt x="160" y="868"/>
                    <a:pt x="180" y="875"/>
                    <a:pt x="191" y="876"/>
                  </a:cubicBezTo>
                  <a:cubicBezTo>
                    <a:pt x="228" y="893"/>
                    <a:pt x="265" y="905"/>
                    <a:pt x="304" y="919"/>
                  </a:cubicBezTo>
                  <a:cubicBezTo>
                    <a:pt x="332" y="930"/>
                    <a:pt x="360" y="935"/>
                    <a:pt x="393" y="940"/>
                  </a:cubicBezTo>
                  <a:cubicBezTo>
                    <a:pt x="409" y="943"/>
                    <a:pt x="427" y="944"/>
                    <a:pt x="442" y="949"/>
                  </a:cubicBezTo>
                  <a:cubicBezTo>
                    <a:pt x="446" y="950"/>
                    <a:pt x="450" y="954"/>
                    <a:pt x="454" y="955"/>
                  </a:cubicBezTo>
                  <a:cubicBezTo>
                    <a:pt x="470" y="960"/>
                    <a:pt x="491" y="959"/>
                    <a:pt x="510" y="960"/>
                  </a:cubicBezTo>
                  <a:cubicBezTo>
                    <a:pt x="559" y="964"/>
                    <a:pt x="615" y="967"/>
                    <a:pt x="663" y="964"/>
                  </a:cubicBezTo>
                  <a:cubicBezTo>
                    <a:pt x="669" y="960"/>
                    <a:pt x="677" y="957"/>
                    <a:pt x="680" y="949"/>
                  </a:cubicBezTo>
                  <a:cubicBezTo>
                    <a:pt x="686" y="948"/>
                    <a:pt x="689" y="945"/>
                    <a:pt x="695" y="942"/>
                  </a:cubicBezTo>
                  <a:cubicBezTo>
                    <a:pt x="712" y="913"/>
                    <a:pt x="704" y="870"/>
                    <a:pt x="703" y="837"/>
                  </a:cubicBezTo>
                  <a:cubicBezTo>
                    <a:pt x="702" y="810"/>
                    <a:pt x="702" y="782"/>
                    <a:pt x="701" y="755"/>
                  </a:cubicBezTo>
                  <a:cubicBezTo>
                    <a:pt x="700" y="713"/>
                    <a:pt x="697" y="670"/>
                    <a:pt x="696" y="628"/>
                  </a:cubicBezTo>
                  <a:cubicBezTo>
                    <a:pt x="695" y="581"/>
                    <a:pt x="695" y="535"/>
                    <a:pt x="700" y="491"/>
                  </a:cubicBezTo>
                  <a:cubicBezTo>
                    <a:pt x="700" y="490"/>
                    <a:pt x="700" y="489"/>
                    <a:pt x="699" y="490"/>
                  </a:cubicBezTo>
                  <a:cubicBezTo>
                    <a:pt x="692" y="494"/>
                    <a:pt x="689" y="499"/>
                    <a:pt x="688" y="507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478969" y="2973905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单击此处添加文本，单击此处添加文本，单击此处添加文本。</a:t>
              </a:r>
              <a:endParaRPr lang="zh-CN" altLang="en-US" sz="1050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3043" y="3364154"/>
            <a:ext cx="4993511" cy="503740"/>
            <a:chOff x="2453043" y="3364154"/>
            <a:chExt cx="4993511" cy="503740"/>
          </a:xfrm>
        </p:grpSpPr>
        <p:sp>
          <p:nvSpPr>
            <p:cNvPr id="13" name="矩形 8"/>
            <p:cNvSpPr/>
            <p:nvPr/>
          </p:nvSpPr>
          <p:spPr>
            <a:xfrm flipH="1">
              <a:off x="2453043" y="3364154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32" name="Group 5"/>
            <p:cNvGrpSpPr>
              <a:grpSpLocks noChangeAspect="1"/>
            </p:cNvGrpSpPr>
            <p:nvPr/>
          </p:nvGrpSpPr>
          <p:grpSpPr bwMode="auto">
            <a:xfrm>
              <a:off x="7088831" y="3479498"/>
              <a:ext cx="279631" cy="273051"/>
              <a:chOff x="1020" y="947"/>
              <a:chExt cx="425" cy="415"/>
            </a:xfrm>
            <a:solidFill>
              <a:srgbClr val="FFFFFF">
                <a:alpha val="50196"/>
              </a:srgbClr>
            </a:solidFill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376" y="1022"/>
                <a:ext cx="45" cy="33"/>
              </a:xfrm>
              <a:custGeom>
                <a:avLst/>
                <a:gdLst>
                  <a:gd name="T0" fmla="*/ 19 w 19"/>
                  <a:gd name="T1" fmla="*/ 3 h 14"/>
                  <a:gd name="T2" fmla="*/ 0 w 19"/>
                  <a:gd name="T3" fmla="*/ 10 h 14"/>
                  <a:gd name="T4" fmla="*/ 17 w 19"/>
                  <a:gd name="T5" fmla="*/ 0 h 14"/>
                  <a:gd name="T6" fmla="*/ 19 w 19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3"/>
                    </a:moveTo>
                    <a:cubicBezTo>
                      <a:pt x="13" y="6"/>
                      <a:pt x="5" y="14"/>
                      <a:pt x="0" y="10"/>
                    </a:cubicBezTo>
                    <a:cubicBezTo>
                      <a:pt x="4" y="8"/>
                      <a:pt x="13" y="3"/>
                      <a:pt x="17" y="0"/>
                    </a:cubicBezTo>
                    <a:cubicBezTo>
                      <a:pt x="18" y="1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334" y="965"/>
                <a:ext cx="28" cy="41"/>
              </a:xfrm>
              <a:custGeom>
                <a:avLst/>
                <a:gdLst>
                  <a:gd name="T0" fmla="*/ 11 w 12"/>
                  <a:gd name="T1" fmla="*/ 0 h 17"/>
                  <a:gd name="T2" fmla="*/ 1 w 12"/>
                  <a:gd name="T3" fmla="*/ 17 h 17"/>
                  <a:gd name="T4" fmla="*/ 0 w 12"/>
                  <a:gd name="T5" fmla="*/ 15 h 17"/>
                  <a:gd name="T6" fmla="*/ 11 w 12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7">
                    <a:moveTo>
                      <a:pt x="11" y="0"/>
                    </a:moveTo>
                    <a:cubicBezTo>
                      <a:pt x="12" y="5"/>
                      <a:pt x="6" y="12"/>
                      <a:pt x="1" y="17"/>
                    </a:cubicBezTo>
                    <a:cubicBezTo>
                      <a:pt x="1" y="16"/>
                      <a:pt x="1" y="16"/>
                      <a:pt x="0" y="15"/>
                    </a:cubicBezTo>
                    <a:cubicBezTo>
                      <a:pt x="3" y="10"/>
                      <a:pt x="6" y="2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1395" y="1102"/>
                <a:ext cx="50" cy="17"/>
              </a:xfrm>
              <a:custGeom>
                <a:avLst/>
                <a:gdLst>
                  <a:gd name="T0" fmla="*/ 21 w 21"/>
                  <a:gd name="T1" fmla="*/ 4 h 7"/>
                  <a:gd name="T2" fmla="*/ 10 w 21"/>
                  <a:gd name="T3" fmla="*/ 5 h 7"/>
                  <a:gd name="T4" fmla="*/ 0 w 21"/>
                  <a:gd name="T5" fmla="*/ 2 h 7"/>
                  <a:gd name="T6" fmla="*/ 19 w 21"/>
                  <a:gd name="T7" fmla="*/ 1 h 7"/>
                  <a:gd name="T8" fmla="*/ 21 w 21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4"/>
                    </a:moveTo>
                    <a:cubicBezTo>
                      <a:pt x="18" y="6"/>
                      <a:pt x="13" y="5"/>
                      <a:pt x="10" y="5"/>
                    </a:cubicBezTo>
                    <a:cubicBezTo>
                      <a:pt x="7" y="5"/>
                      <a:pt x="2" y="7"/>
                      <a:pt x="0" y="2"/>
                    </a:cubicBezTo>
                    <a:cubicBezTo>
                      <a:pt x="7" y="0"/>
                      <a:pt x="13" y="3"/>
                      <a:pt x="19" y="1"/>
                    </a:cubicBezTo>
                    <a:cubicBezTo>
                      <a:pt x="20" y="1"/>
                      <a:pt x="20" y="2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1020" y="994"/>
                <a:ext cx="375" cy="368"/>
              </a:xfrm>
              <a:custGeom>
                <a:avLst/>
                <a:gdLst>
                  <a:gd name="T0" fmla="*/ 45 w 159"/>
                  <a:gd name="T1" fmla="*/ 137 h 156"/>
                  <a:gd name="T2" fmla="*/ 35 w 159"/>
                  <a:gd name="T3" fmla="*/ 147 h 156"/>
                  <a:gd name="T4" fmla="*/ 22 w 159"/>
                  <a:gd name="T5" fmla="*/ 150 h 156"/>
                  <a:gd name="T6" fmla="*/ 1 w 159"/>
                  <a:gd name="T7" fmla="*/ 138 h 156"/>
                  <a:gd name="T8" fmla="*/ 0 w 159"/>
                  <a:gd name="T9" fmla="*/ 124 h 156"/>
                  <a:gd name="T10" fmla="*/ 22 w 159"/>
                  <a:gd name="T11" fmla="*/ 99 h 156"/>
                  <a:gd name="T12" fmla="*/ 35 w 159"/>
                  <a:gd name="T13" fmla="*/ 87 h 156"/>
                  <a:gd name="T14" fmla="*/ 53 w 159"/>
                  <a:gd name="T15" fmla="*/ 38 h 156"/>
                  <a:gd name="T16" fmla="*/ 104 w 159"/>
                  <a:gd name="T17" fmla="*/ 0 h 156"/>
                  <a:gd name="T18" fmla="*/ 154 w 159"/>
                  <a:gd name="T19" fmla="*/ 39 h 156"/>
                  <a:gd name="T20" fmla="*/ 98 w 159"/>
                  <a:gd name="T21" fmla="*/ 98 h 156"/>
                  <a:gd name="T22" fmla="*/ 75 w 159"/>
                  <a:gd name="T23" fmla="*/ 107 h 156"/>
                  <a:gd name="T24" fmla="*/ 55 w 159"/>
                  <a:gd name="T25" fmla="*/ 128 h 156"/>
                  <a:gd name="T26" fmla="*/ 80 w 159"/>
                  <a:gd name="T27" fmla="*/ 95 h 156"/>
                  <a:gd name="T28" fmla="*/ 128 w 159"/>
                  <a:gd name="T29" fmla="*/ 92 h 156"/>
                  <a:gd name="T30" fmla="*/ 151 w 159"/>
                  <a:gd name="T31" fmla="*/ 52 h 156"/>
                  <a:gd name="T32" fmla="*/ 83 w 159"/>
                  <a:gd name="T33" fmla="*/ 9 h 156"/>
                  <a:gd name="T34" fmla="*/ 64 w 159"/>
                  <a:gd name="T35" fmla="*/ 62 h 156"/>
                  <a:gd name="T36" fmla="*/ 49 w 159"/>
                  <a:gd name="T37" fmla="*/ 109 h 156"/>
                  <a:gd name="T38" fmla="*/ 112 w 159"/>
                  <a:gd name="T39" fmla="*/ 70 h 156"/>
                  <a:gd name="T40" fmla="*/ 96 w 159"/>
                  <a:gd name="T41" fmla="*/ 64 h 156"/>
                  <a:gd name="T42" fmla="*/ 97 w 159"/>
                  <a:gd name="T43" fmla="*/ 52 h 156"/>
                  <a:gd name="T44" fmla="*/ 94 w 159"/>
                  <a:gd name="T45" fmla="*/ 47 h 156"/>
                  <a:gd name="T46" fmla="*/ 84 w 159"/>
                  <a:gd name="T47" fmla="*/ 68 h 156"/>
                  <a:gd name="T48" fmla="*/ 45 w 159"/>
                  <a:gd name="T49" fmla="*/ 102 h 156"/>
                  <a:gd name="T50" fmla="*/ 81 w 159"/>
                  <a:gd name="T51" fmla="*/ 66 h 156"/>
                  <a:gd name="T52" fmla="*/ 83 w 159"/>
                  <a:gd name="T53" fmla="*/ 37 h 156"/>
                  <a:gd name="T54" fmla="*/ 106 w 159"/>
                  <a:gd name="T55" fmla="*/ 59 h 156"/>
                  <a:gd name="T56" fmla="*/ 81 w 159"/>
                  <a:gd name="T57" fmla="*/ 81 h 156"/>
                  <a:gd name="T58" fmla="*/ 62 w 159"/>
                  <a:gd name="T59" fmla="*/ 117 h 156"/>
                  <a:gd name="T60" fmla="*/ 34 w 159"/>
                  <a:gd name="T61" fmla="*/ 97 h 156"/>
                  <a:gd name="T62" fmla="*/ 58 w 159"/>
                  <a:gd name="T63" fmla="*/ 119 h 156"/>
                  <a:gd name="T64" fmla="*/ 25 w 159"/>
                  <a:gd name="T65" fmla="*/ 108 h 156"/>
                  <a:gd name="T66" fmla="*/ 50 w 159"/>
                  <a:gd name="T67" fmla="*/ 130 h 156"/>
                  <a:gd name="T68" fmla="*/ 25 w 159"/>
                  <a:gd name="T69" fmla="*/ 108 h 156"/>
                  <a:gd name="T70" fmla="*/ 9 w 159"/>
                  <a:gd name="T71" fmla="*/ 124 h 156"/>
                  <a:gd name="T72" fmla="*/ 44 w 159"/>
                  <a:gd name="T73" fmla="*/ 132 h 156"/>
                  <a:gd name="T74" fmla="*/ 9 w 159"/>
                  <a:gd name="T75" fmla="*/ 130 h 156"/>
                  <a:gd name="T76" fmla="*/ 23 w 159"/>
                  <a:gd name="T77" fmla="*/ 144 h 156"/>
                  <a:gd name="T78" fmla="*/ 35 w 159"/>
                  <a:gd name="T79" fmla="*/ 14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9" h="156">
                    <a:moveTo>
                      <a:pt x="53" y="136"/>
                    </a:moveTo>
                    <a:cubicBezTo>
                      <a:pt x="49" y="138"/>
                      <a:pt x="48" y="135"/>
                      <a:pt x="45" y="137"/>
                    </a:cubicBezTo>
                    <a:cubicBezTo>
                      <a:pt x="42" y="139"/>
                      <a:pt x="45" y="144"/>
                      <a:pt x="42" y="147"/>
                    </a:cubicBezTo>
                    <a:cubicBezTo>
                      <a:pt x="39" y="148"/>
                      <a:pt x="38" y="146"/>
                      <a:pt x="35" y="147"/>
                    </a:cubicBezTo>
                    <a:cubicBezTo>
                      <a:pt x="33" y="149"/>
                      <a:pt x="35" y="155"/>
                      <a:pt x="30" y="156"/>
                    </a:cubicBezTo>
                    <a:cubicBezTo>
                      <a:pt x="27" y="155"/>
                      <a:pt x="25" y="152"/>
                      <a:pt x="22" y="150"/>
                    </a:cubicBezTo>
                    <a:cubicBezTo>
                      <a:pt x="19" y="150"/>
                      <a:pt x="17" y="153"/>
                      <a:pt x="14" y="153"/>
                    </a:cubicBezTo>
                    <a:cubicBezTo>
                      <a:pt x="8" y="154"/>
                      <a:pt x="1" y="145"/>
                      <a:pt x="1" y="138"/>
                    </a:cubicBezTo>
                    <a:cubicBezTo>
                      <a:pt x="1" y="134"/>
                      <a:pt x="5" y="132"/>
                      <a:pt x="5" y="129"/>
                    </a:cubicBezTo>
                    <a:cubicBezTo>
                      <a:pt x="4" y="126"/>
                      <a:pt x="2" y="127"/>
                      <a:pt x="0" y="124"/>
                    </a:cubicBezTo>
                    <a:cubicBezTo>
                      <a:pt x="4" y="120"/>
                      <a:pt x="15" y="118"/>
                      <a:pt x="14" y="111"/>
                    </a:cubicBezTo>
                    <a:cubicBezTo>
                      <a:pt x="21" y="109"/>
                      <a:pt x="22" y="103"/>
                      <a:pt x="22" y="99"/>
                    </a:cubicBezTo>
                    <a:cubicBezTo>
                      <a:pt x="26" y="98"/>
                      <a:pt x="28" y="98"/>
                      <a:pt x="31" y="95"/>
                    </a:cubicBezTo>
                    <a:cubicBezTo>
                      <a:pt x="33" y="92"/>
                      <a:pt x="32" y="90"/>
                      <a:pt x="35" y="87"/>
                    </a:cubicBezTo>
                    <a:cubicBezTo>
                      <a:pt x="43" y="78"/>
                      <a:pt x="58" y="72"/>
                      <a:pt x="60" y="62"/>
                    </a:cubicBezTo>
                    <a:cubicBezTo>
                      <a:pt x="60" y="56"/>
                      <a:pt x="53" y="45"/>
                      <a:pt x="53" y="38"/>
                    </a:cubicBezTo>
                    <a:cubicBezTo>
                      <a:pt x="53" y="23"/>
                      <a:pt x="73" y="9"/>
                      <a:pt x="88" y="4"/>
                    </a:cubicBezTo>
                    <a:cubicBezTo>
                      <a:pt x="94" y="2"/>
                      <a:pt x="99" y="0"/>
                      <a:pt x="104" y="0"/>
                    </a:cubicBezTo>
                    <a:cubicBezTo>
                      <a:pt x="107" y="0"/>
                      <a:pt x="117" y="1"/>
                      <a:pt x="121" y="2"/>
                    </a:cubicBezTo>
                    <a:cubicBezTo>
                      <a:pt x="136" y="6"/>
                      <a:pt x="150" y="23"/>
                      <a:pt x="154" y="39"/>
                    </a:cubicBezTo>
                    <a:cubicBezTo>
                      <a:pt x="159" y="60"/>
                      <a:pt x="143" y="101"/>
                      <a:pt x="112" y="101"/>
                    </a:cubicBezTo>
                    <a:cubicBezTo>
                      <a:pt x="109" y="101"/>
                      <a:pt x="103" y="99"/>
                      <a:pt x="98" y="98"/>
                    </a:cubicBezTo>
                    <a:cubicBezTo>
                      <a:pt x="94" y="98"/>
                      <a:pt x="89" y="94"/>
                      <a:pt x="84" y="98"/>
                    </a:cubicBezTo>
                    <a:cubicBezTo>
                      <a:pt x="81" y="99"/>
                      <a:pt x="78" y="104"/>
                      <a:pt x="75" y="107"/>
                    </a:cubicBezTo>
                    <a:cubicBezTo>
                      <a:pt x="72" y="111"/>
                      <a:pt x="69" y="114"/>
                      <a:pt x="66" y="116"/>
                    </a:cubicBezTo>
                    <a:cubicBezTo>
                      <a:pt x="63" y="120"/>
                      <a:pt x="61" y="125"/>
                      <a:pt x="55" y="128"/>
                    </a:cubicBezTo>
                    <a:cubicBezTo>
                      <a:pt x="53" y="131"/>
                      <a:pt x="54" y="134"/>
                      <a:pt x="53" y="136"/>
                    </a:cubicBezTo>
                    <a:close/>
                    <a:moveTo>
                      <a:pt x="80" y="95"/>
                    </a:moveTo>
                    <a:cubicBezTo>
                      <a:pt x="89" y="88"/>
                      <a:pt x="102" y="97"/>
                      <a:pt x="111" y="97"/>
                    </a:cubicBezTo>
                    <a:cubicBezTo>
                      <a:pt x="116" y="98"/>
                      <a:pt x="123" y="95"/>
                      <a:pt x="128" y="92"/>
                    </a:cubicBezTo>
                    <a:cubicBezTo>
                      <a:pt x="138" y="87"/>
                      <a:pt x="140" y="80"/>
                      <a:pt x="146" y="72"/>
                    </a:cubicBezTo>
                    <a:cubicBezTo>
                      <a:pt x="147" y="64"/>
                      <a:pt x="150" y="59"/>
                      <a:pt x="151" y="52"/>
                    </a:cubicBezTo>
                    <a:cubicBezTo>
                      <a:pt x="153" y="34"/>
                      <a:pt x="136" y="9"/>
                      <a:pt x="118" y="5"/>
                    </a:cubicBezTo>
                    <a:cubicBezTo>
                      <a:pt x="108" y="3"/>
                      <a:pt x="94" y="4"/>
                      <a:pt x="83" y="9"/>
                    </a:cubicBezTo>
                    <a:cubicBezTo>
                      <a:pt x="70" y="14"/>
                      <a:pt x="56" y="27"/>
                      <a:pt x="57" y="38"/>
                    </a:cubicBezTo>
                    <a:cubicBezTo>
                      <a:pt x="57" y="46"/>
                      <a:pt x="63" y="55"/>
                      <a:pt x="64" y="62"/>
                    </a:cubicBezTo>
                    <a:cubicBezTo>
                      <a:pt x="60" y="74"/>
                      <a:pt x="46" y="80"/>
                      <a:pt x="36" y="91"/>
                    </a:cubicBezTo>
                    <a:cubicBezTo>
                      <a:pt x="37" y="98"/>
                      <a:pt x="44" y="103"/>
                      <a:pt x="49" y="109"/>
                    </a:cubicBezTo>
                    <a:cubicBezTo>
                      <a:pt x="60" y="97"/>
                      <a:pt x="73" y="85"/>
                      <a:pt x="83" y="74"/>
                    </a:cubicBezTo>
                    <a:cubicBezTo>
                      <a:pt x="93" y="73"/>
                      <a:pt x="102" y="70"/>
                      <a:pt x="112" y="70"/>
                    </a:cubicBezTo>
                    <a:cubicBezTo>
                      <a:pt x="111" y="66"/>
                      <a:pt x="107" y="64"/>
                      <a:pt x="105" y="62"/>
                    </a:cubicBezTo>
                    <a:cubicBezTo>
                      <a:pt x="103" y="66"/>
                      <a:pt x="99" y="67"/>
                      <a:pt x="96" y="64"/>
                    </a:cubicBezTo>
                    <a:cubicBezTo>
                      <a:pt x="96" y="61"/>
                      <a:pt x="101" y="60"/>
                      <a:pt x="103" y="58"/>
                    </a:cubicBezTo>
                    <a:cubicBezTo>
                      <a:pt x="102" y="55"/>
                      <a:pt x="99" y="52"/>
                      <a:pt x="97" y="52"/>
                    </a:cubicBezTo>
                    <a:cubicBezTo>
                      <a:pt x="96" y="56"/>
                      <a:pt x="90" y="59"/>
                      <a:pt x="88" y="53"/>
                    </a:cubicBezTo>
                    <a:cubicBezTo>
                      <a:pt x="89" y="49"/>
                      <a:pt x="94" y="49"/>
                      <a:pt x="94" y="47"/>
                    </a:cubicBezTo>
                    <a:cubicBezTo>
                      <a:pt x="91" y="44"/>
                      <a:pt x="86" y="43"/>
                      <a:pt x="83" y="45"/>
                    </a:cubicBezTo>
                    <a:cubicBezTo>
                      <a:pt x="86" y="53"/>
                      <a:pt x="84" y="60"/>
                      <a:pt x="84" y="68"/>
                    </a:cubicBezTo>
                    <a:cubicBezTo>
                      <a:pt x="72" y="78"/>
                      <a:pt x="63" y="87"/>
                      <a:pt x="54" y="95"/>
                    </a:cubicBezTo>
                    <a:cubicBezTo>
                      <a:pt x="52" y="98"/>
                      <a:pt x="50" y="104"/>
                      <a:pt x="45" y="102"/>
                    </a:cubicBezTo>
                    <a:cubicBezTo>
                      <a:pt x="45" y="98"/>
                      <a:pt x="50" y="96"/>
                      <a:pt x="53" y="93"/>
                    </a:cubicBezTo>
                    <a:cubicBezTo>
                      <a:pt x="62" y="84"/>
                      <a:pt x="71" y="74"/>
                      <a:pt x="81" y="66"/>
                    </a:cubicBezTo>
                    <a:cubicBezTo>
                      <a:pt x="81" y="61"/>
                      <a:pt x="81" y="56"/>
                      <a:pt x="81" y="51"/>
                    </a:cubicBezTo>
                    <a:cubicBezTo>
                      <a:pt x="80" y="46"/>
                      <a:pt x="78" y="40"/>
                      <a:pt x="83" y="37"/>
                    </a:cubicBezTo>
                    <a:cubicBezTo>
                      <a:pt x="85" y="39"/>
                      <a:pt x="82" y="40"/>
                      <a:pt x="83" y="42"/>
                    </a:cubicBezTo>
                    <a:cubicBezTo>
                      <a:pt x="93" y="37"/>
                      <a:pt x="104" y="51"/>
                      <a:pt x="106" y="59"/>
                    </a:cubicBezTo>
                    <a:cubicBezTo>
                      <a:pt x="111" y="61"/>
                      <a:pt x="115" y="67"/>
                      <a:pt x="115" y="72"/>
                    </a:cubicBezTo>
                    <a:cubicBezTo>
                      <a:pt x="104" y="77"/>
                      <a:pt x="91" y="72"/>
                      <a:pt x="81" y="81"/>
                    </a:cubicBezTo>
                    <a:cubicBezTo>
                      <a:pt x="71" y="90"/>
                      <a:pt x="61" y="102"/>
                      <a:pt x="51" y="110"/>
                    </a:cubicBezTo>
                    <a:cubicBezTo>
                      <a:pt x="55" y="112"/>
                      <a:pt x="58" y="117"/>
                      <a:pt x="62" y="117"/>
                    </a:cubicBezTo>
                    <a:cubicBezTo>
                      <a:pt x="70" y="110"/>
                      <a:pt x="73" y="101"/>
                      <a:pt x="80" y="95"/>
                    </a:cubicBezTo>
                    <a:close/>
                    <a:moveTo>
                      <a:pt x="34" y="97"/>
                    </a:moveTo>
                    <a:cubicBezTo>
                      <a:pt x="31" y="101"/>
                      <a:pt x="27" y="100"/>
                      <a:pt x="26" y="103"/>
                    </a:cubicBezTo>
                    <a:cubicBezTo>
                      <a:pt x="31" y="113"/>
                      <a:pt x="48" y="121"/>
                      <a:pt x="58" y="119"/>
                    </a:cubicBezTo>
                    <a:cubicBezTo>
                      <a:pt x="48" y="113"/>
                      <a:pt x="42" y="106"/>
                      <a:pt x="34" y="97"/>
                    </a:cubicBezTo>
                    <a:close/>
                    <a:moveTo>
                      <a:pt x="25" y="108"/>
                    </a:moveTo>
                    <a:cubicBezTo>
                      <a:pt x="22" y="111"/>
                      <a:pt x="20" y="112"/>
                      <a:pt x="17" y="114"/>
                    </a:cubicBezTo>
                    <a:cubicBezTo>
                      <a:pt x="26" y="124"/>
                      <a:pt x="39" y="129"/>
                      <a:pt x="50" y="130"/>
                    </a:cubicBezTo>
                    <a:cubicBezTo>
                      <a:pt x="49" y="127"/>
                      <a:pt x="53" y="125"/>
                      <a:pt x="54" y="123"/>
                    </a:cubicBezTo>
                    <a:cubicBezTo>
                      <a:pt x="44" y="121"/>
                      <a:pt x="33" y="118"/>
                      <a:pt x="25" y="108"/>
                    </a:cubicBezTo>
                    <a:close/>
                    <a:moveTo>
                      <a:pt x="16" y="117"/>
                    </a:moveTo>
                    <a:cubicBezTo>
                      <a:pt x="16" y="120"/>
                      <a:pt x="10" y="122"/>
                      <a:pt x="9" y="124"/>
                    </a:cubicBezTo>
                    <a:cubicBezTo>
                      <a:pt x="17" y="134"/>
                      <a:pt x="29" y="137"/>
                      <a:pt x="39" y="140"/>
                    </a:cubicBezTo>
                    <a:cubicBezTo>
                      <a:pt x="38" y="136"/>
                      <a:pt x="44" y="134"/>
                      <a:pt x="44" y="132"/>
                    </a:cubicBezTo>
                    <a:cubicBezTo>
                      <a:pt x="34" y="131"/>
                      <a:pt x="25" y="125"/>
                      <a:pt x="16" y="117"/>
                    </a:cubicBezTo>
                    <a:close/>
                    <a:moveTo>
                      <a:pt x="9" y="130"/>
                    </a:moveTo>
                    <a:cubicBezTo>
                      <a:pt x="8" y="135"/>
                      <a:pt x="3" y="142"/>
                      <a:pt x="9" y="146"/>
                    </a:cubicBezTo>
                    <a:cubicBezTo>
                      <a:pt x="14" y="144"/>
                      <a:pt x="18" y="140"/>
                      <a:pt x="23" y="144"/>
                    </a:cubicBezTo>
                    <a:cubicBezTo>
                      <a:pt x="26" y="146"/>
                      <a:pt x="26" y="149"/>
                      <a:pt x="29" y="151"/>
                    </a:cubicBezTo>
                    <a:cubicBezTo>
                      <a:pt x="30" y="148"/>
                      <a:pt x="33" y="144"/>
                      <a:pt x="35" y="143"/>
                    </a:cubicBezTo>
                    <a:cubicBezTo>
                      <a:pt x="26" y="141"/>
                      <a:pt x="17" y="136"/>
                      <a:pt x="9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0"/>
              <p:cNvSpPr>
                <a:spLocks/>
              </p:cNvSpPr>
              <p:nvPr/>
            </p:nvSpPr>
            <p:spPr bwMode="auto">
              <a:xfrm>
                <a:off x="1273" y="947"/>
                <a:ext cx="18" cy="42"/>
              </a:xfrm>
              <a:custGeom>
                <a:avLst/>
                <a:gdLst>
                  <a:gd name="T0" fmla="*/ 5 w 8"/>
                  <a:gd name="T1" fmla="*/ 0 h 18"/>
                  <a:gd name="T2" fmla="*/ 5 w 8"/>
                  <a:gd name="T3" fmla="*/ 18 h 18"/>
                  <a:gd name="T4" fmla="*/ 1 w 8"/>
                  <a:gd name="T5" fmla="*/ 2 h 18"/>
                  <a:gd name="T6" fmla="*/ 5 w 8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cubicBezTo>
                      <a:pt x="6" y="6"/>
                      <a:pt x="8" y="13"/>
                      <a:pt x="5" y="18"/>
                    </a:cubicBezTo>
                    <a:cubicBezTo>
                      <a:pt x="0" y="15"/>
                      <a:pt x="4" y="6"/>
                      <a:pt x="1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376" y="1168"/>
                <a:ext cx="57" cy="26"/>
              </a:xfrm>
              <a:custGeom>
                <a:avLst/>
                <a:gdLst>
                  <a:gd name="T0" fmla="*/ 24 w 24"/>
                  <a:gd name="T1" fmla="*/ 8 h 11"/>
                  <a:gd name="T2" fmla="*/ 11 w 24"/>
                  <a:gd name="T3" fmla="*/ 9 h 11"/>
                  <a:gd name="T4" fmla="*/ 0 w 24"/>
                  <a:gd name="T5" fmla="*/ 5 h 11"/>
                  <a:gd name="T6" fmla="*/ 22 w 24"/>
                  <a:gd name="T7" fmla="*/ 6 h 11"/>
                  <a:gd name="T8" fmla="*/ 24 w 2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24" y="8"/>
                    </a:moveTo>
                    <a:cubicBezTo>
                      <a:pt x="20" y="11"/>
                      <a:pt x="15" y="9"/>
                      <a:pt x="11" y="9"/>
                    </a:cubicBezTo>
                    <a:cubicBezTo>
                      <a:pt x="8" y="8"/>
                      <a:pt x="4" y="7"/>
                      <a:pt x="0" y="5"/>
                    </a:cubicBezTo>
                    <a:cubicBezTo>
                      <a:pt x="7" y="0"/>
                      <a:pt x="15" y="8"/>
                      <a:pt x="22" y="6"/>
                    </a:cubicBezTo>
                    <a:cubicBezTo>
                      <a:pt x="23" y="7"/>
                      <a:pt x="24" y="7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auto">
              <a:xfrm>
                <a:off x="1180" y="965"/>
                <a:ext cx="22" cy="38"/>
              </a:xfrm>
              <a:custGeom>
                <a:avLst/>
                <a:gdLst>
                  <a:gd name="T0" fmla="*/ 9 w 9"/>
                  <a:gd name="T1" fmla="*/ 15 h 16"/>
                  <a:gd name="T2" fmla="*/ 0 w 9"/>
                  <a:gd name="T3" fmla="*/ 2 h 16"/>
                  <a:gd name="T4" fmla="*/ 4 w 9"/>
                  <a:gd name="T5" fmla="*/ 1 h 16"/>
                  <a:gd name="T6" fmla="*/ 9 w 9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15"/>
                    </a:moveTo>
                    <a:cubicBezTo>
                      <a:pt x="4" y="16"/>
                      <a:pt x="3" y="6"/>
                      <a:pt x="0" y="2"/>
                    </a:cubicBezTo>
                    <a:cubicBezTo>
                      <a:pt x="1" y="0"/>
                      <a:pt x="3" y="1"/>
                      <a:pt x="4" y="1"/>
                    </a:cubicBezTo>
                    <a:cubicBezTo>
                      <a:pt x="5" y="6"/>
                      <a:pt x="9" y="10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1332" y="1225"/>
                <a:ext cx="33" cy="28"/>
              </a:xfrm>
              <a:custGeom>
                <a:avLst/>
                <a:gdLst>
                  <a:gd name="T0" fmla="*/ 14 w 14"/>
                  <a:gd name="T1" fmla="*/ 10 h 12"/>
                  <a:gd name="T2" fmla="*/ 11 w 14"/>
                  <a:gd name="T3" fmla="*/ 12 h 12"/>
                  <a:gd name="T4" fmla="*/ 0 w 14"/>
                  <a:gd name="T5" fmla="*/ 1 h 12"/>
                  <a:gd name="T6" fmla="*/ 3 w 14"/>
                  <a:gd name="T7" fmla="*/ 0 h 12"/>
                  <a:gd name="T8" fmla="*/ 14 w 14"/>
                  <a:gd name="T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4" y="10"/>
                    </a:moveTo>
                    <a:cubicBezTo>
                      <a:pt x="13" y="12"/>
                      <a:pt x="12" y="11"/>
                      <a:pt x="11" y="12"/>
                    </a:cubicBezTo>
                    <a:cubicBezTo>
                      <a:pt x="9" y="6"/>
                      <a:pt x="1" y="8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ubicBezTo>
                      <a:pt x="5" y="4"/>
                      <a:pt x="12" y="6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4"/>
              <p:cNvSpPr>
                <a:spLocks/>
              </p:cNvSpPr>
              <p:nvPr/>
            </p:nvSpPr>
            <p:spPr bwMode="auto">
              <a:xfrm>
                <a:off x="1114" y="1027"/>
                <a:ext cx="33" cy="28"/>
              </a:xfrm>
              <a:custGeom>
                <a:avLst/>
                <a:gdLst>
                  <a:gd name="T0" fmla="*/ 14 w 14"/>
                  <a:gd name="T1" fmla="*/ 9 h 12"/>
                  <a:gd name="T2" fmla="*/ 0 w 14"/>
                  <a:gd name="T3" fmla="*/ 3 h 12"/>
                  <a:gd name="T4" fmla="*/ 3 w 14"/>
                  <a:gd name="T5" fmla="*/ 0 h 12"/>
                  <a:gd name="T6" fmla="*/ 14 w 14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9"/>
                    </a:moveTo>
                    <a:cubicBezTo>
                      <a:pt x="9" y="12"/>
                      <a:pt x="5" y="4"/>
                      <a:pt x="0" y="3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6" y="2"/>
                      <a:pt x="12" y="5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2478969" y="3491341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单击此处添加文本，单击此处添加文本，单击此处添加文本。</a:t>
              </a:r>
              <a:endParaRPr lang="zh-CN" alt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909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40">
        <p:fade/>
      </p:transition>
    </mc:Choice>
    <mc:Fallback xmlns="">
      <p:transition spd="med" advTm="25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15616" y="2571750"/>
            <a:ext cx="6984776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08004" y="987574"/>
            <a:ext cx="0" cy="3456384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547664" y="1275606"/>
            <a:ext cx="2952328" cy="1176139"/>
            <a:chOff x="1547664" y="1275606"/>
            <a:chExt cx="2952328" cy="1176139"/>
          </a:xfrm>
        </p:grpSpPr>
        <p:sp>
          <p:nvSpPr>
            <p:cNvPr id="3" name="圆角矩形 2"/>
            <p:cNvSpPr/>
            <p:nvPr/>
          </p:nvSpPr>
          <p:spPr>
            <a:xfrm>
              <a:off x="1547664" y="1299617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597583" y="1311486"/>
              <a:ext cx="356188" cy="307777"/>
              <a:chOff x="1917776" y="1395972"/>
              <a:chExt cx="356188" cy="307777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917776" y="1395972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>
                    <a:solidFill>
                      <a:srgbClr val="015A13"/>
                    </a:solidFill>
                  </a:rPr>
                  <a:t>A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6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242" y="1707654"/>
              <a:ext cx="942218" cy="666701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矩形 26"/>
            <p:cNvSpPr/>
            <p:nvPr/>
          </p:nvSpPr>
          <p:spPr>
            <a:xfrm>
              <a:off x="1953771" y="127560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31" name="Group 5"/>
            <p:cNvGrpSpPr>
              <a:grpSpLocks noChangeAspect="1"/>
            </p:cNvGrpSpPr>
            <p:nvPr/>
          </p:nvGrpSpPr>
          <p:grpSpPr bwMode="auto">
            <a:xfrm>
              <a:off x="3933523" y="1350215"/>
              <a:ext cx="360040" cy="285431"/>
              <a:chOff x="1881" y="828"/>
              <a:chExt cx="1993" cy="1580"/>
            </a:xfrm>
            <a:solidFill>
              <a:schemeClr val="bg1">
                <a:alpha val="50000"/>
              </a:schemeClr>
            </a:solidFill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3468" y="1584"/>
                <a:ext cx="267" cy="217"/>
              </a:xfrm>
              <a:custGeom>
                <a:avLst/>
                <a:gdLst>
                  <a:gd name="T0" fmla="*/ 113 w 113"/>
                  <a:gd name="T1" fmla="*/ 19 h 92"/>
                  <a:gd name="T2" fmla="*/ 67 w 113"/>
                  <a:gd name="T3" fmla="*/ 55 h 92"/>
                  <a:gd name="T4" fmla="*/ 39 w 113"/>
                  <a:gd name="T5" fmla="*/ 68 h 92"/>
                  <a:gd name="T6" fmla="*/ 7 w 113"/>
                  <a:gd name="T7" fmla="*/ 80 h 92"/>
                  <a:gd name="T8" fmla="*/ 6 w 113"/>
                  <a:gd name="T9" fmla="*/ 25 h 92"/>
                  <a:gd name="T10" fmla="*/ 8 w 113"/>
                  <a:gd name="T11" fmla="*/ 5 h 92"/>
                  <a:gd name="T12" fmla="*/ 49 w 113"/>
                  <a:gd name="T13" fmla="*/ 10 h 92"/>
                  <a:gd name="T14" fmla="*/ 111 w 113"/>
                  <a:gd name="T15" fmla="*/ 8 h 92"/>
                  <a:gd name="T16" fmla="*/ 113 w 113"/>
                  <a:gd name="T17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92">
                    <a:moveTo>
                      <a:pt x="113" y="19"/>
                    </a:moveTo>
                    <a:cubicBezTo>
                      <a:pt x="99" y="32"/>
                      <a:pt x="79" y="40"/>
                      <a:pt x="67" y="55"/>
                    </a:cubicBezTo>
                    <a:cubicBezTo>
                      <a:pt x="59" y="59"/>
                      <a:pt x="49" y="61"/>
                      <a:pt x="39" y="68"/>
                    </a:cubicBezTo>
                    <a:cubicBezTo>
                      <a:pt x="29" y="74"/>
                      <a:pt x="20" y="92"/>
                      <a:pt x="7" y="80"/>
                    </a:cubicBezTo>
                    <a:cubicBezTo>
                      <a:pt x="8" y="67"/>
                      <a:pt x="10" y="43"/>
                      <a:pt x="6" y="25"/>
                    </a:cubicBezTo>
                    <a:cubicBezTo>
                      <a:pt x="3" y="17"/>
                      <a:pt x="0" y="11"/>
                      <a:pt x="8" y="5"/>
                    </a:cubicBezTo>
                    <a:cubicBezTo>
                      <a:pt x="20" y="6"/>
                      <a:pt x="34" y="10"/>
                      <a:pt x="49" y="10"/>
                    </a:cubicBezTo>
                    <a:cubicBezTo>
                      <a:pt x="70" y="10"/>
                      <a:pt x="93" y="0"/>
                      <a:pt x="111" y="8"/>
                    </a:cubicBezTo>
                    <a:cubicBezTo>
                      <a:pt x="112" y="11"/>
                      <a:pt x="113" y="14"/>
                      <a:pt x="11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3487" y="1610"/>
                <a:ext cx="312" cy="621"/>
              </a:xfrm>
              <a:custGeom>
                <a:avLst/>
                <a:gdLst>
                  <a:gd name="T0" fmla="*/ 31 w 132"/>
                  <a:gd name="T1" fmla="*/ 74 h 263"/>
                  <a:gd name="T2" fmla="*/ 98 w 132"/>
                  <a:gd name="T3" fmla="*/ 17 h 263"/>
                  <a:gd name="T4" fmla="*/ 121 w 132"/>
                  <a:gd name="T5" fmla="*/ 3 h 263"/>
                  <a:gd name="T6" fmla="*/ 131 w 132"/>
                  <a:gd name="T7" fmla="*/ 101 h 263"/>
                  <a:gd name="T8" fmla="*/ 128 w 132"/>
                  <a:gd name="T9" fmla="*/ 144 h 263"/>
                  <a:gd name="T10" fmla="*/ 127 w 132"/>
                  <a:gd name="T11" fmla="*/ 156 h 263"/>
                  <a:gd name="T12" fmla="*/ 102 w 132"/>
                  <a:gd name="T13" fmla="*/ 194 h 263"/>
                  <a:gd name="T14" fmla="*/ 101 w 132"/>
                  <a:gd name="T15" fmla="*/ 192 h 263"/>
                  <a:gd name="T16" fmla="*/ 101 w 132"/>
                  <a:gd name="T17" fmla="*/ 196 h 263"/>
                  <a:gd name="T18" fmla="*/ 75 w 132"/>
                  <a:gd name="T19" fmla="*/ 228 h 263"/>
                  <a:gd name="T20" fmla="*/ 29 w 132"/>
                  <a:gd name="T21" fmla="*/ 260 h 263"/>
                  <a:gd name="T22" fmla="*/ 8 w 132"/>
                  <a:gd name="T23" fmla="*/ 202 h 263"/>
                  <a:gd name="T24" fmla="*/ 5 w 132"/>
                  <a:gd name="T25" fmla="*/ 151 h 263"/>
                  <a:gd name="T26" fmla="*/ 1 w 132"/>
                  <a:gd name="T27" fmla="*/ 109 h 263"/>
                  <a:gd name="T28" fmla="*/ 31 w 132"/>
                  <a:gd name="T29" fmla="*/ 7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2" h="263">
                    <a:moveTo>
                      <a:pt x="31" y="74"/>
                    </a:moveTo>
                    <a:cubicBezTo>
                      <a:pt x="50" y="51"/>
                      <a:pt x="78" y="38"/>
                      <a:pt x="98" y="17"/>
                    </a:cubicBezTo>
                    <a:cubicBezTo>
                      <a:pt x="104" y="11"/>
                      <a:pt x="110" y="0"/>
                      <a:pt x="121" y="3"/>
                    </a:cubicBezTo>
                    <a:cubicBezTo>
                      <a:pt x="122" y="34"/>
                      <a:pt x="128" y="73"/>
                      <a:pt x="131" y="101"/>
                    </a:cubicBezTo>
                    <a:cubicBezTo>
                      <a:pt x="132" y="119"/>
                      <a:pt x="130" y="132"/>
                      <a:pt x="128" y="144"/>
                    </a:cubicBezTo>
                    <a:cubicBezTo>
                      <a:pt x="127" y="149"/>
                      <a:pt x="128" y="153"/>
                      <a:pt x="127" y="156"/>
                    </a:cubicBezTo>
                    <a:cubicBezTo>
                      <a:pt x="121" y="171"/>
                      <a:pt x="106" y="177"/>
                      <a:pt x="102" y="194"/>
                    </a:cubicBezTo>
                    <a:cubicBezTo>
                      <a:pt x="101" y="194"/>
                      <a:pt x="101" y="193"/>
                      <a:pt x="101" y="192"/>
                    </a:cubicBezTo>
                    <a:cubicBezTo>
                      <a:pt x="97" y="189"/>
                      <a:pt x="101" y="193"/>
                      <a:pt x="101" y="196"/>
                    </a:cubicBezTo>
                    <a:cubicBezTo>
                      <a:pt x="90" y="205"/>
                      <a:pt x="85" y="217"/>
                      <a:pt x="75" y="228"/>
                    </a:cubicBezTo>
                    <a:cubicBezTo>
                      <a:pt x="66" y="238"/>
                      <a:pt x="44" y="263"/>
                      <a:pt x="29" y="260"/>
                    </a:cubicBezTo>
                    <a:cubicBezTo>
                      <a:pt x="17" y="257"/>
                      <a:pt x="10" y="217"/>
                      <a:pt x="8" y="202"/>
                    </a:cubicBezTo>
                    <a:cubicBezTo>
                      <a:pt x="5" y="187"/>
                      <a:pt x="6" y="168"/>
                      <a:pt x="5" y="151"/>
                    </a:cubicBezTo>
                    <a:cubicBezTo>
                      <a:pt x="4" y="136"/>
                      <a:pt x="0" y="121"/>
                      <a:pt x="1" y="109"/>
                    </a:cubicBezTo>
                    <a:cubicBezTo>
                      <a:pt x="3" y="91"/>
                      <a:pt x="18" y="80"/>
                      <a:pt x="3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8"/>
              <p:cNvSpPr>
                <a:spLocks noEditPoints="1"/>
              </p:cNvSpPr>
              <p:nvPr/>
            </p:nvSpPr>
            <p:spPr bwMode="auto">
              <a:xfrm>
                <a:off x="1881" y="828"/>
                <a:ext cx="1993" cy="1580"/>
              </a:xfrm>
              <a:custGeom>
                <a:avLst/>
                <a:gdLst>
                  <a:gd name="T0" fmla="*/ 813 w 844"/>
                  <a:gd name="T1" fmla="*/ 283 h 669"/>
                  <a:gd name="T2" fmla="*/ 840 w 844"/>
                  <a:gd name="T3" fmla="*/ 457 h 669"/>
                  <a:gd name="T4" fmla="*/ 790 w 844"/>
                  <a:gd name="T5" fmla="*/ 557 h 669"/>
                  <a:gd name="T6" fmla="*/ 670 w 844"/>
                  <a:gd name="T7" fmla="*/ 668 h 669"/>
                  <a:gd name="T8" fmla="*/ 553 w 844"/>
                  <a:gd name="T9" fmla="*/ 658 h 669"/>
                  <a:gd name="T10" fmla="*/ 349 w 844"/>
                  <a:gd name="T11" fmla="*/ 614 h 669"/>
                  <a:gd name="T12" fmla="*/ 146 w 844"/>
                  <a:gd name="T13" fmla="*/ 563 h 669"/>
                  <a:gd name="T14" fmla="*/ 15 w 844"/>
                  <a:gd name="T15" fmla="*/ 520 h 669"/>
                  <a:gd name="T16" fmla="*/ 87 w 844"/>
                  <a:gd name="T17" fmla="*/ 185 h 669"/>
                  <a:gd name="T18" fmla="*/ 216 w 844"/>
                  <a:gd name="T19" fmla="*/ 65 h 669"/>
                  <a:gd name="T20" fmla="*/ 531 w 844"/>
                  <a:gd name="T21" fmla="*/ 4 h 669"/>
                  <a:gd name="T22" fmla="*/ 679 w 844"/>
                  <a:gd name="T23" fmla="*/ 153 h 669"/>
                  <a:gd name="T24" fmla="*/ 519 w 844"/>
                  <a:gd name="T25" fmla="*/ 15 h 669"/>
                  <a:gd name="T26" fmla="*/ 475 w 844"/>
                  <a:gd name="T27" fmla="*/ 110 h 669"/>
                  <a:gd name="T28" fmla="*/ 643 w 844"/>
                  <a:gd name="T29" fmla="*/ 49 h 669"/>
                  <a:gd name="T30" fmla="*/ 661 w 844"/>
                  <a:gd name="T31" fmla="*/ 172 h 669"/>
                  <a:gd name="T32" fmla="*/ 226 w 844"/>
                  <a:gd name="T33" fmla="*/ 76 h 669"/>
                  <a:gd name="T34" fmla="*/ 232 w 844"/>
                  <a:gd name="T35" fmla="*/ 65 h 669"/>
                  <a:gd name="T36" fmla="*/ 630 w 844"/>
                  <a:gd name="T37" fmla="*/ 96 h 669"/>
                  <a:gd name="T38" fmla="*/ 643 w 844"/>
                  <a:gd name="T39" fmla="*/ 75 h 669"/>
                  <a:gd name="T40" fmla="*/ 265 w 844"/>
                  <a:gd name="T41" fmla="*/ 186 h 669"/>
                  <a:gd name="T42" fmla="*/ 242 w 844"/>
                  <a:gd name="T43" fmla="*/ 173 h 669"/>
                  <a:gd name="T44" fmla="*/ 627 w 844"/>
                  <a:gd name="T45" fmla="*/ 192 h 669"/>
                  <a:gd name="T46" fmla="*/ 273 w 844"/>
                  <a:gd name="T47" fmla="*/ 191 h 669"/>
                  <a:gd name="T48" fmla="*/ 279 w 844"/>
                  <a:gd name="T49" fmla="*/ 106 h 669"/>
                  <a:gd name="T50" fmla="*/ 559 w 844"/>
                  <a:gd name="T51" fmla="*/ 112 h 669"/>
                  <a:gd name="T52" fmla="*/ 589 w 844"/>
                  <a:gd name="T53" fmla="*/ 207 h 669"/>
                  <a:gd name="T54" fmla="*/ 310 w 844"/>
                  <a:gd name="T55" fmla="*/ 208 h 669"/>
                  <a:gd name="T56" fmla="*/ 315 w 844"/>
                  <a:gd name="T57" fmla="*/ 112 h 669"/>
                  <a:gd name="T58" fmla="*/ 338 w 844"/>
                  <a:gd name="T59" fmla="*/ 132 h 669"/>
                  <a:gd name="T60" fmla="*/ 340 w 844"/>
                  <a:gd name="T61" fmla="*/ 217 h 669"/>
                  <a:gd name="T62" fmla="*/ 345 w 844"/>
                  <a:gd name="T63" fmla="*/ 115 h 669"/>
                  <a:gd name="T64" fmla="*/ 558 w 844"/>
                  <a:gd name="T65" fmla="*/ 217 h 669"/>
                  <a:gd name="T66" fmla="*/ 387 w 844"/>
                  <a:gd name="T67" fmla="*/ 223 h 669"/>
                  <a:gd name="T68" fmla="*/ 386 w 844"/>
                  <a:gd name="T69" fmla="*/ 119 h 669"/>
                  <a:gd name="T70" fmla="*/ 500 w 844"/>
                  <a:gd name="T71" fmla="*/ 119 h 669"/>
                  <a:gd name="T72" fmla="*/ 529 w 844"/>
                  <a:gd name="T73" fmla="*/ 116 h 669"/>
                  <a:gd name="T74" fmla="*/ 455 w 844"/>
                  <a:gd name="T75" fmla="*/ 226 h 669"/>
                  <a:gd name="T76" fmla="*/ 451 w 844"/>
                  <a:gd name="T77" fmla="*/ 120 h 669"/>
                  <a:gd name="T78" fmla="*/ 439 w 844"/>
                  <a:gd name="T79" fmla="*/ 121 h 669"/>
                  <a:gd name="T80" fmla="*/ 599 w 844"/>
                  <a:gd name="T81" fmla="*/ 221 h 669"/>
                  <a:gd name="T82" fmla="*/ 538 w 844"/>
                  <a:gd name="T83" fmla="*/ 237 h 669"/>
                  <a:gd name="T84" fmla="*/ 278 w 844"/>
                  <a:gd name="T85" fmla="*/ 206 h 669"/>
                  <a:gd name="T86" fmla="*/ 213 w 844"/>
                  <a:gd name="T87" fmla="*/ 165 h 669"/>
                  <a:gd name="T88" fmla="*/ 118 w 844"/>
                  <a:gd name="T89" fmla="*/ 177 h 669"/>
                  <a:gd name="T90" fmla="*/ 170 w 844"/>
                  <a:gd name="T91" fmla="*/ 216 h 669"/>
                  <a:gd name="T92" fmla="*/ 334 w 844"/>
                  <a:gd name="T93" fmla="*/ 259 h 669"/>
                  <a:gd name="T94" fmla="*/ 14 w 844"/>
                  <a:gd name="T95" fmla="*/ 487 h 669"/>
                  <a:gd name="T96" fmla="*/ 181 w 844"/>
                  <a:gd name="T97" fmla="*/ 562 h 669"/>
                  <a:gd name="T98" fmla="*/ 436 w 844"/>
                  <a:gd name="T99" fmla="*/ 625 h 669"/>
                  <a:gd name="T100" fmla="*/ 620 w 844"/>
                  <a:gd name="T101" fmla="*/ 657 h 669"/>
                  <a:gd name="T102" fmla="*/ 678 w 844"/>
                  <a:gd name="T103" fmla="*/ 551 h 669"/>
                  <a:gd name="T104" fmla="*/ 764 w 844"/>
                  <a:gd name="T105" fmla="*/ 569 h 669"/>
                  <a:gd name="T106" fmla="*/ 816 w 844"/>
                  <a:gd name="T107" fmla="*/ 356 h 669"/>
                  <a:gd name="T108" fmla="*/ 783 w 844"/>
                  <a:gd name="T109" fmla="*/ 200 h 669"/>
                  <a:gd name="T110" fmla="*/ 698 w 844"/>
                  <a:gd name="T111" fmla="*/ 277 h 669"/>
                  <a:gd name="T112" fmla="*/ 775 w 844"/>
                  <a:gd name="T113" fmla="*/ 190 h 669"/>
                  <a:gd name="T114" fmla="*/ 680 w 844"/>
                  <a:gd name="T115" fmla="*/ 172 h 669"/>
                  <a:gd name="T116" fmla="*/ 600 w 844"/>
                  <a:gd name="T117" fmla="*/ 217 h 669"/>
                  <a:gd name="T118" fmla="*/ 582 w 844"/>
                  <a:gd name="T119" fmla="*/ 217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4" h="669">
                    <a:moveTo>
                      <a:pt x="679" y="153"/>
                    </a:moveTo>
                    <a:cubicBezTo>
                      <a:pt x="714" y="157"/>
                      <a:pt x="752" y="167"/>
                      <a:pt x="786" y="178"/>
                    </a:cubicBezTo>
                    <a:cubicBezTo>
                      <a:pt x="801" y="208"/>
                      <a:pt x="805" y="245"/>
                      <a:pt x="813" y="283"/>
                    </a:cubicBezTo>
                    <a:cubicBezTo>
                      <a:pt x="816" y="295"/>
                      <a:pt x="821" y="305"/>
                      <a:pt x="822" y="317"/>
                    </a:cubicBezTo>
                    <a:cubicBezTo>
                      <a:pt x="824" y="330"/>
                      <a:pt x="823" y="342"/>
                      <a:pt x="825" y="355"/>
                    </a:cubicBezTo>
                    <a:cubicBezTo>
                      <a:pt x="829" y="387"/>
                      <a:pt x="838" y="424"/>
                      <a:pt x="840" y="457"/>
                    </a:cubicBezTo>
                    <a:cubicBezTo>
                      <a:pt x="840" y="464"/>
                      <a:pt x="844" y="476"/>
                      <a:pt x="842" y="488"/>
                    </a:cubicBezTo>
                    <a:cubicBezTo>
                      <a:pt x="839" y="504"/>
                      <a:pt x="821" y="515"/>
                      <a:pt x="810" y="530"/>
                    </a:cubicBezTo>
                    <a:cubicBezTo>
                      <a:pt x="801" y="540"/>
                      <a:pt x="795" y="551"/>
                      <a:pt x="790" y="557"/>
                    </a:cubicBezTo>
                    <a:cubicBezTo>
                      <a:pt x="783" y="564"/>
                      <a:pt x="775" y="567"/>
                      <a:pt x="771" y="577"/>
                    </a:cubicBezTo>
                    <a:cubicBezTo>
                      <a:pt x="744" y="597"/>
                      <a:pt x="724" y="618"/>
                      <a:pt x="700" y="643"/>
                    </a:cubicBezTo>
                    <a:cubicBezTo>
                      <a:pt x="691" y="652"/>
                      <a:pt x="680" y="666"/>
                      <a:pt x="670" y="668"/>
                    </a:cubicBezTo>
                    <a:cubicBezTo>
                      <a:pt x="664" y="669"/>
                      <a:pt x="651" y="669"/>
                      <a:pt x="645" y="669"/>
                    </a:cubicBezTo>
                    <a:cubicBezTo>
                      <a:pt x="630" y="669"/>
                      <a:pt x="611" y="665"/>
                      <a:pt x="594" y="663"/>
                    </a:cubicBezTo>
                    <a:cubicBezTo>
                      <a:pt x="580" y="661"/>
                      <a:pt x="567" y="659"/>
                      <a:pt x="553" y="658"/>
                    </a:cubicBezTo>
                    <a:cubicBezTo>
                      <a:pt x="511" y="654"/>
                      <a:pt x="470" y="639"/>
                      <a:pt x="429" y="630"/>
                    </a:cubicBezTo>
                    <a:cubicBezTo>
                      <a:pt x="406" y="626"/>
                      <a:pt x="383" y="624"/>
                      <a:pt x="361" y="619"/>
                    </a:cubicBezTo>
                    <a:cubicBezTo>
                      <a:pt x="357" y="618"/>
                      <a:pt x="353" y="615"/>
                      <a:pt x="349" y="614"/>
                    </a:cubicBezTo>
                    <a:cubicBezTo>
                      <a:pt x="333" y="611"/>
                      <a:pt x="315" y="613"/>
                      <a:pt x="302" y="603"/>
                    </a:cubicBezTo>
                    <a:cubicBezTo>
                      <a:pt x="283" y="597"/>
                      <a:pt x="258" y="597"/>
                      <a:pt x="242" y="586"/>
                    </a:cubicBezTo>
                    <a:cubicBezTo>
                      <a:pt x="215" y="576"/>
                      <a:pt x="181" y="571"/>
                      <a:pt x="146" y="563"/>
                    </a:cubicBezTo>
                    <a:cubicBezTo>
                      <a:pt x="141" y="562"/>
                      <a:pt x="136" y="558"/>
                      <a:pt x="131" y="557"/>
                    </a:cubicBezTo>
                    <a:cubicBezTo>
                      <a:pt x="94" y="548"/>
                      <a:pt x="55" y="544"/>
                      <a:pt x="31" y="532"/>
                    </a:cubicBezTo>
                    <a:cubicBezTo>
                      <a:pt x="26" y="529"/>
                      <a:pt x="19" y="524"/>
                      <a:pt x="15" y="520"/>
                    </a:cubicBezTo>
                    <a:cubicBezTo>
                      <a:pt x="0" y="502"/>
                      <a:pt x="3" y="488"/>
                      <a:pt x="10" y="461"/>
                    </a:cubicBezTo>
                    <a:cubicBezTo>
                      <a:pt x="18" y="433"/>
                      <a:pt x="24" y="403"/>
                      <a:pt x="34" y="373"/>
                    </a:cubicBezTo>
                    <a:cubicBezTo>
                      <a:pt x="55" y="303"/>
                      <a:pt x="65" y="253"/>
                      <a:pt x="87" y="185"/>
                    </a:cubicBezTo>
                    <a:cubicBezTo>
                      <a:pt x="110" y="165"/>
                      <a:pt x="145" y="156"/>
                      <a:pt x="176" y="143"/>
                    </a:cubicBezTo>
                    <a:cubicBezTo>
                      <a:pt x="188" y="138"/>
                      <a:pt x="201" y="128"/>
                      <a:pt x="217" y="127"/>
                    </a:cubicBezTo>
                    <a:cubicBezTo>
                      <a:pt x="218" y="109"/>
                      <a:pt x="216" y="90"/>
                      <a:pt x="216" y="65"/>
                    </a:cubicBezTo>
                    <a:cubicBezTo>
                      <a:pt x="232" y="40"/>
                      <a:pt x="281" y="19"/>
                      <a:pt x="320" y="11"/>
                    </a:cubicBezTo>
                    <a:cubicBezTo>
                      <a:pt x="341" y="7"/>
                      <a:pt x="362" y="4"/>
                      <a:pt x="382" y="3"/>
                    </a:cubicBezTo>
                    <a:cubicBezTo>
                      <a:pt x="426" y="0"/>
                      <a:pt x="490" y="7"/>
                      <a:pt x="531" y="4"/>
                    </a:cubicBezTo>
                    <a:cubicBezTo>
                      <a:pt x="561" y="14"/>
                      <a:pt x="602" y="11"/>
                      <a:pt x="633" y="28"/>
                    </a:cubicBezTo>
                    <a:cubicBezTo>
                      <a:pt x="646" y="25"/>
                      <a:pt x="659" y="37"/>
                      <a:pt x="665" y="49"/>
                    </a:cubicBezTo>
                    <a:cubicBezTo>
                      <a:pt x="680" y="75"/>
                      <a:pt x="680" y="121"/>
                      <a:pt x="679" y="153"/>
                    </a:cubicBezTo>
                    <a:close/>
                    <a:moveTo>
                      <a:pt x="628" y="36"/>
                    </a:moveTo>
                    <a:cubicBezTo>
                      <a:pt x="597" y="27"/>
                      <a:pt x="560" y="15"/>
                      <a:pt x="524" y="19"/>
                    </a:cubicBezTo>
                    <a:cubicBezTo>
                      <a:pt x="526" y="15"/>
                      <a:pt x="523" y="15"/>
                      <a:pt x="519" y="15"/>
                    </a:cubicBezTo>
                    <a:cubicBezTo>
                      <a:pt x="425" y="9"/>
                      <a:pt x="312" y="8"/>
                      <a:pt x="241" y="54"/>
                    </a:cubicBezTo>
                    <a:cubicBezTo>
                      <a:pt x="240" y="77"/>
                      <a:pt x="264" y="89"/>
                      <a:pt x="284" y="95"/>
                    </a:cubicBezTo>
                    <a:cubicBezTo>
                      <a:pt x="342" y="112"/>
                      <a:pt x="408" y="111"/>
                      <a:pt x="475" y="110"/>
                    </a:cubicBezTo>
                    <a:cubicBezTo>
                      <a:pt x="503" y="110"/>
                      <a:pt x="530" y="106"/>
                      <a:pt x="556" y="100"/>
                    </a:cubicBezTo>
                    <a:cubicBezTo>
                      <a:pt x="581" y="94"/>
                      <a:pt x="604" y="93"/>
                      <a:pt x="622" y="79"/>
                    </a:cubicBezTo>
                    <a:cubicBezTo>
                      <a:pt x="631" y="71"/>
                      <a:pt x="641" y="61"/>
                      <a:pt x="643" y="49"/>
                    </a:cubicBezTo>
                    <a:cubicBezTo>
                      <a:pt x="639" y="43"/>
                      <a:pt x="632" y="42"/>
                      <a:pt x="628" y="36"/>
                    </a:cubicBezTo>
                    <a:close/>
                    <a:moveTo>
                      <a:pt x="654" y="76"/>
                    </a:moveTo>
                    <a:cubicBezTo>
                      <a:pt x="660" y="103"/>
                      <a:pt x="659" y="138"/>
                      <a:pt x="661" y="172"/>
                    </a:cubicBezTo>
                    <a:cubicBezTo>
                      <a:pt x="677" y="151"/>
                      <a:pt x="672" y="79"/>
                      <a:pt x="653" y="55"/>
                    </a:cubicBezTo>
                    <a:cubicBezTo>
                      <a:pt x="646" y="62"/>
                      <a:pt x="652" y="69"/>
                      <a:pt x="654" y="76"/>
                    </a:cubicBezTo>
                    <a:close/>
                    <a:moveTo>
                      <a:pt x="226" y="76"/>
                    </a:moveTo>
                    <a:cubicBezTo>
                      <a:pt x="230" y="99"/>
                      <a:pt x="223" y="134"/>
                      <a:pt x="231" y="163"/>
                    </a:cubicBezTo>
                    <a:cubicBezTo>
                      <a:pt x="236" y="134"/>
                      <a:pt x="234" y="106"/>
                      <a:pt x="239" y="81"/>
                    </a:cubicBezTo>
                    <a:cubicBezTo>
                      <a:pt x="235" y="76"/>
                      <a:pt x="235" y="68"/>
                      <a:pt x="232" y="65"/>
                    </a:cubicBezTo>
                    <a:cubicBezTo>
                      <a:pt x="231" y="70"/>
                      <a:pt x="227" y="72"/>
                      <a:pt x="226" y="76"/>
                    </a:cubicBezTo>
                    <a:close/>
                    <a:moveTo>
                      <a:pt x="624" y="91"/>
                    </a:moveTo>
                    <a:cubicBezTo>
                      <a:pt x="629" y="90"/>
                      <a:pt x="628" y="94"/>
                      <a:pt x="630" y="96"/>
                    </a:cubicBezTo>
                    <a:cubicBezTo>
                      <a:pt x="634" y="126"/>
                      <a:pt x="636" y="150"/>
                      <a:pt x="638" y="185"/>
                    </a:cubicBezTo>
                    <a:cubicBezTo>
                      <a:pt x="641" y="185"/>
                      <a:pt x="642" y="182"/>
                      <a:pt x="645" y="182"/>
                    </a:cubicBezTo>
                    <a:cubicBezTo>
                      <a:pt x="657" y="147"/>
                      <a:pt x="650" y="108"/>
                      <a:pt x="643" y="75"/>
                    </a:cubicBezTo>
                    <a:cubicBezTo>
                      <a:pt x="634" y="78"/>
                      <a:pt x="629" y="84"/>
                      <a:pt x="624" y="91"/>
                    </a:cubicBezTo>
                    <a:close/>
                    <a:moveTo>
                      <a:pt x="242" y="173"/>
                    </a:moveTo>
                    <a:cubicBezTo>
                      <a:pt x="250" y="178"/>
                      <a:pt x="258" y="181"/>
                      <a:pt x="265" y="186"/>
                    </a:cubicBezTo>
                    <a:cubicBezTo>
                      <a:pt x="267" y="158"/>
                      <a:pt x="268" y="130"/>
                      <a:pt x="273" y="101"/>
                    </a:cubicBezTo>
                    <a:cubicBezTo>
                      <a:pt x="262" y="98"/>
                      <a:pt x="255" y="91"/>
                      <a:pt x="246" y="87"/>
                    </a:cubicBezTo>
                    <a:cubicBezTo>
                      <a:pt x="243" y="115"/>
                      <a:pt x="239" y="145"/>
                      <a:pt x="242" y="173"/>
                    </a:cubicBezTo>
                    <a:close/>
                    <a:moveTo>
                      <a:pt x="593" y="102"/>
                    </a:moveTo>
                    <a:cubicBezTo>
                      <a:pt x="597" y="142"/>
                      <a:pt x="595" y="166"/>
                      <a:pt x="598" y="205"/>
                    </a:cubicBezTo>
                    <a:cubicBezTo>
                      <a:pt x="608" y="201"/>
                      <a:pt x="618" y="197"/>
                      <a:pt x="627" y="192"/>
                    </a:cubicBezTo>
                    <a:cubicBezTo>
                      <a:pt x="631" y="162"/>
                      <a:pt x="626" y="119"/>
                      <a:pt x="619" y="91"/>
                    </a:cubicBezTo>
                    <a:cubicBezTo>
                      <a:pt x="612" y="97"/>
                      <a:pt x="603" y="100"/>
                      <a:pt x="593" y="102"/>
                    </a:cubicBezTo>
                    <a:close/>
                    <a:moveTo>
                      <a:pt x="273" y="191"/>
                    </a:moveTo>
                    <a:cubicBezTo>
                      <a:pt x="284" y="193"/>
                      <a:pt x="289" y="202"/>
                      <a:pt x="302" y="203"/>
                    </a:cubicBezTo>
                    <a:cubicBezTo>
                      <a:pt x="300" y="175"/>
                      <a:pt x="306" y="137"/>
                      <a:pt x="303" y="109"/>
                    </a:cubicBezTo>
                    <a:cubicBezTo>
                      <a:pt x="294" y="109"/>
                      <a:pt x="287" y="102"/>
                      <a:pt x="279" y="106"/>
                    </a:cubicBezTo>
                    <a:cubicBezTo>
                      <a:pt x="277" y="130"/>
                      <a:pt x="272" y="161"/>
                      <a:pt x="273" y="191"/>
                    </a:cubicBezTo>
                    <a:close/>
                    <a:moveTo>
                      <a:pt x="584" y="107"/>
                    </a:moveTo>
                    <a:cubicBezTo>
                      <a:pt x="578" y="107"/>
                      <a:pt x="565" y="109"/>
                      <a:pt x="559" y="112"/>
                    </a:cubicBezTo>
                    <a:cubicBezTo>
                      <a:pt x="559" y="115"/>
                      <a:pt x="563" y="119"/>
                      <a:pt x="564" y="124"/>
                    </a:cubicBezTo>
                    <a:cubicBezTo>
                      <a:pt x="567" y="159"/>
                      <a:pt x="567" y="174"/>
                      <a:pt x="568" y="213"/>
                    </a:cubicBezTo>
                    <a:cubicBezTo>
                      <a:pt x="575" y="211"/>
                      <a:pt x="584" y="211"/>
                      <a:pt x="589" y="207"/>
                    </a:cubicBezTo>
                    <a:cubicBezTo>
                      <a:pt x="590" y="171"/>
                      <a:pt x="590" y="139"/>
                      <a:pt x="584" y="107"/>
                    </a:cubicBezTo>
                    <a:close/>
                    <a:moveTo>
                      <a:pt x="315" y="112"/>
                    </a:moveTo>
                    <a:cubicBezTo>
                      <a:pt x="306" y="141"/>
                      <a:pt x="310" y="185"/>
                      <a:pt x="310" y="208"/>
                    </a:cubicBezTo>
                    <a:cubicBezTo>
                      <a:pt x="316" y="209"/>
                      <a:pt x="321" y="210"/>
                      <a:pt x="325" y="212"/>
                    </a:cubicBezTo>
                    <a:cubicBezTo>
                      <a:pt x="334" y="187"/>
                      <a:pt x="328" y="139"/>
                      <a:pt x="331" y="115"/>
                    </a:cubicBezTo>
                    <a:cubicBezTo>
                      <a:pt x="327" y="113"/>
                      <a:pt x="322" y="112"/>
                      <a:pt x="315" y="112"/>
                    </a:cubicBezTo>
                    <a:close/>
                    <a:moveTo>
                      <a:pt x="345" y="115"/>
                    </a:moveTo>
                    <a:cubicBezTo>
                      <a:pt x="346" y="115"/>
                      <a:pt x="348" y="115"/>
                      <a:pt x="348" y="114"/>
                    </a:cubicBezTo>
                    <a:cubicBezTo>
                      <a:pt x="340" y="114"/>
                      <a:pt x="338" y="125"/>
                      <a:pt x="338" y="132"/>
                    </a:cubicBezTo>
                    <a:cubicBezTo>
                      <a:pt x="335" y="160"/>
                      <a:pt x="339" y="179"/>
                      <a:pt x="336" y="205"/>
                    </a:cubicBezTo>
                    <a:cubicBezTo>
                      <a:pt x="338" y="206"/>
                      <a:pt x="340" y="207"/>
                      <a:pt x="340" y="209"/>
                    </a:cubicBezTo>
                    <a:cubicBezTo>
                      <a:pt x="340" y="210"/>
                      <a:pt x="338" y="215"/>
                      <a:pt x="340" y="217"/>
                    </a:cubicBezTo>
                    <a:cubicBezTo>
                      <a:pt x="349" y="217"/>
                      <a:pt x="364" y="221"/>
                      <a:pt x="376" y="221"/>
                    </a:cubicBezTo>
                    <a:cubicBezTo>
                      <a:pt x="372" y="186"/>
                      <a:pt x="376" y="148"/>
                      <a:pt x="371" y="116"/>
                    </a:cubicBezTo>
                    <a:cubicBezTo>
                      <a:pt x="356" y="120"/>
                      <a:pt x="355" y="113"/>
                      <a:pt x="345" y="115"/>
                    </a:cubicBezTo>
                    <a:close/>
                    <a:moveTo>
                      <a:pt x="538" y="115"/>
                    </a:moveTo>
                    <a:cubicBezTo>
                      <a:pt x="540" y="149"/>
                      <a:pt x="546" y="180"/>
                      <a:pt x="546" y="221"/>
                    </a:cubicBezTo>
                    <a:cubicBezTo>
                      <a:pt x="550" y="219"/>
                      <a:pt x="554" y="218"/>
                      <a:pt x="558" y="217"/>
                    </a:cubicBezTo>
                    <a:cubicBezTo>
                      <a:pt x="562" y="185"/>
                      <a:pt x="560" y="141"/>
                      <a:pt x="551" y="114"/>
                    </a:cubicBezTo>
                    <a:cubicBezTo>
                      <a:pt x="545" y="113"/>
                      <a:pt x="542" y="114"/>
                      <a:pt x="538" y="115"/>
                    </a:cubicBezTo>
                    <a:close/>
                    <a:moveTo>
                      <a:pt x="387" y="223"/>
                    </a:moveTo>
                    <a:cubicBezTo>
                      <a:pt x="402" y="224"/>
                      <a:pt x="411" y="223"/>
                      <a:pt x="422" y="224"/>
                    </a:cubicBezTo>
                    <a:cubicBezTo>
                      <a:pt x="417" y="187"/>
                      <a:pt x="415" y="145"/>
                      <a:pt x="416" y="116"/>
                    </a:cubicBezTo>
                    <a:cubicBezTo>
                      <a:pt x="411" y="121"/>
                      <a:pt x="386" y="112"/>
                      <a:pt x="386" y="119"/>
                    </a:cubicBezTo>
                    <a:cubicBezTo>
                      <a:pt x="383" y="120"/>
                      <a:pt x="383" y="113"/>
                      <a:pt x="381" y="117"/>
                    </a:cubicBezTo>
                    <a:cubicBezTo>
                      <a:pt x="384" y="150"/>
                      <a:pt x="378" y="198"/>
                      <a:pt x="387" y="223"/>
                    </a:cubicBezTo>
                    <a:close/>
                    <a:moveTo>
                      <a:pt x="500" y="119"/>
                    </a:moveTo>
                    <a:cubicBezTo>
                      <a:pt x="499" y="149"/>
                      <a:pt x="508" y="190"/>
                      <a:pt x="506" y="224"/>
                    </a:cubicBezTo>
                    <a:cubicBezTo>
                      <a:pt x="520" y="224"/>
                      <a:pt x="523" y="222"/>
                      <a:pt x="534" y="222"/>
                    </a:cubicBezTo>
                    <a:cubicBezTo>
                      <a:pt x="542" y="192"/>
                      <a:pt x="531" y="147"/>
                      <a:pt x="529" y="116"/>
                    </a:cubicBezTo>
                    <a:cubicBezTo>
                      <a:pt x="516" y="116"/>
                      <a:pt x="511" y="116"/>
                      <a:pt x="500" y="119"/>
                    </a:cubicBezTo>
                    <a:close/>
                    <a:moveTo>
                      <a:pt x="451" y="120"/>
                    </a:moveTo>
                    <a:cubicBezTo>
                      <a:pt x="445" y="151"/>
                      <a:pt x="454" y="196"/>
                      <a:pt x="455" y="226"/>
                    </a:cubicBezTo>
                    <a:cubicBezTo>
                      <a:pt x="470" y="226"/>
                      <a:pt x="480" y="224"/>
                      <a:pt x="497" y="226"/>
                    </a:cubicBezTo>
                    <a:cubicBezTo>
                      <a:pt x="499" y="186"/>
                      <a:pt x="495" y="158"/>
                      <a:pt x="490" y="119"/>
                    </a:cubicBezTo>
                    <a:cubicBezTo>
                      <a:pt x="477" y="119"/>
                      <a:pt x="468" y="120"/>
                      <a:pt x="451" y="120"/>
                    </a:cubicBezTo>
                    <a:close/>
                    <a:moveTo>
                      <a:pt x="432" y="226"/>
                    </a:moveTo>
                    <a:cubicBezTo>
                      <a:pt x="439" y="227"/>
                      <a:pt x="438" y="226"/>
                      <a:pt x="445" y="227"/>
                    </a:cubicBezTo>
                    <a:cubicBezTo>
                      <a:pt x="445" y="192"/>
                      <a:pt x="442" y="157"/>
                      <a:pt x="439" y="121"/>
                    </a:cubicBezTo>
                    <a:cubicBezTo>
                      <a:pt x="435" y="121"/>
                      <a:pt x="431" y="122"/>
                      <a:pt x="430" y="120"/>
                    </a:cubicBezTo>
                    <a:cubicBezTo>
                      <a:pt x="420" y="152"/>
                      <a:pt x="424" y="193"/>
                      <a:pt x="432" y="226"/>
                    </a:cubicBezTo>
                    <a:close/>
                    <a:moveTo>
                      <a:pt x="599" y="221"/>
                    </a:moveTo>
                    <a:cubicBezTo>
                      <a:pt x="592" y="223"/>
                      <a:pt x="591" y="222"/>
                      <a:pt x="584" y="227"/>
                    </a:cubicBezTo>
                    <a:cubicBezTo>
                      <a:pt x="569" y="225"/>
                      <a:pt x="561" y="238"/>
                      <a:pt x="547" y="232"/>
                    </a:cubicBezTo>
                    <a:cubicBezTo>
                      <a:pt x="543" y="233"/>
                      <a:pt x="542" y="236"/>
                      <a:pt x="538" y="237"/>
                    </a:cubicBezTo>
                    <a:cubicBezTo>
                      <a:pt x="511" y="241"/>
                      <a:pt x="486" y="239"/>
                      <a:pt x="461" y="243"/>
                    </a:cubicBezTo>
                    <a:cubicBezTo>
                      <a:pt x="430" y="238"/>
                      <a:pt x="396" y="237"/>
                      <a:pt x="366" y="233"/>
                    </a:cubicBezTo>
                    <a:cubicBezTo>
                      <a:pt x="333" y="229"/>
                      <a:pt x="304" y="217"/>
                      <a:pt x="278" y="206"/>
                    </a:cubicBezTo>
                    <a:cubicBezTo>
                      <a:pt x="274" y="204"/>
                      <a:pt x="272" y="205"/>
                      <a:pt x="268" y="206"/>
                    </a:cubicBezTo>
                    <a:cubicBezTo>
                      <a:pt x="260" y="197"/>
                      <a:pt x="248" y="192"/>
                      <a:pt x="236" y="187"/>
                    </a:cubicBezTo>
                    <a:cubicBezTo>
                      <a:pt x="231" y="176"/>
                      <a:pt x="216" y="177"/>
                      <a:pt x="213" y="165"/>
                    </a:cubicBezTo>
                    <a:cubicBezTo>
                      <a:pt x="219" y="156"/>
                      <a:pt x="215" y="155"/>
                      <a:pt x="217" y="143"/>
                    </a:cubicBezTo>
                    <a:cubicBezTo>
                      <a:pt x="198" y="143"/>
                      <a:pt x="173" y="153"/>
                      <a:pt x="150" y="163"/>
                    </a:cubicBezTo>
                    <a:cubicBezTo>
                      <a:pt x="143" y="166"/>
                      <a:pt x="128" y="172"/>
                      <a:pt x="118" y="177"/>
                    </a:cubicBezTo>
                    <a:cubicBezTo>
                      <a:pt x="114" y="180"/>
                      <a:pt x="102" y="189"/>
                      <a:pt x="102" y="193"/>
                    </a:cubicBezTo>
                    <a:cubicBezTo>
                      <a:pt x="103" y="205"/>
                      <a:pt x="139" y="209"/>
                      <a:pt x="152" y="212"/>
                    </a:cubicBezTo>
                    <a:cubicBezTo>
                      <a:pt x="157" y="213"/>
                      <a:pt x="162" y="217"/>
                      <a:pt x="170" y="216"/>
                    </a:cubicBezTo>
                    <a:cubicBezTo>
                      <a:pt x="203" y="229"/>
                      <a:pt x="237" y="231"/>
                      <a:pt x="272" y="237"/>
                    </a:cubicBezTo>
                    <a:cubicBezTo>
                      <a:pt x="303" y="242"/>
                      <a:pt x="330" y="252"/>
                      <a:pt x="359" y="259"/>
                    </a:cubicBezTo>
                    <a:cubicBezTo>
                      <a:pt x="353" y="266"/>
                      <a:pt x="342" y="261"/>
                      <a:pt x="334" y="259"/>
                    </a:cubicBezTo>
                    <a:cubicBezTo>
                      <a:pt x="310" y="254"/>
                      <a:pt x="280" y="248"/>
                      <a:pt x="255" y="243"/>
                    </a:cubicBezTo>
                    <a:cubicBezTo>
                      <a:pt x="202" y="234"/>
                      <a:pt x="146" y="222"/>
                      <a:pt x="94" y="203"/>
                    </a:cubicBezTo>
                    <a:cubicBezTo>
                      <a:pt x="65" y="294"/>
                      <a:pt x="39" y="389"/>
                      <a:pt x="14" y="487"/>
                    </a:cubicBezTo>
                    <a:cubicBezTo>
                      <a:pt x="18" y="517"/>
                      <a:pt x="37" y="519"/>
                      <a:pt x="57" y="527"/>
                    </a:cubicBezTo>
                    <a:cubicBezTo>
                      <a:pt x="63" y="529"/>
                      <a:pt x="68" y="532"/>
                      <a:pt x="74" y="533"/>
                    </a:cubicBezTo>
                    <a:cubicBezTo>
                      <a:pt x="111" y="544"/>
                      <a:pt x="145" y="556"/>
                      <a:pt x="181" y="562"/>
                    </a:cubicBezTo>
                    <a:cubicBezTo>
                      <a:pt x="222" y="569"/>
                      <a:pt x="259" y="581"/>
                      <a:pt x="297" y="592"/>
                    </a:cubicBezTo>
                    <a:cubicBezTo>
                      <a:pt x="305" y="594"/>
                      <a:pt x="315" y="598"/>
                      <a:pt x="326" y="601"/>
                    </a:cubicBezTo>
                    <a:cubicBezTo>
                      <a:pt x="365" y="608"/>
                      <a:pt x="400" y="618"/>
                      <a:pt x="436" y="625"/>
                    </a:cubicBezTo>
                    <a:cubicBezTo>
                      <a:pt x="458" y="630"/>
                      <a:pt x="486" y="633"/>
                      <a:pt x="512" y="639"/>
                    </a:cubicBezTo>
                    <a:cubicBezTo>
                      <a:pt x="531" y="644"/>
                      <a:pt x="548" y="648"/>
                      <a:pt x="564" y="649"/>
                    </a:cubicBezTo>
                    <a:cubicBezTo>
                      <a:pt x="587" y="650"/>
                      <a:pt x="604" y="654"/>
                      <a:pt x="620" y="657"/>
                    </a:cubicBezTo>
                    <a:cubicBezTo>
                      <a:pt x="640" y="660"/>
                      <a:pt x="657" y="660"/>
                      <a:pt x="673" y="653"/>
                    </a:cubicBezTo>
                    <a:cubicBezTo>
                      <a:pt x="674" y="626"/>
                      <a:pt x="676" y="591"/>
                      <a:pt x="675" y="569"/>
                    </a:cubicBezTo>
                    <a:cubicBezTo>
                      <a:pt x="675" y="564"/>
                      <a:pt x="670" y="555"/>
                      <a:pt x="678" y="551"/>
                    </a:cubicBezTo>
                    <a:cubicBezTo>
                      <a:pt x="683" y="579"/>
                      <a:pt x="683" y="616"/>
                      <a:pt x="685" y="640"/>
                    </a:cubicBezTo>
                    <a:cubicBezTo>
                      <a:pt x="707" y="623"/>
                      <a:pt x="726" y="599"/>
                      <a:pt x="749" y="579"/>
                    </a:cubicBezTo>
                    <a:cubicBezTo>
                      <a:pt x="753" y="575"/>
                      <a:pt x="759" y="573"/>
                      <a:pt x="764" y="569"/>
                    </a:cubicBezTo>
                    <a:cubicBezTo>
                      <a:pt x="774" y="560"/>
                      <a:pt x="784" y="546"/>
                      <a:pt x="795" y="533"/>
                    </a:cubicBezTo>
                    <a:cubicBezTo>
                      <a:pt x="809" y="516"/>
                      <a:pt x="831" y="501"/>
                      <a:pt x="831" y="475"/>
                    </a:cubicBezTo>
                    <a:cubicBezTo>
                      <a:pt x="831" y="435"/>
                      <a:pt x="821" y="396"/>
                      <a:pt x="816" y="356"/>
                    </a:cubicBezTo>
                    <a:cubicBezTo>
                      <a:pt x="814" y="341"/>
                      <a:pt x="815" y="326"/>
                      <a:pt x="813" y="310"/>
                    </a:cubicBezTo>
                    <a:cubicBezTo>
                      <a:pt x="812" y="301"/>
                      <a:pt x="808" y="291"/>
                      <a:pt x="806" y="282"/>
                    </a:cubicBezTo>
                    <a:cubicBezTo>
                      <a:pt x="801" y="256"/>
                      <a:pt x="796" y="225"/>
                      <a:pt x="783" y="200"/>
                    </a:cubicBezTo>
                    <a:cubicBezTo>
                      <a:pt x="783" y="212"/>
                      <a:pt x="774" y="215"/>
                      <a:pt x="771" y="224"/>
                    </a:cubicBezTo>
                    <a:cubicBezTo>
                      <a:pt x="763" y="227"/>
                      <a:pt x="759" y="234"/>
                      <a:pt x="754" y="239"/>
                    </a:cubicBezTo>
                    <a:cubicBezTo>
                      <a:pt x="736" y="249"/>
                      <a:pt x="718" y="269"/>
                      <a:pt x="698" y="277"/>
                    </a:cubicBezTo>
                    <a:cubicBezTo>
                      <a:pt x="692" y="279"/>
                      <a:pt x="681" y="285"/>
                      <a:pt x="675" y="278"/>
                    </a:cubicBezTo>
                    <a:cubicBezTo>
                      <a:pt x="699" y="269"/>
                      <a:pt x="713" y="255"/>
                      <a:pt x="734" y="241"/>
                    </a:cubicBezTo>
                    <a:cubicBezTo>
                      <a:pt x="754" y="227"/>
                      <a:pt x="773" y="218"/>
                      <a:pt x="775" y="190"/>
                    </a:cubicBezTo>
                    <a:cubicBezTo>
                      <a:pt x="772" y="188"/>
                      <a:pt x="770" y="186"/>
                      <a:pt x="769" y="183"/>
                    </a:cubicBezTo>
                    <a:cubicBezTo>
                      <a:pt x="741" y="177"/>
                      <a:pt x="711" y="166"/>
                      <a:pt x="678" y="163"/>
                    </a:cubicBezTo>
                    <a:cubicBezTo>
                      <a:pt x="677" y="168"/>
                      <a:pt x="678" y="170"/>
                      <a:pt x="680" y="172"/>
                    </a:cubicBezTo>
                    <a:cubicBezTo>
                      <a:pt x="664" y="182"/>
                      <a:pt x="655" y="207"/>
                      <a:pt x="634" y="202"/>
                    </a:cubicBezTo>
                    <a:cubicBezTo>
                      <a:pt x="628" y="212"/>
                      <a:pt x="610" y="217"/>
                      <a:pt x="600" y="218"/>
                    </a:cubicBezTo>
                    <a:cubicBezTo>
                      <a:pt x="601" y="218"/>
                      <a:pt x="602" y="217"/>
                      <a:pt x="600" y="217"/>
                    </a:cubicBezTo>
                    <a:cubicBezTo>
                      <a:pt x="600" y="219"/>
                      <a:pt x="599" y="219"/>
                      <a:pt x="599" y="221"/>
                    </a:cubicBezTo>
                    <a:close/>
                    <a:moveTo>
                      <a:pt x="567" y="222"/>
                    </a:moveTo>
                    <a:cubicBezTo>
                      <a:pt x="572" y="220"/>
                      <a:pt x="577" y="219"/>
                      <a:pt x="582" y="217"/>
                    </a:cubicBezTo>
                    <a:cubicBezTo>
                      <a:pt x="575" y="217"/>
                      <a:pt x="570" y="219"/>
                      <a:pt x="567" y="2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2143" y="1459"/>
                <a:ext cx="1269" cy="331"/>
              </a:xfrm>
              <a:custGeom>
                <a:avLst/>
                <a:gdLst>
                  <a:gd name="T0" fmla="*/ 5 w 537"/>
                  <a:gd name="T1" fmla="*/ 42 h 140"/>
                  <a:gd name="T2" fmla="*/ 19 w 537"/>
                  <a:gd name="T3" fmla="*/ 22 h 140"/>
                  <a:gd name="T4" fmla="*/ 120 w 537"/>
                  <a:gd name="T5" fmla="*/ 0 h 140"/>
                  <a:gd name="T6" fmla="*/ 159 w 537"/>
                  <a:gd name="T7" fmla="*/ 8 h 140"/>
                  <a:gd name="T8" fmla="*/ 182 w 537"/>
                  <a:gd name="T9" fmla="*/ 10 h 140"/>
                  <a:gd name="T10" fmla="*/ 202 w 537"/>
                  <a:gd name="T11" fmla="*/ 16 h 140"/>
                  <a:gd name="T12" fmla="*/ 245 w 537"/>
                  <a:gd name="T13" fmla="*/ 21 h 140"/>
                  <a:gd name="T14" fmla="*/ 285 w 537"/>
                  <a:gd name="T15" fmla="*/ 31 h 140"/>
                  <a:gd name="T16" fmla="*/ 514 w 537"/>
                  <a:gd name="T17" fmla="*/ 65 h 140"/>
                  <a:gd name="T18" fmla="*/ 523 w 537"/>
                  <a:gd name="T19" fmla="*/ 107 h 140"/>
                  <a:gd name="T20" fmla="*/ 524 w 537"/>
                  <a:gd name="T21" fmla="*/ 140 h 140"/>
                  <a:gd name="T22" fmla="*/ 448 w 537"/>
                  <a:gd name="T23" fmla="*/ 129 h 140"/>
                  <a:gd name="T24" fmla="*/ 392 w 537"/>
                  <a:gd name="T25" fmla="*/ 126 h 140"/>
                  <a:gd name="T26" fmla="*/ 304 w 537"/>
                  <a:gd name="T27" fmla="*/ 107 h 140"/>
                  <a:gd name="T28" fmla="*/ 264 w 537"/>
                  <a:gd name="T29" fmla="*/ 101 h 140"/>
                  <a:gd name="T30" fmla="*/ 264 w 537"/>
                  <a:gd name="T31" fmla="*/ 99 h 140"/>
                  <a:gd name="T32" fmla="*/ 265 w 537"/>
                  <a:gd name="T33" fmla="*/ 99 h 140"/>
                  <a:gd name="T34" fmla="*/ 100 w 537"/>
                  <a:gd name="T35" fmla="*/ 66 h 140"/>
                  <a:gd name="T36" fmla="*/ 65 w 537"/>
                  <a:gd name="T37" fmla="*/ 56 h 140"/>
                  <a:gd name="T38" fmla="*/ 29 w 537"/>
                  <a:gd name="T39" fmla="*/ 46 h 140"/>
                  <a:gd name="T40" fmla="*/ 5 w 537"/>
                  <a:gd name="T41" fmla="*/ 42 h 140"/>
                  <a:gd name="T42" fmla="*/ 318 w 537"/>
                  <a:gd name="T43" fmla="*/ 45 h 140"/>
                  <a:gd name="T44" fmla="*/ 344 w 537"/>
                  <a:gd name="T45" fmla="*/ 53 h 140"/>
                  <a:gd name="T46" fmla="*/ 288 w 537"/>
                  <a:gd name="T47" fmla="*/ 48 h 140"/>
                  <a:gd name="T48" fmla="*/ 334 w 537"/>
                  <a:gd name="T49" fmla="*/ 68 h 140"/>
                  <a:gd name="T50" fmla="*/ 291 w 537"/>
                  <a:gd name="T51" fmla="*/ 61 h 140"/>
                  <a:gd name="T52" fmla="*/ 329 w 537"/>
                  <a:gd name="T53" fmla="*/ 73 h 140"/>
                  <a:gd name="T54" fmla="*/ 360 w 537"/>
                  <a:gd name="T55" fmla="*/ 87 h 140"/>
                  <a:gd name="T56" fmla="*/ 290 w 537"/>
                  <a:gd name="T57" fmla="*/ 71 h 140"/>
                  <a:gd name="T58" fmla="*/ 328 w 537"/>
                  <a:gd name="T59" fmla="*/ 87 h 140"/>
                  <a:gd name="T60" fmla="*/ 324 w 537"/>
                  <a:gd name="T61" fmla="*/ 91 h 140"/>
                  <a:gd name="T62" fmla="*/ 299 w 537"/>
                  <a:gd name="T63" fmla="*/ 84 h 140"/>
                  <a:gd name="T64" fmla="*/ 408 w 537"/>
                  <a:gd name="T65" fmla="*/ 114 h 140"/>
                  <a:gd name="T66" fmla="*/ 442 w 537"/>
                  <a:gd name="T67" fmla="*/ 117 h 140"/>
                  <a:gd name="T68" fmla="*/ 385 w 537"/>
                  <a:gd name="T69" fmla="*/ 102 h 140"/>
                  <a:gd name="T70" fmla="*/ 430 w 537"/>
                  <a:gd name="T71" fmla="*/ 108 h 140"/>
                  <a:gd name="T72" fmla="*/ 440 w 537"/>
                  <a:gd name="T73" fmla="*/ 98 h 140"/>
                  <a:gd name="T74" fmla="*/ 397 w 537"/>
                  <a:gd name="T75" fmla="*/ 82 h 140"/>
                  <a:gd name="T76" fmla="*/ 435 w 537"/>
                  <a:gd name="T77" fmla="*/ 86 h 140"/>
                  <a:gd name="T78" fmla="*/ 437 w 537"/>
                  <a:gd name="T79" fmla="*/ 76 h 140"/>
                  <a:gd name="T80" fmla="*/ 394 w 537"/>
                  <a:gd name="T81" fmla="*/ 60 h 140"/>
                  <a:gd name="T82" fmla="*/ 440 w 537"/>
                  <a:gd name="T83" fmla="*/ 65 h 140"/>
                  <a:gd name="T84" fmla="*/ 432 w 537"/>
                  <a:gd name="T85" fmla="*/ 56 h 140"/>
                  <a:gd name="T86" fmla="*/ 318 w 537"/>
                  <a:gd name="T87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7" h="140">
                    <a:moveTo>
                      <a:pt x="5" y="42"/>
                    </a:moveTo>
                    <a:cubicBezTo>
                      <a:pt x="0" y="36"/>
                      <a:pt x="16" y="30"/>
                      <a:pt x="19" y="22"/>
                    </a:cubicBezTo>
                    <a:cubicBezTo>
                      <a:pt x="52" y="18"/>
                      <a:pt x="84" y="0"/>
                      <a:pt x="120" y="0"/>
                    </a:cubicBezTo>
                    <a:cubicBezTo>
                      <a:pt x="132" y="0"/>
                      <a:pt x="145" y="6"/>
                      <a:pt x="159" y="8"/>
                    </a:cubicBezTo>
                    <a:cubicBezTo>
                      <a:pt x="166" y="10"/>
                      <a:pt x="174" y="8"/>
                      <a:pt x="182" y="10"/>
                    </a:cubicBezTo>
                    <a:cubicBezTo>
                      <a:pt x="189" y="11"/>
                      <a:pt x="195" y="15"/>
                      <a:pt x="202" y="16"/>
                    </a:cubicBezTo>
                    <a:cubicBezTo>
                      <a:pt x="216" y="18"/>
                      <a:pt x="231" y="18"/>
                      <a:pt x="245" y="21"/>
                    </a:cubicBezTo>
                    <a:cubicBezTo>
                      <a:pt x="259" y="24"/>
                      <a:pt x="271" y="29"/>
                      <a:pt x="285" y="31"/>
                    </a:cubicBezTo>
                    <a:cubicBezTo>
                      <a:pt x="350" y="42"/>
                      <a:pt x="446" y="43"/>
                      <a:pt x="514" y="65"/>
                    </a:cubicBezTo>
                    <a:cubicBezTo>
                      <a:pt x="521" y="74"/>
                      <a:pt x="520" y="91"/>
                      <a:pt x="523" y="107"/>
                    </a:cubicBezTo>
                    <a:cubicBezTo>
                      <a:pt x="525" y="118"/>
                      <a:pt x="537" y="129"/>
                      <a:pt x="524" y="140"/>
                    </a:cubicBezTo>
                    <a:cubicBezTo>
                      <a:pt x="501" y="140"/>
                      <a:pt x="474" y="132"/>
                      <a:pt x="448" y="129"/>
                    </a:cubicBezTo>
                    <a:cubicBezTo>
                      <a:pt x="430" y="127"/>
                      <a:pt x="411" y="129"/>
                      <a:pt x="392" y="126"/>
                    </a:cubicBezTo>
                    <a:cubicBezTo>
                      <a:pt x="364" y="120"/>
                      <a:pt x="335" y="114"/>
                      <a:pt x="304" y="107"/>
                    </a:cubicBezTo>
                    <a:cubicBezTo>
                      <a:pt x="291" y="104"/>
                      <a:pt x="275" y="100"/>
                      <a:pt x="264" y="101"/>
                    </a:cubicBezTo>
                    <a:cubicBezTo>
                      <a:pt x="263" y="102"/>
                      <a:pt x="264" y="101"/>
                      <a:pt x="264" y="99"/>
                    </a:cubicBezTo>
                    <a:cubicBezTo>
                      <a:pt x="264" y="99"/>
                      <a:pt x="265" y="99"/>
                      <a:pt x="265" y="99"/>
                    </a:cubicBezTo>
                    <a:cubicBezTo>
                      <a:pt x="212" y="85"/>
                      <a:pt x="153" y="78"/>
                      <a:pt x="100" y="66"/>
                    </a:cubicBezTo>
                    <a:cubicBezTo>
                      <a:pt x="88" y="63"/>
                      <a:pt x="77" y="58"/>
                      <a:pt x="65" y="56"/>
                    </a:cubicBezTo>
                    <a:cubicBezTo>
                      <a:pt x="52" y="53"/>
                      <a:pt x="40" y="48"/>
                      <a:pt x="29" y="46"/>
                    </a:cubicBezTo>
                    <a:cubicBezTo>
                      <a:pt x="22" y="45"/>
                      <a:pt x="10" y="49"/>
                      <a:pt x="5" y="42"/>
                    </a:cubicBezTo>
                    <a:close/>
                    <a:moveTo>
                      <a:pt x="318" y="45"/>
                    </a:moveTo>
                    <a:cubicBezTo>
                      <a:pt x="326" y="47"/>
                      <a:pt x="340" y="45"/>
                      <a:pt x="344" y="53"/>
                    </a:cubicBezTo>
                    <a:cubicBezTo>
                      <a:pt x="331" y="56"/>
                      <a:pt x="303" y="47"/>
                      <a:pt x="288" y="48"/>
                    </a:cubicBezTo>
                    <a:cubicBezTo>
                      <a:pt x="303" y="54"/>
                      <a:pt x="329" y="54"/>
                      <a:pt x="334" y="68"/>
                    </a:cubicBezTo>
                    <a:cubicBezTo>
                      <a:pt x="320" y="67"/>
                      <a:pt x="304" y="60"/>
                      <a:pt x="291" y="61"/>
                    </a:cubicBezTo>
                    <a:cubicBezTo>
                      <a:pt x="298" y="67"/>
                      <a:pt x="315" y="71"/>
                      <a:pt x="329" y="73"/>
                    </a:cubicBezTo>
                    <a:cubicBezTo>
                      <a:pt x="335" y="82"/>
                      <a:pt x="355" y="77"/>
                      <a:pt x="360" y="87"/>
                    </a:cubicBezTo>
                    <a:cubicBezTo>
                      <a:pt x="335" y="89"/>
                      <a:pt x="315" y="68"/>
                      <a:pt x="290" y="71"/>
                    </a:cubicBezTo>
                    <a:cubicBezTo>
                      <a:pt x="304" y="77"/>
                      <a:pt x="318" y="77"/>
                      <a:pt x="328" y="87"/>
                    </a:cubicBezTo>
                    <a:cubicBezTo>
                      <a:pt x="327" y="89"/>
                      <a:pt x="326" y="90"/>
                      <a:pt x="324" y="91"/>
                    </a:cubicBezTo>
                    <a:cubicBezTo>
                      <a:pt x="316" y="89"/>
                      <a:pt x="304" y="84"/>
                      <a:pt x="299" y="84"/>
                    </a:cubicBezTo>
                    <a:cubicBezTo>
                      <a:pt x="328" y="100"/>
                      <a:pt x="371" y="102"/>
                      <a:pt x="408" y="114"/>
                    </a:cubicBezTo>
                    <a:cubicBezTo>
                      <a:pt x="419" y="113"/>
                      <a:pt x="432" y="119"/>
                      <a:pt x="442" y="117"/>
                    </a:cubicBezTo>
                    <a:cubicBezTo>
                      <a:pt x="424" y="110"/>
                      <a:pt x="399" y="111"/>
                      <a:pt x="385" y="102"/>
                    </a:cubicBezTo>
                    <a:cubicBezTo>
                      <a:pt x="402" y="102"/>
                      <a:pt x="414" y="106"/>
                      <a:pt x="430" y="108"/>
                    </a:cubicBezTo>
                    <a:cubicBezTo>
                      <a:pt x="428" y="103"/>
                      <a:pt x="436" y="102"/>
                      <a:pt x="440" y="98"/>
                    </a:cubicBezTo>
                    <a:cubicBezTo>
                      <a:pt x="427" y="89"/>
                      <a:pt x="411" y="92"/>
                      <a:pt x="397" y="82"/>
                    </a:cubicBezTo>
                    <a:cubicBezTo>
                      <a:pt x="409" y="76"/>
                      <a:pt x="423" y="84"/>
                      <a:pt x="435" y="86"/>
                    </a:cubicBezTo>
                    <a:cubicBezTo>
                      <a:pt x="436" y="83"/>
                      <a:pt x="437" y="80"/>
                      <a:pt x="437" y="76"/>
                    </a:cubicBezTo>
                    <a:cubicBezTo>
                      <a:pt x="427" y="71"/>
                      <a:pt x="375" y="71"/>
                      <a:pt x="394" y="60"/>
                    </a:cubicBezTo>
                    <a:cubicBezTo>
                      <a:pt x="407" y="62"/>
                      <a:pt x="429" y="68"/>
                      <a:pt x="440" y="65"/>
                    </a:cubicBezTo>
                    <a:cubicBezTo>
                      <a:pt x="435" y="63"/>
                      <a:pt x="425" y="60"/>
                      <a:pt x="432" y="56"/>
                    </a:cubicBezTo>
                    <a:cubicBezTo>
                      <a:pt x="395" y="52"/>
                      <a:pt x="348" y="41"/>
                      <a:pt x="31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1957" y="1584"/>
                <a:ext cx="1452" cy="704"/>
              </a:xfrm>
              <a:custGeom>
                <a:avLst/>
                <a:gdLst>
                  <a:gd name="T0" fmla="*/ 157 w 615"/>
                  <a:gd name="T1" fmla="*/ 24 h 298"/>
                  <a:gd name="T2" fmla="*/ 263 w 615"/>
                  <a:gd name="T3" fmla="*/ 49 h 298"/>
                  <a:gd name="T4" fmla="*/ 354 w 615"/>
                  <a:gd name="T5" fmla="*/ 69 h 298"/>
                  <a:gd name="T6" fmla="*/ 444 w 615"/>
                  <a:gd name="T7" fmla="*/ 87 h 298"/>
                  <a:gd name="T8" fmla="*/ 608 w 615"/>
                  <a:gd name="T9" fmla="*/ 263 h 298"/>
                  <a:gd name="T10" fmla="*/ 517 w 615"/>
                  <a:gd name="T11" fmla="*/ 284 h 298"/>
                  <a:gd name="T12" fmla="*/ 390 w 615"/>
                  <a:gd name="T13" fmla="*/ 269 h 298"/>
                  <a:gd name="T14" fmla="*/ 103 w 615"/>
                  <a:gd name="T15" fmla="*/ 210 h 298"/>
                  <a:gd name="T16" fmla="*/ 24 w 615"/>
                  <a:gd name="T17" fmla="*/ 177 h 298"/>
                  <a:gd name="T18" fmla="*/ 14 w 615"/>
                  <a:gd name="T19" fmla="*/ 102 h 298"/>
                  <a:gd name="T20" fmla="*/ 58 w 615"/>
                  <a:gd name="T21" fmla="*/ 5 h 298"/>
                  <a:gd name="T22" fmla="*/ 68 w 615"/>
                  <a:gd name="T23" fmla="*/ 0 h 298"/>
                  <a:gd name="T24" fmla="*/ 195 w 615"/>
                  <a:gd name="T25" fmla="*/ 106 h 298"/>
                  <a:gd name="T26" fmla="*/ 161 w 615"/>
                  <a:gd name="T27" fmla="*/ 104 h 298"/>
                  <a:gd name="T28" fmla="*/ 266 w 615"/>
                  <a:gd name="T29" fmla="*/ 132 h 298"/>
                  <a:gd name="T30" fmla="*/ 214 w 615"/>
                  <a:gd name="T31" fmla="*/ 131 h 298"/>
                  <a:gd name="T32" fmla="*/ 184 w 615"/>
                  <a:gd name="T33" fmla="*/ 130 h 298"/>
                  <a:gd name="T34" fmla="*/ 246 w 615"/>
                  <a:gd name="T35" fmla="*/ 157 h 298"/>
                  <a:gd name="T36" fmla="*/ 195 w 615"/>
                  <a:gd name="T37" fmla="*/ 149 h 298"/>
                  <a:gd name="T38" fmla="*/ 293 w 615"/>
                  <a:gd name="T39" fmla="*/ 178 h 298"/>
                  <a:gd name="T40" fmla="*/ 191 w 615"/>
                  <a:gd name="T41" fmla="*/ 163 h 298"/>
                  <a:gd name="T42" fmla="*/ 170 w 615"/>
                  <a:gd name="T43" fmla="*/ 168 h 298"/>
                  <a:gd name="T44" fmla="*/ 211 w 615"/>
                  <a:gd name="T45" fmla="*/ 188 h 298"/>
                  <a:gd name="T46" fmla="*/ 322 w 615"/>
                  <a:gd name="T47" fmla="*/ 216 h 298"/>
                  <a:gd name="T48" fmla="*/ 363 w 615"/>
                  <a:gd name="T49" fmla="*/ 234 h 298"/>
                  <a:gd name="T50" fmla="*/ 385 w 615"/>
                  <a:gd name="T51" fmla="*/ 238 h 298"/>
                  <a:gd name="T52" fmla="*/ 348 w 615"/>
                  <a:gd name="T53" fmla="*/ 223 h 298"/>
                  <a:gd name="T54" fmla="*/ 382 w 615"/>
                  <a:gd name="T55" fmla="*/ 212 h 298"/>
                  <a:gd name="T56" fmla="*/ 312 w 615"/>
                  <a:gd name="T57" fmla="*/ 195 h 298"/>
                  <a:gd name="T58" fmla="*/ 384 w 615"/>
                  <a:gd name="T59" fmla="*/ 196 h 298"/>
                  <a:gd name="T60" fmla="*/ 385 w 615"/>
                  <a:gd name="T61" fmla="*/ 188 h 298"/>
                  <a:gd name="T62" fmla="*/ 372 w 615"/>
                  <a:gd name="T63" fmla="*/ 177 h 298"/>
                  <a:gd name="T64" fmla="*/ 316 w 615"/>
                  <a:gd name="T65" fmla="*/ 161 h 298"/>
                  <a:gd name="T66" fmla="*/ 339 w 615"/>
                  <a:gd name="T67" fmla="*/ 155 h 298"/>
                  <a:gd name="T68" fmla="*/ 332 w 615"/>
                  <a:gd name="T69" fmla="*/ 145 h 298"/>
                  <a:gd name="T70" fmla="*/ 277 w 615"/>
                  <a:gd name="T71" fmla="*/ 130 h 298"/>
                  <a:gd name="T72" fmla="*/ 337 w 615"/>
                  <a:gd name="T73" fmla="*/ 130 h 298"/>
                  <a:gd name="T74" fmla="*/ 333 w 615"/>
                  <a:gd name="T75" fmla="*/ 124 h 298"/>
                  <a:gd name="T76" fmla="*/ 251 w 615"/>
                  <a:gd name="T77" fmla="*/ 100 h 298"/>
                  <a:gd name="T78" fmla="*/ 347 w 615"/>
                  <a:gd name="T79" fmla="*/ 96 h 298"/>
                  <a:gd name="T80" fmla="*/ 298 w 615"/>
                  <a:gd name="T81" fmla="*/ 87 h 298"/>
                  <a:gd name="T82" fmla="*/ 308 w 615"/>
                  <a:gd name="T83" fmla="*/ 76 h 298"/>
                  <a:gd name="T84" fmla="*/ 299 w 615"/>
                  <a:gd name="T85" fmla="*/ 68 h 298"/>
                  <a:gd name="T86" fmla="*/ 293 w 615"/>
                  <a:gd name="T87" fmla="*/ 69 h 298"/>
                  <a:gd name="T88" fmla="*/ 278 w 615"/>
                  <a:gd name="T89" fmla="*/ 80 h 298"/>
                  <a:gd name="T90" fmla="*/ 265 w 615"/>
                  <a:gd name="T91" fmla="*/ 91 h 298"/>
                  <a:gd name="T92" fmla="*/ 243 w 615"/>
                  <a:gd name="T93" fmla="*/ 101 h 298"/>
                  <a:gd name="T94" fmla="*/ 154 w 615"/>
                  <a:gd name="T95" fmla="*/ 85 h 298"/>
                  <a:gd name="T96" fmla="*/ 182 w 615"/>
                  <a:gd name="T97" fmla="*/ 161 h 298"/>
                  <a:gd name="T98" fmla="*/ 182 w 615"/>
                  <a:gd name="T99" fmla="*/ 161 h 298"/>
                  <a:gd name="T100" fmla="*/ 200 w 615"/>
                  <a:gd name="T101" fmla="*/ 202 h 298"/>
                  <a:gd name="T102" fmla="*/ 209 w 615"/>
                  <a:gd name="T103" fmla="*/ 217 h 298"/>
                  <a:gd name="T104" fmla="*/ 209 w 615"/>
                  <a:gd name="T105" fmla="*/ 217 h 298"/>
                  <a:gd name="T106" fmla="*/ 246 w 615"/>
                  <a:gd name="T107" fmla="*/ 219 h 298"/>
                  <a:gd name="T108" fmla="*/ 372 w 615"/>
                  <a:gd name="T109" fmla="*/ 246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5" h="298">
                    <a:moveTo>
                      <a:pt x="68" y="0"/>
                    </a:moveTo>
                    <a:cubicBezTo>
                      <a:pt x="91" y="11"/>
                      <a:pt x="128" y="17"/>
                      <a:pt x="157" y="24"/>
                    </a:cubicBezTo>
                    <a:cubicBezTo>
                      <a:pt x="167" y="26"/>
                      <a:pt x="176" y="31"/>
                      <a:pt x="186" y="34"/>
                    </a:cubicBezTo>
                    <a:cubicBezTo>
                      <a:pt x="211" y="41"/>
                      <a:pt x="238" y="44"/>
                      <a:pt x="263" y="49"/>
                    </a:cubicBezTo>
                    <a:cubicBezTo>
                      <a:pt x="274" y="51"/>
                      <a:pt x="284" y="55"/>
                      <a:pt x="294" y="58"/>
                    </a:cubicBezTo>
                    <a:cubicBezTo>
                      <a:pt x="314" y="62"/>
                      <a:pt x="335" y="64"/>
                      <a:pt x="354" y="69"/>
                    </a:cubicBezTo>
                    <a:cubicBezTo>
                      <a:pt x="361" y="71"/>
                      <a:pt x="368" y="75"/>
                      <a:pt x="375" y="76"/>
                    </a:cubicBezTo>
                    <a:cubicBezTo>
                      <a:pt x="397" y="81"/>
                      <a:pt x="421" y="84"/>
                      <a:pt x="444" y="87"/>
                    </a:cubicBezTo>
                    <a:cubicBezTo>
                      <a:pt x="497" y="95"/>
                      <a:pt x="550" y="103"/>
                      <a:pt x="606" y="115"/>
                    </a:cubicBezTo>
                    <a:cubicBezTo>
                      <a:pt x="606" y="163"/>
                      <a:pt x="611" y="214"/>
                      <a:pt x="608" y="263"/>
                    </a:cubicBezTo>
                    <a:cubicBezTo>
                      <a:pt x="608" y="274"/>
                      <a:pt x="615" y="288"/>
                      <a:pt x="603" y="297"/>
                    </a:cubicBezTo>
                    <a:cubicBezTo>
                      <a:pt x="574" y="298"/>
                      <a:pt x="546" y="290"/>
                      <a:pt x="517" y="284"/>
                    </a:cubicBezTo>
                    <a:cubicBezTo>
                      <a:pt x="489" y="279"/>
                      <a:pt x="461" y="280"/>
                      <a:pt x="431" y="277"/>
                    </a:cubicBezTo>
                    <a:cubicBezTo>
                      <a:pt x="418" y="275"/>
                      <a:pt x="404" y="271"/>
                      <a:pt x="390" y="269"/>
                    </a:cubicBezTo>
                    <a:cubicBezTo>
                      <a:pt x="347" y="263"/>
                      <a:pt x="308" y="257"/>
                      <a:pt x="270" y="248"/>
                    </a:cubicBezTo>
                    <a:cubicBezTo>
                      <a:pt x="214" y="236"/>
                      <a:pt x="157" y="226"/>
                      <a:pt x="103" y="210"/>
                    </a:cubicBezTo>
                    <a:cubicBezTo>
                      <a:pt x="89" y="205"/>
                      <a:pt x="76" y="199"/>
                      <a:pt x="63" y="195"/>
                    </a:cubicBezTo>
                    <a:cubicBezTo>
                      <a:pt x="49" y="190"/>
                      <a:pt x="34" y="184"/>
                      <a:pt x="24" y="177"/>
                    </a:cubicBezTo>
                    <a:cubicBezTo>
                      <a:pt x="18" y="173"/>
                      <a:pt x="4" y="158"/>
                      <a:pt x="3" y="151"/>
                    </a:cubicBezTo>
                    <a:cubicBezTo>
                      <a:pt x="0" y="137"/>
                      <a:pt x="10" y="116"/>
                      <a:pt x="14" y="102"/>
                    </a:cubicBezTo>
                    <a:cubicBezTo>
                      <a:pt x="24" y="74"/>
                      <a:pt x="29" y="54"/>
                      <a:pt x="42" y="33"/>
                    </a:cubicBezTo>
                    <a:cubicBezTo>
                      <a:pt x="47" y="24"/>
                      <a:pt x="54" y="17"/>
                      <a:pt x="58" y="5"/>
                    </a:cubicBezTo>
                    <a:cubicBezTo>
                      <a:pt x="61" y="6"/>
                      <a:pt x="61" y="4"/>
                      <a:pt x="64" y="4"/>
                    </a:cubicBezTo>
                    <a:cubicBezTo>
                      <a:pt x="65" y="2"/>
                      <a:pt x="66" y="1"/>
                      <a:pt x="68" y="0"/>
                    </a:cubicBezTo>
                    <a:close/>
                    <a:moveTo>
                      <a:pt x="257" y="122"/>
                    </a:moveTo>
                    <a:cubicBezTo>
                      <a:pt x="234" y="120"/>
                      <a:pt x="216" y="106"/>
                      <a:pt x="195" y="106"/>
                    </a:cubicBezTo>
                    <a:cubicBezTo>
                      <a:pt x="196" y="107"/>
                      <a:pt x="199" y="107"/>
                      <a:pt x="199" y="110"/>
                    </a:cubicBezTo>
                    <a:cubicBezTo>
                      <a:pt x="186" y="114"/>
                      <a:pt x="175" y="99"/>
                      <a:pt x="161" y="104"/>
                    </a:cubicBezTo>
                    <a:cubicBezTo>
                      <a:pt x="176" y="106"/>
                      <a:pt x="189" y="113"/>
                      <a:pt x="205" y="117"/>
                    </a:cubicBezTo>
                    <a:cubicBezTo>
                      <a:pt x="225" y="123"/>
                      <a:pt x="254" y="123"/>
                      <a:pt x="266" y="132"/>
                    </a:cubicBezTo>
                    <a:cubicBezTo>
                      <a:pt x="235" y="131"/>
                      <a:pt x="201" y="121"/>
                      <a:pt x="169" y="119"/>
                    </a:cubicBezTo>
                    <a:cubicBezTo>
                      <a:pt x="184" y="121"/>
                      <a:pt x="198" y="128"/>
                      <a:pt x="214" y="131"/>
                    </a:cubicBezTo>
                    <a:cubicBezTo>
                      <a:pt x="241" y="137"/>
                      <a:pt x="271" y="138"/>
                      <a:pt x="292" y="152"/>
                    </a:cubicBezTo>
                    <a:cubicBezTo>
                      <a:pt x="253" y="146"/>
                      <a:pt x="221" y="139"/>
                      <a:pt x="184" y="130"/>
                    </a:cubicBezTo>
                    <a:cubicBezTo>
                      <a:pt x="182" y="136"/>
                      <a:pt x="176" y="135"/>
                      <a:pt x="174" y="137"/>
                    </a:cubicBezTo>
                    <a:cubicBezTo>
                      <a:pt x="199" y="141"/>
                      <a:pt x="222" y="152"/>
                      <a:pt x="246" y="157"/>
                    </a:cubicBezTo>
                    <a:cubicBezTo>
                      <a:pt x="258" y="160"/>
                      <a:pt x="273" y="157"/>
                      <a:pt x="282" y="168"/>
                    </a:cubicBezTo>
                    <a:cubicBezTo>
                      <a:pt x="255" y="162"/>
                      <a:pt x="224" y="157"/>
                      <a:pt x="195" y="149"/>
                    </a:cubicBezTo>
                    <a:cubicBezTo>
                      <a:pt x="195" y="152"/>
                      <a:pt x="198" y="153"/>
                      <a:pt x="199" y="156"/>
                    </a:cubicBezTo>
                    <a:cubicBezTo>
                      <a:pt x="231" y="165"/>
                      <a:pt x="269" y="164"/>
                      <a:pt x="293" y="178"/>
                    </a:cubicBezTo>
                    <a:cubicBezTo>
                      <a:pt x="265" y="175"/>
                      <a:pt x="236" y="167"/>
                      <a:pt x="206" y="162"/>
                    </a:cubicBezTo>
                    <a:cubicBezTo>
                      <a:pt x="202" y="162"/>
                      <a:pt x="193" y="156"/>
                      <a:pt x="191" y="163"/>
                    </a:cubicBezTo>
                    <a:cubicBezTo>
                      <a:pt x="218" y="177"/>
                      <a:pt x="268" y="176"/>
                      <a:pt x="296" y="191"/>
                    </a:cubicBezTo>
                    <a:cubicBezTo>
                      <a:pt x="254" y="186"/>
                      <a:pt x="215" y="176"/>
                      <a:pt x="170" y="168"/>
                    </a:cubicBezTo>
                    <a:cubicBezTo>
                      <a:pt x="214" y="190"/>
                      <a:pt x="279" y="183"/>
                      <a:pt x="319" y="207"/>
                    </a:cubicBezTo>
                    <a:cubicBezTo>
                      <a:pt x="281" y="199"/>
                      <a:pt x="251" y="191"/>
                      <a:pt x="211" y="188"/>
                    </a:cubicBezTo>
                    <a:cubicBezTo>
                      <a:pt x="217" y="189"/>
                      <a:pt x="217" y="194"/>
                      <a:pt x="221" y="196"/>
                    </a:cubicBezTo>
                    <a:cubicBezTo>
                      <a:pt x="253" y="205"/>
                      <a:pt x="294" y="202"/>
                      <a:pt x="322" y="216"/>
                    </a:cubicBezTo>
                    <a:cubicBezTo>
                      <a:pt x="278" y="215"/>
                      <a:pt x="255" y="199"/>
                      <a:pt x="216" y="207"/>
                    </a:cubicBezTo>
                    <a:cubicBezTo>
                      <a:pt x="263" y="215"/>
                      <a:pt x="317" y="226"/>
                      <a:pt x="363" y="234"/>
                    </a:cubicBezTo>
                    <a:cubicBezTo>
                      <a:pt x="366" y="235"/>
                      <a:pt x="366" y="238"/>
                      <a:pt x="368" y="239"/>
                    </a:cubicBezTo>
                    <a:cubicBezTo>
                      <a:pt x="373" y="236"/>
                      <a:pt x="384" y="242"/>
                      <a:pt x="385" y="238"/>
                    </a:cubicBezTo>
                    <a:cubicBezTo>
                      <a:pt x="383" y="234"/>
                      <a:pt x="376" y="235"/>
                      <a:pt x="378" y="228"/>
                    </a:cubicBezTo>
                    <a:cubicBezTo>
                      <a:pt x="366" y="226"/>
                      <a:pt x="357" y="228"/>
                      <a:pt x="348" y="223"/>
                    </a:cubicBezTo>
                    <a:cubicBezTo>
                      <a:pt x="354" y="216"/>
                      <a:pt x="344" y="219"/>
                      <a:pt x="344" y="211"/>
                    </a:cubicBezTo>
                    <a:cubicBezTo>
                      <a:pt x="355" y="208"/>
                      <a:pt x="372" y="209"/>
                      <a:pt x="382" y="212"/>
                    </a:cubicBezTo>
                    <a:cubicBezTo>
                      <a:pt x="382" y="210"/>
                      <a:pt x="379" y="204"/>
                      <a:pt x="385" y="203"/>
                    </a:cubicBezTo>
                    <a:cubicBezTo>
                      <a:pt x="362" y="198"/>
                      <a:pt x="335" y="201"/>
                      <a:pt x="312" y="195"/>
                    </a:cubicBezTo>
                    <a:cubicBezTo>
                      <a:pt x="325" y="190"/>
                      <a:pt x="344" y="198"/>
                      <a:pt x="355" y="192"/>
                    </a:cubicBezTo>
                    <a:cubicBezTo>
                      <a:pt x="364" y="196"/>
                      <a:pt x="375" y="199"/>
                      <a:pt x="384" y="196"/>
                    </a:cubicBezTo>
                    <a:cubicBezTo>
                      <a:pt x="382" y="193"/>
                      <a:pt x="375" y="196"/>
                      <a:pt x="375" y="192"/>
                    </a:cubicBezTo>
                    <a:cubicBezTo>
                      <a:pt x="377" y="189"/>
                      <a:pt x="383" y="191"/>
                      <a:pt x="385" y="188"/>
                    </a:cubicBezTo>
                    <a:cubicBezTo>
                      <a:pt x="361" y="183"/>
                      <a:pt x="340" y="182"/>
                      <a:pt x="318" y="173"/>
                    </a:cubicBezTo>
                    <a:cubicBezTo>
                      <a:pt x="335" y="171"/>
                      <a:pt x="355" y="176"/>
                      <a:pt x="372" y="177"/>
                    </a:cubicBezTo>
                    <a:cubicBezTo>
                      <a:pt x="373" y="169"/>
                      <a:pt x="384" y="176"/>
                      <a:pt x="389" y="171"/>
                    </a:cubicBezTo>
                    <a:cubicBezTo>
                      <a:pt x="366" y="166"/>
                      <a:pt x="337" y="167"/>
                      <a:pt x="316" y="161"/>
                    </a:cubicBezTo>
                    <a:cubicBezTo>
                      <a:pt x="312" y="160"/>
                      <a:pt x="306" y="158"/>
                      <a:pt x="306" y="153"/>
                    </a:cubicBezTo>
                    <a:cubicBezTo>
                      <a:pt x="313" y="149"/>
                      <a:pt x="327" y="154"/>
                      <a:pt x="339" y="155"/>
                    </a:cubicBezTo>
                    <a:cubicBezTo>
                      <a:pt x="360" y="156"/>
                      <a:pt x="386" y="165"/>
                      <a:pt x="397" y="158"/>
                    </a:cubicBezTo>
                    <a:cubicBezTo>
                      <a:pt x="375" y="154"/>
                      <a:pt x="347" y="155"/>
                      <a:pt x="332" y="145"/>
                    </a:cubicBezTo>
                    <a:cubicBezTo>
                      <a:pt x="353" y="145"/>
                      <a:pt x="351" y="146"/>
                      <a:pt x="369" y="146"/>
                    </a:cubicBezTo>
                    <a:cubicBezTo>
                      <a:pt x="345" y="133"/>
                      <a:pt x="311" y="137"/>
                      <a:pt x="277" y="130"/>
                    </a:cubicBezTo>
                    <a:cubicBezTo>
                      <a:pt x="276" y="128"/>
                      <a:pt x="271" y="124"/>
                      <a:pt x="275" y="122"/>
                    </a:cubicBezTo>
                    <a:cubicBezTo>
                      <a:pt x="286" y="130"/>
                      <a:pt x="320" y="127"/>
                      <a:pt x="337" y="130"/>
                    </a:cubicBezTo>
                    <a:cubicBezTo>
                      <a:pt x="342" y="126"/>
                      <a:pt x="345" y="127"/>
                      <a:pt x="354" y="127"/>
                    </a:cubicBezTo>
                    <a:cubicBezTo>
                      <a:pt x="351" y="122"/>
                      <a:pt x="341" y="124"/>
                      <a:pt x="333" y="124"/>
                    </a:cubicBezTo>
                    <a:cubicBezTo>
                      <a:pt x="333" y="121"/>
                      <a:pt x="333" y="119"/>
                      <a:pt x="334" y="117"/>
                    </a:cubicBezTo>
                    <a:cubicBezTo>
                      <a:pt x="307" y="113"/>
                      <a:pt x="278" y="102"/>
                      <a:pt x="251" y="100"/>
                    </a:cubicBezTo>
                    <a:cubicBezTo>
                      <a:pt x="288" y="94"/>
                      <a:pt x="321" y="106"/>
                      <a:pt x="352" y="106"/>
                    </a:cubicBezTo>
                    <a:cubicBezTo>
                      <a:pt x="352" y="100"/>
                      <a:pt x="342" y="103"/>
                      <a:pt x="347" y="96"/>
                    </a:cubicBezTo>
                    <a:cubicBezTo>
                      <a:pt x="337" y="98"/>
                      <a:pt x="327" y="93"/>
                      <a:pt x="318" y="91"/>
                    </a:cubicBezTo>
                    <a:cubicBezTo>
                      <a:pt x="311" y="90"/>
                      <a:pt x="302" y="95"/>
                      <a:pt x="298" y="87"/>
                    </a:cubicBezTo>
                    <a:cubicBezTo>
                      <a:pt x="317" y="84"/>
                      <a:pt x="340" y="89"/>
                      <a:pt x="358" y="85"/>
                    </a:cubicBezTo>
                    <a:cubicBezTo>
                      <a:pt x="340" y="81"/>
                      <a:pt x="323" y="83"/>
                      <a:pt x="308" y="76"/>
                    </a:cubicBezTo>
                    <a:cubicBezTo>
                      <a:pt x="323" y="74"/>
                      <a:pt x="336" y="80"/>
                      <a:pt x="354" y="78"/>
                    </a:cubicBezTo>
                    <a:cubicBezTo>
                      <a:pt x="335" y="75"/>
                      <a:pt x="317" y="71"/>
                      <a:pt x="299" y="68"/>
                    </a:cubicBezTo>
                    <a:cubicBezTo>
                      <a:pt x="299" y="70"/>
                      <a:pt x="301" y="74"/>
                      <a:pt x="297" y="73"/>
                    </a:cubicBezTo>
                    <a:cubicBezTo>
                      <a:pt x="294" y="73"/>
                      <a:pt x="298" y="67"/>
                      <a:pt x="293" y="69"/>
                    </a:cubicBezTo>
                    <a:cubicBezTo>
                      <a:pt x="273" y="66"/>
                      <a:pt x="259" y="65"/>
                      <a:pt x="238" y="63"/>
                    </a:cubicBezTo>
                    <a:cubicBezTo>
                      <a:pt x="249" y="73"/>
                      <a:pt x="278" y="64"/>
                      <a:pt x="278" y="80"/>
                    </a:cubicBezTo>
                    <a:cubicBezTo>
                      <a:pt x="262" y="76"/>
                      <a:pt x="237" y="71"/>
                      <a:pt x="226" y="75"/>
                    </a:cubicBezTo>
                    <a:cubicBezTo>
                      <a:pt x="233" y="82"/>
                      <a:pt x="262" y="76"/>
                      <a:pt x="265" y="91"/>
                    </a:cubicBezTo>
                    <a:cubicBezTo>
                      <a:pt x="246" y="90"/>
                      <a:pt x="227" y="81"/>
                      <a:pt x="210" y="85"/>
                    </a:cubicBezTo>
                    <a:cubicBezTo>
                      <a:pt x="219" y="94"/>
                      <a:pt x="242" y="90"/>
                      <a:pt x="243" y="101"/>
                    </a:cubicBezTo>
                    <a:cubicBezTo>
                      <a:pt x="226" y="101"/>
                      <a:pt x="207" y="89"/>
                      <a:pt x="194" y="96"/>
                    </a:cubicBezTo>
                    <a:cubicBezTo>
                      <a:pt x="182" y="90"/>
                      <a:pt x="167" y="89"/>
                      <a:pt x="154" y="85"/>
                    </a:cubicBezTo>
                    <a:cubicBezTo>
                      <a:pt x="187" y="101"/>
                      <a:pt x="235" y="100"/>
                      <a:pt x="257" y="122"/>
                    </a:cubicBezTo>
                    <a:close/>
                    <a:moveTo>
                      <a:pt x="182" y="161"/>
                    </a:moveTo>
                    <a:cubicBezTo>
                      <a:pt x="177" y="159"/>
                      <a:pt x="167" y="155"/>
                      <a:pt x="161" y="157"/>
                    </a:cubicBezTo>
                    <a:cubicBezTo>
                      <a:pt x="168" y="158"/>
                      <a:pt x="177" y="163"/>
                      <a:pt x="182" y="161"/>
                    </a:cubicBezTo>
                    <a:close/>
                    <a:moveTo>
                      <a:pt x="212" y="206"/>
                    </a:moveTo>
                    <a:cubicBezTo>
                      <a:pt x="212" y="202"/>
                      <a:pt x="203" y="199"/>
                      <a:pt x="200" y="202"/>
                    </a:cubicBezTo>
                    <a:cubicBezTo>
                      <a:pt x="205" y="202"/>
                      <a:pt x="207" y="206"/>
                      <a:pt x="212" y="206"/>
                    </a:cubicBezTo>
                    <a:close/>
                    <a:moveTo>
                      <a:pt x="209" y="217"/>
                    </a:moveTo>
                    <a:cubicBezTo>
                      <a:pt x="211" y="222"/>
                      <a:pt x="230" y="221"/>
                      <a:pt x="237" y="224"/>
                    </a:cubicBezTo>
                    <a:cubicBezTo>
                      <a:pt x="229" y="219"/>
                      <a:pt x="215" y="217"/>
                      <a:pt x="209" y="217"/>
                    </a:cubicBezTo>
                    <a:close/>
                    <a:moveTo>
                      <a:pt x="302" y="232"/>
                    </a:moveTo>
                    <a:cubicBezTo>
                      <a:pt x="289" y="222"/>
                      <a:pt x="265" y="221"/>
                      <a:pt x="246" y="219"/>
                    </a:cubicBezTo>
                    <a:cubicBezTo>
                      <a:pt x="251" y="223"/>
                      <a:pt x="241" y="223"/>
                      <a:pt x="240" y="224"/>
                    </a:cubicBezTo>
                    <a:cubicBezTo>
                      <a:pt x="283" y="231"/>
                      <a:pt x="327" y="252"/>
                      <a:pt x="372" y="246"/>
                    </a:cubicBezTo>
                    <a:cubicBezTo>
                      <a:pt x="348" y="242"/>
                      <a:pt x="327" y="235"/>
                      <a:pt x="302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2838" y="1459"/>
                <a:ext cx="618" cy="493"/>
              </a:xfrm>
              <a:custGeom>
                <a:avLst/>
                <a:gdLst>
                  <a:gd name="T0" fmla="*/ 245 w 262"/>
                  <a:gd name="T1" fmla="*/ 26 h 209"/>
                  <a:gd name="T2" fmla="*/ 256 w 262"/>
                  <a:gd name="T3" fmla="*/ 50 h 209"/>
                  <a:gd name="T4" fmla="*/ 260 w 262"/>
                  <a:gd name="T5" fmla="*/ 209 h 209"/>
                  <a:gd name="T6" fmla="*/ 250 w 262"/>
                  <a:gd name="T7" fmla="*/ 175 h 209"/>
                  <a:gd name="T8" fmla="*/ 246 w 262"/>
                  <a:gd name="T9" fmla="*/ 82 h 209"/>
                  <a:gd name="T10" fmla="*/ 237 w 262"/>
                  <a:gd name="T11" fmla="*/ 38 h 209"/>
                  <a:gd name="T12" fmla="*/ 228 w 262"/>
                  <a:gd name="T13" fmla="*/ 33 h 209"/>
                  <a:gd name="T14" fmla="*/ 212 w 262"/>
                  <a:gd name="T15" fmla="*/ 31 h 209"/>
                  <a:gd name="T16" fmla="*/ 51 w 262"/>
                  <a:gd name="T17" fmla="*/ 16 h 209"/>
                  <a:gd name="T18" fmla="*/ 0 w 262"/>
                  <a:gd name="T19" fmla="*/ 5 h 209"/>
                  <a:gd name="T20" fmla="*/ 1 w 262"/>
                  <a:gd name="T21" fmla="*/ 1 h 209"/>
                  <a:gd name="T22" fmla="*/ 4 w 262"/>
                  <a:gd name="T23" fmla="*/ 0 h 209"/>
                  <a:gd name="T24" fmla="*/ 245 w 262"/>
                  <a:gd name="T25" fmla="*/ 2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209">
                    <a:moveTo>
                      <a:pt x="245" y="26"/>
                    </a:moveTo>
                    <a:cubicBezTo>
                      <a:pt x="250" y="33"/>
                      <a:pt x="248" y="46"/>
                      <a:pt x="256" y="50"/>
                    </a:cubicBezTo>
                    <a:cubicBezTo>
                      <a:pt x="250" y="91"/>
                      <a:pt x="262" y="159"/>
                      <a:pt x="260" y="209"/>
                    </a:cubicBezTo>
                    <a:cubicBezTo>
                      <a:pt x="250" y="204"/>
                      <a:pt x="251" y="186"/>
                      <a:pt x="250" y="175"/>
                    </a:cubicBezTo>
                    <a:cubicBezTo>
                      <a:pt x="249" y="146"/>
                      <a:pt x="249" y="113"/>
                      <a:pt x="246" y="82"/>
                    </a:cubicBezTo>
                    <a:cubicBezTo>
                      <a:pt x="239" y="70"/>
                      <a:pt x="242" y="47"/>
                      <a:pt x="237" y="38"/>
                    </a:cubicBezTo>
                    <a:cubicBezTo>
                      <a:pt x="234" y="37"/>
                      <a:pt x="229" y="38"/>
                      <a:pt x="228" y="33"/>
                    </a:cubicBezTo>
                    <a:cubicBezTo>
                      <a:pt x="223" y="36"/>
                      <a:pt x="216" y="33"/>
                      <a:pt x="212" y="31"/>
                    </a:cubicBezTo>
                    <a:cubicBezTo>
                      <a:pt x="158" y="28"/>
                      <a:pt x="107" y="25"/>
                      <a:pt x="51" y="16"/>
                    </a:cubicBezTo>
                    <a:cubicBezTo>
                      <a:pt x="34" y="13"/>
                      <a:pt x="15" y="14"/>
                      <a:pt x="0" y="5"/>
                    </a:cubicBezTo>
                    <a:cubicBezTo>
                      <a:pt x="0" y="3"/>
                      <a:pt x="1" y="3"/>
                      <a:pt x="1" y="1"/>
                    </a:cubicBezTo>
                    <a:cubicBezTo>
                      <a:pt x="2" y="1"/>
                      <a:pt x="2" y="0"/>
                      <a:pt x="4" y="0"/>
                    </a:cubicBezTo>
                    <a:cubicBezTo>
                      <a:pt x="77" y="17"/>
                      <a:pt x="171" y="18"/>
                      <a:pt x="24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1718862" y="1642904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16016" y="1275606"/>
            <a:ext cx="2952328" cy="1181472"/>
            <a:chOff x="4716016" y="1275606"/>
            <a:chExt cx="2952328" cy="1181472"/>
          </a:xfrm>
        </p:grpSpPr>
        <p:sp>
          <p:nvSpPr>
            <p:cNvPr id="9" name="圆角矩形 8"/>
            <p:cNvSpPr/>
            <p:nvPr/>
          </p:nvSpPr>
          <p:spPr>
            <a:xfrm>
              <a:off x="4716016" y="1304950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807074" y="1354703"/>
              <a:ext cx="356188" cy="307777"/>
              <a:chOff x="1936826" y="1399334"/>
              <a:chExt cx="356188" cy="307777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36826" y="1399334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>
                    <a:solidFill>
                      <a:srgbClr val="015A13"/>
                    </a:solidFill>
                  </a:rPr>
                  <a:t>B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2063" y="1723957"/>
              <a:ext cx="945606" cy="684910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5163262" y="134761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38" name="Group 20"/>
            <p:cNvGrpSpPr>
              <a:grpSpLocks noChangeAspect="1"/>
            </p:cNvGrpSpPr>
            <p:nvPr/>
          </p:nvGrpSpPr>
          <p:grpSpPr bwMode="auto">
            <a:xfrm>
              <a:off x="7124866" y="1275606"/>
              <a:ext cx="280367" cy="420022"/>
              <a:chOff x="569" y="1195"/>
              <a:chExt cx="265" cy="397"/>
            </a:xfrm>
            <a:solidFill>
              <a:srgbClr val="FFFFFF">
                <a:alpha val="50000"/>
              </a:srgbClr>
            </a:solidFill>
          </p:grpSpPr>
          <p:sp>
            <p:nvSpPr>
              <p:cNvPr id="39" name="Freeform 21"/>
              <p:cNvSpPr>
                <a:spLocks noEditPoints="1"/>
              </p:cNvSpPr>
              <p:nvPr/>
            </p:nvSpPr>
            <p:spPr bwMode="auto">
              <a:xfrm>
                <a:off x="605" y="1195"/>
                <a:ext cx="229" cy="397"/>
              </a:xfrm>
              <a:custGeom>
                <a:avLst/>
                <a:gdLst>
                  <a:gd name="T0" fmla="*/ 76 w 97"/>
                  <a:gd name="T1" fmla="*/ 24 h 168"/>
                  <a:gd name="T2" fmla="*/ 80 w 97"/>
                  <a:gd name="T3" fmla="*/ 116 h 168"/>
                  <a:gd name="T4" fmla="*/ 63 w 97"/>
                  <a:gd name="T5" fmla="*/ 130 h 168"/>
                  <a:gd name="T6" fmla="*/ 74 w 97"/>
                  <a:gd name="T7" fmla="*/ 147 h 168"/>
                  <a:gd name="T8" fmla="*/ 1 w 97"/>
                  <a:gd name="T9" fmla="*/ 168 h 168"/>
                  <a:gd name="T10" fmla="*/ 16 w 97"/>
                  <a:gd name="T11" fmla="*/ 152 h 168"/>
                  <a:gd name="T12" fmla="*/ 8 w 97"/>
                  <a:gd name="T13" fmla="*/ 123 h 168"/>
                  <a:gd name="T14" fmla="*/ 34 w 97"/>
                  <a:gd name="T15" fmla="*/ 125 h 168"/>
                  <a:gd name="T16" fmla="*/ 76 w 97"/>
                  <a:gd name="T17" fmla="*/ 101 h 168"/>
                  <a:gd name="T18" fmla="*/ 75 w 97"/>
                  <a:gd name="T19" fmla="*/ 39 h 168"/>
                  <a:gd name="T20" fmla="*/ 51 w 97"/>
                  <a:gd name="T21" fmla="*/ 6 h 168"/>
                  <a:gd name="T22" fmla="*/ 55 w 97"/>
                  <a:gd name="T23" fmla="*/ 8 h 168"/>
                  <a:gd name="T24" fmla="*/ 49 w 97"/>
                  <a:gd name="T25" fmla="*/ 10 h 168"/>
                  <a:gd name="T26" fmla="*/ 48 w 97"/>
                  <a:gd name="T27" fmla="*/ 15 h 168"/>
                  <a:gd name="T28" fmla="*/ 58 w 97"/>
                  <a:gd name="T29" fmla="*/ 20 h 168"/>
                  <a:gd name="T30" fmla="*/ 67 w 97"/>
                  <a:gd name="T31" fmla="*/ 19 h 168"/>
                  <a:gd name="T32" fmla="*/ 70 w 97"/>
                  <a:gd name="T33" fmla="*/ 27 h 168"/>
                  <a:gd name="T34" fmla="*/ 73 w 97"/>
                  <a:gd name="T35" fmla="*/ 31 h 168"/>
                  <a:gd name="T36" fmla="*/ 74 w 97"/>
                  <a:gd name="T37" fmla="*/ 29 h 168"/>
                  <a:gd name="T38" fmla="*/ 79 w 97"/>
                  <a:gd name="T39" fmla="*/ 38 h 168"/>
                  <a:gd name="T40" fmla="*/ 87 w 97"/>
                  <a:gd name="T41" fmla="*/ 71 h 168"/>
                  <a:gd name="T42" fmla="*/ 92 w 97"/>
                  <a:gd name="T43" fmla="*/ 68 h 168"/>
                  <a:gd name="T44" fmla="*/ 91 w 97"/>
                  <a:gd name="T45" fmla="*/ 75 h 168"/>
                  <a:gd name="T46" fmla="*/ 88 w 97"/>
                  <a:gd name="T47" fmla="*/ 79 h 168"/>
                  <a:gd name="T48" fmla="*/ 93 w 97"/>
                  <a:gd name="T49" fmla="*/ 84 h 168"/>
                  <a:gd name="T50" fmla="*/ 85 w 97"/>
                  <a:gd name="T51" fmla="*/ 90 h 168"/>
                  <a:gd name="T52" fmla="*/ 82 w 97"/>
                  <a:gd name="T53" fmla="*/ 97 h 168"/>
                  <a:gd name="T54" fmla="*/ 89 w 97"/>
                  <a:gd name="T55" fmla="*/ 98 h 168"/>
                  <a:gd name="T56" fmla="*/ 85 w 97"/>
                  <a:gd name="T57" fmla="*/ 97 h 168"/>
                  <a:gd name="T58" fmla="*/ 81 w 97"/>
                  <a:gd name="T59" fmla="*/ 110 h 168"/>
                  <a:gd name="T60" fmla="*/ 71 w 97"/>
                  <a:gd name="T61" fmla="*/ 114 h 168"/>
                  <a:gd name="T62" fmla="*/ 68 w 97"/>
                  <a:gd name="T63" fmla="*/ 116 h 168"/>
                  <a:gd name="T64" fmla="*/ 16 w 97"/>
                  <a:gd name="T65" fmla="*/ 124 h 168"/>
                  <a:gd name="T66" fmla="*/ 23 w 97"/>
                  <a:gd name="T67" fmla="*/ 126 h 168"/>
                  <a:gd name="T68" fmla="*/ 61 w 97"/>
                  <a:gd name="T69" fmla="*/ 123 h 168"/>
                  <a:gd name="T70" fmla="*/ 66 w 97"/>
                  <a:gd name="T71" fmla="*/ 122 h 168"/>
                  <a:gd name="T72" fmla="*/ 30 w 97"/>
                  <a:gd name="T73" fmla="*/ 130 h 168"/>
                  <a:gd name="T74" fmla="*/ 14 w 97"/>
                  <a:gd name="T75" fmla="*/ 132 h 168"/>
                  <a:gd name="T76" fmla="*/ 37 w 97"/>
                  <a:gd name="T77" fmla="*/ 128 h 168"/>
                  <a:gd name="T78" fmla="*/ 47 w 97"/>
                  <a:gd name="T79" fmla="*/ 126 h 168"/>
                  <a:gd name="T80" fmla="*/ 59 w 97"/>
                  <a:gd name="T81" fmla="*/ 126 h 168"/>
                  <a:gd name="T82" fmla="*/ 44 w 97"/>
                  <a:gd name="T83" fmla="*/ 130 h 168"/>
                  <a:gd name="T84" fmla="*/ 18 w 97"/>
                  <a:gd name="T85" fmla="*/ 134 h 168"/>
                  <a:gd name="T86" fmla="*/ 25 w 97"/>
                  <a:gd name="T87" fmla="*/ 135 h 168"/>
                  <a:gd name="T88" fmla="*/ 58 w 97"/>
                  <a:gd name="T89" fmla="*/ 130 h 168"/>
                  <a:gd name="T90" fmla="*/ 37 w 97"/>
                  <a:gd name="T91" fmla="*/ 136 h 168"/>
                  <a:gd name="T92" fmla="*/ 39 w 97"/>
                  <a:gd name="T93" fmla="*/ 144 h 168"/>
                  <a:gd name="T94" fmla="*/ 29 w 97"/>
                  <a:gd name="T95" fmla="*/ 145 h 168"/>
                  <a:gd name="T96" fmla="*/ 43 w 97"/>
                  <a:gd name="T97" fmla="*/ 143 h 168"/>
                  <a:gd name="T98" fmla="*/ 34 w 97"/>
                  <a:gd name="T99" fmla="*/ 155 h 168"/>
                  <a:gd name="T100" fmla="*/ 58 w 97"/>
                  <a:gd name="T101" fmla="*/ 146 h 168"/>
                  <a:gd name="T102" fmla="*/ 50 w 97"/>
                  <a:gd name="T103" fmla="*/ 147 h 168"/>
                  <a:gd name="T104" fmla="*/ 54 w 97"/>
                  <a:gd name="T105" fmla="*/ 150 h 168"/>
                  <a:gd name="T106" fmla="*/ 28 w 97"/>
                  <a:gd name="T107" fmla="*/ 159 h 168"/>
                  <a:gd name="T108" fmla="*/ 67 w 97"/>
                  <a:gd name="T109" fmla="*/ 150 h 168"/>
                  <a:gd name="T110" fmla="*/ 10 w 97"/>
                  <a:gd name="T111" fmla="*/ 162 h 168"/>
                  <a:gd name="T112" fmla="*/ 39 w 97"/>
                  <a:gd name="T113" fmla="*/ 157 h 168"/>
                  <a:gd name="T114" fmla="*/ 44 w 97"/>
                  <a:gd name="T115" fmla="*/ 156 h 168"/>
                  <a:gd name="T116" fmla="*/ 67 w 97"/>
                  <a:gd name="T117" fmla="*/ 153 h 168"/>
                  <a:gd name="T118" fmla="*/ 42 w 97"/>
                  <a:gd name="T119" fmla="*/ 159 h 168"/>
                  <a:gd name="T120" fmla="*/ 42 w 97"/>
                  <a:gd name="T121" fmla="*/ 159 h 168"/>
                  <a:gd name="T122" fmla="*/ 55 w 97"/>
                  <a:gd name="T123" fmla="*/ 15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168">
                    <a:moveTo>
                      <a:pt x="60" y="10"/>
                    </a:moveTo>
                    <a:cubicBezTo>
                      <a:pt x="62" y="12"/>
                      <a:pt x="64" y="13"/>
                      <a:pt x="66" y="14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0" y="18"/>
                      <a:pt x="73" y="21"/>
                      <a:pt x="76" y="24"/>
                    </a:cubicBezTo>
                    <a:cubicBezTo>
                      <a:pt x="79" y="27"/>
                      <a:pt x="83" y="32"/>
                      <a:pt x="86" y="37"/>
                    </a:cubicBezTo>
                    <a:cubicBezTo>
                      <a:pt x="93" y="46"/>
                      <a:pt x="96" y="61"/>
                      <a:pt x="97" y="75"/>
                    </a:cubicBezTo>
                    <a:cubicBezTo>
                      <a:pt x="97" y="88"/>
                      <a:pt x="90" y="104"/>
                      <a:pt x="82" y="115"/>
                    </a:cubicBezTo>
                    <a:cubicBezTo>
                      <a:pt x="81" y="115"/>
                      <a:pt x="80" y="115"/>
                      <a:pt x="80" y="116"/>
                    </a:cubicBezTo>
                    <a:cubicBezTo>
                      <a:pt x="79" y="116"/>
                      <a:pt x="79" y="117"/>
                      <a:pt x="79" y="118"/>
                    </a:cubicBezTo>
                    <a:cubicBezTo>
                      <a:pt x="76" y="121"/>
                      <a:pt x="72" y="124"/>
                      <a:pt x="69" y="126"/>
                    </a:cubicBezTo>
                    <a:cubicBezTo>
                      <a:pt x="68" y="126"/>
                      <a:pt x="68" y="127"/>
                      <a:pt x="67" y="128"/>
                    </a:cubicBezTo>
                    <a:cubicBezTo>
                      <a:pt x="66" y="129"/>
                      <a:pt x="64" y="129"/>
                      <a:pt x="63" y="130"/>
                    </a:cubicBezTo>
                    <a:cubicBezTo>
                      <a:pt x="60" y="131"/>
                      <a:pt x="55" y="133"/>
                      <a:pt x="51" y="134"/>
                    </a:cubicBezTo>
                    <a:cubicBezTo>
                      <a:pt x="49" y="140"/>
                      <a:pt x="53" y="143"/>
                      <a:pt x="58" y="142"/>
                    </a:cubicBezTo>
                    <a:cubicBezTo>
                      <a:pt x="59" y="144"/>
                      <a:pt x="60" y="146"/>
                      <a:pt x="61" y="147"/>
                    </a:cubicBezTo>
                    <a:cubicBezTo>
                      <a:pt x="65" y="149"/>
                      <a:pt x="70" y="146"/>
                      <a:pt x="74" y="147"/>
                    </a:cubicBezTo>
                    <a:cubicBezTo>
                      <a:pt x="77" y="149"/>
                      <a:pt x="77" y="153"/>
                      <a:pt x="79" y="157"/>
                    </a:cubicBezTo>
                    <a:cubicBezTo>
                      <a:pt x="78" y="158"/>
                      <a:pt x="77" y="158"/>
                      <a:pt x="76" y="157"/>
                    </a:cubicBezTo>
                    <a:cubicBezTo>
                      <a:pt x="61" y="160"/>
                      <a:pt x="44" y="161"/>
                      <a:pt x="27" y="164"/>
                    </a:cubicBezTo>
                    <a:cubicBezTo>
                      <a:pt x="19" y="166"/>
                      <a:pt x="10" y="167"/>
                      <a:pt x="1" y="168"/>
                    </a:cubicBezTo>
                    <a:cubicBezTo>
                      <a:pt x="0" y="167"/>
                      <a:pt x="2" y="167"/>
                      <a:pt x="3" y="165"/>
                    </a:cubicBezTo>
                    <a:cubicBezTo>
                      <a:pt x="3" y="163"/>
                      <a:pt x="3" y="161"/>
                      <a:pt x="3" y="159"/>
                    </a:cubicBezTo>
                    <a:cubicBezTo>
                      <a:pt x="3" y="158"/>
                      <a:pt x="5" y="158"/>
                      <a:pt x="4" y="156"/>
                    </a:cubicBezTo>
                    <a:cubicBezTo>
                      <a:pt x="8" y="154"/>
                      <a:pt x="11" y="152"/>
                      <a:pt x="16" y="152"/>
                    </a:cubicBezTo>
                    <a:cubicBezTo>
                      <a:pt x="16" y="144"/>
                      <a:pt x="31" y="148"/>
                      <a:pt x="26" y="137"/>
                    </a:cubicBezTo>
                    <a:cubicBezTo>
                      <a:pt x="20" y="136"/>
                      <a:pt x="13" y="135"/>
                      <a:pt x="7" y="132"/>
                    </a:cubicBezTo>
                    <a:cubicBezTo>
                      <a:pt x="7" y="129"/>
                      <a:pt x="6" y="125"/>
                      <a:pt x="7" y="123"/>
                    </a:cubicBezTo>
                    <a:cubicBezTo>
                      <a:pt x="7" y="123"/>
                      <a:pt x="8" y="123"/>
                      <a:pt x="8" y="123"/>
                    </a:cubicBezTo>
                    <a:cubicBezTo>
                      <a:pt x="9" y="122"/>
                      <a:pt x="9" y="120"/>
                      <a:pt x="10" y="120"/>
                    </a:cubicBezTo>
                    <a:cubicBezTo>
                      <a:pt x="14" y="119"/>
                      <a:pt x="19" y="123"/>
                      <a:pt x="22" y="124"/>
                    </a:cubicBezTo>
                    <a:cubicBezTo>
                      <a:pt x="24" y="124"/>
                      <a:pt x="26" y="125"/>
                      <a:pt x="28" y="125"/>
                    </a:cubicBezTo>
                    <a:cubicBezTo>
                      <a:pt x="30" y="125"/>
                      <a:pt x="32" y="126"/>
                      <a:pt x="34" y="125"/>
                    </a:cubicBezTo>
                    <a:cubicBezTo>
                      <a:pt x="39" y="125"/>
                      <a:pt x="43" y="125"/>
                      <a:pt x="47" y="124"/>
                    </a:cubicBezTo>
                    <a:cubicBezTo>
                      <a:pt x="50" y="123"/>
                      <a:pt x="55" y="122"/>
                      <a:pt x="59" y="118"/>
                    </a:cubicBezTo>
                    <a:cubicBezTo>
                      <a:pt x="62" y="118"/>
                      <a:pt x="65" y="115"/>
                      <a:pt x="68" y="113"/>
                    </a:cubicBezTo>
                    <a:cubicBezTo>
                      <a:pt x="71" y="110"/>
                      <a:pt x="74" y="105"/>
                      <a:pt x="76" y="101"/>
                    </a:cubicBezTo>
                    <a:cubicBezTo>
                      <a:pt x="77" y="100"/>
                      <a:pt x="79" y="98"/>
                      <a:pt x="79" y="97"/>
                    </a:cubicBezTo>
                    <a:cubicBezTo>
                      <a:pt x="80" y="94"/>
                      <a:pt x="81" y="91"/>
                      <a:pt x="82" y="88"/>
                    </a:cubicBezTo>
                    <a:cubicBezTo>
                      <a:pt x="84" y="80"/>
                      <a:pt x="86" y="70"/>
                      <a:pt x="84" y="60"/>
                    </a:cubicBezTo>
                    <a:cubicBezTo>
                      <a:pt x="82" y="53"/>
                      <a:pt x="79" y="45"/>
                      <a:pt x="75" y="39"/>
                    </a:cubicBezTo>
                    <a:cubicBezTo>
                      <a:pt x="71" y="32"/>
                      <a:pt x="64" y="26"/>
                      <a:pt x="57" y="23"/>
                    </a:cubicBezTo>
                    <a:cubicBezTo>
                      <a:pt x="52" y="18"/>
                      <a:pt x="43" y="18"/>
                      <a:pt x="36" y="15"/>
                    </a:cubicBezTo>
                    <a:cubicBezTo>
                      <a:pt x="35" y="11"/>
                      <a:pt x="39" y="9"/>
                      <a:pt x="40" y="6"/>
                    </a:cubicBezTo>
                    <a:cubicBezTo>
                      <a:pt x="44" y="4"/>
                      <a:pt x="49" y="4"/>
                      <a:pt x="51" y="6"/>
                    </a:cubicBezTo>
                    <a:cubicBezTo>
                      <a:pt x="51" y="0"/>
                      <a:pt x="62" y="1"/>
                      <a:pt x="61" y="7"/>
                    </a:cubicBezTo>
                    <a:cubicBezTo>
                      <a:pt x="61" y="8"/>
                      <a:pt x="60" y="8"/>
                      <a:pt x="60" y="10"/>
                    </a:cubicBezTo>
                    <a:close/>
                    <a:moveTo>
                      <a:pt x="54" y="7"/>
                    </a:moveTo>
                    <a:cubicBezTo>
                      <a:pt x="54" y="7"/>
                      <a:pt x="54" y="8"/>
                      <a:pt x="55" y="8"/>
                    </a:cubicBezTo>
                    <a:cubicBezTo>
                      <a:pt x="55" y="7"/>
                      <a:pt x="55" y="6"/>
                      <a:pt x="55" y="6"/>
                    </a:cubicBezTo>
                    <a:cubicBezTo>
                      <a:pt x="54" y="6"/>
                      <a:pt x="53" y="6"/>
                      <a:pt x="54" y="7"/>
                    </a:cubicBezTo>
                    <a:close/>
                    <a:moveTo>
                      <a:pt x="47" y="13"/>
                    </a:moveTo>
                    <a:cubicBezTo>
                      <a:pt x="48" y="12"/>
                      <a:pt x="47" y="10"/>
                      <a:pt x="49" y="10"/>
                    </a:cubicBezTo>
                    <a:cubicBezTo>
                      <a:pt x="48" y="9"/>
                      <a:pt x="48" y="8"/>
                      <a:pt x="46" y="8"/>
                    </a:cubicBezTo>
                    <a:cubicBezTo>
                      <a:pt x="47" y="9"/>
                      <a:pt x="47" y="11"/>
                      <a:pt x="47" y="13"/>
                    </a:cubicBezTo>
                    <a:close/>
                    <a:moveTo>
                      <a:pt x="50" y="16"/>
                    </a:moveTo>
                    <a:cubicBezTo>
                      <a:pt x="49" y="16"/>
                      <a:pt x="49" y="15"/>
                      <a:pt x="48" y="15"/>
                    </a:cubicBezTo>
                    <a:cubicBezTo>
                      <a:pt x="47" y="15"/>
                      <a:pt x="46" y="15"/>
                      <a:pt x="46" y="15"/>
                    </a:cubicBezTo>
                    <a:cubicBezTo>
                      <a:pt x="47" y="16"/>
                      <a:pt x="51" y="17"/>
                      <a:pt x="50" y="16"/>
                    </a:cubicBezTo>
                    <a:close/>
                    <a:moveTo>
                      <a:pt x="56" y="19"/>
                    </a:moveTo>
                    <a:cubicBezTo>
                      <a:pt x="57" y="19"/>
                      <a:pt x="57" y="20"/>
                      <a:pt x="58" y="20"/>
                    </a:cubicBezTo>
                    <a:cubicBezTo>
                      <a:pt x="58" y="18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4"/>
                    </a:cubicBezTo>
                    <a:cubicBezTo>
                      <a:pt x="57" y="15"/>
                      <a:pt x="57" y="18"/>
                      <a:pt x="56" y="19"/>
                    </a:cubicBezTo>
                    <a:close/>
                    <a:moveTo>
                      <a:pt x="67" y="19"/>
                    </a:moveTo>
                    <a:cubicBezTo>
                      <a:pt x="66" y="18"/>
                      <a:pt x="64" y="16"/>
                      <a:pt x="63" y="15"/>
                    </a:cubicBezTo>
                    <a:cubicBezTo>
                      <a:pt x="64" y="16"/>
                      <a:pt x="65" y="19"/>
                      <a:pt x="67" y="19"/>
                    </a:cubicBezTo>
                    <a:close/>
                    <a:moveTo>
                      <a:pt x="69" y="27"/>
                    </a:moveTo>
                    <a:cubicBezTo>
                      <a:pt x="69" y="27"/>
                      <a:pt x="70" y="27"/>
                      <a:pt x="70" y="27"/>
                    </a:cubicBezTo>
                    <a:cubicBezTo>
                      <a:pt x="70" y="26"/>
                      <a:pt x="70" y="24"/>
                      <a:pt x="69" y="25"/>
                    </a:cubicBezTo>
                    <a:cubicBezTo>
                      <a:pt x="68" y="25"/>
                      <a:pt x="69" y="26"/>
                      <a:pt x="69" y="27"/>
                    </a:cubicBezTo>
                    <a:close/>
                    <a:moveTo>
                      <a:pt x="70" y="29"/>
                    </a:moveTo>
                    <a:cubicBezTo>
                      <a:pt x="71" y="30"/>
                      <a:pt x="72" y="31"/>
                      <a:pt x="73" y="31"/>
                    </a:cubicBezTo>
                    <a:cubicBezTo>
                      <a:pt x="72" y="31"/>
                      <a:pt x="72" y="29"/>
                      <a:pt x="72" y="29"/>
                    </a:cubicBezTo>
                    <a:cubicBezTo>
                      <a:pt x="71" y="29"/>
                      <a:pt x="71" y="29"/>
                      <a:pt x="70" y="29"/>
                    </a:cubicBezTo>
                    <a:close/>
                    <a:moveTo>
                      <a:pt x="75" y="31"/>
                    </a:moveTo>
                    <a:cubicBezTo>
                      <a:pt x="75" y="30"/>
                      <a:pt x="75" y="30"/>
                      <a:pt x="74" y="29"/>
                    </a:cubicBezTo>
                    <a:cubicBezTo>
                      <a:pt x="74" y="30"/>
                      <a:pt x="74" y="31"/>
                      <a:pt x="75" y="31"/>
                    </a:cubicBezTo>
                    <a:close/>
                    <a:moveTo>
                      <a:pt x="79" y="38"/>
                    </a:moveTo>
                    <a:cubicBezTo>
                      <a:pt x="79" y="37"/>
                      <a:pt x="79" y="35"/>
                      <a:pt x="78" y="35"/>
                    </a:cubicBezTo>
                    <a:cubicBezTo>
                      <a:pt x="78" y="36"/>
                      <a:pt x="78" y="38"/>
                      <a:pt x="79" y="38"/>
                    </a:cubicBezTo>
                    <a:close/>
                    <a:moveTo>
                      <a:pt x="91" y="62"/>
                    </a:moveTo>
                    <a:cubicBezTo>
                      <a:pt x="92" y="61"/>
                      <a:pt x="92" y="60"/>
                      <a:pt x="91" y="60"/>
                    </a:cubicBezTo>
                    <a:cubicBezTo>
                      <a:pt x="91" y="60"/>
                      <a:pt x="91" y="62"/>
                      <a:pt x="91" y="62"/>
                    </a:cubicBezTo>
                    <a:close/>
                    <a:moveTo>
                      <a:pt x="87" y="71"/>
                    </a:moveTo>
                    <a:cubicBezTo>
                      <a:pt x="88" y="70"/>
                      <a:pt x="88" y="66"/>
                      <a:pt x="87" y="64"/>
                    </a:cubicBezTo>
                    <a:cubicBezTo>
                      <a:pt x="86" y="66"/>
                      <a:pt x="86" y="70"/>
                      <a:pt x="87" y="71"/>
                    </a:cubicBezTo>
                    <a:close/>
                    <a:moveTo>
                      <a:pt x="91" y="67"/>
                    </a:moveTo>
                    <a:cubicBezTo>
                      <a:pt x="91" y="67"/>
                      <a:pt x="91" y="68"/>
                      <a:pt x="92" y="68"/>
                    </a:cubicBezTo>
                    <a:cubicBezTo>
                      <a:pt x="91" y="67"/>
                      <a:pt x="92" y="65"/>
                      <a:pt x="91" y="65"/>
                    </a:cubicBezTo>
                    <a:cubicBezTo>
                      <a:pt x="92" y="66"/>
                      <a:pt x="90" y="66"/>
                      <a:pt x="91" y="67"/>
                    </a:cubicBezTo>
                    <a:close/>
                    <a:moveTo>
                      <a:pt x="90" y="80"/>
                    </a:moveTo>
                    <a:cubicBezTo>
                      <a:pt x="92" y="79"/>
                      <a:pt x="91" y="76"/>
                      <a:pt x="91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77"/>
                      <a:pt x="90" y="78"/>
                      <a:pt x="90" y="80"/>
                    </a:cubicBezTo>
                    <a:close/>
                    <a:moveTo>
                      <a:pt x="89" y="82"/>
                    </a:moveTo>
                    <a:cubicBezTo>
                      <a:pt x="89" y="81"/>
                      <a:pt x="89" y="79"/>
                      <a:pt x="88" y="79"/>
                    </a:cubicBezTo>
                    <a:cubicBezTo>
                      <a:pt x="88" y="80"/>
                      <a:pt x="87" y="82"/>
                      <a:pt x="89" y="82"/>
                    </a:cubicBezTo>
                    <a:close/>
                    <a:moveTo>
                      <a:pt x="93" y="84"/>
                    </a:moveTo>
                    <a:cubicBezTo>
                      <a:pt x="94" y="84"/>
                      <a:pt x="94" y="82"/>
                      <a:pt x="93" y="81"/>
                    </a:cubicBezTo>
                    <a:cubicBezTo>
                      <a:pt x="94" y="82"/>
                      <a:pt x="93" y="84"/>
                      <a:pt x="93" y="84"/>
                    </a:cubicBezTo>
                    <a:close/>
                    <a:moveTo>
                      <a:pt x="90" y="87"/>
                    </a:moveTo>
                    <a:cubicBezTo>
                      <a:pt x="90" y="86"/>
                      <a:pt x="91" y="85"/>
                      <a:pt x="90" y="83"/>
                    </a:cubicBezTo>
                    <a:cubicBezTo>
                      <a:pt x="89" y="84"/>
                      <a:pt x="89" y="86"/>
                      <a:pt x="90" y="87"/>
                    </a:cubicBezTo>
                    <a:close/>
                    <a:moveTo>
                      <a:pt x="85" y="90"/>
                    </a:moveTo>
                    <a:cubicBezTo>
                      <a:pt x="86" y="90"/>
                      <a:pt x="86" y="91"/>
                      <a:pt x="87" y="90"/>
                    </a:cubicBezTo>
                    <a:cubicBezTo>
                      <a:pt x="86" y="88"/>
                      <a:pt x="87" y="87"/>
                      <a:pt x="87" y="86"/>
                    </a:cubicBezTo>
                    <a:cubicBezTo>
                      <a:pt x="86" y="87"/>
                      <a:pt x="85" y="89"/>
                      <a:pt x="85" y="90"/>
                    </a:cubicBezTo>
                    <a:close/>
                    <a:moveTo>
                      <a:pt x="82" y="97"/>
                    </a:moveTo>
                    <a:cubicBezTo>
                      <a:pt x="82" y="98"/>
                      <a:pt x="80" y="99"/>
                      <a:pt x="81" y="100"/>
                    </a:cubicBezTo>
                    <a:cubicBezTo>
                      <a:pt x="82" y="99"/>
                      <a:pt x="84" y="97"/>
                      <a:pt x="84" y="95"/>
                    </a:cubicBezTo>
                    <a:cubicBezTo>
                      <a:pt x="83" y="96"/>
                      <a:pt x="83" y="97"/>
                      <a:pt x="82" y="97"/>
                    </a:cubicBezTo>
                    <a:close/>
                    <a:moveTo>
                      <a:pt x="89" y="98"/>
                    </a:moveTo>
                    <a:cubicBezTo>
                      <a:pt x="89" y="97"/>
                      <a:pt x="91" y="95"/>
                      <a:pt x="90" y="95"/>
                    </a:cubicBezTo>
                    <a:cubicBezTo>
                      <a:pt x="90" y="96"/>
                      <a:pt x="88" y="97"/>
                      <a:pt x="89" y="98"/>
                    </a:cubicBezTo>
                    <a:close/>
                    <a:moveTo>
                      <a:pt x="84" y="99"/>
                    </a:moveTo>
                    <a:cubicBezTo>
                      <a:pt x="85" y="99"/>
                      <a:pt x="86" y="97"/>
                      <a:pt x="85" y="97"/>
                    </a:cubicBezTo>
                    <a:cubicBezTo>
                      <a:pt x="85" y="98"/>
                      <a:pt x="84" y="98"/>
                      <a:pt x="84" y="99"/>
                    </a:cubicBezTo>
                    <a:close/>
                    <a:moveTo>
                      <a:pt x="81" y="110"/>
                    </a:moveTo>
                    <a:cubicBezTo>
                      <a:pt x="82" y="109"/>
                      <a:pt x="84" y="108"/>
                      <a:pt x="83" y="106"/>
                    </a:cubicBezTo>
                    <a:cubicBezTo>
                      <a:pt x="81" y="107"/>
                      <a:pt x="81" y="108"/>
                      <a:pt x="81" y="110"/>
                    </a:cubicBezTo>
                    <a:close/>
                    <a:moveTo>
                      <a:pt x="71" y="114"/>
                    </a:moveTo>
                    <a:cubicBezTo>
                      <a:pt x="72" y="113"/>
                      <a:pt x="73" y="113"/>
                      <a:pt x="74" y="113"/>
                    </a:cubicBezTo>
                    <a:cubicBezTo>
                      <a:pt x="74" y="113"/>
                      <a:pt x="74" y="112"/>
                      <a:pt x="74" y="111"/>
                    </a:cubicBezTo>
                    <a:cubicBezTo>
                      <a:pt x="73" y="112"/>
                      <a:pt x="72" y="113"/>
                      <a:pt x="71" y="114"/>
                    </a:cubicBezTo>
                    <a:close/>
                    <a:moveTo>
                      <a:pt x="68" y="116"/>
                    </a:moveTo>
                    <a:cubicBezTo>
                      <a:pt x="69" y="117"/>
                      <a:pt x="69" y="118"/>
                      <a:pt x="70" y="118"/>
                    </a:cubicBezTo>
                    <a:cubicBezTo>
                      <a:pt x="69" y="116"/>
                      <a:pt x="71" y="114"/>
                      <a:pt x="70" y="114"/>
                    </a:cubicBezTo>
                    <a:cubicBezTo>
                      <a:pt x="70" y="115"/>
                      <a:pt x="69" y="115"/>
                      <a:pt x="68" y="116"/>
                    </a:cubicBezTo>
                    <a:close/>
                    <a:moveTo>
                      <a:pt x="16" y="128"/>
                    </a:moveTo>
                    <a:cubicBezTo>
                      <a:pt x="17" y="128"/>
                      <a:pt x="17" y="128"/>
                      <a:pt x="18" y="128"/>
                    </a:cubicBezTo>
                    <a:cubicBezTo>
                      <a:pt x="18" y="126"/>
                      <a:pt x="18" y="125"/>
                      <a:pt x="18" y="124"/>
                    </a:cubicBezTo>
                    <a:cubicBezTo>
                      <a:pt x="17" y="124"/>
                      <a:pt x="17" y="124"/>
                      <a:pt x="16" y="124"/>
                    </a:cubicBezTo>
                    <a:cubicBezTo>
                      <a:pt x="16" y="125"/>
                      <a:pt x="15" y="126"/>
                      <a:pt x="16" y="128"/>
                    </a:cubicBezTo>
                    <a:close/>
                    <a:moveTo>
                      <a:pt x="21" y="128"/>
                    </a:moveTo>
                    <a:cubicBezTo>
                      <a:pt x="22" y="129"/>
                      <a:pt x="22" y="129"/>
                      <a:pt x="23" y="129"/>
                    </a:cubicBezTo>
                    <a:cubicBezTo>
                      <a:pt x="23" y="128"/>
                      <a:pt x="24" y="127"/>
                      <a:pt x="23" y="126"/>
                    </a:cubicBezTo>
                    <a:cubicBezTo>
                      <a:pt x="23" y="126"/>
                      <a:pt x="22" y="126"/>
                      <a:pt x="21" y="126"/>
                    </a:cubicBezTo>
                    <a:cubicBezTo>
                      <a:pt x="21" y="127"/>
                      <a:pt x="21" y="127"/>
                      <a:pt x="21" y="128"/>
                    </a:cubicBezTo>
                    <a:close/>
                    <a:moveTo>
                      <a:pt x="58" y="123"/>
                    </a:moveTo>
                    <a:cubicBezTo>
                      <a:pt x="59" y="123"/>
                      <a:pt x="60" y="123"/>
                      <a:pt x="61" y="123"/>
                    </a:cubicBezTo>
                    <a:cubicBezTo>
                      <a:pt x="61" y="122"/>
                      <a:pt x="61" y="122"/>
                      <a:pt x="61" y="121"/>
                    </a:cubicBezTo>
                    <a:cubicBezTo>
                      <a:pt x="60" y="121"/>
                      <a:pt x="58" y="122"/>
                      <a:pt x="58" y="123"/>
                    </a:cubicBezTo>
                    <a:close/>
                    <a:moveTo>
                      <a:pt x="64" y="124"/>
                    </a:moveTo>
                    <a:cubicBezTo>
                      <a:pt x="65" y="124"/>
                      <a:pt x="65" y="123"/>
                      <a:pt x="66" y="122"/>
                    </a:cubicBezTo>
                    <a:cubicBezTo>
                      <a:pt x="66" y="122"/>
                      <a:pt x="66" y="121"/>
                      <a:pt x="66" y="121"/>
                    </a:cubicBezTo>
                    <a:cubicBezTo>
                      <a:pt x="65" y="122"/>
                      <a:pt x="64" y="122"/>
                      <a:pt x="64" y="124"/>
                    </a:cubicBezTo>
                    <a:close/>
                    <a:moveTo>
                      <a:pt x="28" y="128"/>
                    </a:moveTo>
                    <a:cubicBezTo>
                      <a:pt x="29" y="129"/>
                      <a:pt x="29" y="130"/>
                      <a:pt x="30" y="130"/>
                    </a:cubicBezTo>
                    <a:cubicBezTo>
                      <a:pt x="29" y="129"/>
                      <a:pt x="31" y="128"/>
                      <a:pt x="30" y="128"/>
                    </a:cubicBezTo>
                    <a:cubicBezTo>
                      <a:pt x="29" y="128"/>
                      <a:pt x="29" y="128"/>
                      <a:pt x="28" y="128"/>
                    </a:cubicBezTo>
                    <a:close/>
                    <a:moveTo>
                      <a:pt x="12" y="132"/>
                    </a:moveTo>
                    <a:cubicBezTo>
                      <a:pt x="13" y="132"/>
                      <a:pt x="13" y="132"/>
                      <a:pt x="14" y="132"/>
                    </a:cubicBezTo>
                    <a:cubicBezTo>
                      <a:pt x="14" y="131"/>
                      <a:pt x="12" y="131"/>
                      <a:pt x="12" y="132"/>
                    </a:cubicBezTo>
                    <a:close/>
                    <a:moveTo>
                      <a:pt x="40" y="130"/>
                    </a:moveTo>
                    <a:cubicBezTo>
                      <a:pt x="39" y="129"/>
                      <a:pt x="40" y="128"/>
                      <a:pt x="40" y="127"/>
                    </a:cubicBezTo>
                    <a:cubicBezTo>
                      <a:pt x="39" y="127"/>
                      <a:pt x="38" y="127"/>
                      <a:pt x="37" y="128"/>
                    </a:cubicBezTo>
                    <a:cubicBezTo>
                      <a:pt x="37" y="129"/>
                      <a:pt x="38" y="130"/>
                      <a:pt x="40" y="130"/>
                    </a:cubicBezTo>
                    <a:close/>
                    <a:moveTo>
                      <a:pt x="50" y="127"/>
                    </a:moveTo>
                    <a:cubicBezTo>
                      <a:pt x="50" y="126"/>
                      <a:pt x="50" y="126"/>
                      <a:pt x="50" y="126"/>
                    </a:cubicBezTo>
                    <a:cubicBezTo>
                      <a:pt x="49" y="126"/>
                      <a:pt x="47" y="126"/>
                      <a:pt x="47" y="126"/>
                    </a:cubicBezTo>
                    <a:cubicBezTo>
                      <a:pt x="48" y="127"/>
                      <a:pt x="49" y="127"/>
                      <a:pt x="50" y="127"/>
                    </a:cubicBezTo>
                    <a:close/>
                    <a:moveTo>
                      <a:pt x="59" y="126"/>
                    </a:moveTo>
                    <a:cubicBezTo>
                      <a:pt x="58" y="126"/>
                      <a:pt x="60" y="126"/>
                      <a:pt x="60" y="125"/>
                    </a:cubicBezTo>
                    <a:cubicBezTo>
                      <a:pt x="59" y="125"/>
                      <a:pt x="57" y="126"/>
                      <a:pt x="59" y="126"/>
                    </a:cubicBezTo>
                    <a:close/>
                    <a:moveTo>
                      <a:pt x="44" y="130"/>
                    </a:moveTo>
                    <a:cubicBezTo>
                      <a:pt x="45" y="130"/>
                      <a:pt x="45" y="129"/>
                      <a:pt x="45" y="128"/>
                    </a:cubicBezTo>
                    <a:cubicBezTo>
                      <a:pt x="44" y="128"/>
                      <a:pt x="44" y="128"/>
                      <a:pt x="43" y="128"/>
                    </a:cubicBezTo>
                    <a:cubicBezTo>
                      <a:pt x="43" y="129"/>
                      <a:pt x="43" y="129"/>
                      <a:pt x="44" y="130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9" y="134"/>
                      <a:pt x="19" y="134"/>
                    </a:cubicBezTo>
                    <a:cubicBezTo>
                      <a:pt x="19" y="133"/>
                      <a:pt x="19" y="132"/>
                      <a:pt x="18" y="132"/>
                    </a:cubicBezTo>
                    <a:cubicBezTo>
                      <a:pt x="18" y="133"/>
                      <a:pt x="18" y="133"/>
                      <a:pt x="18" y="134"/>
                    </a:cubicBezTo>
                    <a:close/>
                    <a:moveTo>
                      <a:pt x="59" y="129"/>
                    </a:moveTo>
                    <a:cubicBezTo>
                      <a:pt x="61" y="129"/>
                      <a:pt x="62" y="128"/>
                      <a:pt x="63" y="127"/>
                    </a:cubicBezTo>
                    <a:cubicBezTo>
                      <a:pt x="61" y="127"/>
                      <a:pt x="60" y="128"/>
                      <a:pt x="59" y="129"/>
                    </a:cubicBezTo>
                    <a:close/>
                    <a:moveTo>
                      <a:pt x="25" y="135"/>
                    </a:moveTo>
                    <a:cubicBezTo>
                      <a:pt x="24" y="134"/>
                      <a:pt x="23" y="134"/>
                      <a:pt x="21" y="134"/>
                    </a:cubicBezTo>
                    <a:cubicBezTo>
                      <a:pt x="21" y="136"/>
                      <a:pt x="24" y="134"/>
                      <a:pt x="25" y="135"/>
                    </a:cubicBezTo>
                    <a:close/>
                    <a:moveTo>
                      <a:pt x="55" y="131"/>
                    </a:moveTo>
                    <a:cubicBezTo>
                      <a:pt x="56" y="130"/>
                      <a:pt x="58" y="131"/>
                      <a:pt x="58" y="130"/>
                    </a:cubicBezTo>
                    <a:cubicBezTo>
                      <a:pt x="57" y="129"/>
                      <a:pt x="55" y="130"/>
                      <a:pt x="55" y="131"/>
                    </a:cubicBezTo>
                    <a:close/>
                    <a:moveTo>
                      <a:pt x="37" y="136"/>
                    </a:moveTo>
                    <a:cubicBezTo>
                      <a:pt x="37" y="136"/>
                      <a:pt x="35" y="137"/>
                      <a:pt x="35" y="136"/>
                    </a:cubicBezTo>
                    <a:cubicBezTo>
                      <a:pt x="35" y="137"/>
                      <a:pt x="37" y="138"/>
                      <a:pt x="37" y="136"/>
                    </a:cubicBezTo>
                    <a:close/>
                    <a:moveTo>
                      <a:pt x="42" y="136"/>
                    </a:moveTo>
                    <a:cubicBezTo>
                      <a:pt x="41" y="136"/>
                      <a:pt x="40" y="136"/>
                      <a:pt x="39" y="136"/>
                    </a:cubicBezTo>
                    <a:cubicBezTo>
                      <a:pt x="40" y="138"/>
                      <a:pt x="42" y="137"/>
                      <a:pt x="42" y="136"/>
                    </a:cubicBezTo>
                    <a:close/>
                    <a:moveTo>
                      <a:pt x="39" y="144"/>
                    </a:moveTo>
                    <a:cubicBezTo>
                      <a:pt x="40" y="144"/>
                      <a:pt x="40" y="143"/>
                      <a:pt x="41" y="143"/>
                    </a:cubicBezTo>
                    <a:cubicBezTo>
                      <a:pt x="40" y="143"/>
                      <a:pt x="40" y="141"/>
                      <a:pt x="39" y="142"/>
                    </a:cubicBezTo>
                    <a:cubicBezTo>
                      <a:pt x="39" y="142"/>
                      <a:pt x="39" y="143"/>
                      <a:pt x="39" y="144"/>
                    </a:cubicBezTo>
                    <a:close/>
                    <a:moveTo>
                      <a:pt x="29" y="145"/>
                    </a:moveTo>
                    <a:cubicBezTo>
                      <a:pt x="29" y="144"/>
                      <a:pt x="30" y="144"/>
                      <a:pt x="30" y="144"/>
                    </a:cubicBezTo>
                    <a:cubicBezTo>
                      <a:pt x="29" y="143"/>
                      <a:pt x="28" y="145"/>
                      <a:pt x="29" y="145"/>
                    </a:cubicBezTo>
                    <a:close/>
                    <a:moveTo>
                      <a:pt x="44" y="146"/>
                    </a:moveTo>
                    <a:cubicBezTo>
                      <a:pt x="44" y="145"/>
                      <a:pt x="44" y="144"/>
                      <a:pt x="43" y="143"/>
                    </a:cubicBezTo>
                    <a:cubicBezTo>
                      <a:pt x="43" y="144"/>
                      <a:pt x="43" y="145"/>
                      <a:pt x="44" y="146"/>
                    </a:cubicBezTo>
                    <a:close/>
                    <a:moveTo>
                      <a:pt x="34" y="155"/>
                    </a:moveTo>
                    <a:cubicBezTo>
                      <a:pt x="38" y="154"/>
                      <a:pt x="38" y="150"/>
                      <a:pt x="36" y="147"/>
                    </a:cubicBezTo>
                    <a:cubicBezTo>
                      <a:pt x="36" y="150"/>
                      <a:pt x="35" y="152"/>
                      <a:pt x="34" y="155"/>
                    </a:cubicBezTo>
                    <a:close/>
                    <a:moveTo>
                      <a:pt x="40" y="153"/>
                    </a:moveTo>
                    <a:cubicBezTo>
                      <a:pt x="41" y="151"/>
                      <a:pt x="41" y="148"/>
                      <a:pt x="40" y="146"/>
                    </a:cubicBezTo>
                    <a:cubicBezTo>
                      <a:pt x="39" y="148"/>
                      <a:pt x="39" y="152"/>
                      <a:pt x="40" y="153"/>
                    </a:cubicBezTo>
                    <a:close/>
                    <a:moveTo>
                      <a:pt x="58" y="146"/>
                    </a:moveTo>
                    <a:cubicBezTo>
                      <a:pt x="57" y="146"/>
                      <a:pt x="56" y="144"/>
                      <a:pt x="55" y="145"/>
                    </a:cubicBezTo>
                    <a:cubicBezTo>
                      <a:pt x="57" y="145"/>
                      <a:pt x="57" y="146"/>
                      <a:pt x="58" y="146"/>
                    </a:cubicBezTo>
                    <a:close/>
                    <a:moveTo>
                      <a:pt x="51" y="153"/>
                    </a:moveTo>
                    <a:cubicBezTo>
                      <a:pt x="52" y="151"/>
                      <a:pt x="52" y="148"/>
                      <a:pt x="50" y="147"/>
                    </a:cubicBezTo>
                    <a:cubicBezTo>
                      <a:pt x="50" y="148"/>
                      <a:pt x="50" y="152"/>
                      <a:pt x="51" y="153"/>
                    </a:cubicBezTo>
                    <a:close/>
                    <a:moveTo>
                      <a:pt x="54" y="150"/>
                    </a:moveTo>
                    <a:cubicBezTo>
                      <a:pt x="55" y="150"/>
                      <a:pt x="55" y="147"/>
                      <a:pt x="54" y="148"/>
                    </a:cubicBezTo>
                    <a:cubicBezTo>
                      <a:pt x="54" y="148"/>
                      <a:pt x="54" y="150"/>
                      <a:pt x="54" y="150"/>
                    </a:cubicBezTo>
                    <a:close/>
                    <a:moveTo>
                      <a:pt x="44" y="152"/>
                    </a:moveTo>
                    <a:cubicBezTo>
                      <a:pt x="44" y="151"/>
                      <a:pt x="45" y="150"/>
                      <a:pt x="44" y="149"/>
                    </a:cubicBezTo>
                    <a:cubicBezTo>
                      <a:pt x="44" y="150"/>
                      <a:pt x="43" y="152"/>
                      <a:pt x="44" y="152"/>
                    </a:cubicBezTo>
                    <a:close/>
                    <a:moveTo>
                      <a:pt x="28" y="159"/>
                    </a:moveTo>
                    <a:cubicBezTo>
                      <a:pt x="30" y="159"/>
                      <a:pt x="31" y="157"/>
                      <a:pt x="30" y="155"/>
                    </a:cubicBezTo>
                    <a:cubicBezTo>
                      <a:pt x="29" y="156"/>
                      <a:pt x="27" y="157"/>
                      <a:pt x="28" y="159"/>
                    </a:cubicBezTo>
                    <a:close/>
                    <a:moveTo>
                      <a:pt x="74" y="150"/>
                    </a:moveTo>
                    <a:cubicBezTo>
                      <a:pt x="73" y="149"/>
                      <a:pt x="69" y="149"/>
                      <a:pt x="67" y="150"/>
                    </a:cubicBezTo>
                    <a:cubicBezTo>
                      <a:pt x="70" y="149"/>
                      <a:pt x="72" y="151"/>
                      <a:pt x="74" y="150"/>
                    </a:cubicBezTo>
                    <a:close/>
                    <a:moveTo>
                      <a:pt x="10" y="162"/>
                    </a:moveTo>
                    <a:cubicBezTo>
                      <a:pt x="11" y="162"/>
                      <a:pt x="11" y="159"/>
                      <a:pt x="10" y="159"/>
                    </a:cubicBezTo>
                    <a:cubicBezTo>
                      <a:pt x="11" y="160"/>
                      <a:pt x="10" y="161"/>
                      <a:pt x="10" y="162"/>
                    </a:cubicBezTo>
                    <a:close/>
                    <a:moveTo>
                      <a:pt x="39" y="157"/>
                    </a:moveTo>
                    <a:cubicBezTo>
                      <a:pt x="40" y="157"/>
                      <a:pt x="40" y="156"/>
                      <a:pt x="40" y="155"/>
                    </a:cubicBezTo>
                    <a:cubicBezTo>
                      <a:pt x="39" y="155"/>
                      <a:pt x="39" y="155"/>
                      <a:pt x="38" y="155"/>
                    </a:cubicBezTo>
                    <a:cubicBezTo>
                      <a:pt x="38" y="156"/>
                      <a:pt x="39" y="156"/>
                      <a:pt x="39" y="157"/>
                    </a:cubicBezTo>
                    <a:close/>
                    <a:moveTo>
                      <a:pt x="44" y="156"/>
                    </a:moveTo>
                    <a:cubicBezTo>
                      <a:pt x="45" y="158"/>
                      <a:pt x="48" y="158"/>
                      <a:pt x="49" y="156"/>
                    </a:cubicBezTo>
                    <a:cubicBezTo>
                      <a:pt x="48" y="156"/>
                      <a:pt x="49" y="154"/>
                      <a:pt x="48" y="154"/>
                    </a:cubicBezTo>
                    <a:cubicBezTo>
                      <a:pt x="48" y="156"/>
                      <a:pt x="45" y="155"/>
                      <a:pt x="44" y="156"/>
                    </a:cubicBezTo>
                    <a:close/>
                    <a:moveTo>
                      <a:pt x="67" y="153"/>
                    </a:moveTo>
                    <a:cubicBezTo>
                      <a:pt x="67" y="154"/>
                      <a:pt x="67" y="155"/>
                      <a:pt x="68" y="155"/>
                    </a:cubicBezTo>
                    <a:cubicBezTo>
                      <a:pt x="69" y="155"/>
                      <a:pt x="69" y="153"/>
                      <a:pt x="69" y="153"/>
                    </a:cubicBezTo>
                    <a:cubicBezTo>
                      <a:pt x="68" y="153"/>
                      <a:pt x="68" y="153"/>
                      <a:pt x="67" y="153"/>
                    </a:cubicBezTo>
                    <a:close/>
                    <a:moveTo>
                      <a:pt x="51" y="157"/>
                    </a:moveTo>
                    <a:cubicBezTo>
                      <a:pt x="52" y="156"/>
                      <a:pt x="53" y="156"/>
                      <a:pt x="53" y="155"/>
                    </a:cubicBezTo>
                    <a:cubicBezTo>
                      <a:pt x="52" y="156"/>
                      <a:pt x="51" y="156"/>
                      <a:pt x="51" y="157"/>
                    </a:cubicBezTo>
                    <a:close/>
                    <a:moveTo>
                      <a:pt x="42" y="159"/>
                    </a:moveTo>
                    <a:cubicBezTo>
                      <a:pt x="43" y="159"/>
                      <a:pt x="43" y="159"/>
                      <a:pt x="44" y="159"/>
                    </a:cubicBezTo>
                    <a:cubicBezTo>
                      <a:pt x="44" y="159"/>
                      <a:pt x="44" y="159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9"/>
                      <a:pt x="42" y="159"/>
                      <a:pt x="42" y="159"/>
                    </a:cubicBezTo>
                    <a:close/>
                    <a:moveTo>
                      <a:pt x="55" y="158"/>
                    </a:moveTo>
                    <a:cubicBezTo>
                      <a:pt x="56" y="157"/>
                      <a:pt x="57" y="157"/>
                      <a:pt x="58" y="157"/>
                    </a:cubicBezTo>
                    <a:cubicBezTo>
                      <a:pt x="58" y="157"/>
                      <a:pt x="57" y="156"/>
                      <a:pt x="57" y="156"/>
                    </a:cubicBezTo>
                    <a:cubicBezTo>
                      <a:pt x="56" y="157"/>
                      <a:pt x="54" y="156"/>
                      <a:pt x="55" y="158"/>
                    </a:cubicBezTo>
                    <a:close/>
                    <a:moveTo>
                      <a:pt x="18" y="163"/>
                    </a:moveTo>
                    <a:cubicBezTo>
                      <a:pt x="20" y="163"/>
                      <a:pt x="21" y="164"/>
                      <a:pt x="21" y="162"/>
                    </a:cubicBezTo>
                    <a:cubicBezTo>
                      <a:pt x="20" y="163"/>
                      <a:pt x="18" y="161"/>
                      <a:pt x="18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2"/>
              <p:cNvSpPr>
                <a:spLocks noEditPoints="1"/>
              </p:cNvSpPr>
              <p:nvPr/>
            </p:nvSpPr>
            <p:spPr bwMode="auto">
              <a:xfrm>
                <a:off x="569" y="1228"/>
                <a:ext cx="227" cy="253"/>
              </a:xfrm>
              <a:custGeom>
                <a:avLst/>
                <a:gdLst>
                  <a:gd name="T0" fmla="*/ 41 w 96"/>
                  <a:gd name="T1" fmla="*/ 105 h 107"/>
                  <a:gd name="T2" fmla="*/ 6 w 96"/>
                  <a:gd name="T3" fmla="*/ 76 h 107"/>
                  <a:gd name="T4" fmla="*/ 18 w 96"/>
                  <a:gd name="T5" fmla="*/ 14 h 107"/>
                  <a:gd name="T6" fmla="*/ 91 w 96"/>
                  <a:gd name="T7" fmla="*/ 32 h 107"/>
                  <a:gd name="T8" fmla="*/ 94 w 96"/>
                  <a:gd name="T9" fmla="*/ 63 h 107"/>
                  <a:gd name="T10" fmla="*/ 42 w 96"/>
                  <a:gd name="T11" fmla="*/ 7 h 107"/>
                  <a:gd name="T12" fmla="*/ 48 w 96"/>
                  <a:gd name="T13" fmla="*/ 14 h 107"/>
                  <a:gd name="T14" fmla="*/ 29 w 96"/>
                  <a:gd name="T15" fmla="*/ 13 h 107"/>
                  <a:gd name="T16" fmla="*/ 35 w 96"/>
                  <a:gd name="T17" fmla="*/ 8 h 107"/>
                  <a:gd name="T18" fmla="*/ 51 w 96"/>
                  <a:gd name="T19" fmla="*/ 15 h 107"/>
                  <a:gd name="T20" fmla="*/ 51 w 96"/>
                  <a:gd name="T21" fmla="*/ 15 h 107"/>
                  <a:gd name="T22" fmla="*/ 26 w 96"/>
                  <a:gd name="T23" fmla="*/ 15 h 107"/>
                  <a:gd name="T24" fmla="*/ 20 w 96"/>
                  <a:gd name="T25" fmla="*/ 27 h 107"/>
                  <a:gd name="T26" fmla="*/ 30 w 96"/>
                  <a:gd name="T27" fmla="*/ 15 h 107"/>
                  <a:gd name="T28" fmla="*/ 70 w 96"/>
                  <a:gd name="T29" fmla="*/ 24 h 107"/>
                  <a:gd name="T30" fmla="*/ 49 w 96"/>
                  <a:gd name="T31" fmla="*/ 16 h 107"/>
                  <a:gd name="T32" fmla="*/ 59 w 96"/>
                  <a:gd name="T33" fmla="*/ 20 h 107"/>
                  <a:gd name="T34" fmla="*/ 84 w 96"/>
                  <a:gd name="T35" fmla="*/ 35 h 107"/>
                  <a:gd name="T36" fmla="*/ 73 w 96"/>
                  <a:gd name="T37" fmla="*/ 26 h 107"/>
                  <a:gd name="T38" fmla="*/ 16 w 96"/>
                  <a:gd name="T39" fmla="*/ 29 h 107"/>
                  <a:gd name="T40" fmla="*/ 67 w 96"/>
                  <a:gd name="T41" fmla="*/ 49 h 107"/>
                  <a:gd name="T42" fmla="*/ 55 w 96"/>
                  <a:gd name="T43" fmla="*/ 40 h 107"/>
                  <a:gd name="T44" fmla="*/ 32 w 96"/>
                  <a:gd name="T45" fmla="*/ 33 h 107"/>
                  <a:gd name="T46" fmla="*/ 8 w 96"/>
                  <a:gd name="T47" fmla="*/ 50 h 107"/>
                  <a:gd name="T48" fmla="*/ 8 w 96"/>
                  <a:gd name="T49" fmla="*/ 50 h 107"/>
                  <a:gd name="T50" fmla="*/ 93 w 96"/>
                  <a:gd name="T51" fmla="*/ 45 h 107"/>
                  <a:gd name="T52" fmla="*/ 47 w 96"/>
                  <a:gd name="T53" fmla="*/ 54 h 107"/>
                  <a:gd name="T54" fmla="*/ 72 w 96"/>
                  <a:gd name="T55" fmla="*/ 39 h 107"/>
                  <a:gd name="T56" fmla="*/ 82 w 96"/>
                  <a:gd name="T57" fmla="*/ 60 h 107"/>
                  <a:gd name="T58" fmla="*/ 72 w 96"/>
                  <a:gd name="T59" fmla="*/ 39 h 107"/>
                  <a:gd name="T60" fmla="*/ 21 w 96"/>
                  <a:gd name="T61" fmla="*/ 65 h 107"/>
                  <a:gd name="T62" fmla="*/ 5 w 96"/>
                  <a:gd name="T63" fmla="*/ 64 h 107"/>
                  <a:gd name="T64" fmla="*/ 5 w 96"/>
                  <a:gd name="T65" fmla="*/ 64 h 107"/>
                  <a:gd name="T66" fmla="*/ 66 w 96"/>
                  <a:gd name="T67" fmla="*/ 51 h 107"/>
                  <a:gd name="T68" fmla="*/ 23 w 96"/>
                  <a:gd name="T69" fmla="*/ 67 h 107"/>
                  <a:gd name="T70" fmla="*/ 46 w 96"/>
                  <a:gd name="T71" fmla="*/ 56 h 107"/>
                  <a:gd name="T72" fmla="*/ 84 w 96"/>
                  <a:gd name="T73" fmla="*/ 62 h 107"/>
                  <a:gd name="T74" fmla="*/ 87 w 96"/>
                  <a:gd name="T75" fmla="*/ 41 h 107"/>
                  <a:gd name="T76" fmla="*/ 19 w 96"/>
                  <a:gd name="T77" fmla="*/ 82 h 107"/>
                  <a:gd name="T78" fmla="*/ 9 w 96"/>
                  <a:gd name="T79" fmla="*/ 71 h 107"/>
                  <a:gd name="T80" fmla="*/ 81 w 96"/>
                  <a:gd name="T81" fmla="*/ 62 h 107"/>
                  <a:gd name="T82" fmla="*/ 48 w 96"/>
                  <a:gd name="T83" fmla="*/ 58 h 107"/>
                  <a:gd name="T84" fmla="*/ 62 w 96"/>
                  <a:gd name="T85" fmla="*/ 65 h 107"/>
                  <a:gd name="T86" fmla="*/ 33 w 96"/>
                  <a:gd name="T87" fmla="*/ 91 h 107"/>
                  <a:gd name="T88" fmla="*/ 22 w 96"/>
                  <a:gd name="T89" fmla="*/ 84 h 107"/>
                  <a:gd name="T90" fmla="*/ 8 w 96"/>
                  <a:gd name="T91" fmla="*/ 74 h 107"/>
                  <a:gd name="T92" fmla="*/ 56 w 96"/>
                  <a:gd name="T93" fmla="*/ 83 h 107"/>
                  <a:gd name="T94" fmla="*/ 64 w 96"/>
                  <a:gd name="T95" fmla="*/ 66 h 107"/>
                  <a:gd name="T96" fmla="*/ 84 w 96"/>
                  <a:gd name="T97" fmla="*/ 65 h 107"/>
                  <a:gd name="T98" fmla="*/ 35 w 96"/>
                  <a:gd name="T99" fmla="*/ 92 h 107"/>
                  <a:gd name="T100" fmla="*/ 39 w 96"/>
                  <a:gd name="T101" fmla="*/ 80 h 107"/>
                  <a:gd name="T102" fmla="*/ 87 w 96"/>
                  <a:gd name="T103" fmla="*/ 78 h 107"/>
                  <a:gd name="T104" fmla="*/ 23 w 96"/>
                  <a:gd name="T105" fmla="*/ 94 h 107"/>
                  <a:gd name="T106" fmla="*/ 22 w 96"/>
                  <a:gd name="T107" fmla="*/ 88 h 107"/>
                  <a:gd name="T108" fmla="*/ 46 w 96"/>
                  <a:gd name="T109" fmla="*/ 96 h 107"/>
                  <a:gd name="T110" fmla="*/ 55 w 96"/>
                  <a:gd name="T111" fmla="*/ 85 h 107"/>
                  <a:gd name="T112" fmla="*/ 81 w 96"/>
                  <a:gd name="T113" fmla="*/ 89 h 107"/>
                  <a:gd name="T114" fmla="*/ 37 w 96"/>
                  <a:gd name="T115" fmla="*/ 102 h 107"/>
                  <a:gd name="T116" fmla="*/ 32 w 96"/>
                  <a:gd name="T117" fmla="*/ 99 h 107"/>
                  <a:gd name="T118" fmla="*/ 47 w 96"/>
                  <a:gd name="T119" fmla="*/ 104 h 107"/>
                  <a:gd name="T120" fmla="*/ 52 w 96"/>
                  <a:gd name="T121" fmla="*/ 10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107">
                    <a:moveTo>
                      <a:pt x="82" y="91"/>
                    </a:moveTo>
                    <a:cubicBezTo>
                      <a:pt x="80" y="92"/>
                      <a:pt x="78" y="95"/>
                      <a:pt x="76" y="97"/>
                    </a:cubicBezTo>
                    <a:cubicBezTo>
                      <a:pt x="66" y="105"/>
                      <a:pt x="53" y="107"/>
                      <a:pt x="41" y="105"/>
                    </a:cubicBezTo>
                    <a:cubicBezTo>
                      <a:pt x="33" y="103"/>
                      <a:pt x="24" y="100"/>
                      <a:pt x="18" y="94"/>
                    </a:cubicBezTo>
                    <a:cubicBezTo>
                      <a:pt x="16" y="91"/>
                      <a:pt x="14" y="88"/>
                      <a:pt x="12" y="85"/>
                    </a:cubicBezTo>
                    <a:cubicBezTo>
                      <a:pt x="10" y="82"/>
                      <a:pt x="8" y="79"/>
                      <a:pt x="6" y="76"/>
                    </a:cubicBezTo>
                    <a:cubicBezTo>
                      <a:pt x="2" y="65"/>
                      <a:pt x="0" y="55"/>
                      <a:pt x="0" y="44"/>
                    </a:cubicBezTo>
                    <a:cubicBezTo>
                      <a:pt x="3" y="35"/>
                      <a:pt x="6" y="26"/>
                      <a:pt x="12" y="19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36" y="0"/>
                      <a:pt x="63" y="2"/>
                      <a:pt x="79" y="15"/>
                    </a:cubicBezTo>
                    <a:cubicBezTo>
                      <a:pt x="82" y="17"/>
                      <a:pt x="84" y="20"/>
                      <a:pt x="86" y="23"/>
                    </a:cubicBezTo>
                    <a:cubicBezTo>
                      <a:pt x="89" y="26"/>
                      <a:pt x="89" y="28"/>
                      <a:pt x="91" y="32"/>
                    </a:cubicBezTo>
                    <a:cubicBezTo>
                      <a:pt x="91" y="34"/>
                      <a:pt x="93" y="35"/>
                      <a:pt x="93" y="36"/>
                    </a:cubicBezTo>
                    <a:cubicBezTo>
                      <a:pt x="95" y="41"/>
                      <a:pt x="96" y="46"/>
                      <a:pt x="96" y="51"/>
                    </a:cubicBezTo>
                    <a:cubicBezTo>
                      <a:pt x="96" y="55"/>
                      <a:pt x="95" y="59"/>
                      <a:pt x="94" y="63"/>
                    </a:cubicBezTo>
                    <a:cubicBezTo>
                      <a:pt x="93" y="67"/>
                      <a:pt x="93" y="70"/>
                      <a:pt x="92" y="73"/>
                    </a:cubicBezTo>
                    <a:cubicBezTo>
                      <a:pt x="89" y="80"/>
                      <a:pt x="85" y="86"/>
                      <a:pt x="82" y="91"/>
                    </a:cubicBezTo>
                    <a:close/>
                    <a:moveTo>
                      <a:pt x="42" y="7"/>
                    </a:moveTo>
                    <a:cubicBezTo>
                      <a:pt x="42" y="7"/>
                      <a:pt x="42" y="8"/>
                      <a:pt x="42" y="8"/>
                    </a:cubicBezTo>
                    <a:cubicBezTo>
                      <a:pt x="40" y="9"/>
                      <a:pt x="37" y="11"/>
                      <a:pt x="34" y="13"/>
                    </a:cubicBezTo>
                    <a:cubicBezTo>
                      <a:pt x="39" y="12"/>
                      <a:pt x="43" y="14"/>
                      <a:pt x="48" y="14"/>
                    </a:cubicBezTo>
                    <a:cubicBezTo>
                      <a:pt x="50" y="11"/>
                      <a:pt x="54" y="10"/>
                      <a:pt x="56" y="7"/>
                    </a:cubicBezTo>
                    <a:cubicBezTo>
                      <a:pt x="52" y="7"/>
                      <a:pt x="47" y="7"/>
                      <a:pt x="42" y="7"/>
                    </a:cubicBezTo>
                    <a:close/>
                    <a:moveTo>
                      <a:pt x="29" y="13"/>
                    </a:moveTo>
                    <a:cubicBezTo>
                      <a:pt x="31" y="11"/>
                      <a:pt x="32" y="10"/>
                      <a:pt x="35" y="9"/>
                    </a:cubicBezTo>
                    <a:cubicBezTo>
                      <a:pt x="35" y="9"/>
                      <a:pt x="37" y="8"/>
                      <a:pt x="35" y="8"/>
                    </a:cubicBezTo>
                    <a:cubicBezTo>
                      <a:pt x="35" y="9"/>
                      <a:pt x="35" y="9"/>
                      <a:pt x="35" y="8"/>
                    </a:cubicBezTo>
                    <a:cubicBezTo>
                      <a:pt x="31" y="10"/>
                      <a:pt x="27" y="11"/>
                      <a:pt x="24" y="13"/>
                    </a:cubicBezTo>
                    <a:cubicBezTo>
                      <a:pt x="26" y="12"/>
                      <a:pt x="28" y="13"/>
                      <a:pt x="29" y="13"/>
                    </a:cubicBezTo>
                    <a:close/>
                    <a:moveTo>
                      <a:pt x="51" y="15"/>
                    </a:moveTo>
                    <a:cubicBezTo>
                      <a:pt x="54" y="16"/>
                      <a:pt x="56" y="18"/>
                      <a:pt x="60" y="18"/>
                    </a:cubicBezTo>
                    <a:cubicBezTo>
                      <a:pt x="60" y="15"/>
                      <a:pt x="62" y="13"/>
                      <a:pt x="62" y="9"/>
                    </a:cubicBezTo>
                    <a:cubicBezTo>
                      <a:pt x="58" y="8"/>
                      <a:pt x="54" y="13"/>
                      <a:pt x="51" y="15"/>
                    </a:cubicBezTo>
                    <a:close/>
                    <a:moveTo>
                      <a:pt x="11" y="26"/>
                    </a:moveTo>
                    <a:cubicBezTo>
                      <a:pt x="13" y="26"/>
                      <a:pt x="15" y="26"/>
                      <a:pt x="18" y="27"/>
                    </a:cubicBezTo>
                    <a:cubicBezTo>
                      <a:pt x="19" y="22"/>
                      <a:pt x="23" y="19"/>
                      <a:pt x="26" y="15"/>
                    </a:cubicBezTo>
                    <a:cubicBezTo>
                      <a:pt x="18" y="14"/>
                      <a:pt x="15" y="21"/>
                      <a:pt x="11" y="26"/>
                    </a:cubicBezTo>
                    <a:close/>
                    <a:moveTo>
                      <a:pt x="30" y="15"/>
                    </a:moveTo>
                    <a:cubicBezTo>
                      <a:pt x="27" y="19"/>
                      <a:pt x="22" y="22"/>
                      <a:pt x="20" y="27"/>
                    </a:cubicBezTo>
                    <a:cubicBezTo>
                      <a:pt x="25" y="28"/>
                      <a:pt x="29" y="29"/>
                      <a:pt x="33" y="30"/>
                    </a:cubicBezTo>
                    <a:cubicBezTo>
                      <a:pt x="36" y="25"/>
                      <a:pt x="40" y="20"/>
                      <a:pt x="45" y="17"/>
                    </a:cubicBezTo>
                    <a:cubicBezTo>
                      <a:pt x="42" y="14"/>
                      <a:pt x="35" y="15"/>
                      <a:pt x="30" y="15"/>
                    </a:cubicBezTo>
                    <a:close/>
                    <a:moveTo>
                      <a:pt x="65" y="10"/>
                    </a:moveTo>
                    <a:cubicBezTo>
                      <a:pt x="64" y="14"/>
                      <a:pt x="63" y="17"/>
                      <a:pt x="62" y="20"/>
                    </a:cubicBezTo>
                    <a:cubicBezTo>
                      <a:pt x="65" y="21"/>
                      <a:pt x="67" y="23"/>
                      <a:pt x="70" y="24"/>
                    </a:cubicBezTo>
                    <a:cubicBezTo>
                      <a:pt x="70" y="19"/>
                      <a:pt x="70" y="16"/>
                      <a:pt x="69" y="12"/>
                    </a:cubicBezTo>
                    <a:cubicBezTo>
                      <a:pt x="68" y="11"/>
                      <a:pt x="67" y="10"/>
                      <a:pt x="65" y="10"/>
                    </a:cubicBezTo>
                    <a:close/>
                    <a:moveTo>
                      <a:pt x="49" y="16"/>
                    </a:moveTo>
                    <a:cubicBezTo>
                      <a:pt x="44" y="21"/>
                      <a:pt x="39" y="26"/>
                      <a:pt x="35" y="31"/>
                    </a:cubicBezTo>
                    <a:cubicBezTo>
                      <a:pt x="41" y="33"/>
                      <a:pt x="47" y="36"/>
                      <a:pt x="53" y="39"/>
                    </a:cubicBezTo>
                    <a:cubicBezTo>
                      <a:pt x="54" y="32"/>
                      <a:pt x="57" y="27"/>
                      <a:pt x="59" y="20"/>
                    </a:cubicBezTo>
                    <a:cubicBezTo>
                      <a:pt x="56" y="19"/>
                      <a:pt x="52" y="18"/>
                      <a:pt x="49" y="16"/>
                    </a:cubicBezTo>
                    <a:close/>
                    <a:moveTo>
                      <a:pt x="73" y="26"/>
                    </a:moveTo>
                    <a:cubicBezTo>
                      <a:pt x="77" y="29"/>
                      <a:pt x="80" y="32"/>
                      <a:pt x="84" y="35"/>
                    </a:cubicBezTo>
                    <a:cubicBezTo>
                      <a:pt x="84" y="29"/>
                      <a:pt x="82" y="24"/>
                      <a:pt x="80" y="18"/>
                    </a:cubicBezTo>
                    <a:cubicBezTo>
                      <a:pt x="77" y="17"/>
                      <a:pt x="75" y="14"/>
                      <a:pt x="72" y="13"/>
                    </a:cubicBezTo>
                    <a:cubicBezTo>
                      <a:pt x="73" y="19"/>
                      <a:pt x="72" y="21"/>
                      <a:pt x="73" y="26"/>
                    </a:cubicBezTo>
                    <a:close/>
                    <a:moveTo>
                      <a:pt x="7" y="32"/>
                    </a:moveTo>
                    <a:cubicBezTo>
                      <a:pt x="9" y="33"/>
                      <a:pt x="10" y="35"/>
                      <a:pt x="13" y="35"/>
                    </a:cubicBezTo>
                    <a:cubicBezTo>
                      <a:pt x="14" y="33"/>
                      <a:pt x="15" y="31"/>
                      <a:pt x="16" y="29"/>
                    </a:cubicBezTo>
                    <a:cubicBezTo>
                      <a:pt x="13" y="27"/>
                      <a:pt x="7" y="27"/>
                      <a:pt x="7" y="32"/>
                    </a:cubicBezTo>
                    <a:close/>
                    <a:moveTo>
                      <a:pt x="55" y="40"/>
                    </a:moveTo>
                    <a:cubicBezTo>
                      <a:pt x="59" y="43"/>
                      <a:pt x="63" y="45"/>
                      <a:pt x="67" y="49"/>
                    </a:cubicBezTo>
                    <a:cubicBezTo>
                      <a:pt x="69" y="42"/>
                      <a:pt x="70" y="35"/>
                      <a:pt x="70" y="27"/>
                    </a:cubicBezTo>
                    <a:cubicBezTo>
                      <a:pt x="67" y="25"/>
                      <a:pt x="64" y="23"/>
                      <a:pt x="61" y="22"/>
                    </a:cubicBezTo>
                    <a:cubicBezTo>
                      <a:pt x="59" y="28"/>
                      <a:pt x="56" y="34"/>
                      <a:pt x="55" y="40"/>
                    </a:cubicBezTo>
                    <a:close/>
                    <a:moveTo>
                      <a:pt x="15" y="37"/>
                    </a:moveTo>
                    <a:cubicBezTo>
                      <a:pt x="19" y="39"/>
                      <a:pt x="23" y="42"/>
                      <a:pt x="27" y="43"/>
                    </a:cubicBezTo>
                    <a:cubicBezTo>
                      <a:pt x="28" y="40"/>
                      <a:pt x="30" y="36"/>
                      <a:pt x="32" y="33"/>
                    </a:cubicBezTo>
                    <a:cubicBezTo>
                      <a:pt x="28" y="31"/>
                      <a:pt x="24" y="29"/>
                      <a:pt x="19" y="29"/>
                    </a:cubicBezTo>
                    <a:cubicBezTo>
                      <a:pt x="17" y="32"/>
                      <a:pt x="16" y="34"/>
                      <a:pt x="15" y="37"/>
                    </a:cubicBezTo>
                    <a:close/>
                    <a:moveTo>
                      <a:pt x="8" y="50"/>
                    </a:moveTo>
                    <a:cubicBezTo>
                      <a:pt x="8" y="45"/>
                      <a:pt x="10" y="42"/>
                      <a:pt x="11" y="38"/>
                    </a:cubicBezTo>
                    <a:cubicBezTo>
                      <a:pt x="10" y="37"/>
                      <a:pt x="8" y="35"/>
                      <a:pt x="6" y="35"/>
                    </a:cubicBezTo>
                    <a:cubicBezTo>
                      <a:pt x="4" y="39"/>
                      <a:pt x="3" y="46"/>
                      <a:pt x="8" y="50"/>
                    </a:cubicBezTo>
                    <a:close/>
                    <a:moveTo>
                      <a:pt x="93" y="45"/>
                    </a:moveTo>
                    <a:cubicBezTo>
                      <a:pt x="91" y="36"/>
                      <a:pt x="88" y="30"/>
                      <a:pt x="84" y="24"/>
                    </a:cubicBezTo>
                    <a:cubicBezTo>
                      <a:pt x="87" y="32"/>
                      <a:pt x="86" y="40"/>
                      <a:pt x="93" y="45"/>
                    </a:cubicBezTo>
                    <a:close/>
                    <a:moveTo>
                      <a:pt x="34" y="33"/>
                    </a:moveTo>
                    <a:cubicBezTo>
                      <a:pt x="32" y="37"/>
                      <a:pt x="30" y="40"/>
                      <a:pt x="29" y="45"/>
                    </a:cubicBezTo>
                    <a:cubicBezTo>
                      <a:pt x="35" y="48"/>
                      <a:pt x="41" y="51"/>
                      <a:pt x="47" y="54"/>
                    </a:cubicBezTo>
                    <a:cubicBezTo>
                      <a:pt x="48" y="50"/>
                      <a:pt x="50" y="46"/>
                      <a:pt x="51" y="41"/>
                    </a:cubicBezTo>
                    <a:cubicBezTo>
                      <a:pt x="46" y="38"/>
                      <a:pt x="40" y="35"/>
                      <a:pt x="34" y="33"/>
                    </a:cubicBezTo>
                    <a:close/>
                    <a:moveTo>
                      <a:pt x="72" y="39"/>
                    </a:moveTo>
                    <a:cubicBezTo>
                      <a:pt x="71" y="43"/>
                      <a:pt x="69" y="47"/>
                      <a:pt x="69" y="50"/>
                    </a:cubicBezTo>
                    <a:cubicBezTo>
                      <a:pt x="70" y="52"/>
                      <a:pt x="74" y="54"/>
                      <a:pt x="76" y="55"/>
                    </a:cubicBezTo>
                    <a:cubicBezTo>
                      <a:pt x="78" y="57"/>
                      <a:pt x="80" y="59"/>
                      <a:pt x="82" y="60"/>
                    </a:cubicBezTo>
                    <a:cubicBezTo>
                      <a:pt x="83" y="53"/>
                      <a:pt x="85" y="46"/>
                      <a:pt x="84" y="38"/>
                    </a:cubicBezTo>
                    <a:cubicBezTo>
                      <a:pt x="81" y="35"/>
                      <a:pt x="77" y="31"/>
                      <a:pt x="73" y="29"/>
                    </a:cubicBezTo>
                    <a:cubicBezTo>
                      <a:pt x="72" y="32"/>
                      <a:pt x="72" y="35"/>
                      <a:pt x="72" y="39"/>
                    </a:cubicBezTo>
                    <a:close/>
                    <a:moveTo>
                      <a:pt x="13" y="39"/>
                    </a:moveTo>
                    <a:cubicBezTo>
                      <a:pt x="12" y="44"/>
                      <a:pt x="10" y="48"/>
                      <a:pt x="10" y="53"/>
                    </a:cubicBezTo>
                    <a:cubicBezTo>
                      <a:pt x="13" y="58"/>
                      <a:pt x="16" y="62"/>
                      <a:pt x="21" y="65"/>
                    </a:cubicBezTo>
                    <a:cubicBezTo>
                      <a:pt x="22" y="58"/>
                      <a:pt x="24" y="52"/>
                      <a:pt x="26" y="46"/>
                    </a:cubicBezTo>
                    <a:cubicBezTo>
                      <a:pt x="21" y="44"/>
                      <a:pt x="18" y="40"/>
                      <a:pt x="13" y="39"/>
                    </a:cubicBezTo>
                    <a:close/>
                    <a:moveTo>
                      <a:pt x="5" y="64"/>
                    </a:moveTo>
                    <a:cubicBezTo>
                      <a:pt x="6" y="60"/>
                      <a:pt x="6" y="56"/>
                      <a:pt x="7" y="53"/>
                    </a:cubicBezTo>
                    <a:cubicBezTo>
                      <a:pt x="5" y="52"/>
                      <a:pt x="5" y="49"/>
                      <a:pt x="3" y="48"/>
                    </a:cubicBezTo>
                    <a:cubicBezTo>
                      <a:pt x="3" y="53"/>
                      <a:pt x="3" y="59"/>
                      <a:pt x="5" y="64"/>
                    </a:cubicBezTo>
                    <a:close/>
                    <a:moveTo>
                      <a:pt x="49" y="55"/>
                    </a:moveTo>
                    <a:cubicBezTo>
                      <a:pt x="53" y="58"/>
                      <a:pt x="58" y="60"/>
                      <a:pt x="63" y="62"/>
                    </a:cubicBezTo>
                    <a:cubicBezTo>
                      <a:pt x="65" y="59"/>
                      <a:pt x="65" y="55"/>
                      <a:pt x="66" y="51"/>
                    </a:cubicBezTo>
                    <a:cubicBezTo>
                      <a:pt x="63" y="47"/>
                      <a:pt x="58" y="45"/>
                      <a:pt x="54" y="42"/>
                    </a:cubicBezTo>
                    <a:cubicBezTo>
                      <a:pt x="52" y="46"/>
                      <a:pt x="51" y="51"/>
                      <a:pt x="49" y="55"/>
                    </a:cubicBezTo>
                    <a:close/>
                    <a:moveTo>
                      <a:pt x="23" y="67"/>
                    </a:moveTo>
                    <a:cubicBezTo>
                      <a:pt x="28" y="70"/>
                      <a:pt x="32" y="74"/>
                      <a:pt x="38" y="76"/>
                    </a:cubicBezTo>
                    <a:cubicBezTo>
                      <a:pt x="40" y="75"/>
                      <a:pt x="39" y="72"/>
                      <a:pt x="41" y="71"/>
                    </a:cubicBezTo>
                    <a:cubicBezTo>
                      <a:pt x="41" y="65"/>
                      <a:pt x="45" y="62"/>
                      <a:pt x="46" y="56"/>
                    </a:cubicBezTo>
                    <a:cubicBezTo>
                      <a:pt x="39" y="53"/>
                      <a:pt x="34" y="49"/>
                      <a:pt x="28" y="47"/>
                    </a:cubicBezTo>
                    <a:cubicBezTo>
                      <a:pt x="26" y="53"/>
                      <a:pt x="24" y="60"/>
                      <a:pt x="23" y="67"/>
                    </a:cubicBezTo>
                    <a:close/>
                    <a:moveTo>
                      <a:pt x="84" y="62"/>
                    </a:moveTo>
                    <a:cubicBezTo>
                      <a:pt x="87" y="64"/>
                      <a:pt x="89" y="67"/>
                      <a:pt x="91" y="69"/>
                    </a:cubicBezTo>
                    <a:cubicBezTo>
                      <a:pt x="92" y="62"/>
                      <a:pt x="94" y="58"/>
                      <a:pt x="93" y="51"/>
                    </a:cubicBezTo>
                    <a:cubicBezTo>
                      <a:pt x="91" y="47"/>
                      <a:pt x="90" y="44"/>
                      <a:pt x="87" y="41"/>
                    </a:cubicBezTo>
                    <a:cubicBezTo>
                      <a:pt x="87" y="49"/>
                      <a:pt x="86" y="56"/>
                      <a:pt x="84" y="62"/>
                    </a:cubicBezTo>
                    <a:close/>
                    <a:moveTo>
                      <a:pt x="9" y="71"/>
                    </a:moveTo>
                    <a:cubicBezTo>
                      <a:pt x="11" y="75"/>
                      <a:pt x="17" y="80"/>
                      <a:pt x="19" y="82"/>
                    </a:cubicBezTo>
                    <a:cubicBezTo>
                      <a:pt x="19" y="76"/>
                      <a:pt x="19" y="72"/>
                      <a:pt x="20" y="67"/>
                    </a:cubicBezTo>
                    <a:cubicBezTo>
                      <a:pt x="15" y="65"/>
                      <a:pt x="13" y="60"/>
                      <a:pt x="9" y="57"/>
                    </a:cubicBezTo>
                    <a:cubicBezTo>
                      <a:pt x="8" y="62"/>
                      <a:pt x="6" y="67"/>
                      <a:pt x="9" y="71"/>
                    </a:cubicBezTo>
                    <a:close/>
                    <a:moveTo>
                      <a:pt x="65" y="64"/>
                    </a:moveTo>
                    <a:cubicBezTo>
                      <a:pt x="70" y="66"/>
                      <a:pt x="74" y="69"/>
                      <a:pt x="79" y="71"/>
                    </a:cubicBezTo>
                    <a:cubicBezTo>
                      <a:pt x="80" y="68"/>
                      <a:pt x="81" y="65"/>
                      <a:pt x="81" y="62"/>
                    </a:cubicBezTo>
                    <a:cubicBezTo>
                      <a:pt x="77" y="58"/>
                      <a:pt x="73" y="55"/>
                      <a:pt x="69" y="52"/>
                    </a:cubicBezTo>
                    <a:cubicBezTo>
                      <a:pt x="68" y="57"/>
                      <a:pt x="66" y="60"/>
                      <a:pt x="65" y="64"/>
                    </a:cubicBezTo>
                    <a:close/>
                    <a:moveTo>
                      <a:pt x="48" y="58"/>
                    </a:moveTo>
                    <a:cubicBezTo>
                      <a:pt x="45" y="64"/>
                      <a:pt x="43" y="70"/>
                      <a:pt x="41" y="77"/>
                    </a:cubicBezTo>
                    <a:cubicBezTo>
                      <a:pt x="45" y="79"/>
                      <a:pt x="49" y="80"/>
                      <a:pt x="54" y="81"/>
                    </a:cubicBezTo>
                    <a:cubicBezTo>
                      <a:pt x="56" y="75"/>
                      <a:pt x="60" y="71"/>
                      <a:pt x="62" y="65"/>
                    </a:cubicBezTo>
                    <a:cubicBezTo>
                      <a:pt x="57" y="62"/>
                      <a:pt x="53" y="60"/>
                      <a:pt x="48" y="58"/>
                    </a:cubicBezTo>
                    <a:close/>
                    <a:moveTo>
                      <a:pt x="22" y="84"/>
                    </a:moveTo>
                    <a:cubicBezTo>
                      <a:pt x="25" y="87"/>
                      <a:pt x="29" y="89"/>
                      <a:pt x="33" y="91"/>
                    </a:cubicBezTo>
                    <a:cubicBezTo>
                      <a:pt x="34" y="86"/>
                      <a:pt x="36" y="83"/>
                      <a:pt x="37" y="78"/>
                    </a:cubicBezTo>
                    <a:cubicBezTo>
                      <a:pt x="32" y="76"/>
                      <a:pt x="27" y="72"/>
                      <a:pt x="22" y="69"/>
                    </a:cubicBezTo>
                    <a:cubicBezTo>
                      <a:pt x="21" y="74"/>
                      <a:pt x="21" y="78"/>
                      <a:pt x="22" y="84"/>
                    </a:cubicBezTo>
                    <a:close/>
                    <a:moveTo>
                      <a:pt x="20" y="92"/>
                    </a:moveTo>
                    <a:cubicBezTo>
                      <a:pt x="20" y="90"/>
                      <a:pt x="20" y="88"/>
                      <a:pt x="20" y="86"/>
                    </a:cubicBezTo>
                    <a:cubicBezTo>
                      <a:pt x="16" y="82"/>
                      <a:pt x="12" y="79"/>
                      <a:pt x="8" y="74"/>
                    </a:cubicBezTo>
                    <a:cubicBezTo>
                      <a:pt x="11" y="82"/>
                      <a:pt x="16" y="87"/>
                      <a:pt x="20" y="92"/>
                    </a:cubicBezTo>
                    <a:close/>
                    <a:moveTo>
                      <a:pt x="64" y="66"/>
                    </a:moveTo>
                    <a:cubicBezTo>
                      <a:pt x="62" y="72"/>
                      <a:pt x="58" y="77"/>
                      <a:pt x="56" y="83"/>
                    </a:cubicBezTo>
                    <a:cubicBezTo>
                      <a:pt x="61" y="83"/>
                      <a:pt x="65" y="84"/>
                      <a:pt x="69" y="85"/>
                    </a:cubicBezTo>
                    <a:cubicBezTo>
                      <a:pt x="72" y="81"/>
                      <a:pt x="75" y="78"/>
                      <a:pt x="77" y="73"/>
                    </a:cubicBezTo>
                    <a:cubicBezTo>
                      <a:pt x="73" y="71"/>
                      <a:pt x="69" y="68"/>
                      <a:pt x="64" y="66"/>
                    </a:cubicBezTo>
                    <a:close/>
                    <a:moveTo>
                      <a:pt x="80" y="73"/>
                    </a:moveTo>
                    <a:cubicBezTo>
                      <a:pt x="84" y="74"/>
                      <a:pt x="85" y="76"/>
                      <a:pt x="89" y="75"/>
                    </a:cubicBezTo>
                    <a:cubicBezTo>
                      <a:pt x="92" y="70"/>
                      <a:pt x="86" y="67"/>
                      <a:pt x="84" y="65"/>
                    </a:cubicBezTo>
                    <a:cubicBezTo>
                      <a:pt x="82" y="67"/>
                      <a:pt x="81" y="70"/>
                      <a:pt x="80" y="73"/>
                    </a:cubicBezTo>
                    <a:close/>
                    <a:moveTo>
                      <a:pt x="39" y="80"/>
                    </a:moveTo>
                    <a:cubicBezTo>
                      <a:pt x="38" y="84"/>
                      <a:pt x="35" y="87"/>
                      <a:pt x="35" y="92"/>
                    </a:cubicBezTo>
                    <a:cubicBezTo>
                      <a:pt x="38" y="93"/>
                      <a:pt x="40" y="95"/>
                      <a:pt x="44" y="95"/>
                    </a:cubicBezTo>
                    <a:cubicBezTo>
                      <a:pt x="47" y="91"/>
                      <a:pt x="51" y="88"/>
                      <a:pt x="52" y="84"/>
                    </a:cubicBezTo>
                    <a:cubicBezTo>
                      <a:pt x="48" y="82"/>
                      <a:pt x="44" y="81"/>
                      <a:pt x="39" y="80"/>
                    </a:cubicBezTo>
                    <a:close/>
                    <a:moveTo>
                      <a:pt x="72" y="86"/>
                    </a:moveTo>
                    <a:cubicBezTo>
                      <a:pt x="76" y="87"/>
                      <a:pt x="79" y="86"/>
                      <a:pt x="82" y="87"/>
                    </a:cubicBezTo>
                    <a:cubicBezTo>
                      <a:pt x="84" y="84"/>
                      <a:pt x="86" y="82"/>
                      <a:pt x="87" y="78"/>
                    </a:cubicBezTo>
                    <a:cubicBezTo>
                      <a:pt x="84" y="78"/>
                      <a:pt x="82" y="76"/>
                      <a:pt x="79" y="74"/>
                    </a:cubicBezTo>
                    <a:cubicBezTo>
                      <a:pt x="77" y="79"/>
                      <a:pt x="74" y="82"/>
                      <a:pt x="72" y="86"/>
                    </a:cubicBezTo>
                    <a:close/>
                    <a:moveTo>
                      <a:pt x="23" y="94"/>
                    </a:moveTo>
                    <a:cubicBezTo>
                      <a:pt x="24" y="96"/>
                      <a:pt x="26" y="97"/>
                      <a:pt x="29" y="98"/>
                    </a:cubicBezTo>
                    <a:cubicBezTo>
                      <a:pt x="30" y="97"/>
                      <a:pt x="31" y="95"/>
                      <a:pt x="32" y="93"/>
                    </a:cubicBezTo>
                    <a:cubicBezTo>
                      <a:pt x="28" y="91"/>
                      <a:pt x="25" y="89"/>
                      <a:pt x="22" y="88"/>
                    </a:cubicBezTo>
                    <a:cubicBezTo>
                      <a:pt x="22" y="90"/>
                      <a:pt x="24" y="93"/>
                      <a:pt x="23" y="94"/>
                    </a:cubicBezTo>
                    <a:close/>
                    <a:moveTo>
                      <a:pt x="55" y="85"/>
                    </a:moveTo>
                    <a:cubicBezTo>
                      <a:pt x="52" y="89"/>
                      <a:pt x="49" y="92"/>
                      <a:pt x="46" y="96"/>
                    </a:cubicBezTo>
                    <a:cubicBezTo>
                      <a:pt x="50" y="97"/>
                      <a:pt x="53" y="97"/>
                      <a:pt x="57" y="97"/>
                    </a:cubicBezTo>
                    <a:cubicBezTo>
                      <a:pt x="61" y="94"/>
                      <a:pt x="65" y="91"/>
                      <a:pt x="67" y="87"/>
                    </a:cubicBezTo>
                    <a:cubicBezTo>
                      <a:pt x="63" y="86"/>
                      <a:pt x="59" y="85"/>
                      <a:pt x="55" y="85"/>
                    </a:cubicBezTo>
                    <a:close/>
                    <a:moveTo>
                      <a:pt x="70" y="88"/>
                    </a:moveTo>
                    <a:cubicBezTo>
                      <a:pt x="68" y="92"/>
                      <a:pt x="64" y="94"/>
                      <a:pt x="61" y="97"/>
                    </a:cubicBezTo>
                    <a:cubicBezTo>
                      <a:pt x="70" y="99"/>
                      <a:pt x="78" y="95"/>
                      <a:pt x="81" y="89"/>
                    </a:cubicBezTo>
                    <a:cubicBezTo>
                      <a:pt x="76" y="89"/>
                      <a:pt x="74" y="88"/>
                      <a:pt x="70" y="88"/>
                    </a:cubicBezTo>
                    <a:close/>
                    <a:moveTo>
                      <a:pt x="32" y="99"/>
                    </a:moveTo>
                    <a:cubicBezTo>
                      <a:pt x="33" y="101"/>
                      <a:pt x="35" y="101"/>
                      <a:pt x="37" y="102"/>
                    </a:cubicBezTo>
                    <a:cubicBezTo>
                      <a:pt x="38" y="99"/>
                      <a:pt x="41" y="99"/>
                      <a:pt x="42" y="97"/>
                    </a:cubicBezTo>
                    <a:cubicBezTo>
                      <a:pt x="39" y="96"/>
                      <a:pt x="37" y="95"/>
                      <a:pt x="33" y="94"/>
                    </a:cubicBezTo>
                    <a:cubicBezTo>
                      <a:pt x="33" y="96"/>
                      <a:pt x="32" y="98"/>
                      <a:pt x="32" y="99"/>
                    </a:cubicBezTo>
                    <a:close/>
                    <a:moveTo>
                      <a:pt x="44" y="98"/>
                    </a:moveTo>
                    <a:cubicBezTo>
                      <a:pt x="44" y="100"/>
                      <a:pt x="41" y="100"/>
                      <a:pt x="40" y="103"/>
                    </a:cubicBezTo>
                    <a:cubicBezTo>
                      <a:pt x="42" y="103"/>
                      <a:pt x="45" y="103"/>
                      <a:pt x="47" y="104"/>
                    </a:cubicBezTo>
                    <a:cubicBezTo>
                      <a:pt x="48" y="101"/>
                      <a:pt x="53" y="102"/>
                      <a:pt x="54" y="99"/>
                    </a:cubicBezTo>
                    <a:cubicBezTo>
                      <a:pt x="50" y="99"/>
                      <a:pt x="48" y="98"/>
                      <a:pt x="44" y="98"/>
                    </a:cubicBezTo>
                    <a:close/>
                    <a:moveTo>
                      <a:pt x="52" y="104"/>
                    </a:moveTo>
                    <a:cubicBezTo>
                      <a:pt x="57" y="104"/>
                      <a:pt x="63" y="103"/>
                      <a:pt x="67" y="100"/>
                    </a:cubicBezTo>
                    <a:cubicBezTo>
                      <a:pt x="60" y="99"/>
                      <a:pt x="55" y="100"/>
                      <a:pt x="5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4873737" y="169234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547664" y="2643758"/>
            <a:ext cx="2952328" cy="1152128"/>
            <a:chOff x="1547664" y="2643758"/>
            <a:chExt cx="2952328" cy="1152128"/>
          </a:xfrm>
        </p:grpSpPr>
        <p:sp>
          <p:nvSpPr>
            <p:cNvPr id="8" name="圆角矩形 7"/>
            <p:cNvSpPr/>
            <p:nvPr/>
          </p:nvSpPr>
          <p:spPr>
            <a:xfrm>
              <a:off x="1547664" y="2643758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613452" y="2671108"/>
              <a:ext cx="356188" cy="321224"/>
              <a:chOff x="1917776" y="1382525"/>
              <a:chExt cx="356188" cy="32122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17776" y="1382525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>
                    <a:solidFill>
                      <a:srgbClr val="015A13"/>
                    </a:solidFill>
                  </a:rPr>
                  <a:t>C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472854" y="3044412"/>
              <a:ext cx="945605" cy="685387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矩形 28"/>
            <p:cNvSpPr/>
            <p:nvPr/>
          </p:nvSpPr>
          <p:spPr>
            <a:xfrm>
              <a:off x="1915321" y="2660141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3963466" y="2645241"/>
              <a:ext cx="320502" cy="333644"/>
            </a:xfrm>
            <a:custGeom>
              <a:avLst/>
              <a:gdLst>
                <a:gd name="T0" fmla="*/ 14 w 939"/>
                <a:gd name="T1" fmla="*/ 370 h 978"/>
                <a:gd name="T2" fmla="*/ 115 w 939"/>
                <a:gd name="T3" fmla="*/ 87 h 978"/>
                <a:gd name="T4" fmla="*/ 517 w 939"/>
                <a:gd name="T5" fmla="*/ 9 h 978"/>
                <a:gd name="T6" fmla="*/ 818 w 939"/>
                <a:gd name="T7" fmla="*/ 112 h 978"/>
                <a:gd name="T8" fmla="*/ 896 w 939"/>
                <a:gd name="T9" fmla="*/ 454 h 978"/>
                <a:gd name="T10" fmla="*/ 825 w 939"/>
                <a:gd name="T11" fmla="*/ 864 h 978"/>
                <a:gd name="T12" fmla="*/ 345 w 939"/>
                <a:gd name="T13" fmla="*/ 944 h 978"/>
                <a:gd name="T14" fmla="*/ 41 w 939"/>
                <a:gd name="T15" fmla="*/ 801 h 978"/>
                <a:gd name="T16" fmla="*/ 393 w 939"/>
                <a:gd name="T17" fmla="*/ 430 h 978"/>
                <a:gd name="T18" fmla="*/ 275 w 939"/>
                <a:gd name="T19" fmla="*/ 25 h 978"/>
                <a:gd name="T20" fmla="*/ 395 w 939"/>
                <a:gd name="T21" fmla="*/ 25 h 978"/>
                <a:gd name="T22" fmla="*/ 571 w 939"/>
                <a:gd name="T23" fmla="*/ 43 h 978"/>
                <a:gd name="T24" fmla="*/ 497 w 939"/>
                <a:gd name="T25" fmla="*/ 67 h 978"/>
                <a:gd name="T26" fmla="*/ 283 w 939"/>
                <a:gd name="T27" fmla="*/ 63 h 978"/>
                <a:gd name="T28" fmla="*/ 416 w 939"/>
                <a:gd name="T29" fmla="*/ 97 h 978"/>
                <a:gd name="T30" fmla="*/ 526 w 939"/>
                <a:gd name="T31" fmla="*/ 92 h 978"/>
                <a:gd name="T32" fmla="*/ 317 w 939"/>
                <a:gd name="T33" fmla="*/ 69 h 978"/>
                <a:gd name="T34" fmla="*/ 568 w 939"/>
                <a:gd name="T35" fmla="*/ 81 h 978"/>
                <a:gd name="T36" fmla="*/ 538 w 939"/>
                <a:gd name="T37" fmla="*/ 107 h 978"/>
                <a:gd name="T38" fmla="*/ 26 w 939"/>
                <a:gd name="T39" fmla="*/ 211 h 978"/>
                <a:gd name="T40" fmla="*/ 121 w 939"/>
                <a:gd name="T41" fmla="*/ 421 h 978"/>
                <a:gd name="T42" fmla="*/ 157 w 939"/>
                <a:gd name="T43" fmla="*/ 417 h 978"/>
                <a:gd name="T44" fmla="*/ 44 w 939"/>
                <a:gd name="T45" fmla="*/ 203 h 978"/>
                <a:gd name="T46" fmla="*/ 59 w 939"/>
                <a:gd name="T47" fmla="*/ 188 h 978"/>
                <a:gd name="T48" fmla="*/ 266 w 939"/>
                <a:gd name="T49" fmla="*/ 421 h 978"/>
                <a:gd name="T50" fmla="*/ 400 w 939"/>
                <a:gd name="T51" fmla="*/ 439 h 978"/>
                <a:gd name="T52" fmla="*/ 733 w 939"/>
                <a:gd name="T53" fmla="*/ 312 h 978"/>
                <a:gd name="T54" fmla="*/ 782 w 939"/>
                <a:gd name="T55" fmla="*/ 126 h 978"/>
                <a:gd name="T56" fmla="*/ 247 w 939"/>
                <a:gd name="T57" fmla="*/ 104 h 978"/>
                <a:gd name="T58" fmla="*/ 554 w 939"/>
                <a:gd name="T59" fmla="*/ 486 h 978"/>
                <a:gd name="T60" fmla="*/ 696 w 939"/>
                <a:gd name="T61" fmla="*/ 471 h 978"/>
                <a:gd name="T62" fmla="*/ 845 w 939"/>
                <a:gd name="T63" fmla="*/ 142 h 978"/>
                <a:gd name="T64" fmla="*/ 874 w 939"/>
                <a:gd name="T65" fmla="*/ 211 h 978"/>
                <a:gd name="T66" fmla="*/ 830 w 939"/>
                <a:gd name="T67" fmla="*/ 309 h 978"/>
                <a:gd name="T68" fmla="*/ 780 w 939"/>
                <a:gd name="T69" fmla="*/ 437 h 978"/>
                <a:gd name="T70" fmla="*/ 806 w 939"/>
                <a:gd name="T71" fmla="*/ 714 h 978"/>
                <a:gd name="T72" fmla="*/ 845 w 939"/>
                <a:gd name="T73" fmla="*/ 831 h 978"/>
                <a:gd name="T74" fmla="*/ 878 w 939"/>
                <a:gd name="T75" fmla="*/ 254 h 978"/>
                <a:gd name="T76" fmla="*/ 264 w 939"/>
                <a:gd name="T77" fmla="*/ 363 h 978"/>
                <a:gd name="T78" fmla="*/ 330 w 939"/>
                <a:gd name="T79" fmla="*/ 429 h 978"/>
                <a:gd name="T80" fmla="*/ 368 w 939"/>
                <a:gd name="T81" fmla="*/ 406 h 978"/>
                <a:gd name="T82" fmla="*/ 762 w 939"/>
                <a:gd name="T83" fmla="*/ 857 h 978"/>
                <a:gd name="T84" fmla="*/ 791 w 939"/>
                <a:gd name="T85" fmla="*/ 909 h 978"/>
                <a:gd name="T86" fmla="*/ 759 w 939"/>
                <a:gd name="T87" fmla="*/ 390 h 978"/>
                <a:gd name="T88" fmla="*/ 716 w 939"/>
                <a:gd name="T89" fmla="*/ 855 h 978"/>
                <a:gd name="T90" fmla="*/ 755 w 939"/>
                <a:gd name="T91" fmla="*/ 405 h 978"/>
                <a:gd name="T92" fmla="*/ 58 w 939"/>
                <a:gd name="T93" fmla="*/ 757 h 978"/>
                <a:gd name="T94" fmla="*/ 401 w 939"/>
                <a:gd name="T95" fmla="*/ 918 h 978"/>
                <a:gd name="T96" fmla="*/ 674 w 939"/>
                <a:gd name="T97" fmla="*/ 602 h 978"/>
                <a:gd name="T98" fmla="*/ 287 w 939"/>
                <a:gd name="T99" fmla="*/ 563 h 978"/>
                <a:gd name="T100" fmla="*/ 56 w 939"/>
                <a:gd name="T101" fmla="*/ 476 h 978"/>
                <a:gd name="T102" fmla="*/ 389 w 939"/>
                <a:gd name="T103" fmla="*/ 441 h 978"/>
                <a:gd name="T104" fmla="*/ 354 w 939"/>
                <a:gd name="T105" fmla="*/ 477 h 978"/>
                <a:gd name="T106" fmla="*/ 284 w 939"/>
                <a:gd name="T107" fmla="*/ 466 h 978"/>
                <a:gd name="T108" fmla="*/ 292 w 939"/>
                <a:gd name="T109" fmla="*/ 468 h 978"/>
                <a:gd name="T110" fmla="*/ 332 w 939"/>
                <a:gd name="T111" fmla="*/ 496 h 978"/>
                <a:gd name="T112" fmla="*/ 686 w 939"/>
                <a:gd name="T113" fmla="*/ 554 h 978"/>
                <a:gd name="T114" fmla="*/ 535 w 939"/>
                <a:gd name="T115" fmla="*/ 952 h 978"/>
                <a:gd name="T116" fmla="*/ 49 w 939"/>
                <a:gd name="T117" fmla="*/ 815 h 978"/>
                <a:gd name="T118" fmla="*/ 304 w 939"/>
                <a:gd name="T119" fmla="*/ 919 h 978"/>
                <a:gd name="T120" fmla="*/ 680 w 939"/>
                <a:gd name="T121" fmla="*/ 949 h 978"/>
                <a:gd name="T122" fmla="*/ 699 w 939"/>
                <a:gd name="T123" fmla="*/ 49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9" h="978">
                  <a:moveTo>
                    <a:pt x="41" y="801"/>
                  </a:moveTo>
                  <a:cubicBezTo>
                    <a:pt x="46" y="758"/>
                    <a:pt x="57" y="718"/>
                    <a:pt x="55" y="679"/>
                  </a:cubicBezTo>
                  <a:cubicBezTo>
                    <a:pt x="55" y="673"/>
                    <a:pt x="53" y="668"/>
                    <a:pt x="53" y="663"/>
                  </a:cubicBezTo>
                  <a:cubicBezTo>
                    <a:pt x="49" y="620"/>
                    <a:pt x="53" y="574"/>
                    <a:pt x="53" y="541"/>
                  </a:cubicBezTo>
                  <a:cubicBezTo>
                    <a:pt x="51" y="494"/>
                    <a:pt x="39" y="449"/>
                    <a:pt x="39" y="405"/>
                  </a:cubicBezTo>
                  <a:cubicBezTo>
                    <a:pt x="28" y="396"/>
                    <a:pt x="21" y="380"/>
                    <a:pt x="14" y="370"/>
                  </a:cubicBezTo>
                  <a:cubicBezTo>
                    <a:pt x="8" y="340"/>
                    <a:pt x="7" y="306"/>
                    <a:pt x="0" y="279"/>
                  </a:cubicBezTo>
                  <a:cubicBezTo>
                    <a:pt x="4" y="270"/>
                    <a:pt x="1" y="261"/>
                    <a:pt x="7" y="256"/>
                  </a:cubicBezTo>
                  <a:cubicBezTo>
                    <a:pt x="6" y="228"/>
                    <a:pt x="13" y="213"/>
                    <a:pt x="19" y="191"/>
                  </a:cubicBezTo>
                  <a:cubicBezTo>
                    <a:pt x="24" y="174"/>
                    <a:pt x="28" y="163"/>
                    <a:pt x="34" y="150"/>
                  </a:cubicBezTo>
                  <a:cubicBezTo>
                    <a:pt x="43" y="128"/>
                    <a:pt x="53" y="104"/>
                    <a:pt x="70" y="87"/>
                  </a:cubicBezTo>
                  <a:cubicBezTo>
                    <a:pt x="83" y="80"/>
                    <a:pt x="106" y="71"/>
                    <a:pt x="115" y="87"/>
                  </a:cubicBezTo>
                  <a:cubicBezTo>
                    <a:pt x="154" y="86"/>
                    <a:pt x="207" y="82"/>
                    <a:pt x="243" y="90"/>
                  </a:cubicBezTo>
                  <a:cubicBezTo>
                    <a:pt x="240" y="73"/>
                    <a:pt x="243" y="54"/>
                    <a:pt x="252" y="34"/>
                  </a:cubicBezTo>
                  <a:cubicBezTo>
                    <a:pt x="272" y="2"/>
                    <a:pt x="313" y="10"/>
                    <a:pt x="360" y="9"/>
                  </a:cubicBezTo>
                  <a:cubicBezTo>
                    <a:pt x="372" y="9"/>
                    <a:pt x="385" y="5"/>
                    <a:pt x="398" y="4"/>
                  </a:cubicBezTo>
                  <a:cubicBezTo>
                    <a:pt x="431" y="1"/>
                    <a:pt x="466" y="0"/>
                    <a:pt x="495" y="3"/>
                  </a:cubicBezTo>
                  <a:cubicBezTo>
                    <a:pt x="503" y="4"/>
                    <a:pt x="510" y="8"/>
                    <a:pt x="517" y="9"/>
                  </a:cubicBezTo>
                  <a:cubicBezTo>
                    <a:pt x="521" y="10"/>
                    <a:pt x="527" y="8"/>
                    <a:pt x="531" y="9"/>
                  </a:cubicBezTo>
                  <a:cubicBezTo>
                    <a:pt x="550" y="13"/>
                    <a:pt x="569" y="25"/>
                    <a:pt x="583" y="31"/>
                  </a:cubicBezTo>
                  <a:cubicBezTo>
                    <a:pt x="586" y="57"/>
                    <a:pt x="597" y="73"/>
                    <a:pt x="593" y="102"/>
                  </a:cubicBezTo>
                  <a:cubicBezTo>
                    <a:pt x="635" y="107"/>
                    <a:pt x="682" y="102"/>
                    <a:pt x="728" y="106"/>
                  </a:cubicBezTo>
                  <a:cubicBezTo>
                    <a:pt x="741" y="107"/>
                    <a:pt x="754" y="113"/>
                    <a:pt x="767" y="114"/>
                  </a:cubicBezTo>
                  <a:cubicBezTo>
                    <a:pt x="785" y="115"/>
                    <a:pt x="803" y="111"/>
                    <a:pt x="818" y="112"/>
                  </a:cubicBezTo>
                  <a:cubicBezTo>
                    <a:pt x="844" y="115"/>
                    <a:pt x="866" y="132"/>
                    <a:pt x="878" y="148"/>
                  </a:cubicBezTo>
                  <a:cubicBezTo>
                    <a:pt x="884" y="158"/>
                    <a:pt x="882" y="167"/>
                    <a:pt x="884" y="181"/>
                  </a:cubicBezTo>
                  <a:cubicBezTo>
                    <a:pt x="887" y="194"/>
                    <a:pt x="894" y="207"/>
                    <a:pt x="894" y="217"/>
                  </a:cubicBezTo>
                  <a:cubicBezTo>
                    <a:pt x="895" y="231"/>
                    <a:pt x="887" y="243"/>
                    <a:pt x="888" y="261"/>
                  </a:cubicBezTo>
                  <a:cubicBezTo>
                    <a:pt x="891" y="302"/>
                    <a:pt x="892" y="350"/>
                    <a:pt x="894" y="393"/>
                  </a:cubicBezTo>
                  <a:cubicBezTo>
                    <a:pt x="896" y="413"/>
                    <a:pt x="893" y="433"/>
                    <a:pt x="896" y="454"/>
                  </a:cubicBezTo>
                  <a:cubicBezTo>
                    <a:pt x="902" y="505"/>
                    <a:pt x="899" y="558"/>
                    <a:pt x="903" y="604"/>
                  </a:cubicBezTo>
                  <a:cubicBezTo>
                    <a:pt x="904" y="618"/>
                    <a:pt x="909" y="631"/>
                    <a:pt x="906" y="644"/>
                  </a:cubicBezTo>
                  <a:cubicBezTo>
                    <a:pt x="907" y="648"/>
                    <a:pt x="910" y="651"/>
                    <a:pt x="911" y="655"/>
                  </a:cubicBezTo>
                  <a:cubicBezTo>
                    <a:pt x="910" y="720"/>
                    <a:pt x="939" y="783"/>
                    <a:pt x="908" y="830"/>
                  </a:cubicBezTo>
                  <a:cubicBezTo>
                    <a:pt x="886" y="840"/>
                    <a:pt x="864" y="830"/>
                    <a:pt x="843" y="843"/>
                  </a:cubicBezTo>
                  <a:cubicBezTo>
                    <a:pt x="839" y="852"/>
                    <a:pt x="834" y="866"/>
                    <a:pt x="825" y="864"/>
                  </a:cubicBezTo>
                  <a:cubicBezTo>
                    <a:pt x="814" y="893"/>
                    <a:pt x="812" y="924"/>
                    <a:pt x="790" y="939"/>
                  </a:cubicBezTo>
                  <a:cubicBezTo>
                    <a:pt x="767" y="955"/>
                    <a:pt x="733" y="949"/>
                    <a:pt x="704" y="950"/>
                  </a:cubicBezTo>
                  <a:cubicBezTo>
                    <a:pt x="699" y="953"/>
                    <a:pt x="697" y="956"/>
                    <a:pt x="694" y="959"/>
                  </a:cubicBezTo>
                  <a:cubicBezTo>
                    <a:pt x="677" y="976"/>
                    <a:pt x="647" y="972"/>
                    <a:pt x="617" y="978"/>
                  </a:cubicBezTo>
                  <a:cubicBezTo>
                    <a:pt x="551" y="967"/>
                    <a:pt x="473" y="973"/>
                    <a:pt x="405" y="957"/>
                  </a:cubicBezTo>
                  <a:cubicBezTo>
                    <a:pt x="384" y="952"/>
                    <a:pt x="366" y="945"/>
                    <a:pt x="345" y="944"/>
                  </a:cubicBezTo>
                  <a:cubicBezTo>
                    <a:pt x="325" y="939"/>
                    <a:pt x="301" y="928"/>
                    <a:pt x="282" y="922"/>
                  </a:cubicBezTo>
                  <a:cubicBezTo>
                    <a:pt x="244" y="910"/>
                    <a:pt x="208" y="895"/>
                    <a:pt x="168" y="883"/>
                  </a:cubicBezTo>
                  <a:cubicBezTo>
                    <a:pt x="150" y="878"/>
                    <a:pt x="134" y="874"/>
                    <a:pt x="111" y="866"/>
                  </a:cubicBezTo>
                  <a:cubicBezTo>
                    <a:pt x="91" y="858"/>
                    <a:pt x="73" y="851"/>
                    <a:pt x="54" y="845"/>
                  </a:cubicBezTo>
                  <a:cubicBezTo>
                    <a:pt x="47" y="840"/>
                    <a:pt x="42" y="833"/>
                    <a:pt x="34" y="830"/>
                  </a:cubicBezTo>
                  <a:cubicBezTo>
                    <a:pt x="31" y="819"/>
                    <a:pt x="25" y="802"/>
                    <a:pt x="41" y="801"/>
                  </a:cubicBezTo>
                  <a:close/>
                  <a:moveTo>
                    <a:pt x="409" y="415"/>
                  </a:moveTo>
                  <a:cubicBezTo>
                    <a:pt x="419" y="398"/>
                    <a:pt x="427" y="386"/>
                    <a:pt x="421" y="369"/>
                  </a:cubicBezTo>
                  <a:cubicBezTo>
                    <a:pt x="421" y="369"/>
                    <a:pt x="424" y="370"/>
                    <a:pt x="424" y="370"/>
                  </a:cubicBezTo>
                  <a:cubicBezTo>
                    <a:pt x="420" y="354"/>
                    <a:pt x="404" y="342"/>
                    <a:pt x="383" y="341"/>
                  </a:cubicBezTo>
                  <a:cubicBezTo>
                    <a:pt x="396" y="347"/>
                    <a:pt x="404" y="357"/>
                    <a:pt x="410" y="369"/>
                  </a:cubicBezTo>
                  <a:cubicBezTo>
                    <a:pt x="407" y="399"/>
                    <a:pt x="403" y="410"/>
                    <a:pt x="393" y="430"/>
                  </a:cubicBezTo>
                  <a:cubicBezTo>
                    <a:pt x="393" y="429"/>
                    <a:pt x="392" y="428"/>
                    <a:pt x="391" y="430"/>
                  </a:cubicBezTo>
                  <a:cubicBezTo>
                    <a:pt x="401" y="434"/>
                    <a:pt x="401" y="417"/>
                    <a:pt x="409" y="415"/>
                  </a:cubicBezTo>
                  <a:close/>
                  <a:moveTo>
                    <a:pt x="571" y="43"/>
                  </a:moveTo>
                  <a:cubicBezTo>
                    <a:pt x="560" y="22"/>
                    <a:pt x="505" y="14"/>
                    <a:pt x="482" y="13"/>
                  </a:cubicBezTo>
                  <a:cubicBezTo>
                    <a:pt x="443" y="11"/>
                    <a:pt x="396" y="15"/>
                    <a:pt x="356" y="19"/>
                  </a:cubicBezTo>
                  <a:cubicBezTo>
                    <a:pt x="326" y="22"/>
                    <a:pt x="290" y="16"/>
                    <a:pt x="275" y="25"/>
                  </a:cubicBezTo>
                  <a:cubicBezTo>
                    <a:pt x="267" y="30"/>
                    <a:pt x="258" y="47"/>
                    <a:pt x="258" y="53"/>
                  </a:cubicBezTo>
                  <a:cubicBezTo>
                    <a:pt x="264" y="51"/>
                    <a:pt x="270" y="50"/>
                    <a:pt x="277" y="49"/>
                  </a:cubicBezTo>
                  <a:cubicBezTo>
                    <a:pt x="279" y="45"/>
                    <a:pt x="280" y="42"/>
                    <a:pt x="284" y="40"/>
                  </a:cubicBezTo>
                  <a:cubicBezTo>
                    <a:pt x="296" y="33"/>
                    <a:pt x="310" y="32"/>
                    <a:pt x="324" y="30"/>
                  </a:cubicBezTo>
                  <a:cubicBezTo>
                    <a:pt x="330" y="29"/>
                    <a:pt x="335" y="26"/>
                    <a:pt x="340" y="25"/>
                  </a:cubicBezTo>
                  <a:cubicBezTo>
                    <a:pt x="358" y="23"/>
                    <a:pt x="377" y="24"/>
                    <a:pt x="395" y="25"/>
                  </a:cubicBezTo>
                  <a:cubicBezTo>
                    <a:pt x="408" y="26"/>
                    <a:pt x="422" y="23"/>
                    <a:pt x="431" y="25"/>
                  </a:cubicBezTo>
                  <a:cubicBezTo>
                    <a:pt x="435" y="26"/>
                    <a:pt x="439" y="29"/>
                    <a:pt x="444" y="30"/>
                  </a:cubicBezTo>
                  <a:cubicBezTo>
                    <a:pt x="458" y="33"/>
                    <a:pt x="472" y="30"/>
                    <a:pt x="487" y="33"/>
                  </a:cubicBezTo>
                  <a:cubicBezTo>
                    <a:pt x="503" y="36"/>
                    <a:pt x="518" y="43"/>
                    <a:pt x="535" y="44"/>
                  </a:cubicBezTo>
                  <a:cubicBezTo>
                    <a:pt x="542" y="54"/>
                    <a:pt x="551" y="65"/>
                    <a:pt x="548" y="77"/>
                  </a:cubicBezTo>
                  <a:cubicBezTo>
                    <a:pt x="565" y="73"/>
                    <a:pt x="582" y="65"/>
                    <a:pt x="571" y="43"/>
                  </a:cubicBezTo>
                  <a:close/>
                  <a:moveTo>
                    <a:pt x="288" y="51"/>
                  </a:moveTo>
                  <a:cubicBezTo>
                    <a:pt x="293" y="52"/>
                    <a:pt x="296" y="56"/>
                    <a:pt x="299" y="59"/>
                  </a:cubicBezTo>
                  <a:cubicBezTo>
                    <a:pt x="307" y="55"/>
                    <a:pt x="314" y="62"/>
                    <a:pt x="324" y="55"/>
                  </a:cubicBezTo>
                  <a:cubicBezTo>
                    <a:pt x="352" y="51"/>
                    <a:pt x="382" y="56"/>
                    <a:pt x="412" y="56"/>
                  </a:cubicBezTo>
                  <a:cubicBezTo>
                    <a:pt x="423" y="56"/>
                    <a:pt x="433" y="54"/>
                    <a:pt x="442" y="55"/>
                  </a:cubicBezTo>
                  <a:cubicBezTo>
                    <a:pt x="461" y="57"/>
                    <a:pt x="475" y="69"/>
                    <a:pt x="497" y="67"/>
                  </a:cubicBezTo>
                  <a:cubicBezTo>
                    <a:pt x="504" y="60"/>
                    <a:pt x="515" y="56"/>
                    <a:pt x="526" y="53"/>
                  </a:cubicBezTo>
                  <a:cubicBezTo>
                    <a:pt x="447" y="38"/>
                    <a:pt x="356" y="24"/>
                    <a:pt x="288" y="51"/>
                  </a:cubicBezTo>
                  <a:close/>
                  <a:moveTo>
                    <a:pt x="257" y="67"/>
                  </a:moveTo>
                  <a:cubicBezTo>
                    <a:pt x="255" y="78"/>
                    <a:pt x="248" y="119"/>
                    <a:pt x="268" y="112"/>
                  </a:cubicBezTo>
                  <a:cubicBezTo>
                    <a:pt x="271" y="105"/>
                    <a:pt x="270" y="100"/>
                    <a:pt x="268" y="92"/>
                  </a:cubicBezTo>
                  <a:cubicBezTo>
                    <a:pt x="269" y="83"/>
                    <a:pt x="281" y="71"/>
                    <a:pt x="283" y="63"/>
                  </a:cubicBezTo>
                  <a:cubicBezTo>
                    <a:pt x="274" y="57"/>
                    <a:pt x="264" y="62"/>
                    <a:pt x="257" y="67"/>
                  </a:cubicBezTo>
                  <a:close/>
                  <a:moveTo>
                    <a:pt x="444" y="65"/>
                  </a:moveTo>
                  <a:cubicBezTo>
                    <a:pt x="430" y="64"/>
                    <a:pt x="415" y="67"/>
                    <a:pt x="400" y="66"/>
                  </a:cubicBezTo>
                  <a:cubicBezTo>
                    <a:pt x="377" y="65"/>
                    <a:pt x="353" y="61"/>
                    <a:pt x="334" y="67"/>
                  </a:cubicBezTo>
                  <a:cubicBezTo>
                    <a:pt x="343" y="75"/>
                    <a:pt x="349" y="87"/>
                    <a:pt x="348" y="99"/>
                  </a:cubicBezTo>
                  <a:cubicBezTo>
                    <a:pt x="370" y="101"/>
                    <a:pt x="395" y="98"/>
                    <a:pt x="416" y="97"/>
                  </a:cubicBezTo>
                  <a:cubicBezTo>
                    <a:pt x="447" y="96"/>
                    <a:pt x="474" y="103"/>
                    <a:pt x="500" y="100"/>
                  </a:cubicBezTo>
                  <a:cubicBezTo>
                    <a:pt x="499" y="91"/>
                    <a:pt x="496" y="86"/>
                    <a:pt x="496" y="79"/>
                  </a:cubicBezTo>
                  <a:cubicBezTo>
                    <a:pt x="480" y="77"/>
                    <a:pt x="463" y="67"/>
                    <a:pt x="444" y="65"/>
                  </a:cubicBezTo>
                  <a:close/>
                  <a:moveTo>
                    <a:pt x="516" y="127"/>
                  </a:moveTo>
                  <a:cubicBezTo>
                    <a:pt x="522" y="126"/>
                    <a:pt x="526" y="124"/>
                    <a:pt x="528" y="120"/>
                  </a:cubicBezTo>
                  <a:cubicBezTo>
                    <a:pt x="529" y="109"/>
                    <a:pt x="525" y="100"/>
                    <a:pt x="526" y="92"/>
                  </a:cubicBezTo>
                  <a:cubicBezTo>
                    <a:pt x="526" y="83"/>
                    <a:pt x="534" y="75"/>
                    <a:pt x="531" y="65"/>
                  </a:cubicBezTo>
                  <a:cubicBezTo>
                    <a:pt x="496" y="62"/>
                    <a:pt x="510" y="110"/>
                    <a:pt x="516" y="127"/>
                  </a:cubicBezTo>
                  <a:close/>
                  <a:moveTo>
                    <a:pt x="318" y="96"/>
                  </a:moveTo>
                  <a:cubicBezTo>
                    <a:pt x="319" y="98"/>
                    <a:pt x="327" y="97"/>
                    <a:pt x="333" y="97"/>
                  </a:cubicBezTo>
                  <a:cubicBezTo>
                    <a:pt x="334" y="87"/>
                    <a:pt x="328" y="78"/>
                    <a:pt x="325" y="67"/>
                  </a:cubicBezTo>
                  <a:cubicBezTo>
                    <a:pt x="321" y="67"/>
                    <a:pt x="321" y="70"/>
                    <a:pt x="317" y="69"/>
                  </a:cubicBezTo>
                  <a:cubicBezTo>
                    <a:pt x="317" y="80"/>
                    <a:pt x="318" y="97"/>
                    <a:pt x="318" y="96"/>
                  </a:cubicBezTo>
                  <a:close/>
                  <a:moveTo>
                    <a:pt x="568" y="81"/>
                  </a:moveTo>
                  <a:cubicBezTo>
                    <a:pt x="569" y="87"/>
                    <a:pt x="573" y="96"/>
                    <a:pt x="576" y="104"/>
                  </a:cubicBezTo>
                  <a:cubicBezTo>
                    <a:pt x="578" y="104"/>
                    <a:pt x="581" y="104"/>
                    <a:pt x="583" y="104"/>
                  </a:cubicBezTo>
                  <a:cubicBezTo>
                    <a:pt x="587" y="94"/>
                    <a:pt x="588" y="79"/>
                    <a:pt x="579" y="74"/>
                  </a:cubicBezTo>
                  <a:cubicBezTo>
                    <a:pt x="576" y="79"/>
                    <a:pt x="574" y="79"/>
                    <a:pt x="568" y="81"/>
                  </a:cubicBezTo>
                  <a:close/>
                  <a:moveTo>
                    <a:pt x="287" y="79"/>
                  </a:moveTo>
                  <a:cubicBezTo>
                    <a:pt x="287" y="83"/>
                    <a:pt x="282" y="84"/>
                    <a:pt x="280" y="90"/>
                  </a:cubicBezTo>
                  <a:cubicBezTo>
                    <a:pt x="293" y="95"/>
                    <a:pt x="313" y="98"/>
                    <a:pt x="308" y="75"/>
                  </a:cubicBezTo>
                  <a:cubicBezTo>
                    <a:pt x="302" y="76"/>
                    <a:pt x="295" y="78"/>
                    <a:pt x="287" y="79"/>
                  </a:cubicBezTo>
                  <a:close/>
                  <a:moveTo>
                    <a:pt x="546" y="94"/>
                  </a:moveTo>
                  <a:cubicBezTo>
                    <a:pt x="539" y="91"/>
                    <a:pt x="533" y="101"/>
                    <a:pt x="538" y="107"/>
                  </a:cubicBezTo>
                  <a:cubicBezTo>
                    <a:pt x="546" y="105"/>
                    <a:pt x="552" y="106"/>
                    <a:pt x="563" y="105"/>
                  </a:cubicBezTo>
                  <a:cubicBezTo>
                    <a:pt x="563" y="99"/>
                    <a:pt x="561" y="93"/>
                    <a:pt x="559" y="86"/>
                  </a:cubicBezTo>
                  <a:cubicBezTo>
                    <a:pt x="553" y="87"/>
                    <a:pt x="548" y="89"/>
                    <a:pt x="546" y="94"/>
                  </a:cubicBezTo>
                  <a:close/>
                  <a:moveTo>
                    <a:pt x="79" y="96"/>
                  </a:moveTo>
                  <a:cubicBezTo>
                    <a:pt x="75" y="101"/>
                    <a:pt x="74" y="107"/>
                    <a:pt x="68" y="109"/>
                  </a:cubicBezTo>
                  <a:cubicBezTo>
                    <a:pt x="45" y="139"/>
                    <a:pt x="34" y="177"/>
                    <a:pt x="26" y="211"/>
                  </a:cubicBezTo>
                  <a:cubicBezTo>
                    <a:pt x="12" y="240"/>
                    <a:pt x="15" y="294"/>
                    <a:pt x="26" y="330"/>
                  </a:cubicBezTo>
                  <a:cubicBezTo>
                    <a:pt x="23" y="339"/>
                    <a:pt x="28" y="343"/>
                    <a:pt x="28" y="353"/>
                  </a:cubicBezTo>
                  <a:cubicBezTo>
                    <a:pt x="32" y="353"/>
                    <a:pt x="30" y="360"/>
                    <a:pt x="34" y="360"/>
                  </a:cubicBezTo>
                  <a:cubicBezTo>
                    <a:pt x="31" y="367"/>
                    <a:pt x="38" y="375"/>
                    <a:pt x="39" y="383"/>
                  </a:cubicBezTo>
                  <a:cubicBezTo>
                    <a:pt x="44" y="387"/>
                    <a:pt x="49" y="391"/>
                    <a:pt x="50" y="400"/>
                  </a:cubicBezTo>
                  <a:cubicBezTo>
                    <a:pt x="72" y="413"/>
                    <a:pt x="97" y="419"/>
                    <a:pt x="121" y="421"/>
                  </a:cubicBezTo>
                  <a:cubicBezTo>
                    <a:pt x="124" y="421"/>
                    <a:pt x="128" y="425"/>
                    <a:pt x="131" y="425"/>
                  </a:cubicBezTo>
                  <a:cubicBezTo>
                    <a:pt x="135" y="425"/>
                    <a:pt x="139" y="423"/>
                    <a:pt x="142" y="424"/>
                  </a:cubicBezTo>
                  <a:cubicBezTo>
                    <a:pt x="153" y="425"/>
                    <a:pt x="157" y="429"/>
                    <a:pt x="166" y="431"/>
                  </a:cubicBezTo>
                  <a:cubicBezTo>
                    <a:pt x="198" y="440"/>
                    <a:pt x="231" y="441"/>
                    <a:pt x="259" y="445"/>
                  </a:cubicBezTo>
                  <a:cubicBezTo>
                    <a:pt x="256" y="444"/>
                    <a:pt x="260" y="436"/>
                    <a:pt x="257" y="435"/>
                  </a:cubicBezTo>
                  <a:cubicBezTo>
                    <a:pt x="226" y="428"/>
                    <a:pt x="192" y="423"/>
                    <a:pt x="157" y="417"/>
                  </a:cubicBezTo>
                  <a:cubicBezTo>
                    <a:pt x="142" y="415"/>
                    <a:pt x="129" y="410"/>
                    <a:pt x="112" y="405"/>
                  </a:cubicBezTo>
                  <a:cubicBezTo>
                    <a:pt x="79" y="395"/>
                    <a:pt x="57" y="383"/>
                    <a:pt x="39" y="363"/>
                  </a:cubicBezTo>
                  <a:cubicBezTo>
                    <a:pt x="32" y="350"/>
                    <a:pt x="33" y="337"/>
                    <a:pt x="33" y="328"/>
                  </a:cubicBezTo>
                  <a:cubicBezTo>
                    <a:pt x="32" y="322"/>
                    <a:pt x="29" y="316"/>
                    <a:pt x="29" y="310"/>
                  </a:cubicBezTo>
                  <a:cubicBezTo>
                    <a:pt x="28" y="296"/>
                    <a:pt x="32" y="277"/>
                    <a:pt x="34" y="263"/>
                  </a:cubicBezTo>
                  <a:cubicBezTo>
                    <a:pt x="37" y="243"/>
                    <a:pt x="40" y="223"/>
                    <a:pt x="44" y="203"/>
                  </a:cubicBezTo>
                  <a:cubicBezTo>
                    <a:pt x="52" y="160"/>
                    <a:pt x="75" y="123"/>
                    <a:pt x="97" y="94"/>
                  </a:cubicBezTo>
                  <a:cubicBezTo>
                    <a:pt x="87" y="92"/>
                    <a:pt x="87" y="94"/>
                    <a:pt x="79" y="96"/>
                  </a:cubicBezTo>
                  <a:close/>
                  <a:moveTo>
                    <a:pt x="247" y="104"/>
                  </a:moveTo>
                  <a:cubicBezTo>
                    <a:pt x="241" y="103"/>
                    <a:pt x="239" y="98"/>
                    <a:pt x="233" y="97"/>
                  </a:cubicBezTo>
                  <a:cubicBezTo>
                    <a:pt x="201" y="93"/>
                    <a:pt x="164" y="98"/>
                    <a:pt x="124" y="95"/>
                  </a:cubicBezTo>
                  <a:cubicBezTo>
                    <a:pt x="89" y="115"/>
                    <a:pt x="71" y="146"/>
                    <a:pt x="59" y="188"/>
                  </a:cubicBezTo>
                  <a:cubicBezTo>
                    <a:pt x="54" y="207"/>
                    <a:pt x="54" y="226"/>
                    <a:pt x="53" y="244"/>
                  </a:cubicBezTo>
                  <a:cubicBezTo>
                    <a:pt x="52" y="254"/>
                    <a:pt x="46" y="263"/>
                    <a:pt x="45" y="273"/>
                  </a:cubicBezTo>
                  <a:cubicBezTo>
                    <a:pt x="41" y="299"/>
                    <a:pt x="39" y="329"/>
                    <a:pt x="50" y="358"/>
                  </a:cubicBezTo>
                  <a:cubicBezTo>
                    <a:pt x="72" y="384"/>
                    <a:pt x="104" y="388"/>
                    <a:pt x="135" y="401"/>
                  </a:cubicBezTo>
                  <a:cubicBezTo>
                    <a:pt x="152" y="406"/>
                    <a:pt x="170" y="406"/>
                    <a:pt x="187" y="409"/>
                  </a:cubicBezTo>
                  <a:cubicBezTo>
                    <a:pt x="215" y="412"/>
                    <a:pt x="241" y="426"/>
                    <a:pt x="266" y="421"/>
                  </a:cubicBezTo>
                  <a:cubicBezTo>
                    <a:pt x="269" y="396"/>
                    <a:pt x="246" y="378"/>
                    <a:pt x="254" y="356"/>
                  </a:cubicBezTo>
                  <a:cubicBezTo>
                    <a:pt x="264" y="333"/>
                    <a:pt x="316" y="325"/>
                    <a:pt x="338" y="328"/>
                  </a:cubicBezTo>
                  <a:cubicBezTo>
                    <a:pt x="356" y="330"/>
                    <a:pt x="378" y="328"/>
                    <a:pt x="394" y="331"/>
                  </a:cubicBezTo>
                  <a:cubicBezTo>
                    <a:pt x="412" y="336"/>
                    <a:pt x="422" y="349"/>
                    <a:pt x="432" y="358"/>
                  </a:cubicBezTo>
                  <a:cubicBezTo>
                    <a:pt x="433" y="361"/>
                    <a:pt x="436" y="365"/>
                    <a:pt x="437" y="370"/>
                  </a:cubicBezTo>
                  <a:cubicBezTo>
                    <a:pt x="434" y="395"/>
                    <a:pt x="421" y="424"/>
                    <a:pt x="400" y="439"/>
                  </a:cubicBezTo>
                  <a:cubicBezTo>
                    <a:pt x="406" y="447"/>
                    <a:pt x="396" y="453"/>
                    <a:pt x="401" y="461"/>
                  </a:cubicBezTo>
                  <a:cubicBezTo>
                    <a:pt x="430" y="460"/>
                    <a:pt x="449" y="464"/>
                    <a:pt x="475" y="465"/>
                  </a:cubicBezTo>
                  <a:cubicBezTo>
                    <a:pt x="504" y="471"/>
                    <a:pt x="549" y="472"/>
                    <a:pt x="573" y="478"/>
                  </a:cubicBezTo>
                  <a:cubicBezTo>
                    <a:pt x="594" y="477"/>
                    <a:pt x="601" y="481"/>
                    <a:pt x="620" y="476"/>
                  </a:cubicBezTo>
                  <a:cubicBezTo>
                    <a:pt x="643" y="462"/>
                    <a:pt x="666" y="455"/>
                    <a:pt x="681" y="435"/>
                  </a:cubicBezTo>
                  <a:cubicBezTo>
                    <a:pt x="705" y="404"/>
                    <a:pt x="725" y="359"/>
                    <a:pt x="733" y="312"/>
                  </a:cubicBezTo>
                  <a:cubicBezTo>
                    <a:pt x="735" y="296"/>
                    <a:pt x="734" y="280"/>
                    <a:pt x="737" y="266"/>
                  </a:cubicBezTo>
                  <a:cubicBezTo>
                    <a:pt x="739" y="260"/>
                    <a:pt x="742" y="255"/>
                    <a:pt x="744" y="249"/>
                  </a:cubicBezTo>
                  <a:cubicBezTo>
                    <a:pt x="751" y="218"/>
                    <a:pt x="758" y="186"/>
                    <a:pt x="767" y="157"/>
                  </a:cubicBezTo>
                  <a:cubicBezTo>
                    <a:pt x="774" y="154"/>
                    <a:pt x="776" y="145"/>
                    <a:pt x="781" y="138"/>
                  </a:cubicBezTo>
                  <a:cubicBezTo>
                    <a:pt x="785" y="133"/>
                    <a:pt x="796" y="128"/>
                    <a:pt x="794" y="124"/>
                  </a:cubicBezTo>
                  <a:cubicBezTo>
                    <a:pt x="792" y="124"/>
                    <a:pt x="784" y="123"/>
                    <a:pt x="782" y="126"/>
                  </a:cubicBezTo>
                  <a:cubicBezTo>
                    <a:pt x="707" y="110"/>
                    <a:pt x="611" y="113"/>
                    <a:pt x="541" y="116"/>
                  </a:cubicBezTo>
                  <a:cubicBezTo>
                    <a:pt x="537" y="122"/>
                    <a:pt x="540" y="122"/>
                    <a:pt x="538" y="129"/>
                  </a:cubicBezTo>
                  <a:cubicBezTo>
                    <a:pt x="532" y="134"/>
                    <a:pt x="524" y="137"/>
                    <a:pt x="513" y="138"/>
                  </a:cubicBezTo>
                  <a:cubicBezTo>
                    <a:pt x="506" y="133"/>
                    <a:pt x="502" y="125"/>
                    <a:pt x="501" y="114"/>
                  </a:cubicBezTo>
                  <a:cubicBezTo>
                    <a:pt x="433" y="106"/>
                    <a:pt x="353" y="109"/>
                    <a:pt x="280" y="107"/>
                  </a:cubicBezTo>
                  <a:cubicBezTo>
                    <a:pt x="278" y="126"/>
                    <a:pt x="245" y="127"/>
                    <a:pt x="247" y="104"/>
                  </a:cubicBezTo>
                  <a:close/>
                  <a:moveTo>
                    <a:pt x="803" y="135"/>
                  </a:moveTo>
                  <a:cubicBezTo>
                    <a:pt x="782" y="154"/>
                    <a:pt x="766" y="189"/>
                    <a:pt x="766" y="214"/>
                  </a:cubicBezTo>
                  <a:cubicBezTo>
                    <a:pt x="749" y="256"/>
                    <a:pt x="748" y="300"/>
                    <a:pt x="735" y="343"/>
                  </a:cubicBezTo>
                  <a:cubicBezTo>
                    <a:pt x="729" y="364"/>
                    <a:pt x="722" y="384"/>
                    <a:pt x="714" y="400"/>
                  </a:cubicBezTo>
                  <a:cubicBezTo>
                    <a:pt x="706" y="415"/>
                    <a:pt x="699" y="427"/>
                    <a:pt x="694" y="444"/>
                  </a:cubicBezTo>
                  <a:cubicBezTo>
                    <a:pt x="665" y="480"/>
                    <a:pt x="614" y="494"/>
                    <a:pt x="554" y="486"/>
                  </a:cubicBezTo>
                  <a:cubicBezTo>
                    <a:pt x="500" y="479"/>
                    <a:pt x="446" y="471"/>
                    <a:pt x="399" y="468"/>
                  </a:cubicBezTo>
                  <a:cubicBezTo>
                    <a:pt x="393" y="475"/>
                    <a:pt x="396" y="482"/>
                    <a:pt x="394" y="492"/>
                  </a:cubicBezTo>
                  <a:cubicBezTo>
                    <a:pt x="434" y="498"/>
                    <a:pt x="478" y="501"/>
                    <a:pt x="521" y="506"/>
                  </a:cubicBezTo>
                  <a:cubicBezTo>
                    <a:pt x="553" y="510"/>
                    <a:pt x="576" y="515"/>
                    <a:pt x="604" y="511"/>
                  </a:cubicBezTo>
                  <a:cubicBezTo>
                    <a:pt x="631" y="507"/>
                    <a:pt x="662" y="501"/>
                    <a:pt x="681" y="486"/>
                  </a:cubicBezTo>
                  <a:cubicBezTo>
                    <a:pt x="686" y="482"/>
                    <a:pt x="691" y="476"/>
                    <a:pt x="696" y="471"/>
                  </a:cubicBezTo>
                  <a:cubicBezTo>
                    <a:pt x="718" y="451"/>
                    <a:pt x="730" y="430"/>
                    <a:pt x="744" y="402"/>
                  </a:cubicBezTo>
                  <a:cubicBezTo>
                    <a:pt x="758" y="362"/>
                    <a:pt x="768" y="309"/>
                    <a:pt x="766" y="270"/>
                  </a:cubicBezTo>
                  <a:cubicBezTo>
                    <a:pt x="776" y="256"/>
                    <a:pt x="773" y="237"/>
                    <a:pt x="777" y="221"/>
                  </a:cubicBezTo>
                  <a:cubicBezTo>
                    <a:pt x="780" y="212"/>
                    <a:pt x="786" y="199"/>
                    <a:pt x="791" y="190"/>
                  </a:cubicBezTo>
                  <a:cubicBezTo>
                    <a:pt x="801" y="168"/>
                    <a:pt x="812" y="158"/>
                    <a:pt x="830" y="147"/>
                  </a:cubicBezTo>
                  <a:cubicBezTo>
                    <a:pt x="837" y="146"/>
                    <a:pt x="839" y="145"/>
                    <a:pt x="845" y="142"/>
                  </a:cubicBezTo>
                  <a:cubicBezTo>
                    <a:pt x="852" y="143"/>
                    <a:pt x="856" y="148"/>
                    <a:pt x="862" y="150"/>
                  </a:cubicBezTo>
                  <a:cubicBezTo>
                    <a:pt x="853" y="130"/>
                    <a:pt x="822" y="125"/>
                    <a:pt x="803" y="135"/>
                  </a:cubicBezTo>
                  <a:close/>
                  <a:moveTo>
                    <a:pt x="782" y="241"/>
                  </a:moveTo>
                  <a:cubicBezTo>
                    <a:pt x="781" y="250"/>
                    <a:pt x="781" y="261"/>
                    <a:pt x="781" y="270"/>
                  </a:cubicBezTo>
                  <a:cubicBezTo>
                    <a:pt x="811" y="272"/>
                    <a:pt x="861" y="264"/>
                    <a:pt x="872" y="246"/>
                  </a:cubicBezTo>
                  <a:cubicBezTo>
                    <a:pt x="877" y="237"/>
                    <a:pt x="875" y="223"/>
                    <a:pt x="874" y="211"/>
                  </a:cubicBezTo>
                  <a:cubicBezTo>
                    <a:pt x="874" y="210"/>
                    <a:pt x="873" y="209"/>
                    <a:pt x="872" y="209"/>
                  </a:cubicBezTo>
                  <a:cubicBezTo>
                    <a:pt x="857" y="237"/>
                    <a:pt x="814" y="241"/>
                    <a:pt x="782" y="241"/>
                  </a:cubicBezTo>
                  <a:close/>
                  <a:moveTo>
                    <a:pt x="833" y="273"/>
                  </a:moveTo>
                  <a:cubicBezTo>
                    <a:pt x="839" y="314"/>
                    <a:pt x="839" y="350"/>
                    <a:pt x="833" y="388"/>
                  </a:cubicBezTo>
                  <a:cubicBezTo>
                    <a:pt x="831" y="405"/>
                    <a:pt x="834" y="426"/>
                    <a:pt x="825" y="441"/>
                  </a:cubicBezTo>
                  <a:cubicBezTo>
                    <a:pt x="820" y="412"/>
                    <a:pt x="832" y="356"/>
                    <a:pt x="830" y="309"/>
                  </a:cubicBezTo>
                  <a:cubicBezTo>
                    <a:pt x="829" y="298"/>
                    <a:pt x="831" y="275"/>
                    <a:pt x="818" y="277"/>
                  </a:cubicBezTo>
                  <a:cubicBezTo>
                    <a:pt x="817" y="291"/>
                    <a:pt x="822" y="327"/>
                    <a:pt x="815" y="349"/>
                  </a:cubicBezTo>
                  <a:cubicBezTo>
                    <a:pt x="807" y="322"/>
                    <a:pt x="814" y="305"/>
                    <a:pt x="810" y="279"/>
                  </a:cubicBezTo>
                  <a:cubicBezTo>
                    <a:pt x="800" y="278"/>
                    <a:pt x="791" y="280"/>
                    <a:pt x="782" y="278"/>
                  </a:cubicBezTo>
                  <a:cubicBezTo>
                    <a:pt x="785" y="308"/>
                    <a:pt x="783" y="333"/>
                    <a:pt x="781" y="358"/>
                  </a:cubicBezTo>
                  <a:cubicBezTo>
                    <a:pt x="779" y="383"/>
                    <a:pt x="781" y="409"/>
                    <a:pt x="780" y="437"/>
                  </a:cubicBezTo>
                  <a:cubicBezTo>
                    <a:pt x="777" y="491"/>
                    <a:pt x="774" y="559"/>
                    <a:pt x="770" y="613"/>
                  </a:cubicBezTo>
                  <a:cubicBezTo>
                    <a:pt x="764" y="697"/>
                    <a:pt x="765" y="785"/>
                    <a:pt x="785" y="857"/>
                  </a:cubicBezTo>
                  <a:cubicBezTo>
                    <a:pt x="794" y="873"/>
                    <a:pt x="795" y="891"/>
                    <a:pt x="800" y="908"/>
                  </a:cubicBezTo>
                  <a:cubicBezTo>
                    <a:pt x="810" y="887"/>
                    <a:pt x="813" y="869"/>
                    <a:pt x="811" y="841"/>
                  </a:cubicBezTo>
                  <a:cubicBezTo>
                    <a:pt x="809" y="812"/>
                    <a:pt x="805" y="776"/>
                    <a:pt x="802" y="745"/>
                  </a:cubicBezTo>
                  <a:cubicBezTo>
                    <a:pt x="801" y="735"/>
                    <a:pt x="793" y="720"/>
                    <a:pt x="806" y="714"/>
                  </a:cubicBezTo>
                  <a:cubicBezTo>
                    <a:pt x="815" y="759"/>
                    <a:pt x="814" y="808"/>
                    <a:pt x="825" y="850"/>
                  </a:cubicBezTo>
                  <a:cubicBezTo>
                    <a:pt x="835" y="842"/>
                    <a:pt x="833" y="829"/>
                    <a:pt x="835" y="817"/>
                  </a:cubicBezTo>
                  <a:cubicBezTo>
                    <a:pt x="840" y="781"/>
                    <a:pt x="847" y="741"/>
                    <a:pt x="841" y="699"/>
                  </a:cubicBezTo>
                  <a:cubicBezTo>
                    <a:pt x="835" y="658"/>
                    <a:pt x="823" y="618"/>
                    <a:pt x="832" y="586"/>
                  </a:cubicBezTo>
                  <a:cubicBezTo>
                    <a:pt x="840" y="605"/>
                    <a:pt x="836" y="626"/>
                    <a:pt x="840" y="647"/>
                  </a:cubicBezTo>
                  <a:cubicBezTo>
                    <a:pt x="850" y="711"/>
                    <a:pt x="859" y="768"/>
                    <a:pt x="845" y="831"/>
                  </a:cubicBezTo>
                  <a:cubicBezTo>
                    <a:pt x="859" y="823"/>
                    <a:pt x="889" y="831"/>
                    <a:pt x="902" y="820"/>
                  </a:cubicBezTo>
                  <a:cubicBezTo>
                    <a:pt x="921" y="802"/>
                    <a:pt x="910" y="746"/>
                    <a:pt x="909" y="721"/>
                  </a:cubicBezTo>
                  <a:cubicBezTo>
                    <a:pt x="909" y="721"/>
                    <a:pt x="910" y="719"/>
                    <a:pt x="909" y="718"/>
                  </a:cubicBezTo>
                  <a:cubicBezTo>
                    <a:pt x="907" y="699"/>
                    <a:pt x="900" y="681"/>
                    <a:pt x="899" y="662"/>
                  </a:cubicBezTo>
                  <a:cubicBezTo>
                    <a:pt x="899" y="632"/>
                    <a:pt x="895" y="603"/>
                    <a:pt x="893" y="574"/>
                  </a:cubicBezTo>
                  <a:cubicBezTo>
                    <a:pt x="887" y="472"/>
                    <a:pt x="884" y="359"/>
                    <a:pt x="878" y="254"/>
                  </a:cubicBezTo>
                  <a:cubicBezTo>
                    <a:pt x="878" y="254"/>
                    <a:pt x="878" y="253"/>
                    <a:pt x="877" y="253"/>
                  </a:cubicBezTo>
                  <a:cubicBezTo>
                    <a:pt x="865" y="262"/>
                    <a:pt x="851" y="269"/>
                    <a:pt x="833" y="273"/>
                  </a:cubicBezTo>
                  <a:close/>
                  <a:moveTo>
                    <a:pt x="373" y="346"/>
                  </a:moveTo>
                  <a:cubicBezTo>
                    <a:pt x="365" y="344"/>
                    <a:pt x="358" y="345"/>
                    <a:pt x="350" y="344"/>
                  </a:cubicBezTo>
                  <a:cubicBezTo>
                    <a:pt x="344" y="343"/>
                    <a:pt x="337" y="340"/>
                    <a:pt x="330" y="339"/>
                  </a:cubicBezTo>
                  <a:cubicBezTo>
                    <a:pt x="307" y="337"/>
                    <a:pt x="270" y="341"/>
                    <a:pt x="264" y="363"/>
                  </a:cubicBezTo>
                  <a:cubicBezTo>
                    <a:pt x="259" y="383"/>
                    <a:pt x="275" y="397"/>
                    <a:pt x="278" y="419"/>
                  </a:cubicBezTo>
                  <a:cubicBezTo>
                    <a:pt x="282" y="419"/>
                    <a:pt x="285" y="421"/>
                    <a:pt x="289" y="421"/>
                  </a:cubicBezTo>
                  <a:cubicBezTo>
                    <a:pt x="288" y="413"/>
                    <a:pt x="277" y="407"/>
                    <a:pt x="279" y="399"/>
                  </a:cubicBezTo>
                  <a:cubicBezTo>
                    <a:pt x="294" y="407"/>
                    <a:pt x="296" y="428"/>
                    <a:pt x="319" y="427"/>
                  </a:cubicBezTo>
                  <a:cubicBezTo>
                    <a:pt x="313" y="412"/>
                    <a:pt x="297" y="401"/>
                    <a:pt x="294" y="386"/>
                  </a:cubicBezTo>
                  <a:cubicBezTo>
                    <a:pt x="308" y="399"/>
                    <a:pt x="320" y="413"/>
                    <a:pt x="330" y="429"/>
                  </a:cubicBezTo>
                  <a:cubicBezTo>
                    <a:pt x="338" y="428"/>
                    <a:pt x="347" y="433"/>
                    <a:pt x="353" y="430"/>
                  </a:cubicBezTo>
                  <a:cubicBezTo>
                    <a:pt x="342" y="413"/>
                    <a:pt x="325" y="402"/>
                    <a:pt x="320" y="380"/>
                  </a:cubicBezTo>
                  <a:cubicBezTo>
                    <a:pt x="335" y="396"/>
                    <a:pt x="349" y="412"/>
                    <a:pt x="361" y="430"/>
                  </a:cubicBezTo>
                  <a:cubicBezTo>
                    <a:pt x="366" y="427"/>
                    <a:pt x="370" y="434"/>
                    <a:pt x="373" y="429"/>
                  </a:cubicBezTo>
                  <a:cubicBezTo>
                    <a:pt x="366" y="416"/>
                    <a:pt x="355" y="402"/>
                    <a:pt x="351" y="390"/>
                  </a:cubicBezTo>
                  <a:cubicBezTo>
                    <a:pt x="359" y="390"/>
                    <a:pt x="363" y="400"/>
                    <a:pt x="368" y="406"/>
                  </a:cubicBezTo>
                  <a:cubicBezTo>
                    <a:pt x="373" y="413"/>
                    <a:pt x="377" y="421"/>
                    <a:pt x="383" y="426"/>
                  </a:cubicBezTo>
                  <a:cubicBezTo>
                    <a:pt x="400" y="395"/>
                    <a:pt x="409" y="360"/>
                    <a:pt x="373" y="346"/>
                  </a:cubicBezTo>
                  <a:close/>
                  <a:moveTo>
                    <a:pt x="759" y="390"/>
                  </a:moveTo>
                  <a:cubicBezTo>
                    <a:pt x="767" y="417"/>
                    <a:pt x="763" y="450"/>
                    <a:pt x="760" y="476"/>
                  </a:cubicBezTo>
                  <a:cubicBezTo>
                    <a:pt x="756" y="507"/>
                    <a:pt x="754" y="534"/>
                    <a:pt x="752" y="563"/>
                  </a:cubicBezTo>
                  <a:cubicBezTo>
                    <a:pt x="747" y="660"/>
                    <a:pt x="738" y="762"/>
                    <a:pt x="762" y="857"/>
                  </a:cubicBezTo>
                  <a:cubicBezTo>
                    <a:pt x="766" y="861"/>
                    <a:pt x="770" y="868"/>
                    <a:pt x="772" y="874"/>
                  </a:cubicBezTo>
                  <a:cubicBezTo>
                    <a:pt x="776" y="887"/>
                    <a:pt x="777" y="910"/>
                    <a:pt x="771" y="918"/>
                  </a:cubicBezTo>
                  <a:cubicBezTo>
                    <a:pt x="760" y="933"/>
                    <a:pt x="733" y="927"/>
                    <a:pt x="715" y="926"/>
                  </a:cubicBezTo>
                  <a:cubicBezTo>
                    <a:pt x="711" y="930"/>
                    <a:pt x="711" y="938"/>
                    <a:pt x="708" y="943"/>
                  </a:cubicBezTo>
                  <a:cubicBezTo>
                    <a:pt x="739" y="939"/>
                    <a:pt x="770" y="946"/>
                    <a:pt x="789" y="927"/>
                  </a:cubicBezTo>
                  <a:cubicBezTo>
                    <a:pt x="781" y="921"/>
                    <a:pt x="789" y="916"/>
                    <a:pt x="791" y="909"/>
                  </a:cubicBezTo>
                  <a:cubicBezTo>
                    <a:pt x="781" y="870"/>
                    <a:pt x="770" y="836"/>
                    <a:pt x="764" y="798"/>
                  </a:cubicBezTo>
                  <a:cubicBezTo>
                    <a:pt x="754" y="746"/>
                    <a:pt x="762" y="695"/>
                    <a:pt x="762" y="638"/>
                  </a:cubicBezTo>
                  <a:cubicBezTo>
                    <a:pt x="762" y="631"/>
                    <a:pt x="760" y="623"/>
                    <a:pt x="760" y="615"/>
                  </a:cubicBezTo>
                  <a:cubicBezTo>
                    <a:pt x="761" y="572"/>
                    <a:pt x="767" y="522"/>
                    <a:pt x="769" y="482"/>
                  </a:cubicBezTo>
                  <a:cubicBezTo>
                    <a:pt x="770" y="435"/>
                    <a:pt x="775" y="392"/>
                    <a:pt x="767" y="350"/>
                  </a:cubicBezTo>
                  <a:cubicBezTo>
                    <a:pt x="764" y="363"/>
                    <a:pt x="764" y="379"/>
                    <a:pt x="759" y="390"/>
                  </a:cubicBezTo>
                  <a:close/>
                  <a:moveTo>
                    <a:pt x="713" y="477"/>
                  </a:moveTo>
                  <a:cubicBezTo>
                    <a:pt x="720" y="485"/>
                    <a:pt x="710" y="492"/>
                    <a:pt x="709" y="501"/>
                  </a:cubicBezTo>
                  <a:cubicBezTo>
                    <a:pt x="701" y="550"/>
                    <a:pt x="709" y="598"/>
                    <a:pt x="709" y="644"/>
                  </a:cubicBezTo>
                  <a:cubicBezTo>
                    <a:pt x="708" y="706"/>
                    <a:pt x="713" y="754"/>
                    <a:pt x="714" y="808"/>
                  </a:cubicBezTo>
                  <a:cubicBezTo>
                    <a:pt x="714" y="819"/>
                    <a:pt x="712" y="830"/>
                    <a:pt x="713" y="840"/>
                  </a:cubicBezTo>
                  <a:cubicBezTo>
                    <a:pt x="713" y="845"/>
                    <a:pt x="716" y="849"/>
                    <a:pt x="716" y="855"/>
                  </a:cubicBezTo>
                  <a:cubicBezTo>
                    <a:pt x="718" y="876"/>
                    <a:pt x="715" y="896"/>
                    <a:pt x="715" y="917"/>
                  </a:cubicBezTo>
                  <a:cubicBezTo>
                    <a:pt x="734" y="920"/>
                    <a:pt x="745" y="923"/>
                    <a:pt x="761" y="914"/>
                  </a:cubicBezTo>
                  <a:cubicBezTo>
                    <a:pt x="774" y="895"/>
                    <a:pt x="759" y="873"/>
                    <a:pt x="754" y="857"/>
                  </a:cubicBezTo>
                  <a:cubicBezTo>
                    <a:pt x="740" y="820"/>
                    <a:pt x="736" y="767"/>
                    <a:pt x="737" y="724"/>
                  </a:cubicBezTo>
                  <a:cubicBezTo>
                    <a:pt x="740" y="641"/>
                    <a:pt x="742" y="559"/>
                    <a:pt x="751" y="478"/>
                  </a:cubicBezTo>
                  <a:cubicBezTo>
                    <a:pt x="754" y="451"/>
                    <a:pt x="761" y="432"/>
                    <a:pt x="755" y="405"/>
                  </a:cubicBezTo>
                  <a:cubicBezTo>
                    <a:pt x="748" y="430"/>
                    <a:pt x="735" y="456"/>
                    <a:pt x="713" y="477"/>
                  </a:cubicBezTo>
                  <a:close/>
                  <a:moveTo>
                    <a:pt x="56" y="476"/>
                  </a:moveTo>
                  <a:cubicBezTo>
                    <a:pt x="58" y="495"/>
                    <a:pt x="62" y="515"/>
                    <a:pt x="63" y="531"/>
                  </a:cubicBezTo>
                  <a:cubicBezTo>
                    <a:pt x="65" y="571"/>
                    <a:pt x="63" y="599"/>
                    <a:pt x="61" y="634"/>
                  </a:cubicBezTo>
                  <a:cubicBezTo>
                    <a:pt x="61" y="654"/>
                    <a:pt x="64" y="672"/>
                    <a:pt x="65" y="689"/>
                  </a:cubicBezTo>
                  <a:cubicBezTo>
                    <a:pt x="66" y="712"/>
                    <a:pt x="61" y="735"/>
                    <a:pt x="58" y="757"/>
                  </a:cubicBezTo>
                  <a:cubicBezTo>
                    <a:pt x="55" y="773"/>
                    <a:pt x="51" y="787"/>
                    <a:pt x="50" y="803"/>
                  </a:cubicBezTo>
                  <a:cubicBezTo>
                    <a:pt x="72" y="817"/>
                    <a:pt x="98" y="822"/>
                    <a:pt x="126" y="831"/>
                  </a:cubicBezTo>
                  <a:cubicBezTo>
                    <a:pt x="158" y="841"/>
                    <a:pt x="194" y="851"/>
                    <a:pt x="228" y="864"/>
                  </a:cubicBezTo>
                  <a:cubicBezTo>
                    <a:pt x="261" y="877"/>
                    <a:pt x="293" y="892"/>
                    <a:pt x="325" y="901"/>
                  </a:cubicBezTo>
                  <a:cubicBezTo>
                    <a:pt x="345" y="906"/>
                    <a:pt x="367" y="907"/>
                    <a:pt x="385" y="912"/>
                  </a:cubicBezTo>
                  <a:cubicBezTo>
                    <a:pt x="390" y="913"/>
                    <a:pt x="396" y="917"/>
                    <a:pt x="401" y="918"/>
                  </a:cubicBezTo>
                  <a:cubicBezTo>
                    <a:pt x="437" y="928"/>
                    <a:pt x="478" y="927"/>
                    <a:pt x="515" y="935"/>
                  </a:cubicBezTo>
                  <a:cubicBezTo>
                    <a:pt x="554" y="945"/>
                    <a:pt x="602" y="943"/>
                    <a:pt x="642" y="942"/>
                  </a:cubicBezTo>
                  <a:cubicBezTo>
                    <a:pt x="649" y="937"/>
                    <a:pt x="653" y="937"/>
                    <a:pt x="663" y="934"/>
                  </a:cubicBezTo>
                  <a:cubicBezTo>
                    <a:pt x="693" y="911"/>
                    <a:pt x="683" y="855"/>
                    <a:pt x="680" y="815"/>
                  </a:cubicBezTo>
                  <a:cubicBezTo>
                    <a:pt x="677" y="765"/>
                    <a:pt x="672" y="718"/>
                    <a:pt x="671" y="680"/>
                  </a:cubicBezTo>
                  <a:cubicBezTo>
                    <a:pt x="671" y="653"/>
                    <a:pt x="675" y="628"/>
                    <a:pt x="674" y="602"/>
                  </a:cubicBezTo>
                  <a:cubicBezTo>
                    <a:pt x="673" y="568"/>
                    <a:pt x="673" y="536"/>
                    <a:pt x="676" y="506"/>
                  </a:cubicBezTo>
                  <a:cubicBezTo>
                    <a:pt x="648" y="513"/>
                    <a:pt x="620" y="527"/>
                    <a:pt x="587" y="525"/>
                  </a:cubicBezTo>
                  <a:cubicBezTo>
                    <a:pt x="521" y="520"/>
                    <a:pt x="450" y="509"/>
                    <a:pt x="394" y="501"/>
                  </a:cubicBezTo>
                  <a:cubicBezTo>
                    <a:pt x="392" y="523"/>
                    <a:pt x="393" y="550"/>
                    <a:pt x="376" y="561"/>
                  </a:cubicBezTo>
                  <a:cubicBezTo>
                    <a:pt x="365" y="568"/>
                    <a:pt x="353" y="565"/>
                    <a:pt x="341" y="564"/>
                  </a:cubicBezTo>
                  <a:cubicBezTo>
                    <a:pt x="324" y="564"/>
                    <a:pt x="301" y="570"/>
                    <a:pt x="287" y="563"/>
                  </a:cubicBezTo>
                  <a:cubicBezTo>
                    <a:pt x="268" y="554"/>
                    <a:pt x="259" y="517"/>
                    <a:pt x="259" y="496"/>
                  </a:cubicBezTo>
                  <a:cubicBezTo>
                    <a:pt x="259" y="486"/>
                    <a:pt x="266" y="476"/>
                    <a:pt x="264" y="466"/>
                  </a:cubicBezTo>
                  <a:cubicBezTo>
                    <a:pt x="260" y="464"/>
                    <a:pt x="254" y="463"/>
                    <a:pt x="247" y="464"/>
                  </a:cubicBezTo>
                  <a:cubicBezTo>
                    <a:pt x="188" y="439"/>
                    <a:pt x="113" y="437"/>
                    <a:pt x="54" y="415"/>
                  </a:cubicBezTo>
                  <a:cubicBezTo>
                    <a:pt x="53" y="415"/>
                    <a:pt x="52" y="415"/>
                    <a:pt x="53" y="416"/>
                  </a:cubicBezTo>
                  <a:cubicBezTo>
                    <a:pt x="49" y="426"/>
                    <a:pt x="54" y="455"/>
                    <a:pt x="56" y="476"/>
                  </a:cubicBezTo>
                  <a:close/>
                  <a:moveTo>
                    <a:pt x="364" y="445"/>
                  </a:moveTo>
                  <a:cubicBezTo>
                    <a:pt x="335" y="438"/>
                    <a:pt x="307" y="434"/>
                    <a:pt x="274" y="430"/>
                  </a:cubicBezTo>
                  <a:cubicBezTo>
                    <a:pt x="269" y="436"/>
                    <a:pt x="271" y="441"/>
                    <a:pt x="274" y="450"/>
                  </a:cubicBezTo>
                  <a:cubicBezTo>
                    <a:pt x="305" y="466"/>
                    <a:pt x="351" y="468"/>
                    <a:pt x="386" y="464"/>
                  </a:cubicBezTo>
                  <a:cubicBezTo>
                    <a:pt x="386" y="461"/>
                    <a:pt x="387" y="460"/>
                    <a:pt x="389" y="460"/>
                  </a:cubicBezTo>
                  <a:cubicBezTo>
                    <a:pt x="385" y="451"/>
                    <a:pt x="386" y="446"/>
                    <a:pt x="389" y="441"/>
                  </a:cubicBezTo>
                  <a:cubicBezTo>
                    <a:pt x="376" y="440"/>
                    <a:pt x="372" y="441"/>
                    <a:pt x="364" y="445"/>
                  </a:cubicBezTo>
                  <a:close/>
                  <a:moveTo>
                    <a:pt x="297" y="556"/>
                  </a:moveTo>
                  <a:cubicBezTo>
                    <a:pt x="312" y="554"/>
                    <a:pt x="329" y="561"/>
                    <a:pt x="341" y="553"/>
                  </a:cubicBezTo>
                  <a:cubicBezTo>
                    <a:pt x="350" y="547"/>
                    <a:pt x="355" y="531"/>
                    <a:pt x="358" y="520"/>
                  </a:cubicBezTo>
                  <a:cubicBezTo>
                    <a:pt x="361" y="504"/>
                    <a:pt x="362" y="495"/>
                    <a:pt x="363" y="477"/>
                  </a:cubicBezTo>
                  <a:cubicBezTo>
                    <a:pt x="358" y="477"/>
                    <a:pt x="359" y="477"/>
                    <a:pt x="354" y="477"/>
                  </a:cubicBezTo>
                  <a:cubicBezTo>
                    <a:pt x="352" y="502"/>
                    <a:pt x="355" y="535"/>
                    <a:pt x="322" y="542"/>
                  </a:cubicBezTo>
                  <a:cubicBezTo>
                    <a:pt x="305" y="524"/>
                    <a:pt x="327" y="499"/>
                    <a:pt x="317" y="472"/>
                  </a:cubicBezTo>
                  <a:cubicBezTo>
                    <a:pt x="296" y="476"/>
                    <a:pt x="304" y="517"/>
                    <a:pt x="304" y="527"/>
                  </a:cubicBezTo>
                  <a:cubicBezTo>
                    <a:pt x="288" y="554"/>
                    <a:pt x="272" y="508"/>
                    <a:pt x="277" y="491"/>
                  </a:cubicBezTo>
                  <a:cubicBezTo>
                    <a:pt x="278" y="488"/>
                    <a:pt x="280" y="489"/>
                    <a:pt x="280" y="486"/>
                  </a:cubicBezTo>
                  <a:cubicBezTo>
                    <a:pt x="282" y="479"/>
                    <a:pt x="279" y="469"/>
                    <a:pt x="284" y="466"/>
                  </a:cubicBezTo>
                  <a:cubicBezTo>
                    <a:pt x="280" y="466"/>
                    <a:pt x="279" y="468"/>
                    <a:pt x="277" y="465"/>
                  </a:cubicBezTo>
                  <a:cubicBezTo>
                    <a:pt x="269" y="499"/>
                    <a:pt x="269" y="538"/>
                    <a:pt x="297" y="556"/>
                  </a:cubicBezTo>
                  <a:close/>
                  <a:moveTo>
                    <a:pt x="293" y="523"/>
                  </a:moveTo>
                  <a:cubicBezTo>
                    <a:pt x="294" y="523"/>
                    <a:pt x="294" y="523"/>
                    <a:pt x="294" y="522"/>
                  </a:cubicBezTo>
                  <a:cubicBezTo>
                    <a:pt x="292" y="517"/>
                    <a:pt x="296" y="498"/>
                    <a:pt x="297" y="483"/>
                  </a:cubicBezTo>
                  <a:cubicBezTo>
                    <a:pt x="297" y="478"/>
                    <a:pt x="301" y="469"/>
                    <a:pt x="292" y="468"/>
                  </a:cubicBezTo>
                  <a:cubicBezTo>
                    <a:pt x="286" y="486"/>
                    <a:pt x="281" y="513"/>
                    <a:pt x="293" y="523"/>
                  </a:cubicBezTo>
                  <a:close/>
                  <a:moveTo>
                    <a:pt x="332" y="496"/>
                  </a:moveTo>
                  <a:cubicBezTo>
                    <a:pt x="329" y="509"/>
                    <a:pt x="320" y="521"/>
                    <a:pt x="325" y="531"/>
                  </a:cubicBezTo>
                  <a:cubicBezTo>
                    <a:pt x="347" y="523"/>
                    <a:pt x="341" y="489"/>
                    <a:pt x="343" y="475"/>
                  </a:cubicBezTo>
                  <a:cubicBezTo>
                    <a:pt x="337" y="475"/>
                    <a:pt x="333" y="474"/>
                    <a:pt x="329" y="473"/>
                  </a:cubicBezTo>
                  <a:cubicBezTo>
                    <a:pt x="329" y="479"/>
                    <a:pt x="325" y="492"/>
                    <a:pt x="332" y="496"/>
                  </a:cubicBezTo>
                  <a:close/>
                  <a:moveTo>
                    <a:pt x="351" y="558"/>
                  </a:moveTo>
                  <a:cubicBezTo>
                    <a:pt x="390" y="552"/>
                    <a:pt x="379" y="513"/>
                    <a:pt x="385" y="477"/>
                  </a:cubicBezTo>
                  <a:cubicBezTo>
                    <a:pt x="380" y="476"/>
                    <a:pt x="375" y="479"/>
                    <a:pt x="373" y="477"/>
                  </a:cubicBezTo>
                  <a:cubicBezTo>
                    <a:pt x="370" y="514"/>
                    <a:pt x="366" y="541"/>
                    <a:pt x="351" y="558"/>
                  </a:cubicBezTo>
                  <a:close/>
                  <a:moveTo>
                    <a:pt x="688" y="507"/>
                  </a:moveTo>
                  <a:cubicBezTo>
                    <a:pt x="685" y="525"/>
                    <a:pt x="685" y="540"/>
                    <a:pt x="686" y="554"/>
                  </a:cubicBezTo>
                  <a:cubicBezTo>
                    <a:pt x="688" y="576"/>
                    <a:pt x="686" y="609"/>
                    <a:pt x="685" y="639"/>
                  </a:cubicBezTo>
                  <a:cubicBezTo>
                    <a:pt x="683" y="693"/>
                    <a:pt x="686" y="737"/>
                    <a:pt x="689" y="784"/>
                  </a:cubicBezTo>
                  <a:cubicBezTo>
                    <a:pt x="693" y="833"/>
                    <a:pt x="703" y="882"/>
                    <a:pt x="688" y="927"/>
                  </a:cubicBezTo>
                  <a:cubicBezTo>
                    <a:pt x="679" y="931"/>
                    <a:pt x="676" y="940"/>
                    <a:pt x="669" y="944"/>
                  </a:cubicBezTo>
                  <a:cubicBezTo>
                    <a:pt x="641" y="961"/>
                    <a:pt x="600" y="951"/>
                    <a:pt x="568" y="952"/>
                  </a:cubicBezTo>
                  <a:cubicBezTo>
                    <a:pt x="556" y="952"/>
                    <a:pt x="545" y="952"/>
                    <a:pt x="535" y="952"/>
                  </a:cubicBezTo>
                  <a:cubicBezTo>
                    <a:pt x="524" y="951"/>
                    <a:pt x="516" y="946"/>
                    <a:pt x="506" y="944"/>
                  </a:cubicBezTo>
                  <a:cubicBezTo>
                    <a:pt x="485" y="940"/>
                    <a:pt x="463" y="939"/>
                    <a:pt x="442" y="935"/>
                  </a:cubicBezTo>
                  <a:cubicBezTo>
                    <a:pt x="412" y="931"/>
                    <a:pt x="385" y="920"/>
                    <a:pt x="358" y="918"/>
                  </a:cubicBezTo>
                  <a:cubicBezTo>
                    <a:pt x="336" y="910"/>
                    <a:pt x="306" y="904"/>
                    <a:pt x="287" y="897"/>
                  </a:cubicBezTo>
                  <a:cubicBezTo>
                    <a:pt x="276" y="893"/>
                    <a:pt x="269" y="889"/>
                    <a:pt x="261" y="886"/>
                  </a:cubicBezTo>
                  <a:cubicBezTo>
                    <a:pt x="188" y="858"/>
                    <a:pt x="114" y="845"/>
                    <a:pt x="49" y="815"/>
                  </a:cubicBezTo>
                  <a:cubicBezTo>
                    <a:pt x="50" y="822"/>
                    <a:pt x="43" y="815"/>
                    <a:pt x="41" y="813"/>
                  </a:cubicBezTo>
                  <a:cubicBezTo>
                    <a:pt x="39" y="824"/>
                    <a:pt x="49" y="825"/>
                    <a:pt x="55" y="828"/>
                  </a:cubicBezTo>
                  <a:cubicBezTo>
                    <a:pt x="69" y="837"/>
                    <a:pt x="83" y="849"/>
                    <a:pt x="105" y="848"/>
                  </a:cubicBezTo>
                  <a:cubicBezTo>
                    <a:pt x="119" y="858"/>
                    <a:pt x="134" y="859"/>
                    <a:pt x="150" y="867"/>
                  </a:cubicBezTo>
                  <a:cubicBezTo>
                    <a:pt x="160" y="868"/>
                    <a:pt x="180" y="875"/>
                    <a:pt x="191" y="876"/>
                  </a:cubicBezTo>
                  <a:cubicBezTo>
                    <a:pt x="228" y="893"/>
                    <a:pt x="265" y="905"/>
                    <a:pt x="304" y="919"/>
                  </a:cubicBezTo>
                  <a:cubicBezTo>
                    <a:pt x="332" y="930"/>
                    <a:pt x="360" y="935"/>
                    <a:pt x="393" y="940"/>
                  </a:cubicBezTo>
                  <a:cubicBezTo>
                    <a:pt x="409" y="943"/>
                    <a:pt x="427" y="944"/>
                    <a:pt x="442" y="949"/>
                  </a:cubicBezTo>
                  <a:cubicBezTo>
                    <a:pt x="446" y="950"/>
                    <a:pt x="450" y="954"/>
                    <a:pt x="454" y="955"/>
                  </a:cubicBezTo>
                  <a:cubicBezTo>
                    <a:pt x="470" y="960"/>
                    <a:pt x="491" y="959"/>
                    <a:pt x="510" y="960"/>
                  </a:cubicBezTo>
                  <a:cubicBezTo>
                    <a:pt x="559" y="964"/>
                    <a:pt x="615" y="967"/>
                    <a:pt x="663" y="964"/>
                  </a:cubicBezTo>
                  <a:cubicBezTo>
                    <a:pt x="669" y="960"/>
                    <a:pt x="677" y="957"/>
                    <a:pt x="680" y="949"/>
                  </a:cubicBezTo>
                  <a:cubicBezTo>
                    <a:pt x="686" y="948"/>
                    <a:pt x="689" y="945"/>
                    <a:pt x="695" y="942"/>
                  </a:cubicBezTo>
                  <a:cubicBezTo>
                    <a:pt x="712" y="913"/>
                    <a:pt x="704" y="870"/>
                    <a:pt x="703" y="837"/>
                  </a:cubicBezTo>
                  <a:cubicBezTo>
                    <a:pt x="702" y="810"/>
                    <a:pt x="702" y="782"/>
                    <a:pt x="701" y="755"/>
                  </a:cubicBezTo>
                  <a:cubicBezTo>
                    <a:pt x="700" y="713"/>
                    <a:pt x="697" y="670"/>
                    <a:pt x="696" y="628"/>
                  </a:cubicBezTo>
                  <a:cubicBezTo>
                    <a:pt x="695" y="581"/>
                    <a:pt x="695" y="535"/>
                    <a:pt x="700" y="491"/>
                  </a:cubicBezTo>
                  <a:cubicBezTo>
                    <a:pt x="700" y="490"/>
                    <a:pt x="700" y="489"/>
                    <a:pt x="699" y="490"/>
                  </a:cubicBezTo>
                  <a:cubicBezTo>
                    <a:pt x="692" y="494"/>
                    <a:pt x="689" y="499"/>
                    <a:pt x="688" y="507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718862" y="296737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16016" y="2643758"/>
            <a:ext cx="2952328" cy="1157461"/>
            <a:chOff x="4716016" y="2643758"/>
            <a:chExt cx="2952328" cy="1157461"/>
          </a:xfrm>
        </p:grpSpPr>
        <p:sp>
          <p:nvSpPr>
            <p:cNvPr id="10" name="圆角矩形 9"/>
            <p:cNvSpPr/>
            <p:nvPr/>
          </p:nvSpPr>
          <p:spPr>
            <a:xfrm>
              <a:off x="4716016" y="2649091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807074" y="2680633"/>
              <a:ext cx="356188" cy="309537"/>
              <a:chOff x="1936826" y="1394212"/>
              <a:chExt cx="356188" cy="309537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936826" y="1394212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>
                    <a:solidFill>
                      <a:srgbClr val="015A13"/>
                    </a:solidFill>
                  </a:rPr>
                  <a:t>D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9568" y="3034554"/>
              <a:ext cx="945603" cy="689324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矩形 29"/>
            <p:cNvSpPr/>
            <p:nvPr/>
          </p:nvSpPr>
          <p:spPr>
            <a:xfrm>
              <a:off x="5102723" y="266524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42" name="Group 5"/>
            <p:cNvGrpSpPr>
              <a:grpSpLocks noChangeAspect="1"/>
            </p:cNvGrpSpPr>
            <p:nvPr/>
          </p:nvGrpSpPr>
          <p:grpSpPr bwMode="auto">
            <a:xfrm>
              <a:off x="7063016" y="2643758"/>
              <a:ext cx="380916" cy="371952"/>
              <a:chOff x="1020" y="947"/>
              <a:chExt cx="425" cy="415"/>
            </a:xfrm>
            <a:solidFill>
              <a:srgbClr val="FFFFFF">
                <a:alpha val="50196"/>
              </a:srgbClr>
            </a:solidFill>
          </p:grpSpPr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1376" y="1022"/>
                <a:ext cx="45" cy="33"/>
              </a:xfrm>
              <a:custGeom>
                <a:avLst/>
                <a:gdLst>
                  <a:gd name="T0" fmla="*/ 19 w 19"/>
                  <a:gd name="T1" fmla="*/ 3 h 14"/>
                  <a:gd name="T2" fmla="*/ 0 w 19"/>
                  <a:gd name="T3" fmla="*/ 10 h 14"/>
                  <a:gd name="T4" fmla="*/ 17 w 19"/>
                  <a:gd name="T5" fmla="*/ 0 h 14"/>
                  <a:gd name="T6" fmla="*/ 19 w 19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3"/>
                    </a:moveTo>
                    <a:cubicBezTo>
                      <a:pt x="13" y="6"/>
                      <a:pt x="5" y="14"/>
                      <a:pt x="0" y="10"/>
                    </a:cubicBezTo>
                    <a:cubicBezTo>
                      <a:pt x="4" y="8"/>
                      <a:pt x="13" y="3"/>
                      <a:pt x="17" y="0"/>
                    </a:cubicBezTo>
                    <a:cubicBezTo>
                      <a:pt x="18" y="1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1334" y="965"/>
                <a:ext cx="28" cy="41"/>
              </a:xfrm>
              <a:custGeom>
                <a:avLst/>
                <a:gdLst>
                  <a:gd name="T0" fmla="*/ 11 w 12"/>
                  <a:gd name="T1" fmla="*/ 0 h 17"/>
                  <a:gd name="T2" fmla="*/ 1 w 12"/>
                  <a:gd name="T3" fmla="*/ 17 h 17"/>
                  <a:gd name="T4" fmla="*/ 0 w 12"/>
                  <a:gd name="T5" fmla="*/ 15 h 17"/>
                  <a:gd name="T6" fmla="*/ 11 w 12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7">
                    <a:moveTo>
                      <a:pt x="11" y="0"/>
                    </a:moveTo>
                    <a:cubicBezTo>
                      <a:pt x="12" y="5"/>
                      <a:pt x="6" y="12"/>
                      <a:pt x="1" y="17"/>
                    </a:cubicBezTo>
                    <a:cubicBezTo>
                      <a:pt x="1" y="16"/>
                      <a:pt x="1" y="16"/>
                      <a:pt x="0" y="15"/>
                    </a:cubicBezTo>
                    <a:cubicBezTo>
                      <a:pt x="3" y="10"/>
                      <a:pt x="6" y="2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1395" y="1102"/>
                <a:ext cx="50" cy="17"/>
              </a:xfrm>
              <a:custGeom>
                <a:avLst/>
                <a:gdLst>
                  <a:gd name="T0" fmla="*/ 21 w 21"/>
                  <a:gd name="T1" fmla="*/ 4 h 7"/>
                  <a:gd name="T2" fmla="*/ 10 w 21"/>
                  <a:gd name="T3" fmla="*/ 5 h 7"/>
                  <a:gd name="T4" fmla="*/ 0 w 21"/>
                  <a:gd name="T5" fmla="*/ 2 h 7"/>
                  <a:gd name="T6" fmla="*/ 19 w 21"/>
                  <a:gd name="T7" fmla="*/ 1 h 7"/>
                  <a:gd name="T8" fmla="*/ 21 w 21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4"/>
                    </a:moveTo>
                    <a:cubicBezTo>
                      <a:pt x="18" y="6"/>
                      <a:pt x="13" y="5"/>
                      <a:pt x="10" y="5"/>
                    </a:cubicBezTo>
                    <a:cubicBezTo>
                      <a:pt x="7" y="5"/>
                      <a:pt x="2" y="7"/>
                      <a:pt x="0" y="2"/>
                    </a:cubicBezTo>
                    <a:cubicBezTo>
                      <a:pt x="7" y="0"/>
                      <a:pt x="13" y="3"/>
                      <a:pt x="19" y="1"/>
                    </a:cubicBezTo>
                    <a:cubicBezTo>
                      <a:pt x="20" y="1"/>
                      <a:pt x="20" y="2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/>
              <p:cNvSpPr>
                <a:spLocks noEditPoints="1"/>
              </p:cNvSpPr>
              <p:nvPr/>
            </p:nvSpPr>
            <p:spPr bwMode="auto">
              <a:xfrm>
                <a:off x="1020" y="994"/>
                <a:ext cx="375" cy="368"/>
              </a:xfrm>
              <a:custGeom>
                <a:avLst/>
                <a:gdLst>
                  <a:gd name="T0" fmla="*/ 45 w 159"/>
                  <a:gd name="T1" fmla="*/ 137 h 156"/>
                  <a:gd name="T2" fmla="*/ 35 w 159"/>
                  <a:gd name="T3" fmla="*/ 147 h 156"/>
                  <a:gd name="T4" fmla="*/ 22 w 159"/>
                  <a:gd name="T5" fmla="*/ 150 h 156"/>
                  <a:gd name="T6" fmla="*/ 1 w 159"/>
                  <a:gd name="T7" fmla="*/ 138 h 156"/>
                  <a:gd name="T8" fmla="*/ 0 w 159"/>
                  <a:gd name="T9" fmla="*/ 124 h 156"/>
                  <a:gd name="T10" fmla="*/ 22 w 159"/>
                  <a:gd name="T11" fmla="*/ 99 h 156"/>
                  <a:gd name="T12" fmla="*/ 35 w 159"/>
                  <a:gd name="T13" fmla="*/ 87 h 156"/>
                  <a:gd name="T14" fmla="*/ 53 w 159"/>
                  <a:gd name="T15" fmla="*/ 38 h 156"/>
                  <a:gd name="T16" fmla="*/ 104 w 159"/>
                  <a:gd name="T17" fmla="*/ 0 h 156"/>
                  <a:gd name="T18" fmla="*/ 154 w 159"/>
                  <a:gd name="T19" fmla="*/ 39 h 156"/>
                  <a:gd name="T20" fmla="*/ 98 w 159"/>
                  <a:gd name="T21" fmla="*/ 98 h 156"/>
                  <a:gd name="T22" fmla="*/ 75 w 159"/>
                  <a:gd name="T23" fmla="*/ 107 h 156"/>
                  <a:gd name="T24" fmla="*/ 55 w 159"/>
                  <a:gd name="T25" fmla="*/ 128 h 156"/>
                  <a:gd name="T26" fmla="*/ 80 w 159"/>
                  <a:gd name="T27" fmla="*/ 95 h 156"/>
                  <a:gd name="T28" fmla="*/ 128 w 159"/>
                  <a:gd name="T29" fmla="*/ 92 h 156"/>
                  <a:gd name="T30" fmla="*/ 151 w 159"/>
                  <a:gd name="T31" fmla="*/ 52 h 156"/>
                  <a:gd name="T32" fmla="*/ 83 w 159"/>
                  <a:gd name="T33" fmla="*/ 9 h 156"/>
                  <a:gd name="T34" fmla="*/ 64 w 159"/>
                  <a:gd name="T35" fmla="*/ 62 h 156"/>
                  <a:gd name="T36" fmla="*/ 49 w 159"/>
                  <a:gd name="T37" fmla="*/ 109 h 156"/>
                  <a:gd name="T38" fmla="*/ 112 w 159"/>
                  <a:gd name="T39" fmla="*/ 70 h 156"/>
                  <a:gd name="T40" fmla="*/ 96 w 159"/>
                  <a:gd name="T41" fmla="*/ 64 h 156"/>
                  <a:gd name="T42" fmla="*/ 97 w 159"/>
                  <a:gd name="T43" fmla="*/ 52 h 156"/>
                  <a:gd name="T44" fmla="*/ 94 w 159"/>
                  <a:gd name="T45" fmla="*/ 47 h 156"/>
                  <a:gd name="T46" fmla="*/ 84 w 159"/>
                  <a:gd name="T47" fmla="*/ 68 h 156"/>
                  <a:gd name="T48" fmla="*/ 45 w 159"/>
                  <a:gd name="T49" fmla="*/ 102 h 156"/>
                  <a:gd name="T50" fmla="*/ 81 w 159"/>
                  <a:gd name="T51" fmla="*/ 66 h 156"/>
                  <a:gd name="T52" fmla="*/ 83 w 159"/>
                  <a:gd name="T53" fmla="*/ 37 h 156"/>
                  <a:gd name="T54" fmla="*/ 106 w 159"/>
                  <a:gd name="T55" fmla="*/ 59 h 156"/>
                  <a:gd name="T56" fmla="*/ 81 w 159"/>
                  <a:gd name="T57" fmla="*/ 81 h 156"/>
                  <a:gd name="T58" fmla="*/ 62 w 159"/>
                  <a:gd name="T59" fmla="*/ 117 h 156"/>
                  <a:gd name="T60" fmla="*/ 34 w 159"/>
                  <a:gd name="T61" fmla="*/ 97 h 156"/>
                  <a:gd name="T62" fmla="*/ 58 w 159"/>
                  <a:gd name="T63" fmla="*/ 119 h 156"/>
                  <a:gd name="T64" fmla="*/ 25 w 159"/>
                  <a:gd name="T65" fmla="*/ 108 h 156"/>
                  <a:gd name="T66" fmla="*/ 50 w 159"/>
                  <a:gd name="T67" fmla="*/ 130 h 156"/>
                  <a:gd name="T68" fmla="*/ 25 w 159"/>
                  <a:gd name="T69" fmla="*/ 108 h 156"/>
                  <a:gd name="T70" fmla="*/ 9 w 159"/>
                  <a:gd name="T71" fmla="*/ 124 h 156"/>
                  <a:gd name="T72" fmla="*/ 44 w 159"/>
                  <a:gd name="T73" fmla="*/ 132 h 156"/>
                  <a:gd name="T74" fmla="*/ 9 w 159"/>
                  <a:gd name="T75" fmla="*/ 130 h 156"/>
                  <a:gd name="T76" fmla="*/ 23 w 159"/>
                  <a:gd name="T77" fmla="*/ 144 h 156"/>
                  <a:gd name="T78" fmla="*/ 35 w 159"/>
                  <a:gd name="T79" fmla="*/ 14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9" h="156">
                    <a:moveTo>
                      <a:pt x="53" y="136"/>
                    </a:moveTo>
                    <a:cubicBezTo>
                      <a:pt x="49" y="138"/>
                      <a:pt x="48" y="135"/>
                      <a:pt x="45" y="137"/>
                    </a:cubicBezTo>
                    <a:cubicBezTo>
                      <a:pt x="42" y="139"/>
                      <a:pt x="45" y="144"/>
                      <a:pt x="42" y="147"/>
                    </a:cubicBezTo>
                    <a:cubicBezTo>
                      <a:pt x="39" y="148"/>
                      <a:pt x="38" y="146"/>
                      <a:pt x="35" y="147"/>
                    </a:cubicBezTo>
                    <a:cubicBezTo>
                      <a:pt x="33" y="149"/>
                      <a:pt x="35" y="155"/>
                      <a:pt x="30" y="156"/>
                    </a:cubicBezTo>
                    <a:cubicBezTo>
                      <a:pt x="27" y="155"/>
                      <a:pt x="25" y="152"/>
                      <a:pt x="22" y="150"/>
                    </a:cubicBezTo>
                    <a:cubicBezTo>
                      <a:pt x="19" y="150"/>
                      <a:pt x="17" y="153"/>
                      <a:pt x="14" y="153"/>
                    </a:cubicBezTo>
                    <a:cubicBezTo>
                      <a:pt x="8" y="154"/>
                      <a:pt x="1" y="145"/>
                      <a:pt x="1" y="138"/>
                    </a:cubicBezTo>
                    <a:cubicBezTo>
                      <a:pt x="1" y="134"/>
                      <a:pt x="5" y="132"/>
                      <a:pt x="5" y="129"/>
                    </a:cubicBezTo>
                    <a:cubicBezTo>
                      <a:pt x="4" y="126"/>
                      <a:pt x="2" y="127"/>
                      <a:pt x="0" y="124"/>
                    </a:cubicBezTo>
                    <a:cubicBezTo>
                      <a:pt x="4" y="120"/>
                      <a:pt x="15" y="118"/>
                      <a:pt x="14" y="111"/>
                    </a:cubicBezTo>
                    <a:cubicBezTo>
                      <a:pt x="21" y="109"/>
                      <a:pt x="22" y="103"/>
                      <a:pt x="22" y="99"/>
                    </a:cubicBezTo>
                    <a:cubicBezTo>
                      <a:pt x="26" y="98"/>
                      <a:pt x="28" y="98"/>
                      <a:pt x="31" y="95"/>
                    </a:cubicBezTo>
                    <a:cubicBezTo>
                      <a:pt x="33" y="92"/>
                      <a:pt x="32" y="90"/>
                      <a:pt x="35" y="87"/>
                    </a:cubicBezTo>
                    <a:cubicBezTo>
                      <a:pt x="43" y="78"/>
                      <a:pt x="58" y="72"/>
                      <a:pt x="60" y="62"/>
                    </a:cubicBezTo>
                    <a:cubicBezTo>
                      <a:pt x="60" y="56"/>
                      <a:pt x="53" y="45"/>
                      <a:pt x="53" y="38"/>
                    </a:cubicBezTo>
                    <a:cubicBezTo>
                      <a:pt x="53" y="23"/>
                      <a:pt x="73" y="9"/>
                      <a:pt x="88" y="4"/>
                    </a:cubicBezTo>
                    <a:cubicBezTo>
                      <a:pt x="94" y="2"/>
                      <a:pt x="99" y="0"/>
                      <a:pt x="104" y="0"/>
                    </a:cubicBezTo>
                    <a:cubicBezTo>
                      <a:pt x="107" y="0"/>
                      <a:pt x="117" y="1"/>
                      <a:pt x="121" y="2"/>
                    </a:cubicBezTo>
                    <a:cubicBezTo>
                      <a:pt x="136" y="6"/>
                      <a:pt x="150" y="23"/>
                      <a:pt x="154" y="39"/>
                    </a:cubicBezTo>
                    <a:cubicBezTo>
                      <a:pt x="159" y="60"/>
                      <a:pt x="143" y="101"/>
                      <a:pt x="112" y="101"/>
                    </a:cubicBezTo>
                    <a:cubicBezTo>
                      <a:pt x="109" y="101"/>
                      <a:pt x="103" y="99"/>
                      <a:pt x="98" y="98"/>
                    </a:cubicBezTo>
                    <a:cubicBezTo>
                      <a:pt x="94" y="98"/>
                      <a:pt x="89" y="94"/>
                      <a:pt x="84" y="98"/>
                    </a:cubicBezTo>
                    <a:cubicBezTo>
                      <a:pt x="81" y="99"/>
                      <a:pt x="78" y="104"/>
                      <a:pt x="75" y="107"/>
                    </a:cubicBezTo>
                    <a:cubicBezTo>
                      <a:pt x="72" y="111"/>
                      <a:pt x="69" y="114"/>
                      <a:pt x="66" y="116"/>
                    </a:cubicBezTo>
                    <a:cubicBezTo>
                      <a:pt x="63" y="120"/>
                      <a:pt x="61" y="125"/>
                      <a:pt x="55" y="128"/>
                    </a:cubicBezTo>
                    <a:cubicBezTo>
                      <a:pt x="53" y="131"/>
                      <a:pt x="54" y="134"/>
                      <a:pt x="53" y="136"/>
                    </a:cubicBezTo>
                    <a:close/>
                    <a:moveTo>
                      <a:pt x="80" y="95"/>
                    </a:moveTo>
                    <a:cubicBezTo>
                      <a:pt x="89" y="88"/>
                      <a:pt x="102" y="97"/>
                      <a:pt x="111" y="97"/>
                    </a:cubicBezTo>
                    <a:cubicBezTo>
                      <a:pt x="116" y="98"/>
                      <a:pt x="123" y="95"/>
                      <a:pt x="128" y="92"/>
                    </a:cubicBezTo>
                    <a:cubicBezTo>
                      <a:pt x="138" y="87"/>
                      <a:pt x="140" y="80"/>
                      <a:pt x="146" y="72"/>
                    </a:cubicBezTo>
                    <a:cubicBezTo>
                      <a:pt x="147" y="64"/>
                      <a:pt x="150" y="59"/>
                      <a:pt x="151" y="52"/>
                    </a:cubicBezTo>
                    <a:cubicBezTo>
                      <a:pt x="153" y="34"/>
                      <a:pt x="136" y="9"/>
                      <a:pt x="118" y="5"/>
                    </a:cubicBezTo>
                    <a:cubicBezTo>
                      <a:pt x="108" y="3"/>
                      <a:pt x="94" y="4"/>
                      <a:pt x="83" y="9"/>
                    </a:cubicBezTo>
                    <a:cubicBezTo>
                      <a:pt x="70" y="14"/>
                      <a:pt x="56" y="27"/>
                      <a:pt x="57" y="38"/>
                    </a:cubicBezTo>
                    <a:cubicBezTo>
                      <a:pt x="57" y="46"/>
                      <a:pt x="63" y="55"/>
                      <a:pt x="64" y="62"/>
                    </a:cubicBezTo>
                    <a:cubicBezTo>
                      <a:pt x="60" y="74"/>
                      <a:pt x="46" y="80"/>
                      <a:pt x="36" y="91"/>
                    </a:cubicBezTo>
                    <a:cubicBezTo>
                      <a:pt x="37" y="98"/>
                      <a:pt x="44" y="103"/>
                      <a:pt x="49" y="109"/>
                    </a:cubicBezTo>
                    <a:cubicBezTo>
                      <a:pt x="60" y="97"/>
                      <a:pt x="73" y="85"/>
                      <a:pt x="83" y="74"/>
                    </a:cubicBezTo>
                    <a:cubicBezTo>
                      <a:pt x="93" y="73"/>
                      <a:pt x="102" y="70"/>
                      <a:pt x="112" y="70"/>
                    </a:cubicBezTo>
                    <a:cubicBezTo>
                      <a:pt x="111" y="66"/>
                      <a:pt x="107" y="64"/>
                      <a:pt x="105" y="62"/>
                    </a:cubicBezTo>
                    <a:cubicBezTo>
                      <a:pt x="103" y="66"/>
                      <a:pt x="99" y="67"/>
                      <a:pt x="96" y="64"/>
                    </a:cubicBezTo>
                    <a:cubicBezTo>
                      <a:pt x="96" y="61"/>
                      <a:pt x="101" y="60"/>
                      <a:pt x="103" y="58"/>
                    </a:cubicBezTo>
                    <a:cubicBezTo>
                      <a:pt x="102" y="55"/>
                      <a:pt x="99" y="52"/>
                      <a:pt x="97" y="52"/>
                    </a:cubicBezTo>
                    <a:cubicBezTo>
                      <a:pt x="96" y="56"/>
                      <a:pt x="90" y="59"/>
                      <a:pt x="88" y="53"/>
                    </a:cubicBezTo>
                    <a:cubicBezTo>
                      <a:pt x="89" y="49"/>
                      <a:pt x="94" y="49"/>
                      <a:pt x="94" y="47"/>
                    </a:cubicBezTo>
                    <a:cubicBezTo>
                      <a:pt x="91" y="44"/>
                      <a:pt x="86" y="43"/>
                      <a:pt x="83" y="45"/>
                    </a:cubicBezTo>
                    <a:cubicBezTo>
                      <a:pt x="86" y="53"/>
                      <a:pt x="84" y="60"/>
                      <a:pt x="84" y="68"/>
                    </a:cubicBezTo>
                    <a:cubicBezTo>
                      <a:pt x="72" y="78"/>
                      <a:pt x="63" y="87"/>
                      <a:pt x="54" y="95"/>
                    </a:cubicBezTo>
                    <a:cubicBezTo>
                      <a:pt x="52" y="98"/>
                      <a:pt x="50" y="104"/>
                      <a:pt x="45" y="102"/>
                    </a:cubicBezTo>
                    <a:cubicBezTo>
                      <a:pt x="45" y="98"/>
                      <a:pt x="50" y="96"/>
                      <a:pt x="53" y="93"/>
                    </a:cubicBezTo>
                    <a:cubicBezTo>
                      <a:pt x="62" y="84"/>
                      <a:pt x="71" y="74"/>
                      <a:pt x="81" y="66"/>
                    </a:cubicBezTo>
                    <a:cubicBezTo>
                      <a:pt x="81" y="61"/>
                      <a:pt x="81" y="56"/>
                      <a:pt x="81" y="51"/>
                    </a:cubicBezTo>
                    <a:cubicBezTo>
                      <a:pt x="80" y="46"/>
                      <a:pt x="78" y="40"/>
                      <a:pt x="83" y="37"/>
                    </a:cubicBezTo>
                    <a:cubicBezTo>
                      <a:pt x="85" y="39"/>
                      <a:pt x="82" y="40"/>
                      <a:pt x="83" y="42"/>
                    </a:cubicBezTo>
                    <a:cubicBezTo>
                      <a:pt x="93" y="37"/>
                      <a:pt x="104" y="51"/>
                      <a:pt x="106" y="59"/>
                    </a:cubicBezTo>
                    <a:cubicBezTo>
                      <a:pt x="111" y="61"/>
                      <a:pt x="115" y="67"/>
                      <a:pt x="115" y="72"/>
                    </a:cubicBezTo>
                    <a:cubicBezTo>
                      <a:pt x="104" y="77"/>
                      <a:pt x="91" y="72"/>
                      <a:pt x="81" y="81"/>
                    </a:cubicBezTo>
                    <a:cubicBezTo>
                      <a:pt x="71" y="90"/>
                      <a:pt x="61" y="102"/>
                      <a:pt x="51" y="110"/>
                    </a:cubicBezTo>
                    <a:cubicBezTo>
                      <a:pt x="55" y="112"/>
                      <a:pt x="58" y="117"/>
                      <a:pt x="62" y="117"/>
                    </a:cubicBezTo>
                    <a:cubicBezTo>
                      <a:pt x="70" y="110"/>
                      <a:pt x="73" y="101"/>
                      <a:pt x="80" y="95"/>
                    </a:cubicBezTo>
                    <a:close/>
                    <a:moveTo>
                      <a:pt x="34" y="97"/>
                    </a:moveTo>
                    <a:cubicBezTo>
                      <a:pt x="31" y="101"/>
                      <a:pt x="27" y="100"/>
                      <a:pt x="26" y="103"/>
                    </a:cubicBezTo>
                    <a:cubicBezTo>
                      <a:pt x="31" y="113"/>
                      <a:pt x="48" y="121"/>
                      <a:pt x="58" y="119"/>
                    </a:cubicBezTo>
                    <a:cubicBezTo>
                      <a:pt x="48" y="113"/>
                      <a:pt x="42" y="106"/>
                      <a:pt x="34" y="97"/>
                    </a:cubicBezTo>
                    <a:close/>
                    <a:moveTo>
                      <a:pt x="25" y="108"/>
                    </a:moveTo>
                    <a:cubicBezTo>
                      <a:pt x="22" y="111"/>
                      <a:pt x="20" y="112"/>
                      <a:pt x="17" y="114"/>
                    </a:cubicBezTo>
                    <a:cubicBezTo>
                      <a:pt x="26" y="124"/>
                      <a:pt x="39" y="129"/>
                      <a:pt x="50" y="130"/>
                    </a:cubicBezTo>
                    <a:cubicBezTo>
                      <a:pt x="49" y="127"/>
                      <a:pt x="53" y="125"/>
                      <a:pt x="54" y="123"/>
                    </a:cubicBezTo>
                    <a:cubicBezTo>
                      <a:pt x="44" y="121"/>
                      <a:pt x="33" y="118"/>
                      <a:pt x="25" y="108"/>
                    </a:cubicBezTo>
                    <a:close/>
                    <a:moveTo>
                      <a:pt x="16" y="117"/>
                    </a:moveTo>
                    <a:cubicBezTo>
                      <a:pt x="16" y="120"/>
                      <a:pt x="10" y="122"/>
                      <a:pt x="9" y="124"/>
                    </a:cubicBezTo>
                    <a:cubicBezTo>
                      <a:pt x="17" y="134"/>
                      <a:pt x="29" y="137"/>
                      <a:pt x="39" y="140"/>
                    </a:cubicBezTo>
                    <a:cubicBezTo>
                      <a:pt x="38" y="136"/>
                      <a:pt x="44" y="134"/>
                      <a:pt x="44" y="132"/>
                    </a:cubicBezTo>
                    <a:cubicBezTo>
                      <a:pt x="34" y="131"/>
                      <a:pt x="25" y="125"/>
                      <a:pt x="16" y="117"/>
                    </a:cubicBezTo>
                    <a:close/>
                    <a:moveTo>
                      <a:pt x="9" y="130"/>
                    </a:moveTo>
                    <a:cubicBezTo>
                      <a:pt x="8" y="135"/>
                      <a:pt x="3" y="142"/>
                      <a:pt x="9" y="146"/>
                    </a:cubicBezTo>
                    <a:cubicBezTo>
                      <a:pt x="14" y="144"/>
                      <a:pt x="18" y="140"/>
                      <a:pt x="23" y="144"/>
                    </a:cubicBezTo>
                    <a:cubicBezTo>
                      <a:pt x="26" y="146"/>
                      <a:pt x="26" y="149"/>
                      <a:pt x="29" y="151"/>
                    </a:cubicBezTo>
                    <a:cubicBezTo>
                      <a:pt x="30" y="148"/>
                      <a:pt x="33" y="144"/>
                      <a:pt x="35" y="143"/>
                    </a:cubicBezTo>
                    <a:cubicBezTo>
                      <a:pt x="26" y="141"/>
                      <a:pt x="17" y="136"/>
                      <a:pt x="9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1273" y="947"/>
                <a:ext cx="18" cy="42"/>
              </a:xfrm>
              <a:custGeom>
                <a:avLst/>
                <a:gdLst>
                  <a:gd name="T0" fmla="*/ 5 w 8"/>
                  <a:gd name="T1" fmla="*/ 0 h 18"/>
                  <a:gd name="T2" fmla="*/ 5 w 8"/>
                  <a:gd name="T3" fmla="*/ 18 h 18"/>
                  <a:gd name="T4" fmla="*/ 1 w 8"/>
                  <a:gd name="T5" fmla="*/ 2 h 18"/>
                  <a:gd name="T6" fmla="*/ 5 w 8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cubicBezTo>
                      <a:pt x="6" y="6"/>
                      <a:pt x="8" y="13"/>
                      <a:pt x="5" y="18"/>
                    </a:cubicBezTo>
                    <a:cubicBezTo>
                      <a:pt x="0" y="15"/>
                      <a:pt x="4" y="6"/>
                      <a:pt x="1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1376" y="1168"/>
                <a:ext cx="57" cy="26"/>
              </a:xfrm>
              <a:custGeom>
                <a:avLst/>
                <a:gdLst>
                  <a:gd name="T0" fmla="*/ 24 w 24"/>
                  <a:gd name="T1" fmla="*/ 8 h 11"/>
                  <a:gd name="T2" fmla="*/ 11 w 24"/>
                  <a:gd name="T3" fmla="*/ 9 h 11"/>
                  <a:gd name="T4" fmla="*/ 0 w 24"/>
                  <a:gd name="T5" fmla="*/ 5 h 11"/>
                  <a:gd name="T6" fmla="*/ 22 w 24"/>
                  <a:gd name="T7" fmla="*/ 6 h 11"/>
                  <a:gd name="T8" fmla="*/ 24 w 2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24" y="8"/>
                    </a:moveTo>
                    <a:cubicBezTo>
                      <a:pt x="20" y="11"/>
                      <a:pt x="15" y="9"/>
                      <a:pt x="11" y="9"/>
                    </a:cubicBezTo>
                    <a:cubicBezTo>
                      <a:pt x="8" y="8"/>
                      <a:pt x="4" y="7"/>
                      <a:pt x="0" y="5"/>
                    </a:cubicBezTo>
                    <a:cubicBezTo>
                      <a:pt x="7" y="0"/>
                      <a:pt x="15" y="8"/>
                      <a:pt x="22" y="6"/>
                    </a:cubicBezTo>
                    <a:cubicBezTo>
                      <a:pt x="23" y="7"/>
                      <a:pt x="24" y="7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1180" y="965"/>
                <a:ext cx="22" cy="38"/>
              </a:xfrm>
              <a:custGeom>
                <a:avLst/>
                <a:gdLst>
                  <a:gd name="T0" fmla="*/ 9 w 9"/>
                  <a:gd name="T1" fmla="*/ 15 h 16"/>
                  <a:gd name="T2" fmla="*/ 0 w 9"/>
                  <a:gd name="T3" fmla="*/ 2 h 16"/>
                  <a:gd name="T4" fmla="*/ 4 w 9"/>
                  <a:gd name="T5" fmla="*/ 1 h 16"/>
                  <a:gd name="T6" fmla="*/ 9 w 9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15"/>
                    </a:moveTo>
                    <a:cubicBezTo>
                      <a:pt x="4" y="16"/>
                      <a:pt x="3" y="6"/>
                      <a:pt x="0" y="2"/>
                    </a:cubicBezTo>
                    <a:cubicBezTo>
                      <a:pt x="1" y="0"/>
                      <a:pt x="3" y="1"/>
                      <a:pt x="4" y="1"/>
                    </a:cubicBezTo>
                    <a:cubicBezTo>
                      <a:pt x="5" y="6"/>
                      <a:pt x="9" y="10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1332" y="1225"/>
                <a:ext cx="33" cy="28"/>
              </a:xfrm>
              <a:custGeom>
                <a:avLst/>
                <a:gdLst>
                  <a:gd name="T0" fmla="*/ 14 w 14"/>
                  <a:gd name="T1" fmla="*/ 10 h 12"/>
                  <a:gd name="T2" fmla="*/ 11 w 14"/>
                  <a:gd name="T3" fmla="*/ 12 h 12"/>
                  <a:gd name="T4" fmla="*/ 0 w 14"/>
                  <a:gd name="T5" fmla="*/ 1 h 12"/>
                  <a:gd name="T6" fmla="*/ 3 w 14"/>
                  <a:gd name="T7" fmla="*/ 0 h 12"/>
                  <a:gd name="T8" fmla="*/ 14 w 14"/>
                  <a:gd name="T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4" y="10"/>
                    </a:moveTo>
                    <a:cubicBezTo>
                      <a:pt x="13" y="12"/>
                      <a:pt x="12" y="11"/>
                      <a:pt x="11" y="12"/>
                    </a:cubicBezTo>
                    <a:cubicBezTo>
                      <a:pt x="9" y="6"/>
                      <a:pt x="1" y="8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ubicBezTo>
                      <a:pt x="5" y="4"/>
                      <a:pt x="12" y="6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114" y="1027"/>
                <a:ext cx="33" cy="28"/>
              </a:xfrm>
              <a:custGeom>
                <a:avLst/>
                <a:gdLst>
                  <a:gd name="T0" fmla="*/ 14 w 14"/>
                  <a:gd name="T1" fmla="*/ 9 h 12"/>
                  <a:gd name="T2" fmla="*/ 0 w 14"/>
                  <a:gd name="T3" fmla="*/ 3 h 12"/>
                  <a:gd name="T4" fmla="*/ 3 w 14"/>
                  <a:gd name="T5" fmla="*/ 0 h 12"/>
                  <a:gd name="T6" fmla="*/ 14 w 14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9"/>
                    </a:moveTo>
                    <a:cubicBezTo>
                      <a:pt x="9" y="12"/>
                      <a:pt x="5" y="4"/>
                      <a:pt x="0" y="3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6" y="2"/>
                      <a:pt x="12" y="5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4864028" y="299625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242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92">
        <p:fade/>
      </p:transition>
    </mc:Choice>
    <mc:Fallback xmlns="">
      <p:transition spd="med" advTm="29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890075" y="1362472"/>
            <a:ext cx="1224136" cy="1224136"/>
            <a:chOff x="3911327" y="1375234"/>
            <a:chExt cx="1224136" cy="1224136"/>
          </a:xfrm>
        </p:grpSpPr>
        <p:sp>
          <p:nvSpPr>
            <p:cNvPr id="2" name="椭圆 1"/>
            <p:cNvSpPr/>
            <p:nvPr/>
          </p:nvSpPr>
          <p:spPr>
            <a:xfrm>
              <a:off x="3911327" y="1375234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048477" y="181802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94881" y="1987302"/>
            <a:ext cx="1224136" cy="1224136"/>
            <a:chOff x="3266306" y="1987302"/>
            <a:chExt cx="1224136" cy="1224136"/>
          </a:xfrm>
        </p:grpSpPr>
        <p:sp>
          <p:nvSpPr>
            <p:cNvPr id="5" name="椭圆 4"/>
            <p:cNvSpPr/>
            <p:nvPr/>
          </p:nvSpPr>
          <p:spPr>
            <a:xfrm>
              <a:off x="3266306" y="1987302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366122" y="243009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23395" y="1987302"/>
            <a:ext cx="1224136" cy="1224136"/>
            <a:chOff x="4523395" y="1987302"/>
            <a:chExt cx="1224136" cy="1224136"/>
          </a:xfrm>
        </p:grpSpPr>
        <p:sp>
          <p:nvSpPr>
            <p:cNvPr id="7" name="椭圆 6"/>
            <p:cNvSpPr/>
            <p:nvPr/>
          </p:nvSpPr>
          <p:spPr>
            <a:xfrm>
              <a:off x="4523395" y="1987302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691055" y="243009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90075" y="2592127"/>
            <a:ext cx="1224136" cy="1224136"/>
            <a:chOff x="3868824" y="2592127"/>
            <a:chExt cx="1224136" cy="1224136"/>
          </a:xfrm>
        </p:grpSpPr>
        <p:sp>
          <p:nvSpPr>
            <p:cNvPr id="6" name="椭圆 5"/>
            <p:cNvSpPr/>
            <p:nvPr/>
          </p:nvSpPr>
          <p:spPr>
            <a:xfrm>
              <a:off x="3868824" y="2592127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987740" y="304216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 flipH="1">
            <a:off x="1187624" y="2592896"/>
            <a:ext cx="2107257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47531" y="2592896"/>
            <a:ext cx="2208845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87624" y="1548780"/>
            <a:ext cx="0" cy="2088232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956376" y="1548780"/>
            <a:ext cx="0" cy="2088232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313584" y="1673347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90367" y="2723024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47531" y="1662696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96136" y="2811780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</p:spTree>
    <p:extLst>
      <p:ext uri="{BB962C8B-B14F-4D97-AF65-F5344CB8AC3E}">
        <p14:creationId xmlns:p14="http://schemas.microsoft.com/office/powerpoint/2010/main" val="335937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">
        <p:fade/>
      </p:transition>
    </mc:Choice>
    <mc:Fallback xmlns="">
      <p:transition spd="med" advTm="33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99592" y="1491630"/>
            <a:ext cx="7181850" cy="2038350"/>
            <a:chOff x="619125" y="1491630"/>
            <a:chExt cx="7181850" cy="2038350"/>
          </a:xfrm>
        </p:grpSpPr>
        <p:sp>
          <p:nvSpPr>
            <p:cNvPr id="11" name="任意多边形 10"/>
            <p:cNvSpPr/>
            <p:nvPr/>
          </p:nvSpPr>
          <p:spPr>
            <a:xfrm>
              <a:off x="619125" y="1491630"/>
              <a:ext cx="7181850" cy="2038350"/>
            </a:xfrm>
            <a:custGeom>
              <a:avLst/>
              <a:gdLst>
                <a:gd name="connsiteX0" fmla="*/ 0 w 7181850"/>
                <a:gd name="connsiteY0" fmla="*/ 2038350 h 2038350"/>
                <a:gd name="connsiteX1" fmla="*/ 1123950 w 7181850"/>
                <a:gd name="connsiteY1" fmla="*/ 2038350 h 2038350"/>
                <a:gd name="connsiteX2" fmla="*/ 1123950 w 7181850"/>
                <a:gd name="connsiteY2" fmla="*/ 1533525 h 2038350"/>
                <a:gd name="connsiteX3" fmla="*/ 2228850 w 7181850"/>
                <a:gd name="connsiteY3" fmla="*/ 1533525 h 2038350"/>
                <a:gd name="connsiteX4" fmla="*/ 2228850 w 7181850"/>
                <a:gd name="connsiteY4" fmla="*/ 1028700 h 2038350"/>
                <a:gd name="connsiteX5" fmla="*/ 3324225 w 7181850"/>
                <a:gd name="connsiteY5" fmla="*/ 1028700 h 2038350"/>
                <a:gd name="connsiteX6" fmla="*/ 3324225 w 7181850"/>
                <a:gd name="connsiteY6" fmla="*/ 533400 h 2038350"/>
                <a:gd name="connsiteX7" fmla="*/ 4429125 w 7181850"/>
                <a:gd name="connsiteY7" fmla="*/ 533400 h 2038350"/>
                <a:gd name="connsiteX8" fmla="*/ 4429125 w 7181850"/>
                <a:gd name="connsiteY8" fmla="*/ 0 h 2038350"/>
                <a:gd name="connsiteX9" fmla="*/ 7181850 w 7181850"/>
                <a:gd name="connsiteY9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81850" h="2038350">
                  <a:moveTo>
                    <a:pt x="0" y="2038350"/>
                  </a:moveTo>
                  <a:lnTo>
                    <a:pt x="1123950" y="2038350"/>
                  </a:lnTo>
                  <a:lnTo>
                    <a:pt x="1123950" y="1533525"/>
                  </a:lnTo>
                  <a:lnTo>
                    <a:pt x="2228850" y="1533525"/>
                  </a:lnTo>
                  <a:lnTo>
                    <a:pt x="2228850" y="1028700"/>
                  </a:lnTo>
                  <a:lnTo>
                    <a:pt x="3324225" y="1028700"/>
                  </a:lnTo>
                  <a:lnTo>
                    <a:pt x="3324225" y="533400"/>
                  </a:lnTo>
                  <a:lnTo>
                    <a:pt x="4429125" y="533400"/>
                  </a:lnTo>
                  <a:lnTo>
                    <a:pt x="4429125" y="0"/>
                  </a:lnTo>
                  <a:lnTo>
                    <a:pt x="7181850" y="0"/>
                  </a:lnTo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1744638" y="3026941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843808" y="2518063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942978" y="2009185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5042148" y="1500307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5"/>
          <p:cNvGrpSpPr>
            <a:grpSpLocks noChangeAspect="1"/>
          </p:cNvGrpSpPr>
          <p:nvPr/>
        </p:nvGrpSpPr>
        <p:grpSpPr bwMode="auto">
          <a:xfrm>
            <a:off x="1347268" y="2663205"/>
            <a:ext cx="590550" cy="866775"/>
            <a:chOff x="695" y="1678"/>
            <a:chExt cx="372" cy="546"/>
          </a:xfrm>
          <a:solidFill>
            <a:srgbClr val="FFFFFF">
              <a:alpha val="50196"/>
            </a:srgbClr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737" y="1691"/>
              <a:ext cx="11" cy="7"/>
            </a:xfrm>
            <a:custGeom>
              <a:avLst/>
              <a:gdLst>
                <a:gd name="T0" fmla="*/ 56 w 56"/>
                <a:gd name="T1" fmla="*/ 4 h 41"/>
                <a:gd name="T2" fmla="*/ 0 w 56"/>
                <a:gd name="T3" fmla="*/ 41 h 41"/>
                <a:gd name="T4" fmla="*/ 56 w 56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1">
                  <a:moveTo>
                    <a:pt x="56" y="4"/>
                  </a:moveTo>
                  <a:cubicBezTo>
                    <a:pt x="39" y="16"/>
                    <a:pt x="15" y="33"/>
                    <a:pt x="0" y="41"/>
                  </a:cubicBezTo>
                  <a:cubicBezTo>
                    <a:pt x="8" y="19"/>
                    <a:pt x="29" y="0"/>
                    <a:pt x="5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695" y="1678"/>
              <a:ext cx="372" cy="546"/>
            </a:xfrm>
            <a:custGeom>
              <a:avLst/>
              <a:gdLst>
                <a:gd name="T0" fmla="*/ 1512 w 2006"/>
                <a:gd name="T1" fmla="*/ 1347 h 2944"/>
                <a:gd name="T2" fmla="*/ 1016 w 2006"/>
                <a:gd name="T3" fmla="*/ 1087 h 2944"/>
                <a:gd name="T4" fmla="*/ 1615 w 2006"/>
                <a:gd name="T5" fmla="*/ 2506 h 2944"/>
                <a:gd name="T6" fmla="*/ 1411 w 2006"/>
                <a:gd name="T7" fmla="*/ 2678 h 2944"/>
                <a:gd name="T8" fmla="*/ 738 w 2006"/>
                <a:gd name="T9" fmla="*/ 2315 h 2944"/>
                <a:gd name="T10" fmla="*/ 258 w 2006"/>
                <a:gd name="T11" fmla="*/ 2559 h 2944"/>
                <a:gd name="T12" fmla="*/ 79 w 2006"/>
                <a:gd name="T13" fmla="*/ 2650 h 2944"/>
                <a:gd name="T14" fmla="*/ 284 w 2006"/>
                <a:gd name="T15" fmla="*/ 2063 h 2944"/>
                <a:gd name="T16" fmla="*/ 744 w 2006"/>
                <a:gd name="T17" fmla="*/ 1153 h 2944"/>
                <a:gd name="T18" fmla="*/ 792 w 2006"/>
                <a:gd name="T19" fmla="*/ 720 h 2944"/>
                <a:gd name="T20" fmla="*/ 946 w 2006"/>
                <a:gd name="T21" fmla="*/ 520 h 2944"/>
                <a:gd name="T22" fmla="*/ 1258 w 2006"/>
                <a:gd name="T23" fmla="*/ 857 h 2944"/>
                <a:gd name="T24" fmla="*/ 1877 w 2006"/>
                <a:gd name="T25" fmla="*/ 1115 h 2944"/>
                <a:gd name="T26" fmla="*/ 1875 w 2006"/>
                <a:gd name="T27" fmla="*/ 1218 h 2944"/>
                <a:gd name="T28" fmla="*/ 970 w 2006"/>
                <a:gd name="T29" fmla="*/ 518 h 2944"/>
                <a:gd name="T30" fmla="*/ 339 w 2006"/>
                <a:gd name="T31" fmla="*/ 316 h 2944"/>
                <a:gd name="T32" fmla="*/ 643 w 2006"/>
                <a:gd name="T33" fmla="*/ 302 h 2944"/>
                <a:gd name="T34" fmla="*/ 895 w 2006"/>
                <a:gd name="T35" fmla="*/ 792 h 2944"/>
                <a:gd name="T36" fmla="*/ 952 w 2006"/>
                <a:gd name="T37" fmla="*/ 726 h 2944"/>
                <a:gd name="T38" fmla="*/ 807 w 2006"/>
                <a:gd name="T39" fmla="*/ 819 h 2944"/>
                <a:gd name="T40" fmla="*/ 853 w 2006"/>
                <a:gd name="T41" fmla="*/ 786 h 2944"/>
                <a:gd name="T42" fmla="*/ 938 w 2006"/>
                <a:gd name="T43" fmla="*/ 946 h 2944"/>
                <a:gd name="T44" fmla="*/ 1051 w 2006"/>
                <a:gd name="T45" fmla="*/ 1270 h 2944"/>
                <a:gd name="T46" fmla="*/ 1248 w 2006"/>
                <a:gd name="T47" fmla="*/ 877 h 2944"/>
                <a:gd name="T48" fmla="*/ 923 w 2006"/>
                <a:gd name="T49" fmla="*/ 962 h 2944"/>
                <a:gd name="T50" fmla="*/ 1750 w 2006"/>
                <a:gd name="T51" fmla="*/ 1012 h 2944"/>
                <a:gd name="T52" fmla="*/ 1333 w 2006"/>
                <a:gd name="T53" fmla="*/ 1210 h 2944"/>
                <a:gd name="T54" fmla="*/ 683 w 2006"/>
                <a:gd name="T55" fmla="*/ 1083 h 2944"/>
                <a:gd name="T56" fmla="*/ 756 w 2006"/>
                <a:gd name="T57" fmla="*/ 1079 h 2944"/>
                <a:gd name="T58" fmla="*/ 1319 w 2006"/>
                <a:gd name="T59" fmla="*/ 1430 h 2944"/>
                <a:gd name="T60" fmla="*/ 690 w 2006"/>
                <a:gd name="T61" fmla="*/ 1125 h 2944"/>
                <a:gd name="T62" fmla="*/ 1887 w 2006"/>
                <a:gd name="T63" fmla="*/ 1238 h 2944"/>
                <a:gd name="T64" fmla="*/ 905 w 2006"/>
                <a:gd name="T65" fmla="*/ 1242 h 2944"/>
                <a:gd name="T66" fmla="*/ 833 w 2006"/>
                <a:gd name="T67" fmla="*/ 1256 h 2944"/>
                <a:gd name="T68" fmla="*/ 835 w 2006"/>
                <a:gd name="T69" fmla="*/ 1258 h 2944"/>
                <a:gd name="T70" fmla="*/ 756 w 2006"/>
                <a:gd name="T71" fmla="*/ 1534 h 2944"/>
                <a:gd name="T72" fmla="*/ 1180 w 2006"/>
                <a:gd name="T73" fmla="*/ 2186 h 2944"/>
                <a:gd name="T74" fmla="*/ 208 w 2006"/>
                <a:gd name="T75" fmla="*/ 2347 h 2944"/>
                <a:gd name="T76" fmla="*/ 490 w 2006"/>
                <a:gd name="T77" fmla="*/ 1716 h 2944"/>
                <a:gd name="T78" fmla="*/ 228 w 2006"/>
                <a:gd name="T79" fmla="*/ 2539 h 2944"/>
                <a:gd name="T80" fmla="*/ 1034 w 2006"/>
                <a:gd name="T81" fmla="*/ 1540 h 2944"/>
                <a:gd name="T82" fmla="*/ 1145 w 2006"/>
                <a:gd name="T83" fmla="*/ 1710 h 2944"/>
                <a:gd name="T84" fmla="*/ 1452 w 2006"/>
                <a:gd name="T85" fmla="*/ 2519 h 2944"/>
                <a:gd name="T86" fmla="*/ 1615 w 2006"/>
                <a:gd name="T87" fmla="*/ 1343 h 2944"/>
                <a:gd name="T88" fmla="*/ 1643 w 2006"/>
                <a:gd name="T89" fmla="*/ 1403 h 2944"/>
                <a:gd name="T90" fmla="*/ 1752 w 2006"/>
                <a:gd name="T91" fmla="*/ 1476 h 2944"/>
                <a:gd name="T92" fmla="*/ 1829 w 2006"/>
                <a:gd name="T93" fmla="*/ 1514 h 2944"/>
                <a:gd name="T94" fmla="*/ 1853 w 2006"/>
                <a:gd name="T95" fmla="*/ 1472 h 2944"/>
                <a:gd name="T96" fmla="*/ 690 w 2006"/>
                <a:gd name="T97" fmla="*/ 2182 h 2944"/>
                <a:gd name="T98" fmla="*/ 962 w 2006"/>
                <a:gd name="T99" fmla="*/ 2180 h 2944"/>
                <a:gd name="T100" fmla="*/ 611 w 2006"/>
                <a:gd name="T101" fmla="*/ 2222 h 2944"/>
                <a:gd name="T102" fmla="*/ 841 w 2006"/>
                <a:gd name="T103" fmla="*/ 2256 h 2944"/>
                <a:gd name="T104" fmla="*/ 714 w 2006"/>
                <a:gd name="T105" fmla="*/ 2295 h 2944"/>
                <a:gd name="T106" fmla="*/ 40 w 2006"/>
                <a:gd name="T107" fmla="*/ 2516 h 2944"/>
                <a:gd name="T108" fmla="*/ 1518 w 2006"/>
                <a:gd name="T109" fmla="*/ 2521 h 2944"/>
                <a:gd name="T110" fmla="*/ 234 w 2006"/>
                <a:gd name="T111" fmla="*/ 2561 h 2944"/>
                <a:gd name="T112" fmla="*/ 89 w 2006"/>
                <a:gd name="T113" fmla="*/ 2575 h 2944"/>
                <a:gd name="T114" fmla="*/ 1450 w 2006"/>
                <a:gd name="T115" fmla="*/ 2684 h 2944"/>
                <a:gd name="T116" fmla="*/ 1539 w 2006"/>
                <a:gd name="T117" fmla="*/ 2865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6" h="2944">
                  <a:moveTo>
                    <a:pt x="1978" y="1460"/>
                  </a:moveTo>
                  <a:cubicBezTo>
                    <a:pt x="1962" y="1467"/>
                    <a:pt x="1947" y="1464"/>
                    <a:pt x="1936" y="1474"/>
                  </a:cubicBezTo>
                  <a:cubicBezTo>
                    <a:pt x="1928" y="1482"/>
                    <a:pt x="1923" y="1497"/>
                    <a:pt x="1906" y="1498"/>
                  </a:cubicBezTo>
                  <a:cubicBezTo>
                    <a:pt x="1896" y="1499"/>
                    <a:pt x="1882" y="1494"/>
                    <a:pt x="1875" y="1484"/>
                  </a:cubicBezTo>
                  <a:cubicBezTo>
                    <a:pt x="1874" y="1488"/>
                    <a:pt x="1868" y="1485"/>
                    <a:pt x="1867" y="1488"/>
                  </a:cubicBezTo>
                  <a:cubicBezTo>
                    <a:pt x="1865" y="1510"/>
                    <a:pt x="1847" y="1529"/>
                    <a:pt x="1821" y="1534"/>
                  </a:cubicBezTo>
                  <a:cubicBezTo>
                    <a:pt x="1809" y="1530"/>
                    <a:pt x="1801" y="1521"/>
                    <a:pt x="1799" y="1506"/>
                  </a:cubicBezTo>
                  <a:cubicBezTo>
                    <a:pt x="1791" y="1504"/>
                    <a:pt x="1777" y="1503"/>
                    <a:pt x="1772" y="1494"/>
                  </a:cubicBezTo>
                  <a:cubicBezTo>
                    <a:pt x="1750" y="1512"/>
                    <a:pt x="1723" y="1495"/>
                    <a:pt x="1720" y="1466"/>
                  </a:cubicBezTo>
                  <a:cubicBezTo>
                    <a:pt x="1706" y="1454"/>
                    <a:pt x="1694" y="1440"/>
                    <a:pt x="1678" y="1430"/>
                  </a:cubicBezTo>
                  <a:cubicBezTo>
                    <a:pt x="1657" y="1448"/>
                    <a:pt x="1637" y="1425"/>
                    <a:pt x="1625" y="1411"/>
                  </a:cubicBezTo>
                  <a:cubicBezTo>
                    <a:pt x="1601" y="1420"/>
                    <a:pt x="1570" y="1426"/>
                    <a:pt x="1547" y="1413"/>
                  </a:cubicBezTo>
                  <a:cubicBezTo>
                    <a:pt x="1538" y="1392"/>
                    <a:pt x="1521" y="1378"/>
                    <a:pt x="1506" y="1363"/>
                  </a:cubicBezTo>
                  <a:cubicBezTo>
                    <a:pt x="1507" y="1357"/>
                    <a:pt x="1508" y="1351"/>
                    <a:pt x="1512" y="1347"/>
                  </a:cubicBezTo>
                  <a:cubicBezTo>
                    <a:pt x="1470" y="1318"/>
                    <a:pt x="1429" y="1284"/>
                    <a:pt x="1389" y="1248"/>
                  </a:cubicBezTo>
                  <a:cubicBezTo>
                    <a:pt x="1380" y="1259"/>
                    <a:pt x="1368" y="1274"/>
                    <a:pt x="1347" y="1268"/>
                  </a:cubicBezTo>
                  <a:cubicBezTo>
                    <a:pt x="1337" y="1259"/>
                    <a:pt x="1333" y="1245"/>
                    <a:pt x="1321" y="1238"/>
                  </a:cubicBezTo>
                  <a:cubicBezTo>
                    <a:pt x="1288" y="1175"/>
                    <a:pt x="1209" y="1141"/>
                    <a:pt x="1139" y="1109"/>
                  </a:cubicBezTo>
                  <a:cubicBezTo>
                    <a:pt x="1121" y="1113"/>
                    <a:pt x="1107" y="1099"/>
                    <a:pt x="1087" y="1099"/>
                  </a:cubicBezTo>
                  <a:cubicBezTo>
                    <a:pt x="1116" y="1143"/>
                    <a:pt x="1163" y="1186"/>
                    <a:pt x="1196" y="1232"/>
                  </a:cubicBezTo>
                  <a:cubicBezTo>
                    <a:pt x="1199" y="1234"/>
                    <a:pt x="1201" y="1238"/>
                    <a:pt x="1206" y="1238"/>
                  </a:cubicBezTo>
                  <a:cubicBezTo>
                    <a:pt x="1241" y="1296"/>
                    <a:pt x="1284" y="1347"/>
                    <a:pt x="1319" y="1405"/>
                  </a:cubicBezTo>
                  <a:cubicBezTo>
                    <a:pt x="1386" y="1394"/>
                    <a:pt x="1432" y="1454"/>
                    <a:pt x="1387" y="1492"/>
                  </a:cubicBezTo>
                  <a:cubicBezTo>
                    <a:pt x="1421" y="1521"/>
                    <a:pt x="1367" y="1571"/>
                    <a:pt x="1345" y="1526"/>
                  </a:cubicBezTo>
                  <a:cubicBezTo>
                    <a:pt x="1315" y="1540"/>
                    <a:pt x="1268" y="1534"/>
                    <a:pt x="1258" y="1504"/>
                  </a:cubicBezTo>
                  <a:cubicBezTo>
                    <a:pt x="1253" y="1490"/>
                    <a:pt x="1269" y="1481"/>
                    <a:pt x="1266" y="1460"/>
                  </a:cubicBezTo>
                  <a:cubicBezTo>
                    <a:pt x="1272" y="1450"/>
                    <a:pt x="1281" y="1442"/>
                    <a:pt x="1290" y="1434"/>
                  </a:cubicBezTo>
                  <a:cubicBezTo>
                    <a:pt x="1205" y="1312"/>
                    <a:pt x="1115" y="1194"/>
                    <a:pt x="1016" y="1087"/>
                  </a:cubicBezTo>
                  <a:cubicBezTo>
                    <a:pt x="992" y="1090"/>
                    <a:pt x="956" y="1083"/>
                    <a:pt x="928" y="1091"/>
                  </a:cubicBezTo>
                  <a:cubicBezTo>
                    <a:pt x="935" y="1105"/>
                    <a:pt x="932" y="1116"/>
                    <a:pt x="940" y="1129"/>
                  </a:cubicBezTo>
                  <a:cubicBezTo>
                    <a:pt x="966" y="1143"/>
                    <a:pt x="992" y="1149"/>
                    <a:pt x="1024" y="1155"/>
                  </a:cubicBezTo>
                  <a:cubicBezTo>
                    <a:pt x="1041" y="1191"/>
                    <a:pt x="1054" y="1233"/>
                    <a:pt x="1071" y="1270"/>
                  </a:cubicBezTo>
                  <a:cubicBezTo>
                    <a:pt x="1069" y="1274"/>
                    <a:pt x="1068" y="1280"/>
                    <a:pt x="1065" y="1284"/>
                  </a:cubicBezTo>
                  <a:cubicBezTo>
                    <a:pt x="1109" y="1367"/>
                    <a:pt x="1136" y="1467"/>
                    <a:pt x="1180" y="1549"/>
                  </a:cubicBezTo>
                  <a:cubicBezTo>
                    <a:pt x="1201" y="1614"/>
                    <a:pt x="1216" y="1674"/>
                    <a:pt x="1246" y="1728"/>
                  </a:cubicBezTo>
                  <a:cubicBezTo>
                    <a:pt x="1255" y="1769"/>
                    <a:pt x="1270" y="1805"/>
                    <a:pt x="1288" y="1847"/>
                  </a:cubicBezTo>
                  <a:cubicBezTo>
                    <a:pt x="1322" y="1931"/>
                    <a:pt x="1348" y="2026"/>
                    <a:pt x="1385" y="2109"/>
                  </a:cubicBezTo>
                  <a:cubicBezTo>
                    <a:pt x="1418" y="2241"/>
                    <a:pt x="1466" y="2363"/>
                    <a:pt x="1502" y="2488"/>
                  </a:cubicBezTo>
                  <a:cubicBezTo>
                    <a:pt x="1533" y="2488"/>
                    <a:pt x="1545" y="2530"/>
                    <a:pt x="1553" y="2553"/>
                  </a:cubicBezTo>
                  <a:cubicBezTo>
                    <a:pt x="1566" y="2552"/>
                    <a:pt x="1572" y="2544"/>
                    <a:pt x="1583" y="2541"/>
                  </a:cubicBezTo>
                  <a:cubicBezTo>
                    <a:pt x="1578" y="2532"/>
                    <a:pt x="1574" y="2521"/>
                    <a:pt x="1571" y="2510"/>
                  </a:cubicBezTo>
                  <a:cubicBezTo>
                    <a:pt x="1577" y="2493"/>
                    <a:pt x="1604" y="2496"/>
                    <a:pt x="1615" y="2506"/>
                  </a:cubicBezTo>
                  <a:cubicBezTo>
                    <a:pt x="1626" y="2545"/>
                    <a:pt x="1647" y="2580"/>
                    <a:pt x="1647" y="2617"/>
                  </a:cubicBezTo>
                  <a:cubicBezTo>
                    <a:pt x="1619" y="2635"/>
                    <a:pt x="1598" y="2611"/>
                    <a:pt x="1591" y="2587"/>
                  </a:cubicBezTo>
                  <a:cubicBezTo>
                    <a:pt x="1586" y="2589"/>
                    <a:pt x="1576" y="2591"/>
                    <a:pt x="1573" y="2589"/>
                  </a:cubicBezTo>
                  <a:cubicBezTo>
                    <a:pt x="1570" y="2607"/>
                    <a:pt x="1585" y="2612"/>
                    <a:pt x="1583" y="2627"/>
                  </a:cubicBezTo>
                  <a:cubicBezTo>
                    <a:pt x="1581" y="2645"/>
                    <a:pt x="1562" y="2639"/>
                    <a:pt x="1557" y="2652"/>
                  </a:cubicBezTo>
                  <a:cubicBezTo>
                    <a:pt x="1557" y="2654"/>
                    <a:pt x="1566" y="2679"/>
                    <a:pt x="1571" y="2694"/>
                  </a:cubicBezTo>
                  <a:cubicBezTo>
                    <a:pt x="1583" y="2731"/>
                    <a:pt x="1613" y="2780"/>
                    <a:pt x="1625" y="2811"/>
                  </a:cubicBezTo>
                  <a:cubicBezTo>
                    <a:pt x="1631" y="2829"/>
                    <a:pt x="1640" y="2855"/>
                    <a:pt x="1615" y="2863"/>
                  </a:cubicBezTo>
                  <a:cubicBezTo>
                    <a:pt x="1619" y="2879"/>
                    <a:pt x="1619" y="2888"/>
                    <a:pt x="1619" y="2908"/>
                  </a:cubicBezTo>
                  <a:cubicBezTo>
                    <a:pt x="1594" y="2944"/>
                    <a:pt x="1566" y="2910"/>
                    <a:pt x="1553" y="2881"/>
                  </a:cubicBezTo>
                  <a:cubicBezTo>
                    <a:pt x="1545" y="2880"/>
                    <a:pt x="1542" y="2884"/>
                    <a:pt x="1538" y="2886"/>
                  </a:cubicBezTo>
                  <a:cubicBezTo>
                    <a:pt x="1526" y="2881"/>
                    <a:pt x="1523" y="2868"/>
                    <a:pt x="1512" y="2863"/>
                  </a:cubicBezTo>
                  <a:cubicBezTo>
                    <a:pt x="1493" y="2794"/>
                    <a:pt x="1459" y="2740"/>
                    <a:pt x="1430" y="2680"/>
                  </a:cubicBezTo>
                  <a:cubicBezTo>
                    <a:pt x="1419" y="2679"/>
                    <a:pt x="1419" y="2680"/>
                    <a:pt x="1411" y="2678"/>
                  </a:cubicBezTo>
                  <a:cubicBezTo>
                    <a:pt x="1383" y="2636"/>
                    <a:pt x="1369" y="2582"/>
                    <a:pt x="1349" y="2541"/>
                  </a:cubicBezTo>
                  <a:cubicBezTo>
                    <a:pt x="1350" y="2534"/>
                    <a:pt x="1351" y="2528"/>
                    <a:pt x="1361" y="2525"/>
                  </a:cubicBezTo>
                  <a:cubicBezTo>
                    <a:pt x="1321" y="2447"/>
                    <a:pt x="1308" y="2372"/>
                    <a:pt x="1280" y="2285"/>
                  </a:cubicBezTo>
                  <a:cubicBezTo>
                    <a:pt x="1216" y="2265"/>
                    <a:pt x="1145" y="2248"/>
                    <a:pt x="1079" y="2232"/>
                  </a:cubicBezTo>
                  <a:cubicBezTo>
                    <a:pt x="1061" y="2227"/>
                    <a:pt x="1041" y="2218"/>
                    <a:pt x="1024" y="2216"/>
                  </a:cubicBezTo>
                  <a:cubicBezTo>
                    <a:pt x="988" y="2211"/>
                    <a:pt x="948" y="2218"/>
                    <a:pt x="907" y="2220"/>
                  </a:cubicBezTo>
                  <a:cubicBezTo>
                    <a:pt x="905" y="2226"/>
                    <a:pt x="907" y="2234"/>
                    <a:pt x="907" y="2246"/>
                  </a:cubicBezTo>
                  <a:cubicBezTo>
                    <a:pt x="944" y="2265"/>
                    <a:pt x="938" y="2352"/>
                    <a:pt x="893" y="2349"/>
                  </a:cubicBezTo>
                  <a:cubicBezTo>
                    <a:pt x="878" y="2397"/>
                    <a:pt x="910" y="2470"/>
                    <a:pt x="863" y="2498"/>
                  </a:cubicBezTo>
                  <a:cubicBezTo>
                    <a:pt x="869" y="2536"/>
                    <a:pt x="792" y="2559"/>
                    <a:pt x="788" y="2504"/>
                  </a:cubicBezTo>
                  <a:cubicBezTo>
                    <a:pt x="781" y="2504"/>
                    <a:pt x="775" y="2500"/>
                    <a:pt x="764" y="2500"/>
                  </a:cubicBezTo>
                  <a:cubicBezTo>
                    <a:pt x="759" y="2492"/>
                    <a:pt x="756" y="2482"/>
                    <a:pt x="752" y="2474"/>
                  </a:cubicBezTo>
                  <a:cubicBezTo>
                    <a:pt x="768" y="2439"/>
                    <a:pt x="758" y="2378"/>
                    <a:pt x="758" y="2345"/>
                  </a:cubicBezTo>
                  <a:cubicBezTo>
                    <a:pt x="752" y="2340"/>
                    <a:pt x="740" y="2330"/>
                    <a:pt x="738" y="2315"/>
                  </a:cubicBezTo>
                  <a:cubicBezTo>
                    <a:pt x="732" y="2318"/>
                    <a:pt x="721" y="2317"/>
                    <a:pt x="714" y="2319"/>
                  </a:cubicBezTo>
                  <a:cubicBezTo>
                    <a:pt x="720" y="2342"/>
                    <a:pt x="705" y="2356"/>
                    <a:pt x="677" y="2355"/>
                  </a:cubicBezTo>
                  <a:cubicBezTo>
                    <a:pt x="644" y="2339"/>
                    <a:pt x="671" y="2283"/>
                    <a:pt x="661" y="2252"/>
                  </a:cubicBezTo>
                  <a:cubicBezTo>
                    <a:pt x="663" y="2251"/>
                    <a:pt x="665" y="2249"/>
                    <a:pt x="665" y="2246"/>
                  </a:cubicBezTo>
                  <a:cubicBezTo>
                    <a:pt x="690" y="2232"/>
                    <a:pt x="719" y="2255"/>
                    <a:pt x="712" y="2279"/>
                  </a:cubicBezTo>
                  <a:cubicBezTo>
                    <a:pt x="724" y="2282"/>
                    <a:pt x="724" y="2273"/>
                    <a:pt x="734" y="2273"/>
                  </a:cubicBezTo>
                  <a:cubicBezTo>
                    <a:pt x="731" y="2265"/>
                    <a:pt x="736" y="2260"/>
                    <a:pt x="738" y="2252"/>
                  </a:cubicBezTo>
                  <a:cubicBezTo>
                    <a:pt x="744" y="2245"/>
                    <a:pt x="749" y="2249"/>
                    <a:pt x="756" y="2246"/>
                  </a:cubicBezTo>
                  <a:cubicBezTo>
                    <a:pt x="755" y="2238"/>
                    <a:pt x="755" y="2228"/>
                    <a:pt x="750" y="2220"/>
                  </a:cubicBezTo>
                  <a:cubicBezTo>
                    <a:pt x="721" y="2221"/>
                    <a:pt x="700" y="2219"/>
                    <a:pt x="684" y="2232"/>
                  </a:cubicBezTo>
                  <a:cubicBezTo>
                    <a:pt x="627" y="2232"/>
                    <a:pt x="568" y="2247"/>
                    <a:pt x="508" y="2256"/>
                  </a:cubicBezTo>
                  <a:cubicBezTo>
                    <a:pt x="460" y="2268"/>
                    <a:pt x="394" y="2273"/>
                    <a:pt x="343" y="2281"/>
                  </a:cubicBezTo>
                  <a:cubicBezTo>
                    <a:pt x="321" y="2367"/>
                    <a:pt x="268" y="2462"/>
                    <a:pt x="244" y="2545"/>
                  </a:cubicBezTo>
                  <a:cubicBezTo>
                    <a:pt x="251" y="2548"/>
                    <a:pt x="255" y="2553"/>
                    <a:pt x="258" y="2559"/>
                  </a:cubicBezTo>
                  <a:cubicBezTo>
                    <a:pt x="243" y="2589"/>
                    <a:pt x="229" y="2633"/>
                    <a:pt x="220" y="2668"/>
                  </a:cubicBezTo>
                  <a:cubicBezTo>
                    <a:pt x="213" y="2671"/>
                    <a:pt x="208" y="2678"/>
                    <a:pt x="200" y="2674"/>
                  </a:cubicBezTo>
                  <a:cubicBezTo>
                    <a:pt x="180" y="2699"/>
                    <a:pt x="173" y="2731"/>
                    <a:pt x="157" y="2765"/>
                  </a:cubicBezTo>
                  <a:cubicBezTo>
                    <a:pt x="155" y="2770"/>
                    <a:pt x="149" y="2773"/>
                    <a:pt x="147" y="2777"/>
                  </a:cubicBezTo>
                  <a:cubicBezTo>
                    <a:pt x="134" y="2808"/>
                    <a:pt x="134" y="2843"/>
                    <a:pt x="111" y="2861"/>
                  </a:cubicBezTo>
                  <a:cubicBezTo>
                    <a:pt x="102" y="2860"/>
                    <a:pt x="100" y="2864"/>
                    <a:pt x="93" y="2861"/>
                  </a:cubicBezTo>
                  <a:cubicBezTo>
                    <a:pt x="81" y="2874"/>
                    <a:pt x="75" y="2902"/>
                    <a:pt x="60" y="2906"/>
                  </a:cubicBezTo>
                  <a:cubicBezTo>
                    <a:pt x="45" y="2902"/>
                    <a:pt x="31" y="2898"/>
                    <a:pt x="24" y="2886"/>
                  </a:cubicBezTo>
                  <a:cubicBezTo>
                    <a:pt x="24" y="2868"/>
                    <a:pt x="36" y="2860"/>
                    <a:pt x="42" y="2847"/>
                  </a:cubicBezTo>
                  <a:cubicBezTo>
                    <a:pt x="7" y="2839"/>
                    <a:pt x="22" y="2813"/>
                    <a:pt x="28" y="2779"/>
                  </a:cubicBezTo>
                  <a:cubicBezTo>
                    <a:pt x="29" y="2771"/>
                    <a:pt x="27" y="2765"/>
                    <a:pt x="28" y="2762"/>
                  </a:cubicBezTo>
                  <a:cubicBezTo>
                    <a:pt x="28" y="2760"/>
                    <a:pt x="34" y="2757"/>
                    <a:pt x="36" y="2754"/>
                  </a:cubicBezTo>
                  <a:cubicBezTo>
                    <a:pt x="40" y="2744"/>
                    <a:pt x="41" y="2729"/>
                    <a:pt x="46" y="2720"/>
                  </a:cubicBezTo>
                  <a:cubicBezTo>
                    <a:pt x="55" y="2702"/>
                    <a:pt x="76" y="2672"/>
                    <a:pt x="79" y="2650"/>
                  </a:cubicBezTo>
                  <a:cubicBezTo>
                    <a:pt x="78" y="2643"/>
                    <a:pt x="66" y="2646"/>
                    <a:pt x="66" y="2637"/>
                  </a:cubicBezTo>
                  <a:cubicBezTo>
                    <a:pt x="63" y="2623"/>
                    <a:pt x="78" y="2614"/>
                    <a:pt x="79" y="2599"/>
                  </a:cubicBezTo>
                  <a:cubicBezTo>
                    <a:pt x="75" y="2591"/>
                    <a:pt x="67" y="2587"/>
                    <a:pt x="58" y="2583"/>
                  </a:cubicBezTo>
                  <a:cubicBezTo>
                    <a:pt x="55" y="2594"/>
                    <a:pt x="48" y="2600"/>
                    <a:pt x="48" y="2613"/>
                  </a:cubicBezTo>
                  <a:cubicBezTo>
                    <a:pt x="35" y="2618"/>
                    <a:pt x="17" y="2626"/>
                    <a:pt x="0" y="2621"/>
                  </a:cubicBezTo>
                  <a:cubicBezTo>
                    <a:pt x="1" y="2571"/>
                    <a:pt x="21" y="2525"/>
                    <a:pt x="38" y="2486"/>
                  </a:cubicBezTo>
                  <a:cubicBezTo>
                    <a:pt x="58" y="2486"/>
                    <a:pt x="79" y="2492"/>
                    <a:pt x="79" y="2512"/>
                  </a:cubicBezTo>
                  <a:cubicBezTo>
                    <a:pt x="80" y="2525"/>
                    <a:pt x="64" y="2535"/>
                    <a:pt x="68" y="2551"/>
                  </a:cubicBezTo>
                  <a:cubicBezTo>
                    <a:pt x="75" y="2554"/>
                    <a:pt x="85" y="2555"/>
                    <a:pt x="91" y="2559"/>
                  </a:cubicBezTo>
                  <a:cubicBezTo>
                    <a:pt x="98" y="2542"/>
                    <a:pt x="98" y="2527"/>
                    <a:pt x="99" y="2516"/>
                  </a:cubicBezTo>
                  <a:cubicBezTo>
                    <a:pt x="106" y="2510"/>
                    <a:pt x="118" y="2508"/>
                    <a:pt x="125" y="2514"/>
                  </a:cubicBezTo>
                  <a:cubicBezTo>
                    <a:pt x="159" y="2418"/>
                    <a:pt x="201" y="2323"/>
                    <a:pt x="232" y="2226"/>
                  </a:cubicBezTo>
                  <a:cubicBezTo>
                    <a:pt x="241" y="2200"/>
                    <a:pt x="250" y="2171"/>
                    <a:pt x="254" y="2145"/>
                  </a:cubicBezTo>
                  <a:cubicBezTo>
                    <a:pt x="259" y="2115"/>
                    <a:pt x="275" y="2087"/>
                    <a:pt x="284" y="2063"/>
                  </a:cubicBezTo>
                  <a:cubicBezTo>
                    <a:pt x="298" y="2025"/>
                    <a:pt x="308" y="1986"/>
                    <a:pt x="323" y="1948"/>
                  </a:cubicBezTo>
                  <a:cubicBezTo>
                    <a:pt x="337" y="1913"/>
                    <a:pt x="355" y="1865"/>
                    <a:pt x="371" y="1825"/>
                  </a:cubicBezTo>
                  <a:cubicBezTo>
                    <a:pt x="385" y="1790"/>
                    <a:pt x="396" y="1754"/>
                    <a:pt x="411" y="1720"/>
                  </a:cubicBezTo>
                  <a:cubicBezTo>
                    <a:pt x="418" y="1703"/>
                    <a:pt x="429" y="1689"/>
                    <a:pt x="435" y="1672"/>
                  </a:cubicBezTo>
                  <a:cubicBezTo>
                    <a:pt x="445" y="1641"/>
                    <a:pt x="455" y="1614"/>
                    <a:pt x="466" y="1583"/>
                  </a:cubicBezTo>
                  <a:cubicBezTo>
                    <a:pt x="476" y="1556"/>
                    <a:pt x="484" y="1529"/>
                    <a:pt x="494" y="1504"/>
                  </a:cubicBezTo>
                  <a:cubicBezTo>
                    <a:pt x="498" y="1495"/>
                    <a:pt x="505" y="1487"/>
                    <a:pt x="508" y="1478"/>
                  </a:cubicBezTo>
                  <a:cubicBezTo>
                    <a:pt x="511" y="1468"/>
                    <a:pt x="510" y="1456"/>
                    <a:pt x="514" y="1446"/>
                  </a:cubicBezTo>
                  <a:cubicBezTo>
                    <a:pt x="517" y="1437"/>
                    <a:pt x="524" y="1429"/>
                    <a:pt x="528" y="1420"/>
                  </a:cubicBezTo>
                  <a:cubicBezTo>
                    <a:pt x="538" y="1396"/>
                    <a:pt x="544" y="1371"/>
                    <a:pt x="554" y="1345"/>
                  </a:cubicBezTo>
                  <a:cubicBezTo>
                    <a:pt x="565" y="1316"/>
                    <a:pt x="573" y="1294"/>
                    <a:pt x="587" y="1268"/>
                  </a:cubicBezTo>
                  <a:cubicBezTo>
                    <a:pt x="589" y="1262"/>
                    <a:pt x="584" y="1262"/>
                    <a:pt x="585" y="1256"/>
                  </a:cubicBezTo>
                  <a:cubicBezTo>
                    <a:pt x="597" y="1230"/>
                    <a:pt x="606" y="1208"/>
                    <a:pt x="615" y="1184"/>
                  </a:cubicBezTo>
                  <a:cubicBezTo>
                    <a:pt x="645" y="1167"/>
                    <a:pt x="704" y="1164"/>
                    <a:pt x="744" y="1153"/>
                  </a:cubicBezTo>
                  <a:cubicBezTo>
                    <a:pt x="768" y="1146"/>
                    <a:pt x="774" y="1124"/>
                    <a:pt x="782" y="1097"/>
                  </a:cubicBezTo>
                  <a:cubicBezTo>
                    <a:pt x="773" y="1101"/>
                    <a:pt x="752" y="1096"/>
                    <a:pt x="734" y="1097"/>
                  </a:cubicBezTo>
                  <a:cubicBezTo>
                    <a:pt x="730" y="1101"/>
                    <a:pt x="733" y="1112"/>
                    <a:pt x="732" y="1119"/>
                  </a:cubicBezTo>
                  <a:cubicBezTo>
                    <a:pt x="722" y="1141"/>
                    <a:pt x="688" y="1151"/>
                    <a:pt x="675" y="1131"/>
                  </a:cubicBezTo>
                  <a:cubicBezTo>
                    <a:pt x="656" y="1103"/>
                    <a:pt x="675" y="1053"/>
                    <a:pt x="673" y="1020"/>
                  </a:cubicBezTo>
                  <a:cubicBezTo>
                    <a:pt x="677" y="1020"/>
                    <a:pt x="679" y="1018"/>
                    <a:pt x="679" y="1014"/>
                  </a:cubicBezTo>
                  <a:cubicBezTo>
                    <a:pt x="700" y="1012"/>
                    <a:pt x="713" y="1017"/>
                    <a:pt x="724" y="1026"/>
                  </a:cubicBezTo>
                  <a:cubicBezTo>
                    <a:pt x="721" y="1035"/>
                    <a:pt x="726" y="1044"/>
                    <a:pt x="730" y="1052"/>
                  </a:cubicBezTo>
                  <a:cubicBezTo>
                    <a:pt x="749" y="1054"/>
                    <a:pt x="765" y="1052"/>
                    <a:pt x="790" y="1052"/>
                  </a:cubicBezTo>
                  <a:cubicBezTo>
                    <a:pt x="795" y="1038"/>
                    <a:pt x="792" y="1025"/>
                    <a:pt x="798" y="1010"/>
                  </a:cubicBezTo>
                  <a:cubicBezTo>
                    <a:pt x="782" y="993"/>
                    <a:pt x="759" y="973"/>
                    <a:pt x="754" y="946"/>
                  </a:cubicBezTo>
                  <a:cubicBezTo>
                    <a:pt x="745" y="902"/>
                    <a:pt x="775" y="860"/>
                    <a:pt x="798" y="835"/>
                  </a:cubicBezTo>
                  <a:cubicBezTo>
                    <a:pt x="784" y="824"/>
                    <a:pt x="768" y="815"/>
                    <a:pt x="760" y="798"/>
                  </a:cubicBezTo>
                  <a:cubicBezTo>
                    <a:pt x="772" y="773"/>
                    <a:pt x="782" y="747"/>
                    <a:pt x="792" y="720"/>
                  </a:cubicBezTo>
                  <a:cubicBezTo>
                    <a:pt x="693" y="632"/>
                    <a:pt x="582" y="556"/>
                    <a:pt x="478" y="472"/>
                  </a:cubicBezTo>
                  <a:cubicBezTo>
                    <a:pt x="481" y="468"/>
                    <a:pt x="478" y="469"/>
                    <a:pt x="480" y="462"/>
                  </a:cubicBezTo>
                  <a:cubicBezTo>
                    <a:pt x="391" y="385"/>
                    <a:pt x="306" y="303"/>
                    <a:pt x="210" y="232"/>
                  </a:cubicBezTo>
                  <a:cubicBezTo>
                    <a:pt x="205" y="232"/>
                    <a:pt x="200" y="232"/>
                    <a:pt x="195" y="232"/>
                  </a:cubicBezTo>
                  <a:cubicBezTo>
                    <a:pt x="188" y="226"/>
                    <a:pt x="180" y="221"/>
                    <a:pt x="173" y="216"/>
                  </a:cubicBezTo>
                  <a:cubicBezTo>
                    <a:pt x="174" y="207"/>
                    <a:pt x="171" y="202"/>
                    <a:pt x="167" y="199"/>
                  </a:cubicBezTo>
                  <a:cubicBezTo>
                    <a:pt x="187" y="121"/>
                    <a:pt x="223" y="54"/>
                    <a:pt x="298" y="16"/>
                  </a:cubicBezTo>
                  <a:cubicBezTo>
                    <a:pt x="308" y="11"/>
                    <a:pt x="321" y="9"/>
                    <a:pt x="331" y="0"/>
                  </a:cubicBezTo>
                  <a:cubicBezTo>
                    <a:pt x="354" y="3"/>
                    <a:pt x="371" y="19"/>
                    <a:pt x="371" y="38"/>
                  </a:cubicBezTo>
                  <a:cubicBezTo>
                    <a:pt x="462" y="117"/>
                    <a:pt x="559" y="190"/>
                    <a:pt x="637" y="282"/>
                  </a:cubicBezTo>
                  <a:cubicBezTo>
                    <a:pt x="645" y="281"/>
                    <a:pt x="643" y="281"/>
                    <a:pt x="651" y="282"/>
                  </a:cubicBezTo>
                  <a:cubicBezTo>
                    <a:pt x="756" y="362"/>
                    <a:pt x="840" y="465"/>
                    <a:pt x="946" y="544"/>
                  </a:cubicBezTo>
                  <a:cubicBezTo>
                    <a:pt x="953" y="555"/>
                    <a:pt x="955" y="570"/>
                    <a:pt x="970" y="571"/>
                  </a:cubicBezTo>
                  <a:cubicBezTo>
                    <a:pt x="974" y="550"/>
                    <a:pt x="963" y="527"/>
                    <a:pt x="946" y="520"/>
                  </a:cubicBezTo>
                  <a:cubicBezTo>
                    <a:pt x="949" y="516"/>
                    <a:pt x="948" y="509"/>
                    <a:pt x="950" y="504"/>
                  </a:cubicBezTo>
                  <a:cubicBezTo>
                    <a:pt x="993" y="463"/>
                    <a:pt x="1079" y="499"/>
                    <a:pt x="1061" y="552"/>
                  </a:cubicBezTo>
                  <a:cubicBezTo>
                    <a:pt x="1047" y="560"/>
                    <a:pt x="1038" y="565"/>
                    <a:pt x="1018" y="560"/>
                  </a:cubicBezTo>
                  <a:cubicBezTo>
                    <a:pt x="1007" y="570"/>
                    <a:pt x="1009" y="587"/>
                    <a:pt x="1000" y="595"/>
                  </a:cubicBezTo>
                  <a:cubicBezTo>
                    <a:pt x="1013" y="608"/>
                    <a:pt x="1026" y="620"/>
                    <a:pt x="1032" y="641"/>
                  </a:cubicBezTo>
                  <a:cubicBezTo>
                    <a:pt x="1063" y="681"/>
                    <a:pt x="1106" y="709"/>
                    <a:pt x="1145" y="744"/>
                  </a:cubicBezTo>
                  <a:cubicBezTo>
                    <a:pt x="1164" y="762"/>
                    <a:pt x="1186" y="780"/>
                    <a:pt x="1210" y="790"/>
                  </a:cubicBezTo>
                  <a:cubicBezTo>
                    <a:pt x="1217" y="760"/>
                    <a:pt x="1174" y="762"/>
                    <a:pt x="1176" y="730"/>
                  </a:cubicBezTo>
                  <a:cubicBezTo>
                    <a:pt x="1205" y="693"/>
                    <a:pt x="1261" y="714"/>
                    <a:pt x="1288" y="740"/>
                  </a:cubicBezTo>
                  <a:cubicBezTo>
                    <a:pt x="1292" y="755"/>
                    <a:pt x="1285" y="770"/>
                    <a:pt x="1284" y="778"/>
                  </a:cubicBezTo>
                  <a:cubicBezTo>
                    <a:pt x="1274" y="782"/>
                    <a:pt x="1262" y="782"/>
                    <a:pt x="1248" y="782"/>
                  </a:cubicBezTo>
                  <a:cubicBezTo>
                    <a:pt x="1243" y="790"/>
                    <a:pt x="1241" y="801"/>
                    <a:pt x="1234" y="808"/>
                  </a:cubicBezTo>
                  <a:cubicBezTo>
                    <a:pt x="1238" y="820"/>
                    <a:pt x="1251" y="827"/>
                    <a:pt x="1256" y="839"/>
                  </a:cubicBezTo>
                  <a:cubicBezTo>
                    <a:pt x="1258" y="845"/>
                    <a:pt x="1255" y="851"/>
                    <a:pt x="1258" y="857"/>
                  </a:cubicBezTo>
                  <a:cubicBezTo>
                    <a:pt x="1264" y="870"/>
                    <a:pt x="1280" y="884"/>
                    <a:pt x="1290" y="895"/>
                  </a:cubicBezTo>
                  <a:cubicBezTo>
                    <a:pt x="1372" y="985"/>
                    <a:pt x="1492" y="1063"/>
                    <a:pt x="1567" y="1159"/>
                  </a:cubicBezTo>
                  <a:cubicBezTo>
                    <a:pt x="1600" y="1179"/>
                    <a:pt x="1624" y="1226"/>
                    <a:pt x="1666" y="1244"/>
                  </a:cubicBezTo>
                  <a:cubicBezTo>
                    <a:pt x="1707" y="1221"/>
                    <a:pt x="1745" y="1194"/>
                    <a:pt x="1789" y="1175"/>
                  </a:cubicBezTo>
                  <a:cubicBezTo>
                    <a:pt x="1788" y="1169"/>
                    <a:pt x="1781" y="1167"/>
                    <a:pt x="1780" y="1161"/>
                  </a:cubicBezTo>
                  <a:cubicBezTo>
                    <a:pt x="1780" y="1152"/>
                    <a:pt x="1783" y="1146"/>
                    <a:pt x="1785" y="1139"/>
                  </a:cubicBezTo>
                  <a:cubicBezTo>
                    <a:pt x="1771" y="1127"/>
                    <a:pt x="1755" y="1117"/>
                    <a:pt x="1740" y="1105"/>
                  </a:cubicBezTo>
                  <a:cubicBezTo>
                    <a:pt x="1727" y="1111"/>
                    <a:pt x="1706" y="1119"/>
                    <a:pt x="1690" y="1111"/>
                  </a:cubicBezTo>
                  <a:cubicBezTo>
                    <a:pt x="1689" y="1101"/>
                    <a:pt x="1681" y="1092"/>
                    <a:pt x="1680" y="1081"/>
                  </a:cubicBezTo>
                  <a:cubicBezTo>
                    <a:pt x="1679" y="1049"/>
                    <a:pt x="1731" y="985"/>
                    <a:pt x="1760" y="988"/>
                  </a:cubicBezTo>
                  <a:cubicBezTo>
                    <a:pt x="1775" y="990"/>
                    <a:pt x="1800" y="1006"/>
                    <a:pt x="1803" y="1020"/>
                  </a:cubicBezTo>
                  <a:cubicBezTo>
                    <a:pt x="1805" y="1028"/>
                    <a:pt x="1797" y="1036"/>
                    <a:pt x="1799" y="1044"/>
                  </a:cubicBezTo>
                  <a:cubicBezTo>
                    <a:pt x="1803" y="1059"/>
                    <a:pt x="1817" y="1061"/>
                    <a:pt x="1831" y="1075"/>
                  </a:cubicBezTo>
                  <a:cubicBezTo>
                    <a:pt x="1858" y="1065"/>
                    <a:pt x="1883" y="1086"/>
                    <a:pt x="1877" y="1115"/>
                  </a:cubicBezTo>
                  <a:cubicBezTo>
                    <a:pt x="1882" y="1122"/>
                    <a:pt x="1883" y="1123"/>
                    <a:pt x="1889" y="1131"/>
                  </a:cubicBezTo>
                  <a:cubicBezTo>
                    <a:pt x="1893" y="1128"/>
                    <a:pt x="1898" y="1126"/>
                    <a:pt x="1902" y="1123"/>
                  </a:cubicBezTo>
                  <a:cubicBezTo>
                    <a:pt x="1898" y="1102"/>
                    <a:pt x="1874" y="1093"/>
                    <a:pt x="1883" y="1065"/>
                  </a:cubicBezTo>
                  <a:cubicBezTo>
                    <a:pt x="1925" y="1051"/>
                    <a:pt x="2003" y="1104"/>
                    <a:pt x="1978" y="1139"/>
                  </a:cubicBezTo>
                  <a:cubicBezTo>
                    <a:pt x="1966" y="1155"/>
                    <a:pt x="1937" y="1148"/>
                    <a:pt x="1922" y="1135"/>
                  </a:cubicBezTo>
                  <a:cubicBezTo>
                    <a:pt x="1913" y="1136"/>
                    <a:pt x="1920" y="1145"/>
                    <a:pt x="1906" y="1145"/>
                  </a:cubicBezTo>
                  <a:cubicBezTo>
                    <a:pt x="1909" y="1149"/>
                    <a:pt x="1913" y="1151"/>
                    <a:pt x="1918" y="1153"/>
                  </a:cubicBezTo>
                  <a:cubicBezTo>
                    <a:pt x="1921" y="1150"/>
                    <a:pt x="1925" y="1151"/>
                    <a:pt x="1928" y="1145"/>
                  </a:cubicBezTo>
                  <a:cubicBezTo>
                    <a:pt x="1950" y="1147"/>
                    <a:pt x="1965" y="1166"/>
                    <a:pt x="1958" y="1190"/>
                  </a:cubicBezTo>
                  <a:cubicBezTo>
                    <a:pt x="1967" y="1208"/>
                    <a:pt x="2006" y="1226"/>
                    <a:pt x="2006" y="1242"/>
                  </a:cubicBezTo>
                  <a:cubicBezTo>
                    <a:pt x="2005" y="1259"/>
                    <a:pt x="1984" y="1271"/>
                    <a:pt x="1972" y="1286"/>
                  </a:cubicBezTo>
                  <a:cubicBezTo>
                    <a:pt x="1938" y="1290"/>
                    <a:pt x="1934" y="1263"/>
                    <a:pt x="1914" y="1246"/>
                  </a:cubicBezTo>
                  <a:cubicBezTo>
                    <a:pt x="1899" y="1249"/>
                    <a:pt x="1893" y="1264"/>
                    <a:pt x="1879" y="1262"/>
                  </a:cubicBezTo>
                  <a:cubicBezTo>
                    <a:pt x="1858" y="1259"/>
                    <a:pt x="1859" y="1230"/>
                    <a:pt x="1875" y="1218"/>
                  </a:cubicBezTo>
                  <a:cubicBezTo>
                    <a:pt x="1864" y="1211"/>
                    <a:pt x="1857" y="1201"/>
                    <a:pt x="1845" y="1194"/>
                  </a:cubicBezTo>
                  <a:cubicBezTo>
                    <a:pt x="1794" y="1223"/>
                    <a:pt x="1747" y="1255"/>
                    <a:pt x="1696" y="1284"/>
                  </a:cubicBezTo>
                  <a:cubicBezTo>
                    <a:pt x="1691" y="1315"/>
                    <a:pt x="1702" y="1340"/>
                    <a:pt x="1726" y="1353"/>
                  </a:cubicBezTo>
                  <a:cubicBezTo>
                    <a:pt x="1728" y="1378"/>
                    <a:pt x="1747" y="1386"/>
                    <a:pt x="1760" y="1401"/>
                  </a:cubicBezTo>
                  <a:cubicBezTo>
                    <a:pt x="1783" y="1396"/>
                    <a:pt x="1799" y="1415"/>
                    <a:pt x="1805" y="1438"/>
                  </a:cubicBezTo>
                  <a:cubicBezTo>
                    <a:pt x="1815" y="1419"/>
                    <a:pt x="1849" y="1426"/>
                    <a:pt x="1861" y="1434"/>
                  </a:cubicBezTo>
                  <a:cubicBezTo>
                    <a:pt x="1872" y="1429"/>
                    <a:pt x="1880" y="1410"/>
                    <a:pt x="1899" y="1407"/>
                  </a:cubicBezTo>
                  <a:cubicBezTo>
                    <a:pt x="1907" y="1408"/>
                    <a:pt x="1906" y="1417"/>
                    <a:pt x="1916" y="1417"/>
                  </a:cubicBezTo>
                  <a:cubicBezTo>
                    <a:pt x="1929" y="1416"/>
                    <a:pt x="1947" y="1393"/>
                    <a:pt x="1966" y="1405"/>
                  </a:cubicBezTo>
                  <a:cubicBezTo>
                    <a:pt x="1981" y="1413"/>
                    <a:pt x="1985" y="1440"/>
                    <a:pt x="1978" y="1460"/>
                  </a:cubicBezTo>
                  <a:close/>
                  <a:moveTo>
                    <a:pt x="1044" y="542"/>
                  </a:moveTo>
                  <a:cubicBezTo>
                    <a:pt x="1044" y="530"/>
                    <a:pt x="1046" y="526"/>
                    <a:pt x="1036" y="520"/>
                  </a:cubicBezTo>
                  <a:cubicBezTo>
                    <a:pt x="1025" y="546"/>
                    <a:pt x="989" y="527"/>
                    <a:pt x="986" y="506"/>
                  </a:cubicBezTo>
                  <a:cubicBezTo>
                    <a:pt x="976" y="504"/>
                    <a:pt x="967" y="514"/>
                    <a:pt x="970" y="518"/>
                  </a:cubicBezTo>
                  <a:cubicBezTo>
                    <a:pt x="976" y="527"/>
                    <a:pt x="1015" y="555"/>
                    <a:pt x="1044" y="542"/>
                  </a:cubicBezTo>
                  <a:close/>
                  <a:moveTo>
                    <a:pt x="319" y="62"/>
                  </a:moveTo>
                  <a:cubicBezTo>
                    <a:pt x="293" y="122"/>
                    <a:pt x="260" y="173"/>
                    <a:pt x="206" y="201"/>
                  </a:cubicBezTo>
                  <a:cubicBezTo>
                    <a:pt x="212" y="210"/>
                    <a:pt x="197" y="204"/>
                    <a:pt x="198" y="214"/>
                  </a:cubicBezTo>
                  <a:cubicBezTo>
                    <a:pt x="204" y="219"/>
                    <a:pt x="213" y="211"/>
                    <a:pt x="220" y="216"/>
                  </a:cubicBezTo>
                  <a:cubicBezTo>
                    <a:pt x="281" y="176"/>
                    <a:pt x="351" y="124"/>
                    <a:pt x="349" y="40"/>
                  </a:cubicBezTo>
                  <a:cubicBezTo>
                    <a:pt x="349" y="37"/>
                    <a:pt x="350" y="35"/>
                    <a:pt x="353" y="36"/>
                  </a:cubicBezTo>
                  <a:cubicBezTo>
                    <a:pt x="350" y="27"/>
                    <a:pt x="344" y="22"/>
                    <a:pt x="333" y="20"/>
                  </a:cubicBezTo>
                  <a:cubicBezTo>
                    <a:pt x="335" y="32"/>
                    <a:pt x="314" y="46"/>
                    <a:pt x="319" y="62"/>
                  </a:cubicBezTo>
                  <a:close/>
                  <a:moveTo>
                    <a:pt x="187" y="193"/>
                  </a:moveTo>
                  <a:cubicBezTo>
                    <a:pt x="246" y="159"/>
                    <a:pt x="295" y="104"/>
                    <a:pt x="308" y="30"/>
                  </a:cubicBezTo>
                  <a:cubicBezTo>
                    <a:pt x="240" y="57"/>
                    <a:pt x="205" y="123"/>
                    <a:pt x="187" y="193"/>
                  </a:cubicBezTo>
                  <a:close/>
                  <a:moveTo>
                    <a:pt x="234" y="226"/>
                  </a:moveTo>
                  <a:cubicBezTo>
                    <a:pt x="265" y="261"/>
                    <a:pt x="304" y="287"/>
                    <a:pt x="339" y="316"/>
                  </a:cubicBezTo>
                  <a:cubicBezTo>
                    <a:pt x="393" y="359"/>
                    <a:pt x="439" y="412"/>
                    <a:pt x="496" y="450"/>
                  </a:cubicBezTo>
                  <a:cubicBezTo>
                    <a:pt x="557" y="419"/>
                    <a:pt x="614" y="372"/>
                    <a:pt x="621" y="288"/>
                  </a:cubicBezTo>
                  <a:cubicBezTo>
                    <a:pt x="544" y="205"/>
                    <a:pt x="463" y="126"/>
                    <a:pt x="367" y="62"/>
                  </a:cubicBezTo>
                  <a:cubicBezTo>
                    <a:pt x="344" y="137"/>
                    <a:pt x="297" y="190"/>
                    <a:pt x="234" y="226"/>
                  </a:cubicBezTo>
                  <a:close/>
                  <a:moveTo>
                    <a:pt x="502" y="466"/>
                  </a:moveTo>
                  <a:cubicBezTo>
                    <a:pt x="605" y="562"/>
                    <a:pt x="727" y="638"/>
                    <a:pt x="833" y="730"/>
                  </a:cubicBezTo>
                  <a:cubicBezTo>
                    <a:pt x="846" y="724"/>
                    <a:pt x="863" y="718"/>
                    <a:pt x="875" y="708"/>
                  </a:cubicBezTo>
                  <a:cubicBezTo>
                    <a:pt x="889" y="697"/>
                    <a:pt x="919" y="666"/>
                    <a:pt x="925" y="651"/>
                  </a:cubicBezTo>
                  <a:cubicBezTo>
                    <a:pt x="926" y="648"/>
                    <a:pt x="922" y="642"/>
                    <a:pt x="923" y="639"/>
                  </a:cubicBezTo>
                  <a:cubicBezTo>
                    <a:pt x="926" y="621"/>
                    <a:pt x="944" y="611"/>
                    <a:pt x="948" y="593"/>
                  </a:cubicBezTo>
                  <a:cubicBezTo>
                    <a:pt x="935" y="555"/>
                    <a:pt x="899" y="540"/>
                    <a:pt x="881" y="506"/>
                  </a:cubicBezTo>
                  <a:cubicBezTo>
                    <a:pt x="866" y="500"/>
                    <a:pt x="865" y="490"/>
                    <a:pt x="849" y="488"/>
                  </a:cubicBezTo>
                  <a:cubicBezTo>
                    <a:pt x="826" y="466"/>
                    <a:pt x="810" y="437"/>
                    <a:pt x="780" y="423"/>
                  </a:cubicBezTo>
                  <a:cubicBezTo>
                    <a:pt x="741" y="375"/>
                    <a:pt x="698" y="333"/>
                    <a:pt x="643" y="302"/>
                  </a:cubicBezTo>
                  <a:cubicBezTo>
                    <a:pt x="622" y="378"/>
                    <a:pt x="578" y="439"/>
                    <a:pt x="502" y="466"/>
                  </a:cubicBezTo>
                  <a:close/>
                  <a:moveTo>
                    <a:pt x="986" y="583"/>
                  </a:moveTo>
                  <a:cubicBezTo>
                    <a:pt x="996" y="576"/>
                    <a:pt x="994" y="567"/>
                    <a:pt x="996" y="556"/>
                  </a:cubicBezTo>
                  <a:cubicBezTo>
                    <a:pt x="992" y="555"/>
                    <a:pt x="991" y="551"/>
                    <a:pt x="986" y="552"/>
                  </a:cubicBezTo>
                  <a:cubicBezTo>
                    <a:pt x="986" y="562"/>
                    <a:pt x="986" y="573"/>
                    <a:pt x="986" y="583"/>
                  </a:cubicBezTo>
                  <a:close/>
                  <a:moveTo>
                    <a:pt x="1055" y="932"/>
                  </a:moveTo>
                  <a:cubicBezTo>
                    <a:pt x="1078" y="933"/>
                    <a:pt x="1107" y="928"/>
                    <a:pt x="1125" y="917"/>
                  </a:cubicBezTo>
                  <a:cubicBezTo>
                    <a:pt x="1139" y="908"/>
                    <a:pt x="1164" y="882"/>
                    <a:pt x="1174" y="863"/>
                  </a:cubicBezTo>
                  <a:cubicBezTo>
                    <a:pt x="1181" y="852"/>
                    <a:pt x="1192" y="817"/>
                    <a:pt x="1186" y="802"/>
                  </a:cubicBezTo>
                  <a:cubicBezTo>
                    <a:pt x="1179" y="783"/>
                    <a:pt x="1144" y="768"/>
                    <a:pt x="1127" y="752"/>
                  </a:cubicBezTo>
                  <a:cubicBezTo>
                    <a:pt x="1122" y="748"/>
                    <a:pt x="1121" y="742"/>
                    <a:pt x="1117" y="738"/>
                  </a:cubicBezTo>
                  <a:cubicBezTo>
                    <a:pt x="1113" y="734"/>
                    <a:pt x="1108" y="732"/>
                    <a:pt x="1103" y="728"/>
                  </a:cubicBezTo>
                  <a:cubicBezTo>
                    <a:pt x="1078" y="708"/>
                    <a:pt x="1045" y="676"/>
                    <a:pt x="1024" y="663"/>
                  </a:cubicBezTo>
                  <a:cubicBezTo>
                    <a:pt x="1005" y="724"/>
                    <a:pt x="954" y="771"/>
                    <a:pt x="895" y="792"/>
                  </a:cubicBezTo>
                  <a:cubicBezTo>
                    <a:pt x="947" y="840"/>
                    <a:pt x="994" y="893"/>
                    <a:pt x="1055" y="932"/>
                  </a:cubicBezTo>
                  <a:close/>
                  <a:moveTo>
                    <a:pt x="932" y="689"/>
                  </a:moveTo>
                  <a:cubicBezTo>
                    <a:pt x="929" y="689"/>
                    <a:pt x="930" y="694"/>
                    <a:pt x="925" y="692"/>
                  </a:cubicBezTo>
                  <a:cubicBezTo>
                    <a:pt x="925" y="690"/>
                    <a:pt x="933" y="685"/>
                    <a:pt x="927" y="683"/>
                  </a:cubicBezTo>
                  <a:cubicBezTo>
                    <a:pt x="913" y="696"/>
                    <a:pt x="901" y="711"/>
                    <a:pt x="885" y="722"/>
                  </a:cubicBezTo>
                  <a:cubicBezTo>
                    <a:pt x="889" y="730"/>
                    <a:pt x="883" y="727"/>
                    <a:pt x="881" y="732"/>
                  </a:cubicBezTo>
                  <a:cubicBezTo>
                    <a:pt x="890" y="735"/>
                    <a:pt x="893" y="731"/>
                    <a:pt x="885" y="738"/>
                  </a:cubicBezTo>
                  <a:cubicBezTo>
                    <a:pt x="890" y="741"/>
                    <a:pt x="893" y="732"/>
                    <a:pt x="895" y="738"/>
                  </a:cubicBezTo>
                  <a:cubicBezTo>
                    <a:pt x="887" y="749"/>
                    <a:pt x="907" y="748"/>
                    <a:pt x="913" y="752"/>
                  </a:cubicBezTo>
                  <a:cubicBezTo>
                    <a:pt x="906" y="753"/>
                    <a:pt x="913" y="757"/>
                    <a:pt x="909" y="758"/>
                  </a:cubicBezTo>
                  <a:cubicBezTo>
                    <a:pt x="896" y="764"/>
                    <a:pt x="896" y="762"/>
                    <a:pt x="905" y="760"/>
                  </a:cubicBezTo>
                  <a:cubicBezTo>
                    <a:pt x="919" y="757"/>
                    <a:pt x="932" y="749"/>
                    <a:pt x="944" y="744"/>
                  </a:cubicBezTo>
                  <a:cubicBezTo>
                    <a:pt x="949" y="736"/>
                    <a:pt x="958" y="732"/>
                    <a:pt x="962" y="722"/>
                  </a:cubicBezTo>
                  <a:cubicBezTo>
                    <a:pt x="956" y="721"/>
                    <a:pt x="958" y="728"/>
                    <a:pt x="952" y="726"/>
                  </a:cubicBezTo>
                  <a:cubicBezTo>
                    <a:pt x="954" y="721"/>
                    <a:pt x="948" y="722"/>
                    <a:pt x="948" y="718"/>
                  </a:cubicBezTo>
                  <a:cubicBezTo>
                    <a:pt x="956" y="713"/>
                    <a:pt x="949" y="718"/>
                    <a:pt x="946" y="714"/>
                  </a:cubicBezTo>
                  <a:cubicBezTo>
                    <a:pt x="949" y="708"/>
                    <a:pt x="944" y="701"/>
                    <a:pt x="946" y="698"/>
                  </a:cubicBezTo>
                  <a:cubicBezTo>
                    <a:pt x="941" y="703"/>
                    <a:pt x="925" y="704"/>
                    <a:pt x="923" y="696"/>
                  </a:cubicBezTo>
                  <a:cubicBezTo>
                    <a:pt x="927" y="696"/>
                    <a:pt x="935" y="689"/>
                    <a:pt x="932" y="689"/>
                  </a:cubicBezTo>
                  <a:close/>
                  <a:moveTo>
                    <a:pt x="1198" y="740"/>
                  </a:moveTo>
                  <a:cubicBezTo>
                    <a:pt x="1205" y="756"/>
                    <a:pt x="1228" y="770"/>
                    <a:pt x="1244" y="758"/>
                  </a:cubicBezTo>
                  <a:cubicBezTo>
                    <a:pt x="1224" y="755"/>
                    <a:pt x="1217" y="740"/>
                    <a:pt x="1206" y="728"/>
                  </a:cubicBezTo>
                  <a:cubicBezTo>
                    <a:pt x="1205" y="734"/>
                    <a:pt x="1198" y="733"/>
                    <a:pt x="1198" y="740"/>
                  </a:cubicBezTo>
                  <a:close/>
                  <a:moveTo>
                    <a:pt x="1248" y="742"/>
                  </a:moveTo>
                  <a:cubicBezTo>
                    <a:pt x="1246" y="732"/>
                    <a:pt x="1236" y="731"/>
                    <a:pt x="1228" y="728"/>
                  </a:cubicBezTo>
                  <a:cubicBezTo>
                    <a:pt x="1231" y="736"/>
                    <a:pt x="1236" y="743"/>
                    <a:pt x="1248" y="742"/>
                  </a:cubicBezTo>
                  <a:close/>
                  <a:moveTo>
                    <a:pt x="780" y="792"/>
                  </a:moveTo>
                  <a:cubicBezTo>
                    <a:pt x="780" y="802"/>
                    <a:pt x="796" y="812"/>
                    <a:pt x="807" y="819"/>
                  </a:cubicBezTo>
                  <a:cubicBezTo>
                    <a:pt x="878" y="868"/>
                    <a:pt x="949" y="937"/>
                    <a:pt x="1020" y="974"/>
                  </a:cubicBezTo>
                  <a:cubicBezTo>
                    <a:pt x="1029" y="968"/>
                    <a:pt x="1035" y="959"/>
                    <a:pt x="1040" y="948"/>
                  </a:cubicBezTo>
                  <a:cubicBezTo>
                    <a:pt x="1035" y="947"/>
                    <a:pt x="1035" y="940"/>
                    <a:pt x="1032" y="936"/>
                  </a:cubicBezTo>
                  <a:cubicBezTo>
                    <a:pt x="998" y="958"/>
                    <a:pt x="985" y="930"/>
                    <a:pt x="962" y="913"/>
                  </a:cubicBezTo>
                  <a:cubicBezTo>
                    <a:pt x="926" y="885"/>
                    <a:pt x="886" y="856"/>
                    <a:pt x="859" y="827"/>
                  </a:cubicBezTo>
                  <a:cubicBezTo>
                    <a:pt x="845" y="823"/>
                    <a:pt x="825" y="808"/>
                    <a:pt x="817" y="792"/>
                  </a:cubicBezTo>
                  <a:cubicBezTo>
                    <a:pt x="818" y="782"/>
                    <a:pt x="829" y="782"/>
                    <a:pt x="827" y="770"/>
                  </a:cubicBezTo>
                  <a:cubicBezTo>
                    <a:pt x="824" y="760"/>
                    <a:pt x="811" y="750"/>
                    <a:pt x="798" y="744"/>
                  </a:cubicBezTo>
                  <a:cubicBezTo>
                    <a:pt x="799" y="761"/>
                    <a:pt x="778" y="774"/>
                    <a:pt x="780" y="792"/>
                  </a:cubicBezTo>
                  <a:close/>
                  <a:moveTo>
                    <a:pt x="1246" y="758"/>
                  </a:moveTo>
                  <a:cubicBezTo>
                    <a:pt x="1247" y="770"/>
                    <a:pt x="1258" y="767"/>
                    <a:pt x="1270" y="766"/>
                  </a:cubicBezTo>
                  <a:cubicBezTo>
                    <a:pt x="1271" y="758"/>
                    <a:pt x="1272" y="752"/>
                    <a:pt x="1266" y="748"/>
                  </a:cubicBezTo>
                  <a:cubicBezTo>
                    <a:pt x="1261" y="754"/>
                    <a:pt x="1257" y="759"/>
                    <a:pt x="1246" y="758"/>
                  </a:cubicBezTo>
                  <a:close/>
                  <a:moveTo>
                    <a:pt x="853" y="786"/>
                  </a:moveTo>
                  <a:cubicBezTo>
                    <a:pt x="848" y="789"/>
                    <a:pt x="842" y="789"/>
                    <a:pt x="837" y="788"/>
                  </a:cubicBezTo>
                  <a:cubicBezTo>
                    <a:pt x="880" y="837"/>
                    <a:pt x="939" y="869"/>
                    <a:pt x="986" y="913"/>
                  </a:cubicBezTo>
                  <a:cubicBezTo>
                    <a:pt x="1000" y="910"/>
                    <a:pt x="1005" y="934"/>
                    <a:pt x="1012" y="925"/>
                  </a:cubicBezTo>
                  <a:cubicBezTo>
                    <a:pt x="959" y="878"/>
                    <a:pt x="915" y="823"/>
                    <a:pt x="853" y="786"/>
                  </a:cubicBezTo>
                  <a:close/>
                  <a:moveTo>
                    <a:pt x="811" y="845"/>
                  </a:moveTo>
                  <a:cubicBezTo>
                    <a:pt x="785" y="863"/>
                    <a:pt x="762" y="914"/>
                    <a:pt x="776" y="952"/>
                  </a:cubicBezTo>
                  <a:cubicBezTo>
                    <a:pt x="774" y="902"/>
                    <a:pt x="802" y="875"/>
                    <a:pt x="823" y="853"/>
                  </a:cubicBezTo>
                  <a:cubicBezTo>
                    <a:pt x="820" y="850"/>
                    <a:pt x="815" y="849"/>
                    <a:pt x="811" y="845"/>
                  </a:cubicBezTo>
                  <a:close/>
                  <a:moveTo>
                    <a:pt x="1048" y="1266"/>
                  </a:moveTo>
                  <a:cubicBezTo>
                    <a:pt x="1036" y="1242"/>
                    <a:pt x="1030" y="1200"/>
                    <a:pt x="1014" y="1175"/>
                  </a:cubicBezTo>
                  <a:cubicBezTo>
                    <a:pt x="984" y="1156"/>
                    <a:pt x="939" y="1165"/>
                    <a:pt x="923" y="1135"/>
                  </a:cubicBezTo>
                  <a:cubicBezTo>
                    <a:pt x="908" y="1109"/>
                    <a:pt x="910" y="1066"/>
                    <a:pt x="907" y="1040"/>
                  </a:cubicBezTo>
                  <a:cubicBezTo>
                    <a:pt x="942" y="1031"/>
                    <a:pt x="974" y="1001"/>
                    <a:pt x="968" y="960"/>
                  </a:cubicBezTo>
                  <a:cubicBezTo>
                    <a:pt x="958" y="957"/>
                    <a:pt x="949" y="942"/>
                    <a:pt x="938" y="946"/>
                  </a:cubicBezTo>
                  <a:cubicBezTo>
                    <a:pt x="953" y="1010"/>
                    <a:pt x="863" y="1022"/>
                    <a:pt x="841" y="970"/>
                  </a:cubicBezTo>
                  <a:cubicBezTo>
                    <a:pt x="836" y="940"/>
                    <a:pt x="858" y="914"/>
                    <a:pt x="889" y="909"/>
                  </a:cubicBezTo>
                  <a:cubicBezTo>
                    <a:pt x="873" y="893"/>
                    <a:pt x="852" y="882"/>
                    <a:pt x="833" y="869"/>
                  </a:cubicBezTo>
                  <a:cubicBezTo>
                    <a:pt x="790" y="894"/>
                    <a:pt x="774" y="976"/>
                    <a:pt x="819" y="1008"/>
                  </a:cubicBezTo>
                  <a:cubicBezTo>
                    <a:pt x="800" y="1050"/>
                    <a:pt x="805" y="1137"/>
                    <a:pt x="768" y="1159"/>
                  </a:cubicBezTo>
                  <a:cubicBezTo>
                    <a:pt x="752" y="1168"/>
                    <a:pt x="729" y="1165"/>
                    <a:pt x="710" y="1171"/>
                  </a:cubicBezTo>
                  <a:cubicBezTo>
                    <a:pt x="705" y="1172"/>
                    <a:pt x="701" y="1177"/>
                    <a:pt x="696" y="1179"/>
                  </a:cubicBezTo>
                  <a:cubicBezTo>
                    <a:pt x="673" y="1185"/>
                    <a:pt x="649" y="1181"/>
                    <a:pt x="627" y="1194"/>
                  </a:cubicBezTo>
                  <a:cubicBezTo>
                    <a:pt x="617" y="1213"/>
                    <a:pt x="608" y="1231"/>
                    <a:pt x="603" y="1254"/>
                  </a:cubicBezTo>
                  <a:cubicBezTo>
                    <a:pt x="646" y="1252"/>
                    <a:pt x="684" y="1280"/>
                    <a:pt x="728" y="1266"/>
                  </a:cubicBezTo>
                  <a:cubicBezTo>
                    <a:pt x="734" y="1247"/>
                    <a:pt x="745" y="1222"/>
                    <a:pt x="772" y="1212"/>
                  </a:cubicBezTo>
                  <a:cubicBezTo>
                    <a:pt x="796" y="1203"/>
                    <a:pt x="855" y="1203"/>
                    <a:pt x="883" y="1208"/>
                  </a:cubicBezTo>
                  <a:cubicBezTo>
                    <a:pt x="915" y="1215"/>
                    <a:pt x="922" y="1243"/>
                    <a:pt x="934" y="1264"/>
                  </a:cubicBezTo>
                  <a:cubicBezTo>
                    <a:pt x="977" y="1271"/>
                    <a:pt x="1021" y="1268"/>
                    <a:pt x="1051" y="1270"/>
                  </a:cubicBezTo>
                  <a:cubicBezTo>
                    <a:pt x="1051" y="1266"/>
                    <a:pt x="1054" y="1265"/>
                    <a:pt x="1051" y="1264"/>
                  </a:cubicBezTo>
                  <a:cubicBezTo>
                    <a:pt x="1051" y="1265"/>
                    <a:pt x="1050" y="1266"/>
                    <a:pt x="1048" y="1266"/>
                  </a:cubicBezTo>
                  <a:close/>
                  <a:moveTo>
                    <a:pt x="1135" y="1006"/>
                  </a:moveTo>
                  <a:cubicBezTo>
                    <a:pt x="1153" y="1037"/>
                    <a:pt x="1184" y="1057"/>
                    <a:pt x="1214" y="1079"/>
                  </a:cubicBezTo>
                  <a:cubicBezTo>
                    <a:pt x="1236" y="1096"/>
                    <a:pt x="1258" y="1114"/>
                    <a:pt x="1278" y="1131"/>
                  </a:cubicBezTo>
                  <a:cubicBezTo>
                    <a:pt x="1285" y="1137"/>
                    <a:pt x="1290" y="1145"/>
                    <a:pt x="1297" y="1151"/>
                  </a:cubicBezTo>
                  <a:cubicBezTo>
                    <a:pt x="1307" y="1159"/>
                    <a:pt x="1318" y="1161"/>
                    <a:pt x="1327" y="1169"/>
                  </a:cubicBezTo>
                  <a:cubicBezTo>
                    <a:pt x="1344" y="1183"/>
                    <a:pt x="1359" y="1200"/>
                    <a:pt x="1377" y="1216"/>
                  </a:cubicBezTo>
                  <a:cubicBezTo>
                    <a:pt x="1413" y="1248"/>
                    <a:pt x="1444" y="1273"/>
                    <a:pt x="1484" y="1303"/>
                  </a:cubicBezTo>
                  <a:cubicBezTo>
                    <a:pt x="1499" y="1315"/>
                    <a:pt x="1526" y="1344"/>
                    <a:pt x="1541" y="1343"/>
                  </a:cubicBezTo>
                  <a:cubicBezTo>
                    <a:pt x="1548" y="1343"/>
                    <a:pt x="1558" y="1331"/>
                    <a:pt x="1567" y="1323"/>
                  </a:cubicBezTo>
                  <a:cubicBezTo>
                    <a:pt x="1587" y="1307"/>
                    <a:pt x="1611" y="1287"/>
                    <a:pt x="1617" y="1264"/>
                  </a:cubicBezTo>
                  <a:cubicBezTo>
                    <a:pt x="1620" y="1253"/>
                    <a:pt x="1615" y="1242"/>
                    <a:pt x="1623" y="1236"/>
                  </a:cubicBezTo>
                  <a:cubicBezTo>
                    <a:pt x="1507" y="1107"/>
                    <a:pt x="1370" y="1000"/>
                    <a:pt x="1248" y="877"/>
                  </a:cubicBezTo>
                  <a:cubicBezTo>
                    <a:pt x="1220" y="930"/>
                    <a:pt x="1191" y="981"/>
                    <a:pt x="1135" y="1006"/>
                  </a:cubicBezTo>
                  <a:close/>
                  <a:moveTo>
                    <a:pt x="1141" y="974"/>
                  </a:moveTo>
                  <a:cubicBezTo>
                    <a:pt x="1143" y="974"/>
                    <a:pt x="1145" y="971"/>
                    <a:pt x="1145" y="976"/>
                  </a:cubicBezTo>
                  <a:cubicBezTo>
                    <a:pt x="1161" y="964"/>
                    <a:pt x="1179" y="954"/>
                    <a:pt x="1186" y="932"/>
                  </a:cubicBezTo>
                  <a:cubicBezTo>
                    <a:pt x="1180" y="927"/>
                    <a:pt x="1180" y="939"/>
                    <a:pt x="1172" y="938"/>
                  </a:cubicBezTo>
                  <a:cubicBezTo>
                    <a:pt x="1164" y="932"/>
                    <a:pt x="1163" y="918"/>
                    <a:pt x="1163" y="909"/>
                  </a:cubicBezTo>
                  <a:cubicBezTo>
                    <a:pt x="1148" y="931"/>
                    <a:pt x="1125" y="935"/>
                    <a:pt x="1097" y="946"/>
                  </a:cubicBezTo>
                  <a:cubicBezTo>
                    <a:pt x="1108" y="946"/>
                    <a:pt x="1111" y="950"/>
                    <a:pt x="1117" y="950"/>
                  </a:cubicBezTo>
                  <a:cubicBezTo>
                    <a:pt x="1116" y="953"/>
                    <a:pt x="1114" y="954"/>
                    <a:pt x="1113" y="956"/>
                  </a:cubicBezTo>
                  <a:cubicBezTo>
                    <a:pt x="1124" y="953"/>
                    <a:pt x="1127" y="975"/>
                    <a:pt x="1137" y="964"/>
                  </a:cubicBezTo>
                  <a:cubicBezTo>
                    <a:pt x="1142" y="970"/>
                    <a:pt x="1142" y="971"/>
                    <a:pt x="1141" y="974"/>
                  </a:cubicBezTo>
                  <a:close/>
                  <a:moveTo>
                    <a:pt x="923" y="962"/>
                  </a:moveTo>
                  <a:cubicBezTo>
                    <a:pt x="924" y="928"/>
                    <a:pt x="879" y="912"/>
                    <a:pt x="861" y="944"/>
                  </a:cubicBezTo>
                  <a:cubicBezTo>
                    <a:pt x="850" y="991"/>
                    <a:pt x="920" y="1004"/>
                    <a:pt x="923" y="962"/>
                  </a:cubicBezTo>
                  <a:close/>
                  <a:moveTo>
                    <a:pt x="1049" y="1050"/>
                  </a:moveTo>
                  <a:cubicBezTo>
                    <a:pt x="1101" y="1048"/>
                    <a:pt x="1149" y="1068"/>
                    <a:pt x="1182" y="1073"/>
                  </a:cubicBezTo>
                  <a:cubicBezTo>
                    <a:pt x="1155" y="1056"/>
                    <a:pt x="1136" y="1032"/>
                    <a:pt x="1111" y="1012"/>
                  </a:cubicBezTo>
                  <a:cubicBezTo>
                    <a:pt x="1093" y="1017"/>
                    <a:pt x="1093" y="1014"/>
                    <a:pt x="1071" y="1014"/>
                  </a:cubicBezTo>
                  <a:cubicBezTo>
                    <a:pt x="1066" y="998"/>
                    <a:pt x="1052" y="991"/>
                    <a:pt x="1042" y="980"/>
                  </a:cubicBezTo>
                  <a:cubicBezTo>
                    <a:pt x="1028" y="1002"/>
                    <a:pt x="1005" y="993"/>
                    <a:pt x="994" y="982"/>
                  </a:cubicBezTo>
                  <a:cubicBezTo>
                    <a:pt x="1015" y="1002"/>
                    <a:pt x="1033" y="1025"/>
                    <a:pt x="1049" y="1050"/>
                  </a:cubicBezTo>
                  <a:close/>
                  <a:moveTo>
                    <a:pt x="1004" y="1046"/>
                  </a:moveTo>
                  <a:cubicBezTo>
                    <a:pt x="1011" y="1044"/>
                    <a:pt x="1024" y="1048"/>
                    <a:pt x="1028" y="1044"/>
                  </a:cubicBezTo>
                  <a:cubicBezTo>
                    <a:pt x="1010" y="1031"/>
                    <a:pt x="1003" y="1007"/>
                    <a:pt x="984" y="996"/>
                  </a:cubicBezTo>
                  <a:cubicBezTo>
                    <a:pt x="969" y="1019"/>
                    <a:pt x="1009" y="1026"/>
                    <a:pt x="1004" y="1046"/>
                  </a:cubicBezTo>
                  <a:close/>
                  <a:moveTo>
                    <a:pt x="1702" y="1087"/>
                  </a:moveTo>
                  <a:cubicBezTo>
                    <a:pt x="1716" y="1090"/>
                    <a:pt x="1726" y="1069"/>
                    <a:pt x="1732" y="1059"/>
                  </a:cubicBezTo>
                  <a:cubicBezTo>
                    <a:pt x="1745" y="1040"/>
                    <a:pt x="1768" y="1024"/>
                    <a:pt x="1750" y="1012"/>
                  </a:cubicBezTo>
                  <a:cubicBezTo>
                    <a:pt x="1732" y="1026"/>
                    <a:pt x="1698" y="1051"/>
                    <a:pt x="1702" y="1087"/>
                  </a:cubicBezTo>
                  <a:close/>
                  <a:moveTo>
                    <a:pt x="1774" y="1044"/>
                  </a:moveTo>
                  <a:cubicBezTo>
                    <a:pt x="1760" y="1055"/>
                    <a:pt x="1751" y="1071"/>
                    <a:pt x="1742" y="1087"/>
                  </a:cubicBezTo>
                  <a:cubicBezTo>
                    <a:pt x="1766" y="1074"/>
                    <a:pt x="1774" y="1049"/>
                    <a:pt x="1785" y="1028"/>
                  </a:cubicBezTo>
                  <a:cubicBezTo>
                    <a:pt x="1782" y="1024"/>
                    <a:pt x="1781" y="1017"/>
                    <a:pt x="1776" y="1016"/>
                  </a:cubicBezTo>
                  <a:cubicBezTo>
                    <a:pt x="1776" y="1026"/>
                    <a:pt x="1769" y="1032"/>
                    <a:pt x="1774" y="1044"/>
                  </a:cubicBezTo>
                  <a:close/>
                  <a:moveTo>
                    <a:pt x="968" y="1018"/>
                  </a:moveTo>
                  <a:cubicBezTo>
                    <a:pt x="961" y="1026"/>
                    <a:pt x="954" y="1034"/>
                    <a:pt x="946" y="1042"/>
                  </a:cubicBezTo>
                  <a:cubicBezTo>
                    <a:pt x="958" y="1039"/>
                    <a:pt x="977" y="1043"/>
                    <a:pt x="994" y="1046"/>
                  </a:cubicBezTo>
                  <a:cubicBezTo>
                    <a:pt x="989" y="1033"/>
                    <a:pt x="981" y="1022"/>
                    <a:pt x="968" y="1018"/>
                  </a:cubicBezTo>
                  <a:close/>
                  <a:moveTo>
                    <a:pt x="683" y="1052"/>
                  </a:moveTo>
                  <a:cubicBezTo>
                    <a:pt x="688" y="1053"/>
                    <a:pt x="703" y="1050"/>
                    <a:pt x="710" y="1048"/>
                  </a:cubicBezTo>
                  <a:cubicBezTo>
                    <a:pt x="710" y="1022"/>
                    <a:pt x="678" y="1026"/>
                    <a:pt x="683" y="1052"/>
                  </a:cubicBezTo>
                  <a:close/>
                  <a:moveTo>
                    <a:pt x="1333" y="1210"/>
                  </a:moveTo>
                  <a:cubicBezTo>
                    <a:pt x="1320" y="1185"/>
                    <a:pt x="1292" y="1166"/>
                    <a:pt x="1268" y="1149"/>
                  </a:cubicBezTo>
                  <a:cubicBezTo>
                    <a:pt x="1251" y="1137"/>
                    <a:pt x="1234" y="1128"/>
                    <a:pt x="1216" y="1117"/>
                  </a:cubicBezTo>
                  <a:cubicBezTo>
                    <a:pt x="1186" y="1097"/>
                    <a:pt x="1142" y="1076"/>
                    <a:pt x="1101" y="1069"/>
                  </a:cubicBezTo>
                  <a:cubicBezTo>
                    <a:pt x="1082" y="1067"/>
                    <a:pt x="1061" y="1068"/>
                    <a:pt x="1042" y="1065"/>
                  </a:cubicBezTo>
                  <a:cubicBezTo>
                    <a:pt x="1014" y="1062"/>
                    <a:pt x="988" y="1058"/>
                    <a:pt x="960" y="1057"/>
                  </a:cubicBezTo>
                  <a:cubicBezTo>
                    <a:pt x="955" y="1057"/>
                    <a:pt x="926" y="1053"/>
                    <a:pt x="927" y="1069"/>
                  </a:cubicBezTo>
                  <a:cubicBezTo>
                    <a:pt x="1014" y="1067"/>
                    <a:pt x="1116" y="1076"/>
                    <a:pt x="1186" y="1109"/>
                  </a:cubicBezTo>
                  <a:cubicBezTo>
                    <a:pt x="1192" y="1112"/>
                    <a:pt x="1195" y="1118"/>
                    <a:pt x="1200" y="1121"/>
                  </a:cubicBezTo>
                  <a:cubicBezTo>
                    <a:pt x="1215" y="1129"/>
                    <a:pt x="1228" y="1132"/>
                    <a:pt x="1242" y="1141"/>
                  </a:cubicBezTo>
                  <a:cubicBezTo>
                    <a:pt x="1261" y="1154"/>
                    <a:pt x="1278" y="1169"/>
                    <a:pt x="1293" y="1180"/>
                  </a:cubicBezTo>
                  <a:cubicBezTo>
                    <a:pt x="1300" y="1186"/>
                    <a:pt x="1309" y="1187"/>
                    <a:pt x="1315" y="1192"/>
                  </a:cubicBezTo>
                  <a:cubicBezTo>
                    <a:pt x="1335" y="1210"/>
                    <a:pt x="1340" y="1244"/>
                    <a:pt x="1369" y="1248"/>
                  </a:cubicBezTo>
                  <a:cubicBezTo>
                    <a:pt x="1359" y="1234"/>
                    <a:pt x="1351" y="1217"/>
                    <a:pt x="1333" y="1210"/>
                  </a:cubicBezTo>
                  <a:close/>
                  <a:moveTo>
                    <a:pt x="683" y="1083"/>
                  </a:moveTo>
                  <a:cubicBezTo>
                    <a:pt x="692" y="1088"/>
                    <a:pt x="710" y="1083"/>
                    <a:pt x="714" y="1083"/>
                  </a:cubicBezTo>
                  <a:cubicBezTo>
                    <a:pt x="719" y="1064"/>
                    <a:pt x="703" y="1064"/>
                    <a:pt x="686" y="1061"/>
                  </a:cubicBezTo>
                  <a:cubicBezTo>
                    <a:pt x="681" y="1068"/>
                    <a:pt x="684" y="1072"/>
                    <a:pt x="683" y="1083"/>
                  </a:cubicBezTo>
                  <a:close/>
                  <a:moveTo>
                    <a:pt x="1787" y="1063"/>
                  </a:moveTo>
                  <a:cubicBezTo>
                    <a:pt x="1779" y="1077"/>
                    <a:pt x="1767" y="1087"/>
                    <a:pt x="1758" y="1099"/>
                  </a:cubicBezTo>
                  <a:cubicBezTo>
                    <a:pt x="1773" y="1107"/>
                    <a:pt x="1781" y="1123"/>
                    <a:pt x="1803" y="1125"/>
                  </a:cubicBezTo>
                  <a:cubicBezTo>
                    <a:pt x="1812" y="1117"/>
                    <a:pt x="1819" y="1108"/>
                    <a:pt x="1825" y="1097"/>
                  </a:cubicBezTo>
                  <a:cubicBezTo>
                    <a:pt x="1814" y="1084"/>
                    <a:pt x="1804" y="1070"/>
                    <a:pt x="1787" y="1063"/>
                  </a:cubicBezTo>
                  <a:close/>
                  <a:moveTo>
                    <a:pt x="756" y="1079"/>
                  </a:moveTo>
                  <a:cubicBezTo>
                    <a:pt x="769" y="1082"/>
                    <a:pt x="791" y="1085"/>
                    <a:pt x="790" y="1067"/>
                  </a:cubicBezTo>
                  <a:cubicBezTo>
                    <a:pt x="769" y="1063"/>
                    <a:pt x="757" y="1071"/>
                    <a:pt x="732" y="1069"/>
                  </a:cubicBezTo>
                  <a:cubicBezTo>
                    <a:pt x="732" y="1078"/>
                    <a:pt x="734" y="1077"/>
                    <a:pt x="732" y="1085"/>
                  </a:cubicBezTo>
                  <a:cubicBezTo>
                    <a:pt x="738" y="1083"/>
                    <a:pt x="756" y="1086"/>
                    <a:pt x="748" y="1079"/>
                  </a:cubicBezTo>
                  <a:cubicBezTo>
                    <a:pt x="755" y="1077"/>
                    <a:pt x="760" y="1088"/>
                    <a:pt x="756" y="1079"/>
                  </a:cubicBezTo>
                  <a:close/>
                  <a:moveTo>
                    <a:pt x="1895" y="1079"/>
                  </a:moveTo>
                  <a:cubicBezTo>
                    <a:pt x="1906" y="1105"/>
                    <a:pt x="1925" y="1124"/>
                    <a:pt x="1956" y="1131"/>
                  </a:cubicBezTo>
                  <a:cubicBezTo>
                    <a:pt x="1958" y="1123"/>
                    <a:pt x="1961" y="1119"/>
                    <a:pt x="1964" y="1109"/>
                  </a:cubicBezTo>
                  <a:cubicBezTo>
                    <a:pt x="1962" y="1109"/>
                    <a:pt x="1960" y="1109"/>
                    <a:pt x="1960" y="1107"/>
                  </a:cubicBezTo>
                  <a:cubicBezTo>
                    <a:pt x="1952" y="1111"/>
                    <a:pt x="1951" y="1122"/>
                    <a:pt x="1940" y="1123"/>
                  </a:cubicBezTo>
                  <a:cubicBezTo>
                    <a:pt x="1928" y="1118"/>
                    <a:pt x="1922" y="1108"/>
                    <a:pt x="1918" y="1095"/>
                  </a:cubicBezTo>
                  <a:cubicBezTo>
                    <a:pt x="1919" y="1090"/>
                    <a:pt x="1927" y="1092"/>
                    <a:pt x="1928" y="1087"/>
                  </a:cubicBezTo>
                  <a:cubicBezTo>
                    <a:pt x="1920" y="1081"/>
                    <a:pt x="1905" y="1072"/>
                    <a:pt x="1895" y="1079"/>
                  </a:cubicBezTo>
                  <a:close/>
                  <a:moveTo>
                    <a:pt x="1942" y="1099"/>
                  </a:moveTo>
                  <a:cubicBezTo>
                    <a:pt x="1937" y="1097"/>
                    <a:pt x="1935" y="1092"/>
                    <a:pt x="1930" y="1089"/>
                  </a:cubicBezTo>
                  <a:cubicBezTo>
                    <a:pt x="1931" y="1095"/>
                    <a:pt x="1938" y="1103"/>
                    <a:pt x="1942" y="1099"/>
                  </a:cubicBezTo>
                  <a:close/>
                  <a:moveTo>
                    <a:pt x="1046" y="1097"/>
                  </a:moveTo>
                  <a:cubicBezTo>
                    <a:pt x="1118" y="1174"/>
                    <a:pt x="1182" y="1261"/>
                    <a:pt x="1250" y="1343"/>
                  </a:cubicBezTo>
                  <a:cubicBezTo>
                    <a:pt x="1270" y="1374"/>
                    <a:pt x="1289" y="1417"/>
                    <a:pt x="1319" y="1430"/>
                  </a:cubicBezTo>
                  <a:cubicBezTo>
                    <a:pt x="1286" y="1382"/>
                    <a:pt x="1251" y="1334"/>
                    <a:pt x="1216" y="1288"/>
                  </a:cubicBezTo>
                  <a:cubicBezTo>
                    <a:pt x="1203" y="1270"/>
                    <a:pt x="1189" y="1256"/>
                    <a:pt x="1180" y="1236"/>
                  </a:cubicBezTo>
                  <a:cubicBezTo>
                    <a:pt x="1144" y="1202"/>
                    <a:pt x="1118" y="1158"/>
                    <a:pt x="1085" y="1123"/>
                  </a:cubicBezTo>
                  <a:cubicBezTo>
                    <a:pt x="1074" y="1112"/>
                    <a:pt x="1064" y="1096"/>
                    <a:pt x="1048" y="1091"/>
                  </a:cubicBezTo>
                  <a:cubicBezTo>
                    <a:pt x="1046" y="1091"/>
                    <a:pt x="1045" y="1091"/>
                    <a:pt x="1044" y="1091"/>
                  </a:cubicBezTo>
                  <a:cubicBezTo>
                    <a:pt x="1044" y="1094"/>
                    <a:pt x="1043" y="1097"/>
                    <a:pt x="1046" y="1097"/>
                  </a:cubicBezTo>
                  <a:close/>
                  <a:moveTo>
                    <a:pt x="1799" y="1149"/>
                  </a:moveTo>
                  <a:cubicBezTo>
                    <a:pt x="1799" y="1154"/>
                    <a:pt x="1803" y="1153"/>
                    <a:pt x="1801" y="1159"/>
                  </a:cubicBezTo>
                  <a:cubicBezTo>
                    <a:pt x="1825" y="1152"/>
                    <a:pt x="1849" y="1138"/>
                    <a:pt x="1847" y="1111"/>
                  </a:cubicBezTo>
                  <a:cubicBezTo>
                    <a:pt x="1852" y="1109"/>
                    <a:pt x="1853" y="1104"/>
                    <a:pt x="1861" y="1105"/>
                  </a:cubicBezTo>
                  <a:cubicBezTo>
                    <a:pt x="1861" y="1097"/>
                    <a:pt x="1854" y="1096"/>
                    <a:pt x="1851" y="1091"/>
                  </a:cubicBezTo>
                  <a:cubicBezTo>
                    <a:pt x="1837" y="1110"/>
                    <a:pt x="1822" y="1133"/>
                    <a:pt x="1799" y="1149"/>
                  </a:cubicBezTo>
                  <a:close/>
                  <a:moveTo>
                    <a:pt x="688" y="1123"/>
                  </a:moveTo>
                  <a:cubicBezTo>
                    <a:pt x="689" y="1124"/>
                    <a:pt x="689" y="1125"/>
                    <a:pt x="690" y="1125"/>
                  </a:cubicBezTo>
                  <a:cubicBezTo>
                    <a:pt x="693" y="1117"/>
                    <a:pt x="698" y="1125"/>
                    <a:pt x="706" y="1123"/>
                  </a:cubicBezTo>
                  <a:cubicBezTo>
                    <a:pt x="708" y="1114"/>
                    <a:pt x="714" y="1110"/>
                    <a:pt x="714" y="1099"/>
                  </a:cubicBezTo>
                  <a:cubicBezTo>
                    <a:pt x="700" y="1101"/>
                    <a:pt x="693" y="1095"/>
                    <a:pt x="683" y="1093"/>
                  </a:cubicBezTo>
                  <a:cubicBezTo>
                    <a:pt x="677" y="1110"/>
                    <a:pt x="696" y="1117"/>
                    <a:pt x="688" y="1123"/>
                  </a:cubicBezTo>
                  <a:close/>
                  <a:moveTo>
                    <a:pt x="1837" y="1163"/>
                  </a:moveTo>
                  <a:cubicBezTo>
                    <a:pt x="1851" y="1181"/>
                    <a:pt x="1875" y="1189"/>
                    <a:pt x="1893" y="1204"/>
                  </a:cubicBezTo>
                  <a:cubicBezTo>
                    <a:pt x="1899" y="1194"/>
                    <a:pt x="1911" y="1188"/>
                    <a:pt x="1912" y="1173"/>
                  </a:cubicBezTo>
                  <a:cubicBezTo>
                    <a:pt x="1898" y="1157"/>
                    <a:pt x="1880" y="1144"/>
                    <a:pt x="1863" y="1131"/>
                  </a:cubicBezTo>
                  <a:cubicBezTo>
                    <a:pt x="1855" y="1143"/>
                    <a:pt x="1842" y="1148"/>
                    <a:pt x="1837" y="1163"/>
                  </a:cubicBezTo>
                  <a:close/>
                  <a:moveTo>
                    <a:pt x="1936" y="1202"/>
                  </a:moveTo>
                  <a:cubicBezTo>
                    <a:pt x="1938" y="1208"/>
                    <a:pt x="1943" y="1196"/>
                    <a:pt x="1936" y="1202"/>
                  </a:cubicBezTo>
                  <a:cubicBezTo>
                    <a:pt x="1939" y="1195"/>
                    <a:pt x="1949" y="1177"/>
                    <a:pt x="1936" y="1173"/>
                  </a:cubicBezTo>
                  <a:cubicBezTo>
                    <a:pt x="1926" y="1189"/>
                    <a:pt x="1912" y="1201"/>
                    <a:pt x="1902" y="1218"/>
                  </a:cubicBezTo>
                  <a:cubicBezTo>
                    <a:pt x="1897" y="1223"/>
                    <a:pt x="1882" y="1230"/>
                    <a:pt x="1887" y="1238"/>
                  </a:cubicBezTo>
                  <a:cubicBezTo>
                    <a:pt x="1907" y="1230"/>
                    <a:pt x="1920" y="1218"/>
                    <a:pt x="1936" y="1202"/>
                  </a:cubicBezTo>
                  <a:close/>
                  <a:moveTo>
                    <a:pt x="1789" y="1188"/>
                  </a:moveTo>
                  <a:cubicBezTo>
                    <a:pt x="1751" y="1212"/>
                    <a:pt x="1705" y="1236"/>
                    <a:pt x="1678" y="1258"/>
                  </a:cubicBezTo>
                  <a:cubicBezTo>
                    <a:pt x="1681" y="1261"/>
                    <a:pt x="1684" y="1264"/>
                    <a:pt x="1686" y="1268"/>
                  </a:cubicBezTo>
                  <a:cubicBezTo>
                    <a:pt x="1739" y="1244"/>
                    <a:pt x="1782" y="1212"/>
                    <a:pt x="1831" y="1184"/>
                  </a:cubicBezTo>
                  <a:cubicBezTo>
                    <a:pt x="1822" y="1166"/>
                    <a:pt x="1803" y="1180"/>
                    <a:pt x="1789" y="1188"/>
                  </a:cubicBezTo>
                  <a:close/>
                  <a:moveTo>
                    <a:pt x="1962" y="1266"/>
                  </a:moveTo>
                  <a:cubicBezTo>
                    <a:pt x="1970" y="1266"/>
                    <a:pt x="1984" y="1254"/>
                    <a:pt x="1984" y="1246"/>
                  </a:cubicBezTo>
                  <a:cubicBezTo>
                    <a:pt x="1984" y="1242"/>
                    <a:pt x="1955" y="1211"/>
                    <a:pt x="1946" y="1210"/>
                  </a:cubicBezTo>
                  <a:cubicBezTo>
                    <a:pt x="1940" y="1219"/>
                    <a:pt x="1931" y="1225"/>
                    <a:pt x="1926" y="1234"/>
                  </a:cubicBezTo>
                  <a:cubicBezTo>
                    <a:pt x="1936" y="1240"/>
                    <a:pt x="1946" y="1266"/>
                    <a:pt x="1962" y="1266"/>
                  </a:cubicBezTo>
                  <a:close/>
                  <a:moveTo>
                    <a:pt x="831" y="1222"/>
                  </a:moveTo>
                  <a:cubicBezTo>
                    <a:pt x="809" y="1223"/>
                    <a:pt x="783" y="1216"/>
                    <a:pt x="768" y="1232"/>
                  </a:cubicBezTo>
                  <a:cubicBezTo>
                    <a:pt x="814" y="1235"/>
                    <a:pt x="857" y="1244"/>
                    <a:pt x="905" y="1242"/>
                  </a:cubicBezTo>
                  <a:cubicBezTo>
                    <a:pt x="891" y="1216"/>
                    <a:pt x="858" y="1221"/>
                    <a:pt x="831" y="1222"/>
                  </a:cubicBezTo>
                  <a:close/>
                  <a:moveTo>
                    <a:pt x="766" y="1250"/>
                  </a:moveTo>
                  <a:cubicBezTo>
                    <a:pt x="764" y="1289"/>
                    <a:pt x="765" y="1327"/>
                    <a:pt x="764" y="1359"/>
                  </a:cubicBezTo>
                  <a:cubicBezTo>
                    <a:pt x="784" y="1466"/>
                    <a:pt x="764" y="1601"/>
                    <a:pt x="776" y="1728"/>
                  </a:cubicBezTo>
                  <a:cubicBezTo>
                    <a:pt x="768" y="1745"/>
                    <a:pt x="770" y="1769"/>
                    <a:pt x="772" y="1791"/>
                  </a:cubicBezTo>
                  <a:cubicBezTo>
                    <a:pt x="777" y="1864"/>
                    <a:pt x="785" y="1943"/>
                    <a:pt x="788" y="2012"/>
                  </a:cubicBezTo>
                  <a:cubicBezTo>
                    <a:pt x="803" y="2004"/>
                    <a:pt x="821" y="2013"/>
                    <a:pt x="833" y="2012"/>
                  </a:cubicBezTo>
                  <a:cubicBezTo>
                    <a:pt x="827" y="1951"/>
                    <a:pt x="833" y="1868"/>
                    <a:pt x="823" y="1809"/>
                  </a:cubicBezTo>
                  <a:cubicBezTo>
                    <a:pt x="831" y="1784"/>
                    <a:pt x="827" y="1747"/>
                    <a:pt x="825" y="1726"/>
                  </a:cubicBezTo>
                  <a:cubicBezTo>
                    <a:pt x="825" y="1719"/>
                    <a:pt x="830" y="1710"/>
                    <a:pt x="829" y="1704"/>
                  </a:cubicBezTo>
                  <a:cubicBezTo>
                    <a:pt x="829" y="1697"/>
                    <a:pt x="824" y="1691"/>
                    <a:pt x="823" y="1684"/>
                  </a:cubicBezTo>
                  <a:cubicBezTo>
                    <a:pt x="820" y="1656"/>
                    <a:pt x="819" y="1623"/>
                    <a:pt x="819" y="1591"/>
                  </a:cubicBezTo>
                  <a:cubicBezTo>
                    <a:pt x="819" y="1466"/>
                    <a:pt x="824" y="1362"/>
                    <a:pt x="821" y="1262"/>
                  </a:cubicBezTo>
                  <a:cubicBezTo>
                    <a:pt x="823" y="1258"/>
                    <a:pt x="830" y="1259"/>
                    <a:pt x="833" y="1256"/>
                  </a:cubicBezTo>
                  <a:cubicBezTo>
                    <a:pt x="805" y="1259"/>
                    <a:pt x="791" y="1247"/>
                    <a:pt x="766" y="1250"/>
                  </a:cubicBezTo>
                  <a:close/>
                  <a:moveTo>
                    <a:pt x="841" y="1262"/>
                  </a:moveTo>
                  <a:cubicBezTo>
                    <a:pt x="841" y="1301"/>
                    <a:pt x="837" y="1343"/>
                    <a:pt x="835" y="1377"/>
                  </a:cubicBezTo>
                  <a:cubicBezTo>
                    <a:pt x="833" y="1414"/>
                    <a:pt x="835" y="1452"/>
                    <a:pt x="835" y="1490"/>
                  </a:cubicBezTo>
                  <a:cubicBezTo>
                    <a:pt x="835" y="1535"/>
                    <a:pt x="832" y="1581"/>
                    <a:pt x="835" y="1625"/>
                  </a:cubicBezTo>
                  <a:cubicBezTo>
                    <a:pt x="841" y="1707"/>
                    <a:pt x="851" y="1788"/>
                    <a:pt x="849" y="1875"/>
                  </a:cubicBezTo>
                  <a:cubicBezTo>
                    <a:pt x="849" y="1899"/>
                    <a:pt x="845" y="1922"/>
                    <a:pt x="845" y="1946"/>
                  </a:cubicBezTo>
                  <a:cubicBezTo>
                    <a:pt x="846" y="1970"/>
                    <a:pt x="854" y="1994"/>
                    <a:pt x="847" y="2016"/>
                  </a:cubicBezTo>
                  <a:cubicBezTo>
                    <a:pt x="861" y="2016"/>
                    <a:pt x="890" y="2022"/>
                    <a:pt x="893" y="2020"/>
                  </a:cubicBezTo>
                  <a:cubicBezTo>
                    <a:pt x="884" y="1950"/>
                    <a:pt x="890" y="1878"/>
                    <a:pt x="891" y="1815"/>
                  </a:cubicBezTo>
                  <a:cubicBezTo>
                    <a:pt x="891" y="1789"/>
                    <a:pt x="888" y="1762"/>
                    <a:pt x="889" y="1734"/>
                  </a:cubicBezTo>
                  <a:cubicBezTo>
                    <a:pt x="890" y="1674"/>
                    <a:pt x="882" y="1610"/>
                    <a:pt x="883" y="1547"/>
                  </a:cubicBezTo>
                  <a:cubicBezTo>
                    <a:pt x="883" y="1458"/>
                    <a:pt x="883" y="1339"/>
                    <a:pt x="883" y="1260"/>
                  </a:cubicBezTo>
                  <a:cubicBezTo>
                    <a:pt x="869" y="1259"/>
                    <a:pt x="851" y="1258"/>
                    <a:pt x="835" y="1258"/>
                  </a:cubicBezTo>
                  <a:cubicBezTo>
                    <a:pt x="838" y="1258"/>
                    <a:pt x="839" y="1261"/>
                    <a:pt x="841" y="1262"/>
                  </a:cubicBezTo>
                  <a:close/>
                  <a:moveTo>
                    <a:pt x="718" y="1286"/>
                  </a:moveTo>
                  <a:cubicBezTo>
                    <a:pt x="686" y="1370"/>
                    <a:pt x="642" y="1456"/>
                    <a:pt x="619" y="1547"/>
                  </a:cubicBezTo>
                  <a:cubicBezTo>
                    <a:pt x="565" y="1699"/>
                    <a:pt x="502" y="1839"/>
                    <a:pt x="456" y="1992"/>
                  </a:cubicBezTo>
                  <a:cubicBezTo>
                    <a:pt x="420" y="2064"/>
                    <a:pt x="400" y="2134"/>
                    <a:pt x="369" y="2206"/>
                  </a:cubicBezTo>
                  <a:cubicBezTo>
                    <a:pt x="416" y="2198"/>
                    <a:pt x="449" y="2191"/>
                    <a:pt x="492" y="2186"/>
                  </a:cubicBezTo>
                  <a:cubicBezTo>
                    <a:pt x="479" y="2150"/>
                    <a:pt x="497" y="2116"/>
                    <a:pt x="532" y="2101"/>
                  </a:cubicBezTo>
                  <a:cubicBezTo>
                    <a:pt x="597" y="2074"/>
                    <a:pt x="681" y="2047"/>
                    <a:pt x="750" y="2026"/>
                  </a:cubicBezTo>
                  <a:cubicBezTo>
                    <a:pt x="758" y="2022"/>
                    <a:pt x="763" y="2011"/>
                    <a:pt x="774" y="2016"/>
                  </a:cubicBezTo>
                  <a:cubicBezTo>
                    <a:pt x="764" y="1964"/>
                    <a:pt x="768" y="1909"/>
                    <a:pt x="764" y="1851"/>
                  </a:cubicBezTo>
                  <a:cubicBezTo>
                    <a:pt x="761" y="1813"/>
                    <a:pt x="751" y="1777"/>
                    <a:pt x="754" y="1738"/>
                  </a:cubicBezTo>
                  <a:cubicBezTo>
                    <a:pt x="755" y="1725"/>
                    <a:pt x="760" y="1711"/>
                    <a:pt x="760" y="1698"/>
                  </a:cubicBezTo>
                  <a:cubicBezTo>
                    <a:pt x="760" y="1672"/>
                    <a:pt x="754" y="1645"/>
                    <a:pt x="754" y="1619"/>
                  </a:cubicBezTo>
                  <a:cubicBezTo>
                    <a:pt x="754" y="1590"/>
                    <a:pt x="756" y="1562"/>
                    <a:pt x="756" y="1534"/>
                  </a:cubicBezTo>
                  <a:cubicBezTo>
                    <a:pt x="756" y="1446"/>
                    <a:pt x="746" y="1358"/>
                    <a:pt x="748" y="1262"/>
                  </a:cubicBezTo>
                  <a:cubicBezTo>
                    <a:pt x="748" y="1260"/>
                    <a:pt x="746" y="1260"/>
                    <a:pt x="744" y="1260"/>
                  </a:cubicBezTo>
                  <a:cubicBezTo>
                    <a:pt x="741" y="1274"/>
                    <a:pt x="736" y="1287"/>
                    <a:pt x="718" y="1286"/>
                  </a:cubicBezTo>
                  <a:close/>
                  <a:moveTo>
                    <a:pt x="905" y="1260"/>
                  </a:moveTo>
                  <a:cubicBezTo>
                    <a:pt x="900" y="1264"/>
                    <a:pt x="898" y="1274"/>
                    <a:pt x="897" y="1282"/>
                  </a:cubicBezTo>
                  <a:cubicBezTo>
                    <a:pt x="890" y="1341"/>
                    <a:pt x="897" y="1410"/>
                    <a:pt x="901" y="1466"/>
                  </a:cubicBezTo>
                  <a:cubicBezTo>
                    <a:pt x="903" y="1503"/>
                    <a:pt x="899" y="1539"/>
                    <a:pt x="899" y="1575"/>
                  </a:cubicBezTo>
                  <a:cubicBezTo>
                    <a:pt x="899" y="1644"/>
                    <a:pt x="911" y="1714"/>
                    <a:pt x="907" y="1780"/>
                  </a:cubicBezTo>
                  <a:cubicBezTo>
                    <a:pt x="905" y="1807"/>
                    <a:pt x="906" y="1825"/>
                    <a:pt x="907" y="1847"/>
                  </a:cubicBezTo>
                  <a:cubicBezTo>
                    <a:pt x="908" y="1873"/>
                    <a:pt x="906" y="1901"/>
                    <a:pt x="909" y="1924"/>
                  </a:cubicBezTo>
                  <a:cubicBezTo>
                    <a:pt x="909" y="1930"/>
                    <a:pt x="914" y="1936"/>
                    <a:pt x="915" y="1942"/>
                  </a:cubicBezTo>
                  <a:cubicBezTo>
                    <a:pt x="918" y="1967"/>
                    <a:pt x="911" y="2000"/>
                    <a:pt x="915" y="2026"/>
                  </a:cubicBezTo>
                  <a:cubicBezTo>
                    <a:pt x="984" y="2052"/>
                    <a:pt x="1086" y="2086"/>
                    <a:pt x="1153" y="2115"/>
                  </a:cubicBezTo>
                  <a:cubicBezTo>
                    <a:pt x="1176" y="2125"/>
                    <a:pt x="1185" y="2158"/>
                    <a:pt x="1180" y="2186"/>
                  </a:cubicBezTo>
                  <a:cubicBezTo>
                    <a:pt x="1207" y="2188"/>
                    <a:pt x="1232" y="2200"/>
                    <a:pt x="1254" y="2200"/>
                  </a:cubicBezTo>
                  <a:cubicBezTo>
                    <a:pt x="1173" y="1981"/>
                    <a:pt x="1099" y="1756"/>
                    <a:pt x="1010" y="1545"/>
                  </a:cubicBezTo>
                  <a:cubicBezTo>
                    <a:pt x="1004" y="1505"/>
                    <a:pt x="988" y="1478"/>
                    <a:pt x="976" y="1446"/>
                  </a:cubicBezTo>
                  <a:cubicBezTo>
                    <a:pt x="968" y="1425"/>
                    <a:pt x="964" y="1401"/>
                    <a:pt x="956" y="1381"/>
                  </a:cubicBezTo>
                  <a:cubicBezTo>
                    <a:pt x="951" y="1367"/>
                    <a:pt x="942" y="1354"/>
                    <a:pt x="936" y="1339"/>
                  </a:cubicBezTo>
                  <a:cubicBezTo>
                    <a:pt x="928" y="1317"/>
                    <a:pt x="928" y="1291"/>
                    <a:pt x="913" y="1278"/>
                  </a:cubicBezTo>
                  <a:cubicBezTo>
                    <a:pt x="914" y="1267"/>
                    <a:pt x="921" y="1259"/>
                    <a:pt x="905" y="1260"/>
                  </a:cubicBezTo>
                  <a:close/>
                  <a:moveTo>
                    <a:pt x="599" y="1274"/>
                  </a:moveTo>
                  <a:cubicBezTo>
                    <a:pt x="589" y="1317"/>
                    <a:pt x="568" y="1337"/>
                    <a:pt x="561" y="1383"/>
                  </a:cubicBezTo>
                  <a:cubicBezTo>
                    <a:pt x="539" y="1419"/>
                    <a:pt x="531" y="1462"/>
                    <a:pt x="516" y="1502"/>
                  </a:cubicBezTo>
                  <a:cubicBezTo>
                    <a:pt x="487" y="1579"/>
                    <a:pt x="455" y="1655"/>
                    <a:pt x="429" y="1732"/>
                  </a:cubicBezTo>
                  <a:cubicBezTo>
                    <a:pt x="371" y="1847"/>
                    <a:pt x="337" y="1986"/>
                    <a:pt x="282" y="2103"/>
                  </a:cubicBezTo>
                  <a:cubicBezTo>
                    <a:pt x="278" y="2139"/>
                    <a:pt x="266" y="2152"/>
                    <a:pt x="264" y="2186"/>
                  </a:cubicBezTo>
                  <a:cubicBezTo>
                    <a:pt x="242" y="2235"/>
                    <a:pt x="225" y="2288"/>
                    <a:pt x="208" y="2347"/>
                  </a:cubicBezTo>
                  <a:cubicBezTo>
                    <a:pt x="190" y="2373"/>
                    <a:pt x="184" y="2406"/>
                    <a:pt x="173" y="2436"/>
                  </a:cubicBezTo>
                  <a:cubicBezTo>
                    <a:pt x="161" y="2466"/>
                    <a:pt x="144" y="2491"/>
                    <a:pt x="137" y="2521"/>
                  </a:cubicBezTo>
                  <a:cubicBezTo>
                    <a:pt x="148" y="2527"/>
                    <a:pt x="166" y="2536"/>
                    <a:pt x="177" y="2535"/>
                  </a:cubicBezTo>
                  <a:cubicBezTo>
                    <a:pt x="180" y="2502"/>
                    <a:pt x="196" y="2478"/>
                    <a:pt x="206" y="2450"/>
                  </a:cubicBezTo>
                  <a:cubicBezTo>
                    <a:pt x="213" y="2431"/>
                    <a:pt x="219" y="2412"/>
                    <a:pt x="226" y="2391"/>
                  </a:cubicBezTo>
                  <a:cubicBezTo>
                    <a:pt x="250" y="2318"/>
                    <a:pt x="283" y="2246"/>
                    <a:pt x="300" y="2164"/>
                  </a:cubicBezTo>
                  <a:cubicBezTo>
                    <a:pt x="357" y="2032"/>
                    <a:pt x="403" y="1895"/>
                    <a:pt x="454" y="1760"/>
                  </a:cubicBezTo>
                  <a:cubicBezTo>
                    <a:pt x="520" y="1596"/>
                    <a:pt x="571" y="1431"/>
                    <a:pt x="641" y="1276"/>
                  </a:cubicBezTo>
                  <a:cubicBezTo>
                    <a:pt x="630" y="1271"/>
                    <a:pt x="606" y="1265"/>
                    <a:pt x="599" y="1274"/>
                  </a:cubicBezTo>
                  <a:close/>
                  <a:moveTo>
                    <a:pt x="657" y="1278"/>
                  </a:moveTo>
                  <a:cubicBezTo>
                    <a:pt x="643" y="1304"/>
                    <a:pt x="636" y="1331"/>
                    <a:pt x="625" y="1359"/>
                  </a:cubicBezTo>
                  <a:cubicBezTo>
                    <a:pt x="619" y="1374"/>
                    <a:pt x="609" y="1388"/>
                    <a:pt x="603" y="1403"/>
                  </a:cubicBezTo>
                  <a:cubicBezTo>
                    <a:pt x="586" y="1448"/>
                    <a:pt x="573" y="1496"/>
                    <a:pt x="556" y="1542"/>
                  </a:cubicBezTo>
                  <a:cubicBezTo>
                    <a:pt x="531" y="1604"/>
                    <a:pt x="514" y="1658"/>
                    <a:pt x="490" y="1716"/>
                  </a:cubicBezTo>
                  <a:cubicBezTo>
                    <a:pt x="484" y="1731"/>
                    <a:pt x="479" y="1745"/>
                    <a:pt x="474" y="1760"/>
                  </a:cubicBezTo>
                  <a:cubicBezTo>
                    <a:pt x="464" y="1789"/>
                    <a:pt x="450" y="1816"/>
                    <a:pt x="438" y="1843"/>
                  </a:cubicBezTo>
                  <a:cubicBezTo>
                    <a:pt x="432" y="1859"/>
                    <a:pt x="431" y="1876"/>
                    <a:pt x="425" y="1891"/>
                  </a:cubicBezTo>
                  <a:cubicBezTo>
                    <a:pt x="416" y="1911"/>
                    <a:pt x="408" y="1930"/>
                    <a:pt x="401" y="1952"/>
                  </a:cubicBezTo>
                  <a:cubicBezTo>
                    <a:pt x="397" y="1965"/>
                    <a:pt x="387" y="1976"/>
                    <a:pt x="383" y="1988"/>
                  </a:cubicBezTo>
                  <a:cubicBezTo>
                    <a:pt x="381" y="1992"/>
                    <a:pt x="384" y="1997"/>
                    <a:pt x="383" y="2002"/>
                  </a:cubicBezTo>
                  <a:cubicBezTo>
                    <a:pt x="379" y="2016"/>
                    <a:pt x="368" y="2029"/>
                    <a:pt x="363" y="2043"/>
                  </a:cubicBezTo>
                  <a:cubicBezTo>
                    <a:pt x="358" y="2059"/>
                    <a:pt x="355" y="2074"/>
                    <a:pt x="349" y="2089"/>
                  </a:cubicBezTo>
                  <a:cubicBezTo>
                    <a:pt x="326" y="2153"/>
                    <a:pt x="299" y="2217"/>
                    <a:pt x="282" y="2289"/>
                  </a:cubicBezTo>
                  <a:cubicBezTo>
                    <a:pt x="270" y="2312"/>
                    <a:pt x="260" y="2338"/>
                    <a:pt x="254" y="2357"/>
                  </a:cubicBezTo>
                  <a:cubicBezTo>
                    <a:pt x="253" y="2361"/>
                    <a:pt x="255" y="2367"/>
                    <a:pt x="254" y="2371"/>
                  </a:cubicBezTo>
                  <a:cubicBezTo>
                    <a:pt x="250" y="2385"/>
                    <a:pt x="241" y="2399"/>
                    <a:pt x="236" y="2414"/>
                  </a:cubicBezTo>
                  <a:cubicBezTo>
                    <a:pt x="222" y="2461"/>
                    <a:pt x="207" y="2499"/>
                    <a:pt x="191" y="2539"/>
                  </a:cubicBezTo>
                  <a:cubicBezTo>
                    <a:pt x="202" y="2534"/>
                    <a:pt x="214" y="2541"/>
                    <a:pt x="228" y="2539"/>
                  </a:cubicBezTo>
                  <a:cubicBezTo>
                    <a:pt x="232" y="2519"/>
                    <a:pt x="243" y="2502"/>
                    <a:pt x="250" y="2484"/>
                  </a:cubicBezTo>
                  <a:cubicBezTo>
                    <a:pt x="266" y="2445"/>
                    <a:pt x="278" y="2408"/>
                    <a:pt x="292" y="2371"/>
                  </a:cubicBezTo>
                  <a:cubicBezTo>
                    <a:pt x="298" y="2353"/>
                    <a:pt x="311" y="2337"/>
                    <a:pt x="316" y="2319"/>
                  </a:cubicBezTo>
                  <a:cubicBezTo>
                    <a:pt x="325" y="2284"/>
                    <a:pt x="331" y="2261"/>
                    <a:pt x="341" y="2232"/>
                  </a:cubicBezTo>
                  <a:cubicBezTo>
                    <a:pt x="356" y="2192"/>
                    <a:pt x="370" y="2163"/>
                    <a:pt x="385" y="2125"/>
                  </a:cubicBezTo>
                  <a:cubicBezTo>
                    <a:pt x="399" y="2090"/>
                    <a:pt x="412" y="2056"/>
                    <a:pt x="423" y="2026"/>
                  </a:cubicBezTo>
                  <a:cubicBezTo>
                    <a:pt x="441" y="1973"/>
                    <a:pt x="466" y="1923"/>
                    <a:pt x="476" y="1869"/>
                  </a:cubicBezTo>
                  <a:cubicBezTo>
                    <a:pt x="539" y="1730"/>
                    <a:pt x="588" y="1572"/>
                    <a:pt x="643" y="1426"/>
                  </a:cubicBezTo>
                  <a:cubicBezTo>
                    <a:pt x="661" y="1378"/>
                    <a:pt x="686" y="1333"/>
                    <a:pt x="698" y="1286"/>
                  </a:cubicBezTo>
                  <a:cubicBezTo>
                    <a:pt x="685" y="1286"/>
                    <a:pt x="675" y="1278"/>
                    <a:pt x="657" y="1278"/>
                  </a:cubicBezTo>
                  <a:close/>
                  <a:moveTo>
                    <a:pt x="934" y="1284"/>
                  </a:moveTo>
                  <a:cubicBezTo>
                    <a:pt x="947" y="1317"/>
                    <a:pt x="955" y="1354"/>
                    <a:pt x="974" y="1381"/>
                  </a:cubicBezTo>
                  <a:cubicBezTo>
                    <a:pt x="979" y="1426"/>
                    <a:pt x="1008" y="1468"/>
                    <a:pt x="1020" y="1518"/>
                  </a:cubicBezTo>
                  <a:cubicBezTo>
                    <a:pt x="1030" y="1523"/>
                    <a:pt x="1025" y="1535"/>
                    <a:pt x="1034" y="1540"/>
                  </a:cubicBezTo>
                  <a:cubicBezTo>
                    <a:pt x="1037" y="1569"/>
                    <a:pt x="1048" y="1608"/>
                    <a:pt x="1063" y="1631"/>
                  </a:cubicBezTo>
                  <a:cubicBezTo>
                    <a:pt x="1106" y="1752"/>
                    <a:pt x="1156" y="1874"/>
                    <a:pt x="1200" y="1998"/>
                  </a:cubicBezTo>
                  <a:cubicBezTo>
                    <a:pt x="1220" y="2052"/>
                    <a:pt x="1233" y="2107"/>
                    <a:pt x="1254" y="2160"/>
                  </a:cubicBezTo>
                  <a:cubicBezTo>
                    <a:pt x="1260" y="2178"/>
                    <a:pt x="1272" y="2194"/>
                    <a:pt x="1278" y="2212"/>
                  </a:cubicBezTo>
                  <a:cubicBezTo>
                    <a:pt x="1284" y="2230"/>
                    <a:pt x="1286" y="2251"/>
                    <a:pt x="1292" y="2270"/>
                  </a:cubicBezTo>
                  <a:cubicBezTo>
                    <a:pt x="1319" y="2361"/>
                    <a:pt x="1343" y="2446"/>
                    <a:pt x="1383" y="2527"/>
                  </a:cubicBezTo>
                  <a:cubicBezTo>
                    <a:pt x="1401" y="2524"/>
                    <a:pt x="1416" y="2528"/>
                    <a:pt x="1434" y="2523"/>
                  </a:cubicBezTo>
                  <a:cubicBezTo>
                    <a:pt x="1433" y="2505"/>
                    <a:pt x="1415" y="2482"/>
                    <a:pt x="1424" y="2472"/>
                  </a:cubicBezTo>
                  <a:cubicBezTo>
                    <a:pt x="1416" y="2453"/>
                    <a:pt x="1408" y="2439"/>
                    <a:pt x="1401" y="2422"/>
                  </a:cubicBezTo>
                  <a:cubicBezTo>
                    <a:pt x="1396" y="2412"/>
                    <a:pt x="1397" y="2401"/>
                    <a:pt x="1393" y="2389"/>
                  </a:cubicBezTo>
                  <a:cubicBezTo>
                    <a:pt x="1388" y="2372"/>
                    <a:pt x="1378" y="2356"/>
                    <a:pt x="1371" y="2339"/>
                  </a:cubicBezTo>
                  <a:cubicBezTo>
                    <a:pt x="1363" y="2319"/>
                    <a:pt x="1357" y="2298"/>
                    <a:pt x="1353" y="2273"/>
                  </a:cubicBezTo>
                  <a:cubicBezTo>
                    <a:pt x="1318" y="2196"/>
                    <a:pt x="1270" y="2120"/>
                    <a:pt x="1258" y="2026"/>
                  </a:cubicBezTo>
                  <a:cubicBezTo>
                    <a:pt x="1219" y="1918"/>
                    <a:pt x="1183" y="1812"/>
                    <a:pt x="1145" y="1710"/>
                  </a:cubicBezTo>
                  <a:cubicBezTo>
                    <a:pt x="1139" y="1695"/>
                    <a:pt x="1131" y="1681"/>
                    <a:pt x="1125" y="1666"/>
                  </a:cubicBezTo>
                  <a:cubicBezTo>
                    <a:pt x="1102" y="1613"/>
                    <a:pt x="1086" y="1543"/>
                    <a:pt x="1059" y="1494"/>
                  </a:cubicBezTo>
                  <a:cubicBezTo>
                    <a:pt x="1023" y="1426"/>
                    <a:pt x="1008" y="1352"/>
                    <a:pt x="978" y="1284"/>
                  </a:cubicBezTo>
                  <a:cubicBezTo>
                    <a:pt x="967" y="1282"/>
                    <a:pt x="948" y="1273"/>
                    <a:pt x="934" y="1284"/>
                  </a:cubicBezTo>
                  <a:close/>
                  <a:moveTo>
                    <a:pt x="998" y="1286"/>
                  </a:moveTo>
                  <a:cubicBezTo>
                    <a:pt x="1018" y="1348"/>
                    <a:pt x="1042" y="1424"/>
                    <a:pt x="1073" y="1482"/>
                  </a:cubicBezTo>
                  <a:cubicBezTo>
                    <a:pt x="1095" y="1541"/>
                    <a:pt x="1115" y="1600"/>
                    <a:pt x="1139" y="1655"/>
                  </a:cubicBezTo>
                  <a:cubicBezTo>
                    <a:pt x="1170" y="1726"/>
                    <a:pt x="1195" y="1800"/>
                    <a:pt x="1220" y="1875"/>
                  </a:cubicBezTo>
                  <a:cubicBezTo>
                    <a:pt x="1247" y="1956"/>
                    <a:pt x="1281" y="2038"/>
                    <a:pt x="1305" y="2125"/>
                  </a:cubicBezTo>
                  <a:cubicBezTo>
                    <a:pt x="1323" y="2178"/>
                    <a:pt x="1351" y="2227"/>
                    <a:pt x="1375" y="2277"/>
                  </a:cubicBezTo>
                  <a:cubicBezTo>
                    <a:pt x="1382" y="2293"/>
                    <a:pt x="1385" y="2313"/>
                    <a:pt x="1393" y="2329"/>
                  </a:cubicBezTo>
                  <a:cubicBezTo>
                    <a:pt x="1397" y="2339"/>
                    <a:pt x="1405" y="2347"/>
                    <a:pt x="1409" y="2357"/>
                  </a:cubicBezTo>
                  <a:cubicBezTo>
                    <a:pt x="1425" y="2404"/>
                    <a:pt x="1434" y="2456"/>
                    <a:pt x="1456" y="2504"/>
                  </a:cubicBezTo>
                  <a:cubicBezTo>
                    <a:pt x="1459" y="2513"/>
                    <a:pt x="1446" y="2513"/>
                    <a:pt x="1452" y="2519"/>
                  </a:cubicBezTo>
                  <a:cubicBezTo>
                    <a:pt x="1470" y="2516"/>
                    <a:pt x="1484" y="2509"/>
                    <a:pt x="1492" y="2496"/>
                  </a:cubicBezTo>
                  <a:cubicBezTo>
                    <a:pt x="1487" y="2472"/>
                    <a:pt x="1472" y="2446"/>
                    <a:pt x="1464" y="2426"/>
                  </a:cubicBezTo>
                  <a:cubicBezTo>
                    <a:pt x="1460" y="2415"/>
                    <a:pt x="1458" y="2404"/>
                    <a:pt x="1454" y="2393"/>
                  </a:cubicBezTo>
                  <a:cubicBezTo>
                    <a:pt x="1432" y="2324"/>
                    <a:pt x="1409" y="2261"/>
                    <a:pt x="1391" y="2194"/>
                  </a:cubicBezTo>
                  <a:cubicBezTo>
                    <a:pt x="1366" y="2103"/>
                    <a:pt x="1328" y="2018"/>
                    <a:pt x="1299" y="1930"/>
                  </a:cubicBezTo>
                  <a:cubicBezTo>
                    <a:pt x="1265" y="1823"/>
                    <a:pt x="1219" y="1722"/>
                    <a:pt x="1182" y="1625"/>
                  </a:cubicBezTo>
                  <a:cubicBezTo>
                    <a:pt x="1182" y="1617"/>
                    <a:pt x="1186" y="1615"/>
                    <a:pt x="1182" y="1609"/>
                  </a:cubicBezTo>
                  <a:cubicBezTo>
                    <a:pt x="1158" y="1537"/>
                    <a:pt x="1124" y="1466"/>
                    <a:pt x="1095" y="1405"/>
                  </a:cubicBezTo>
                  <a:cubicBezTo>
                    <a:pt x="1090" y="1362"/>
                    <a:pt x="1063" y="1326"/>
                    <a:pt x="1046" y="1286"/>
                  </a:cubicBezTo>
                  <a:cubicBezTo>
                    <a:pt x="1025" y="1291"/>
                    <a:pt x="1020" y="1278"/>
                    <a:pt x="998" y="1286"/>
                  </a:cubicBezTo>
                  <a:close/>
                  <a:moveTo>
                    <a:pt x="1633" y="1357"/>
                  </a:moveTo>
                  <a:cubicBezTo>
                    <a:pt x="1633" y="1354"/>
                    <a:pt x="1635" y="1354"/>
                    <a:pt x="1635" y="1351"/>
                  </a:cubicBezTo>
                  <a:cubicBezTo>
                    <a:pt x="1630" y="1352"/>
                    <a:pt x="1627" y="1351"/>
                    <a:pt x="1627" y="1347"/>
                  </a:cubicBezTo>
                  <a:cubicBezTo>
                    <a:pt x="1622" y="1351"/>
                    <a:pt x="1609" y="1352"/>
                    <a:pt x="1615" y="1343"/>
                  </a:cubicBezTo>
                  <a:cubicBezTo>
                    <a:pt x="1608" y="1346"/>
                    <a:pt x="1607" y="1343"/>
                    <a:pt x="1599" y="1343"/>
                  </a:cubicBezTo>
                  <a:cubicBezTo>
                    <a:pt x="1595" y="1340"/>
                    <a:pt x="1597" y="1329"/>
                    <a:pt x="1591" y="1327"/>
                  </a:cubicBezTo>
                  <a:cubicBezTo>
                    <a:pt x="1584" y="1339"/>
                    <a:pt x="1567" y="1339"/>
                    <a:pt x="1567" y="1353"/>
                  </a:cubicBezTo>
                  <a:cubicBezTo>
                    <a:pt x="1569" y="1359"/>
                    <a:pt x="1570" y="1348"/>
                    <a:pt x="1575" y="1351"/>
                  </a:cubicBezTo>
                  <a:cubicBezTo>
                    <a:pt x="1573" y="1358"/>
                    <a:pt x="1582" y="1355"/>
                    <a:pt x="1583" y="1359"/>
                  </a:cubicBezTo>
                  <a:cubicBezTo>
                    <a:pt x="1580" y="1359"/>
                    <a:pt x="1579" y="1362"/>
                    <a:pt x="1579" y="1367"/>
                  </a:cubicBezTo>
                  <a:cubicBezTo>
                    <a:pt x="1593" y="1381"/>
                    <a:pt x="1618" y="1367"/>
                    <a:pt x="1627" y="1387"/>
                  </a:cubicBezTo>
                  <a:cubicBezTo>
                    <a:pt x="1640" y="1380"/>
                    <a:pt x="1647" y="1367"/>
                    <a:pt x="1655" y="1355"/>
                  </a:cubicBezTo>
                  <a:cubicBezTo>
                    <a:pt x="1652" y="1355"/>
                    <a:pt x="1649" y="1355"/>
                    <a:pt x="1649" y="1353"/>
                  </a:cubicBezTo>
                  <a:cubicBezTo>
                    <a:pt x="1651" y="1351"/>
                    <a:pt x="1660" y="1346"/>
                    <a:pt x="1655" y="1343"/>
                  </a:cubicBezTo>
                  <a:cubicBezTo>
                    <a:pt x="1649" y="1352"/>
                    <a:pt x="1643" y="1355"/>
                    <a:pt x="1633" y="1357"/>
                  </a:cubicBezTo>
                  <a:close/>
                  <a:moveTo>
                    <a:pt x="1643" y="1403"/>
                  </a:moveTo>
                  <a:cubicBezTo>
                    <a:pt x="1684" y="1437"/>
                    <a:pt x="1737" y="1363"/>
                    <a:pt x="1686" y="1341"/>
                  </a:cubicBezTo>
                  <a:cubicBezTo>
                    <a:pt x="1674" y="1364"/>
                    <a:pt x="1658" y="1383"/>
                    <a:pt x="1643" y="1403"/>
                  </a:cubicBezTo>
                  <a:close/>
                  <a:moveTo>
                    <a:pt x="1720" y="1391"/>
                  </a:moveTo>
                  <a:cubicBezTo>
                    <a:pt x="1711" y="1401"/>
                    <a:pt x="1701" y="1410"/>
                    <a:pt x="1692" y="1420"/>
                  </a:cubicBezTo>
                  <a:cubicBezTo>
                    <a:pt x="1704" y="1427"/>
                    <a:pt x="1712" y="1438"/>
                    <a:pt x="1722" y="1446"/>
                  </a:cubicBezTo>
                  <a:cubicBezTo>
                    <a:pt x="1731" y="1438"/>
                    <a:pt x="1749" y="1428"/>
                    <a:pt x="1748" y="1417"/>
                  </a:cubicBezTo>
                  <a:cubicBezTo>
                    <a:pt x="1738" y="1417"/>
                    <a:pt x="1734" y="1393"/>
                    <a:pt x="1720" y="1391"/>
                  </a:cubicBezTo>
                  <a:close/>
                  <a:moveTo>
                    <a:pt x="1333" y="1422"/>
                  </a:moveTo>
                  <a:cubicBezTo>
                    <a:pt x="1332" y="1430"/>
                    <a:pt x="1335" y="1434"/>
                    <a:pt x="1335" y="1440"/>
                  </a:cubicBezTo>
                  <a:cubicBezTo>
                    <a:pt x="1329" y="1452"/>
                    <a:pt x="1312" y="1451"/>
                    <a:pt x="1299" y="1444"/>
                  </a:cubicBezTo>
                  <a:cubicBezTo>
                    <a:pt x="1294" y="1456"/>
                    <a:pt x="1281" y="1459"/>
                    <a:pt x="1282" y="1476"/>
                  </a:cubicBezTo>
                  <a:cubicBezTo>
                    <a:pt x="1316" y="1491"/>
                    <a:pt x="1347" y="1463"/>
                    <a:pt x="1365" y="1442"/>
                  </a:cubicBezTo>
                  <a:cubicBezTo>
                    <a:pt x="1367" y="1433"/>
                    <a:pt x="1353" y="1431"/>
                    <a:pt x="1359" y="1424"/>
                  </a:cubicBezTo>
                  <a:cubicBezTo>
                    <a:pt x="1349" y="1421"/>
                    <a:pt x="1345" y="1421"/>
                    <a:pt x="1333" y="1422"/>
                  </a:cubicBezTo>
                  <a:close/>
                  <a:moveTo>
                    <a:pt x="1734" y="1468"/>
                  </a:moveTo>
                  <a:cubicBezTo>
                    <a:pt x="1737" y="1472"/>
                    <a:pt x="1747" y="1480"/>
                    <a:pt x="1752" y="1476"/>
                  </a:cubicBezTo>
                  <a:cubicBezTo>
                    <a:pt x="1760" y="1463"/>
                    <a:pt x="1777" y="1442"/>
                    <a:pt x="1776" y="1420"/>
                  </a:cubicBezTo>
                  <a:cubicBezTo>
                    <a:pt x="1759" y="1434"/>
                    <a:pt x="1740" y="1450"/>
                    <a:pt x="1734" y="1468"/>
                  </a:cubicBezTo>
                  <a:close/>
                  <a:moveTo>
                    <a:pt x="1964" y="1434"/>
                  </a:moveTo>
                  <a:cubicBezTo>
                    <a:pt x="1960" y="1432"/>
                    <a:pt x="1959" y="1428"/>
                    <a:pt x="1956" y="1424"/>
                  </a:cubicBezTo>
                  <a:cubicBezTo>
                    <a:pt x="1952" y="1427"/>
                    <a:pt x="1960" y="1440"/>
                    <a:pt x="1964" y="1434"/>
                  </a:cubicBezTo>
                  <a:close/>
                  <a:moveTo>
                    <a:pt x="1916" y="1438"/>
                  </a:moveTo>
                  <a:cubicBezTo>
                    <a:pt x="1920" y="1447"/>
                    <a:pt x="1921" y="1458"/>
                    <a:pt x="1930" y="1460"/>
                  </a:cubicBezTo>
                  <a:cubicBezTo>
                    <a:pt x="1939" y="1458"/>
                    <a:pt x="1941" y="1449"/>
                    <a:pt x="1950" y="1446"/>
                  </a:cubicBezTo>
                  <a:cubicBezTo>
                    <a:pt x="1946" y="1425"/>
                    <a:pt x="1933" y="1435"/>
                    <a:pt x="1916" y="1438"/>
                  </a:cubicBezTo>
                  <a:close/>
                  <a:moveTo>
                    <a:pt x="1906" y="1472"/>
                  </a:moveTo>
                  <a:cubicBezTo>
                    <a:pt x="1910" y="1458"/>
                    <a:pt x="1900" y="1443"/>
                    <a:pt x="1893" y="1432"/>
                  </a:cubicBezTo>
                  <a:cubicBezTo>
                    <a:pt x="1892" y="1445"/>
                    <a:pt x="1889" y="1471"/>
                    <a:pt x="1906" y="1472"/>
                  </a:cubicBezTo>
                  <a:close/>
                  <a:moveTo>
                    <a:pt x="1825" y="1446"/>
                  </a:moveTo>
                  <a:cubicBezTo>
                    <a:pt x="1827" y="1469"/>
                    <a:pt x="1804" y="1500"/>
                    <a:pt x="1829" y="1514"/>
                  </a:cubicBezTo>
                  <a:cubicBezTo>
                    <a:pt x="1846" y="1495"/>
                    <a:pt x="1833" y="1471"/>
                    <a:pt x="1825" y="1446"/>
                  </a:cubicBezTo>
                  <a:close/>
                  <a:moveTo>
                    <a:pt x="1776" y="1482"/>
                  </a:moveTo>
                  <a:cubicBezTo>
                    <a:pt x="1784" y="1487"/>
                    <a:pt x="1787" y="1488"/>
                    <a:pt x="1799" y="1490"/>
                  </a:cubicBezTo>
                  <a:cubicBezTo>
                    <a:pt x="1802" y="1478"/>
                    <a:pt x="1799" y="1471"/>
                    <a:pt x="1805" y="1458"/>
                  </a:cubicBezTo>
                  <a:cubicBezTo>
                    <a:pt x="1799" y="1457"/>
                    <a:pt x="1799" y="1449"/>
                    <a:pt x="1791" y="1448"/>
                  </a:cubicBezTo>
                  <a:cubicBezTo>
                    <a:pt x="1787" y="1461"/>
                    <a:pt x="1775" y="1465"/>
                    <a:pt x="1776" y="1482"/>
                  </a:cubicBezTo>
                  <a:close/>
                  <a:moveTo>
                    <a:pt x="1284" y="1510"/>
                  </a:moveTo>
                  <a:cubicBezTo>
                    <a:pt x="1332" y="1532"/>
                    <a:pt x="1365" y="1492"/>
                    <a:pt x="1387" y="1464"/>
                  </a:cubicBezTo>
                  <a:cubicBezTo>
                    <a:pt x="1382" y="1458"/>
                    <a:pt x="1390" y="1452"/>
                    <a:pt x="1383" y="1450"/>
                  </a:cubicBezTo>
                  <a:cubicBezTo>
                    <a:pt x="1370" y="1465"/>
                    <a:pt x="1354" y="1477"/>
                    <a:pt x="1339" y="1490"/>
                  </a:cubicBezTo>
                  <a:cubicBezTo>
                    <a:pt x="1310" y="1495"/>
                    <a:pt x="1288" y="1504"/>
                    <a:pt x="1272" y="1494"/>
                  </a:cubicBezTo>
                  <a:cubicBezTo>
                    <a:pt x="1278" y="1497"/>
                    <a:pt x="1279" y="1505"/>
                    <a:pt x="1284" y="1510"/>
                  </a:cubicBezTo>
                  <a:close/>
                  <a:moveTo>
                    <a:pt x="1847" y="1458"/>
                  </a:moveTo>
                  <a:cubicBezTo>
                    <a:pt x="1850" y="1461"/>
                    <a:pt x="1849" y="1469"/>
                    <a:pt x="1853" y="1472"/>
                  </a:cubicBezTo>
                  <a:cubicBezTo>
                    <a:pt x="1864" y="1473"/>
                    <a:pt x="1871" y="1469"/>
                    <a:pt x="1879" y="1466"/>
                  </a:cubicBezTo>
                  <a:cubicBezTo>
                    <a:pt x="1880" y="1458"/>
                    <a:pt x="1875" y="1455"/>
                    <a:pt x="1873" y="1450"/>
                  </a:cubicBezTo>
                  <a:cubicBezTo>
                    <a:pt x="1861" y="1452"/>
                    <a:pt x="1853" y="1449"/>
                    <a:pt x="1847" y="1458"/>
                  </a:cubicBezTo>
                  <a:close/>
                  <a:moveTo>
                    <a:pt x="1379" y="1520"/>
                  </a:moveTo>
                  <a:cubicBezTo>
                    <a:pt x="1373" y="1518"/>
                    <a:pt x="1378" y="1506"/>
                    <a:pt x="1371" y="1506"/>
                  </a:cubicBezTo>
                  <a:cubicBezTo>
                    <a:pt x="1357" y="1515"/>
                    <a:pt x="1366" y="1534"/>
                    <a:pt x="1379" y="1520"/>
                  </a:cubicBezTo>
                  <a:close/>
                  <a:moveTo>
                    <a:pt x="1075" y="2147"/>
                  </a:moveTo>
                  <a:cubicBezTo>
                    <a:pt x="1076" y="2147"/>
                    <a:pt x="1078" y="2147"/>
                    <a:pt x="1077" y="2149"/>
                  </a:cubicBezTo>
                  <a:cubicBezTo>
                    <a:pt x="1065" y="2141"/>
                    <a:pt x="1050" y="2149"/>
                    <a:pt x="1034" y="2151"/>
                  </a:cubicBezTo>
                  <a:cubicBezTo>
                    <a:pt x="1004" y="2154"/>
                    <a:pt x="972" y="2150"/>
                    <a:pt x="946" y="2151"/>
                  </a:cubicBezTo>
                  <a:cubicBezTo>
                    <a:pt x="853" y="2154"/>
                    <a:pt x="802" y="2156"/>
                    <a:pt x="710" y="2158"/>
                  </a:cubicBezTo>
                  <a:cubicBezTo>
                    <a:pt x="652" y="2160"/>
                    <a:pt x="594" y="2159"/>
                    <a:pt x="548" y="2154"/>
                  </a:cubicBezTo>
                  <a:cubicBezTo>
                    <a:pt x="554" y="2168"/>
                    <a:pt x="618" y="2166"/>
                    <a:pt x="601" y="2172"/>
                  </a:cubicBezTo>
                  <a:cubicBezTo>
                    <a:pt x="628" y="2172"/>
                    <a:pt x="658" y="2178"/>
                    <a:pt x="690" y="2182"/>
                  </a:cubicBezTo>
                  <a:cubicBezTo>
                    <a:pt x="681" y="2189"/>
                    <a:pt x="665" y="2179"/>
                    <a:pt x="659" y="2186"/>
                  </a:cubicBezTo>
                  <a:cubicBezTo>
                    <a:pt x="665" y="2187"/>
                    <a:pt x="672" y="2194"/>
                    <a:pt x="679" y="2188"/>
                  </a:cubicBezTo>
                  <a:cubicBezTo>
                    <a:pt x="678" y="2191"/>
                    <a:pt x="679" y="2193"/>
                    <a:pt x="681" y="2194"/>
                  </a:cubicBezTo>
                  <a:cubicBezTo>
                    <a:pt x="737" y="2203"/>
                    <a:pt x="783" y="2199"/>
                    <a:pt x="839" y="2198"/>
                  </a:cubicBezTo>
                  <a:cubicBezTo>
                    <a:pt x="833" y="2202"/>
                    <a:pt x="848" y="2203"/>
                    <a:pt x="851" y="2200"/>
                  </a:cubicBezTo>
                  <a:cubicBezTo>
                    <a:pt x="837" y="2196"/>
                    <a:pt x="874" y="2193"/>
                    <a:pt x="885" y="2190"/>
                  </a:cubicBezTo>
                  <a:cubicBezTo>
                    <a:pt x="885" y="2193"/>
                    <a:pt x="881" y="2195"/>
                    <a:pt x="885" y="2196"/>
                  </a:cubicBezTo>
                  <a:cubicBezTo>
                    <a:pt x="889" y="2190"/>
                    <a:pt x="895" y="2199"/>
                    <a:pt x="903" y="2196"/>
                  </a:cubicBezTo>
                  <a:cubicBezTo>
                    <a:pt x="898" y="2182"/>
                    <a:pt x="933" y="2193"/>
                    <a:pt x="942" y="2186"/>
                  </a:cubicBezTo>
                  <a:cubicBezTo>
                    <a:pt x="940" y="2186"/>
                    <a:pt x="937" y="2187"/>
                    <a:pt x="936" y="2184"/>
                  </a:cubicBezTo>
                  <a:cubicBezTo>
                    <a:pt x="945" y="2187"/>
                    <a:pt x="952" y="2178"/>
                    <a:pt x="954" y="2186"/>
                  </a:cubicBezTo>
                  <a:cubicBezTo>
                    <a:pt x="951" y="2187"/>
                    <a:pt x="944" y="2184"/>
                    <a:pt x="944" y="2188"/>
                  </a:cubicBezTo>
                  <a:cubicBezTo>
                    <a:pt x="954" y="2188"/>
                    <a:pt x="963" y="2187"/>
                    <a:pt x="970" y="2184"/>
                  </a:cubicBezTo>
                  <a:cubicBezTo>
                    <a:pt x="967" y="2184"/>
                    <a:pt x="960" y="2186"/>
                    <a:pt x="962" y="2180"/>
                  </a:cubicBezTo>
                  <a:cubicBezTo>
                    <a:pt x="957" y="2186"/>
                    <a:pt x="949" y="2181"/>
                    <a:pt x="942" y="2176"/>
                  </a:cubicBezTo>
                  <a:cubicBezTo>
                    <a:pt x="991" y="2175"/>
                    <a:pt x="1034" y="2166"/>
                    <a:pt x="1079" y="2162"/>
                  </a:cubicBezTo>
                  <a:cubicBezTo>
                    <a:pt x="1076" y="2161"/>
                    <a:pt x="1069" y="2165"/>
                    <a:pt x="1069" y="2160"/>
                  </a:cubicBezTo>
                  <a:cubicBezTo>
                    <a:pt x="1093" y="2151"/>
                    <a:pt x="1129" y="2154"/>
                    <a:pt x="1145" y="2137"/>
                  </a:cubicBezTo>
                  <a:cubicBezTo>
                    <a:pt x="1148" y="2138"/>
                    <a:pt x="1156" y="2143"/>
                    <a:pt x="1157" y="2141"/>
                  </a:cubicBezTo>
                  <a:cubicBezTo>
                    <a:pt x="1151" y="2137"/>
                    <a:pt x="1148" y="2131"/>
                    <a:pt x="1139" y="2131"/>
                  </a:cubicBezTo>
                  <a:cubicBezTo>
                    <a:pt x="1134" y="2152"/>
                    <a:pt x="1095" y="2147"/>
                    <a:pt x="1075" y="2147"/>
                  </a:cubicBezTo>
                  <a:close/>
                  <a:moveTo>
                    <a:pt x="1133" y="2200"/>
                  </a:moveTo>
                  <a:cubicBezTo>
                    <a:pt x="1116" y="2210"/>
                    <a:pt x="1087" y="2207"/>
                    <a:pt x="1067" y="2214"/>
                  </a:cubicBezTo>
                  <a:cubicBezTo>
                    <a:pt x="1136" y="2230"/>
                    <a:pt x="1199" y="2251"/>
                    <a:pt x="1272" y="2264"/>
                  </a:cubicBezTo>
                  <a:cubicBezTo>
                    <a:pt x="1267" y="2250"/>
                    <a:pt x="1263" y="2235"/>
                    <a:pt x="1260" y="2220"/>
                  </a:cubicBezTo>
                  <a:cubicBezTo>
                    <a:pt x="1222" y="2209"/>
                    <a:pt x="1175" y="2192"/>
                    <a:pt x="1133" y="2200"/>
                  </a:cubicBezTo>
                  <a:close/>
                  <a:moveTo>
                    <a:pt x="609" y="2224"/>
                  </a:moveTo>
                  <a:cubicBezTo>
                    <a:pt x="611" y="2224"/>
                    <a:pt x="614" y="2223"/>
                    <a:pt x="611" y="2222"/>
                  </a:cubicBezTo>
                  <a:cubicBezTo>
                    <a:pt x="581" y="2214"/>
                    <a:pt x="532" y="2215"/>
                    <a:pt x="504" y="2198"/>
                  </a:cubicBezTo>
                  <a:cubicBezTo>
                    <a:pt x="456" y="2207"/>
                    <a:pt x="404" y="2212"/>
                    <a:pt x="359" y="2226"/>
                  </a:cubicBezTo>
                  <a:cubicBezTo>
                    <a:pt x="361" y="2238"/>
                    <a:pt x="349" y="2249"/>
                    <a:pt x="347" y="2264"/>
                  </a:cubicBezTo>
                  <a:cubicBezTo>
                    <a:pt x="435" y="2254"/>
                    <a:pt x="525" y="2238"/>
                    <a:pt x="609" y="2224"/>
                  </a:cubicBezTo>
                  <a:close/>
                  <a:moveTo>
                    <a:pt x="772" y="2220"/>
                  </a:moveTo>
                  <a:cubicBezTo>
                    <a:pt x="772" y="2228"/>
                    <a:pt x="772" y="2236"/>
                    <a:pt x="772" y="2244"/>
                  </a:cubicBezTo>
                  <a:cubicBezTo>
                    <a:pt x="787" y="2254"/>
                    <a:pt x="808" y="2248"/>
                    <a:pt x="825" y="2256"/>
                  </a:cubicBezTo>
                  <a:cubicBezTo>
                    <a:pt x="826" y="2240"/>
                    <a:pt x="824" y="2227"/>
                    <a:pt x="819" y="2218"/>
                  </a:cubicBezTo>
                  <a:cubicBezTo>
                    <a:pt x="812" y="2220"/>
                    <a:pt x="784" y="2220"/>
                    <a:pt x="772" y="2220"/>
                  </a:cubicBezTo>
                  <a:close/>
                  <a:moveTo>
                    <a:pt x="841" y="2256"/>
                  </a:moveTo>
                  <a:cubicBezTo>
                    <a:pt x="858" y="2256"/>
                    <a:pt x="873" y="2259"/>
                    <a:pt x="887" y="2254"/>
                  </a:cubicBezTo>
                  <a:cubicBezTo>
                    <a:pt x="886" y="2240"/>
                    <a:pt x="890" y="2232"/>
                    <a:pt x="887" y="2220"/>
                  </a:cubicBezTo>
                  <a:cubicBezTo>
                    <a:pt x="867" y="2219"/>
                    <a:pt x="866" y="2218"/>
                    <a:pt x="843" y="2218"/>
                  </a:cubicBezTo>
                  <a:cubicBezTo>
                    <a:pt x="839" y="2231"/>
                    <a:pt x="843" y="2241"/>
                    <a:pt x="841" y="2256"/>
                  </a:cubicBezTo>
                  <a:close/>
                  <a:moveTo>
                    <a:pt x="754" y="2273"/>
                  </a:moveTo>
                  <a:cubicBezTo>
                    <a:pt x="754" y="2291"/>
                    <a:pt x="760" y="2312"/>
                    <a:pt x="768" y="2327"/>
                  </a:cubicBezTo>
                  <a:cubicBezTo>
                    <a:pt x="805" y="2345"/>
                    <a:pt x="878" y="2349"/>
                    <a:pt x="909" y="2321"/>
                  </a:cubicBezTo>
                  <a:cubicBezTo>
                    <a:pt x="907" y="2306"/>
                    <a:pt x="914" y="2285"/>
                    <a:pt x="907" y="2270"/>
                  </a:cubicBezTo>
                  <a:cubicBezTo>
                    <a:pt x="858" y="2279"/>
                    <a:pt x="799" y="2275"/>
                    <a:pt x="754" y="2273"/>
                  </a:cubicBezTo>
                  <a:close/>
                  <a:moveTo>
                    <a:pt x="696" y="2299"/>
                  </a:moveTo>
                  <a:cubicBezTo>
                    <a:pt x="693" y="2297"/>
                    <a:pt x="699" y="2289"/>
                    <a:pt x="694" y="2283"/>
                  </a:cubicBezTo>
                  <a:cubicBezTo>
                    <a:pt x="688" y="2282"/>
                    <a:pt x="687" y="2287"/>
                    <a:pt x="681" y="2285"/>
                  </a:cubicBezTo>
                  <a:cubicBezTo>
                    <a:pt x="681" y="2291"/>
                    <a:pt x="681" y="2296"/>
                    <a:pt x="681" y="2301"/>
                  </a:cubicBezTo>
                  <a:cubicBezTo>
                    <a:pt x="688" y="2301"/>
                    <a:pt x="695" y="2301"/>
                    <a:pt x="696" y="2299"/>
                  </a:cubicBezTo>
                  <a:close/>
                  <a:moveTo>
                    <a:pt x="714" y="2295"/>
                  </a:moveTo>
                  <a:cubicBezTo>
                    <a:pt x="714" y="2299"/>
                    <a:pt x="714" y="2302"/>
                    <a:pt x="714" y="2305"/>
                  </a:cubicBezTo>
                  <a:cubicBezTo>
                    <a:pt x="722" y="2302"/>
                    <a:pt x="732" y="2302"/>
                    <a:pt x="736" y="2295"/>
                  </a:cubicBezTo>
                  <a:cubicBezTo>
                    <a:pt x="732" y="2294"/>
                    <a:pt x="724" y="2294"/>
                    <a:pt x="714" y="2295"/>
                  </a:cubicBezTo>
                  <a:close/>
                  <a:moveTo>
                    <a:pt x="686" y="2337"/>
                  </a:moveTo>
                  <a:cubicBezTo>
                    <a:pt x="697" y="2334"/>
                    <a:pt x="693" y="2329"/>
                    <a:pt x="696" y="2319"/>
                  </a:cubicBezTo>
                  <a:cubicBezTo>
                    <a:pt x="688" y="2320"/>
                    <a:pt x="687" y="2313"/>
                    <a:pt x="677" y="2315"/>
                  </a:cubicBezTo>
                  <a:cubicBezTo>
                    <a:pt x="676" y="2327"/>
                    <a:pt x="679" y="2334"/>
                    <a:pt x="686" y="2337"/>
                  </a:cubicBezTo>
                  <a:close/>
                  <a:moveTo>
                    <a:pt x="863" y="2432"/>
                  </a:moveTo>
                  <a:cubicBezTo>
                    <a:pt x="865" y="2399"/>
                    <a:pt x="875" y="2387"/>
                    <a:pt x="867" y="2355"/>
                  </a:cubicBezTo>
                  <a:cubicBezTo>
                    <a:pt x="838" y="2358"/>
                    <a:pt x="816" y="2359"/>
                    <a:pt x="786" y="2351"/>
                  </a:cubicBezTo>
                  <a:cubicBezTo>
                    <a:pt x="786" y="2383"/>
                    <a:pt x="788" y="2402"/>
                    <a:pt x="784" y="2438"/>
                  </a:cubicBezTo>
                  <a:cubicBezTo>
                    <a:pt x="815" y="2446"/>
                    <a:pt x="834" y="2446"/>
                    <a:pt x="863" y="2432"/>
                  </a:cubicBezTo>
                  <a:close/>
                  <a:moveTo>
                    <a:pt x="776" y="2482"/>
                  </a:moveTo>
                  <a:cubicBezTo>
                    <a:pt x="804" y="2492"/>
                    <a:pt x="870" y="2495"/>
                    <a:pt x="869" y="2452"/>
                  </a:cubicBezTo>
                  <a:cubicBezTo>
                    <a:pt x="836" y="2462"/>
                    <a:pt x="808" y="2466"/>
                    <a:pt x="776" y="2452"/>
                  </a:cubicBezTo>
                  <a:cubicBezTo>
                    <a:pt x="776" y="2462"/>
                    <a:pt x="776" y="2472"/>
                    <a:pt x="776" y="2482"/>
                  </a:cubicBezTo>
                  <a:close/>
                  <a:moveTo>
                    <a:pt x="40" y="2516"/>
                  </a:moveTo>
                  <a:cubicBezTo>
                    <a:pt x="48" y="2514"/>
                    <a:pt x="55" y="2521"/>
                    <a:pt x="62" y="2516"/>
                  </a:cubicBezTo>
                  <a:cubicBezTo>
                    <a:pt x="59" y="2509"/>
                    <a:pt x="56" y="2502"/>
                    <a:pt x="48" y="2500"/>
                  </a:cubicBezTo>
                  <a:cubicBezTo>
                    <a:pt x="45" y="2505"/>
                    <a:pt x="42" y="2510"/>
                    <a:pt x="40" y="2516"/>
                  </a:cubicBezTo>
                  <a:close/>
                  <a:moveTo>
                    <a:pt x="805" y="2504"/>
                  </a:moveTo>
                  <a:cubicBezTo>
                    <a:pt x="807" y="2526"/>
                    <a:pt x="835" y="2518"/>
                    <a:pt x="833" y="2504"/>
                  </a:cubicBezTo>
                  <a:cubicBezTo>
                    <a:pt x="823" y="2501"/>
                    <a:pt x="818" y="2504"/>
                    <a:pt x="805" y="2504"/>
                  </a:cubicBezTo>
                  <a:close/>
                  <a:moveTo>
                    <a:pt x="1518" y="2521"/>
                  </a:moveTo>
                  <a:cubicBezTo>
                    <a:pt x="1510" y="2524"/>
                    <a:pt x="1503" y="2516"/>
                    <a:pt x="1494" y="2518"/>
                  </a:cubicBezTo>
                  <a:cubicBezTo>
                    <a:pt x="1474" y="2546"/>
                    <a:pt x="1416" y="2536"/>
                    <a:pt x="1383" y="2551"/>
                  </a:cubicBezTo>
                  <a:cubicBezTo>
                    <a:pt x="1382" y="2543"/>
                    <a:pt x="1378" y="2551"/>
                    <a:pt x="1373" y="2547"/>
                  </a:cubicBezTo>
                  <a:cubicBezTo>
                    <a:pt x="1392" y="2588"/>
                    <a:pt x="1401" y="2625"/>
                    <a:pt x="1420" y="2658"/>
                  </a:cubicBezTo>
                  <a:cubicBezTo>
                    <a:pt x="1464" y="2663"/>
                    <a:pt x="1517" y="2673"/>
                    <a:pt x="1539" y="2639"/>
                  </a:cubicBezTo>
                  <a:cubicBezTo>
                    <a:pt x="1544" y="2637"/>
                    <a:pt x="1546" y="2636"/>
                    <a:pt x="1551" y="2639"/>
                  </a:cubicBezTo>
                  <a:cubicBezTo>
                    <a:pt x="1562" y="2603"/>
                    <a:pt x="1537" y="2557"/>
                    <a:pt x="1518" y="2521"/>
                  </a:cubicBezTo>
                  <a:close/>
                  <a:moveTo>
                    <a:pt x="1597" y="2541"/>
                  </a:moveTo>
                  <a:cubicBezTo>
                    <a:pt x="1603" y="2542"/>
                    <a:pt x="1603" y="2537"/>
                    <a:pt x="1609" y="2537"/>
                  </a:cubicBezTo>
                  <a:cubicBezTo>
                    <a:pt x="1606" y="2528"/>
                    <a:pt x="1603" y="2519"/>
                    <a:pt x="1593" y="2518"/>
                  </a:cubicBezTo>
                  <a:cubicBezTo>
                    <a:pt x="1591" y="2522"/>
                    <a:pt x="1594" y="2536"/>
                    <a:pt x="1597" y="2541"/>
                  </a:cubicBezTo>
                  <a:close/>
                  <a:moveTo>
                    <a:pt x="24" y="2565"/>
                  </a:moveTo>
                  <a:cubicBezTo>
                    <a:pt x="33" y="2565"/>
                    <a:pt x="42" y="2564"/>
                    <a:pt x="48" y="2567"/>
                  </a:cubicBezTo>
                  <a:cubicBezTo>
                    <a:pt x="47" y="2552"/>
                    <a:pt x="55" y="2546"/>
                    <a:pt x="56" y="2533"/>
                  </a:cubicBezTo>
                  <a:cubicBezTo>
                    <a:pt x="49" y="2531"/>
                    <a:pt x="41" y="2530"/>
                    <a:pt x="34" y="2527"/>
                  </a:cubicBezTo>
                  <a:cubicBezTo>
                    <a:pt x="32" y="2540"/>
                    <a:pt x="22" y="2555"/>
                    <a:pt x="24" y="2565"/>
                  </a:cubicBezTo>
                  <a:close/>
                  <a:moveTo>
                    <a:pt x="117" y="2535"/>
                  </a:moveTo>
                  <a:cubicBezTo>
                    <a:pt x="105" y="2564"/>
                    <a:pt x="98" y="2598"/>
                    <a:pt x="87" y="2629"/>
                  </a:cubicBezTo>
                  <a:cubicBezTo>
                    <a:pt x="106" y="2651"/>
                    <a:pt x="140" y="2657"/>
                    <a:pt x="177" y="2660"/>
                  </a:cubicBezTo>
                  <a:cubicBezTo>
                    <a:pt x="187" y="2656"/>
                    <a:pt x="190" y="2651"/>
                    <a:pt x="200" y="2656"/>
                  </a:cubicBezTo>
                  <a:cubicBezTo>
                    <a:pt x="215" y="2627"/>
                    <a:pt x="229" y="2599"/>
                    <a:pt x="234" y="2561"/>
                  </a:cubicBezTo>
                  <a:cubicBezTo>
                    <a:pt x="196" y="2563"/>
                    <a:pt x="156" y="2549"/>
                    <a:pt x="117" y="2535"/>
                  </a:cubicBezTo>
                  <a:close/>
                  <a:moveTo>
                    <a:pt x="1603" y="2557"/>
                  </a:moveTo>
                  <a:cubicBezTo>
                    <a:pt x="1602" y="2563"/>
                    <a:pt x="1605" y="2564"/>
                    <a:pt x="1605" y="2569"/>
                  </a:cubicBezTo>
                  <a:cubicBezTo>
                    <a:pt x="1612" y="2570"/>
                    <a:pt x="1613" y="2566"/>
                    <a:pt x="1621" y="2567"/>
                  </a:cubicBezTo>
                  <a:cubicBezTo>
                    <a:pt x="1622" y="2561"/>
                    <a:pt x="1617" y="2560"/>
                    <a:pt x="1619" y="2553"/>
                  </a:cubicBezTo>
                  <a:cubicBezTo>
                    <a:pt x="1611" y="2552"/>
                    <a:pt x="1607" y="2555"/>
                    <a:pt x="1603" y="2557"/>
                  </a:cubicBezTo>
                  <a:close/>
                  <a:moveTo>
                    <a:pt x="1559" y="2567"/>
                  </a:moveTo>
                  <a:cubicBezTo>
                    <a:pt x="1563" y="2568"/>
                    <a:pt x="1565" y="2572"/>
                    <a:pt x="1565" y="2577"/>
                  </a:cubicBezTo>
                  <a:cubicBezTo>
                    <a:pt x="1575" y="2577"/>
                    <a:pt x="1580" y="2572"/>
                    <a:pt x="1591" y="2573"/>
                  </a:cubicBezTo>
                  <a:cubicBezTo>
                    <a:pt x="1591" y="2567"/>
                    <a:pt x="1591" y="2563"/>
                    <a:pt x="1587" y="2561"/>
                  </a:cubicBezTo>
                  <a:cubicBezTo>
                    <a:pt x="1581" y="2561"/>
                    <a:pt x="1565" y="2562"/>
                    <a:pt x="1559" y="2567"/>
                  </a:cubicBezTo>
                  <a:close/>
                  <a:moveTo>
                    <a:pt x="89" y="2575"/>
                  </a:moveTo>
                  <a:cubicBezTo>
                    <a:pt x="77" y="2571"/>
                    <a:pt x="77" y="2568"/>
                    <a:pt x="62" y="2567"/>
                  </a:cubicBezTo>
                  <a:cubicBezTo>
                    <a:pt x="68" y="2571"/>
                    <a:pt x="85" y="2582"/>
                    <a:pt x="89" y="2575"/>
                  </a:cubicBezTo>
                  <a:close/>
                  <a:moveTo>
                    <a:pt x="16" y="2605"/>
                  </a:moveTo>
                  <a:cubicBezTo>
                    <a:pt x="33" y="2605"/>
                    <a:pt x="38" y="2594"/>
                    <a:pt x="42" y="2581"/>
                  </a:cubicBezTo>
                  <a:cubicBezTo>
                    <a:pt x="32" y="2581"/>
                    <a:pt x="27" y="2578"/>
                    <a:pt x="18" y="2577"/>
                  </a:cubicBezTo>
                  <a:cubicBezTo>
                    <a:pt x="19" y="2588"/>
                    <a:pt x="14" y="2593"/>
                    <a:pt x="16" y="2605"/>
                  </a:cubicBezTo>
                  <a:close/>
                  <a:moveTo>
                    <a:pt x="1617" y="2583"/>
                  </a:moveTo>
                  <a:cubicBezTo>
                    <a:pt x="1615" y="2592"/>
                    <a:pt x="1620" y="2594"/>
                    <a:pt x="1625" y="2597"/>
                  </a:cubicBezTo>
                  <a:cubicBezTo>
                    <a:pt x="1624" y="2591"/>
                    <a:pt x="1631" y="2583"/>
                    <a:pt x="1623" y="2581"/>
                  </a:cubicBezTo>
                  <a:cubicBezTo>
                    <a:pt x="1622" y="2583"/>
                    <a:pt x="1620" y="2583"/>
                    <a:pt x="1617" y="2583"/>
                  </a:cubicBezTo>
                  <a:close/>
                  <a:moveTo>
                    <a:pt x="52" y="2756"/>
                  </a:moveTo>
                  <a:cubicBezTo>
                    <a:pt x="79" y="2761"/>
                    <a:pt x="105" y="2780"/>
                    <a:pt x="131" y="2775"/>
                  </a:cubicBezTo>
                  <a:cubicBezTo>
                    <a:pt x="140" y="2742"/>
                    <a:pt x="160" y="2713"/>
                    <a:pt x="175" y="2676"/>
                  </a:cubicBezTo>
                  <a:cubicBezTo>
                    <a:pt x="141" y="2674"/>
                    <a:pt x="115" y="2671"/>
                    <a:pt x="89" y="2656"/>
                  </a:cubicBezTo>
                  <a:cubicBezTo>
                    <a:pt x="80" y="2693"/>
                    <a:pt x="68" y="2726"/>
                    <a:pt x="52" y="2756"/>
                  </a:cubicBezTo>
                  <a:close/>
                  <a:moveTo>
                    <a:pt x="1450" y="2684"/>
                  </a:moveTo>
                  <a:cubicBezTo>
                    <a:pt x="1469" y="2716"/>
                    <a:pt x="1480" y="2756"/>
                    <a:pt x="1500" y="2787"/>
                  </a:cubicBezTo>
                  <a:cubicBezTo>
                    <a:pt x="1523" y="2775"/>
                    <a:pt x="1565" y="2782"/>
                    <a:pt x="1583" y="2765"/>
                  </a:cubicBezTo>
                  <a:cubicBezTo>
                    <a:pt x="1569" y="2732"/>
                    <a:pt x="1560" y="2692"/>
                    <a:pt x="1541" y="2662"/>
                  </a:cubicBezTo>
                  <a:cubicBezTo>
                    <a:pt x="1517" y="2689"/>
                    <a:pt x="1486" y="2678"/>
                    <a:pt x="1450" y="2684"/>
                  </a:cubicBezTo>
                  <a:close/>
                  <a:moveTo>
                    <a:pt x="48" y="2827"/>
                  </a:moveTo>
                  <a:cubicBezTo>
                    <a:pt x="54" y="2824"/>
                    <a:pt x="60" y="2821"/>
                    <a:pt x="66" y="2827"/>
                  </a:cubicBezTo>
                  <a:cubicBezTo>
                    <a:pt x="66" y="2831"/>
                    <a:pt x="63" y="2831"/>
                    <a:pt x="64" y="2835"/>
                  </a:cubicBezTo>
                  <a:cubicBezTo>
                    <a:pt x="73" y="2840"/>
                    <a:pt x="85" y="2843"/>
                    <a:pt x="97" y="2845"/>
                  </a:cubicBezTo>
                  <a:cubicBezTo>
                    <a:pt x="108" y="2829"/>
                    <a:pt x="118" y="2813"/>
                    <a:pt x="125" y="2793"/>
                  </a:cubicBezTo>
                  <a:cubicBezTo>
                    <a:pt x="102" y="2793"/>
                    <a:pt x="69" y="2779"/>
                    <a:pt x="44" y="2775"/>
                  </a:cubicBezTo>
                  <a:cubicBezTo>
                    <a:pt x="40" y="2793"/>
                    <a:pt x="28" y="2823"/>
                    <a:pt x="48" y="2827"/>
                  </a:cubicBezTo>
                  <a:close/>
                  <a:moveTo>
                    <a:pt x="1593" y="2785"/>
                  </a:moveTo>
                  <a:cubicBezTo>
                    <a:pt x="1567" y="2797"/>
                    <a:pt x="1537" y="2793"/>
                    <a:pt x="1510" y="2803"/>
                  </a:cubicBezTo>
                  <a:cubicBezTo>
                    <a:pt x="1519" y="2824"/>
                    <a:pt x="1526" y="2848"/>
                    <a:pt x="1539" y="2865"/>
                  </a:cubicBezTo>
                  <a:cubicBezTo>
                    <a:pt x="1565" y="2858"/>
                    <a:pt x="1596" y="2857"/>
                    <a:pt x="1609" y="2839"/>
                  </a:cubicBezTo>
                  <a:cubicBezTo>
                    <a:pt x="1607" y="2818"/>
                    <a:pt x="1601" y="2801"/>
                    <a:pt x="1593" y="2785"/>
                  </a:cubicBezTo>
                  <a:close/>
                  <a:moveTo>
                    <a:pt x="44" y="2882"/>
                  </a:moveTo>
                  <a:cubicBezTo>
                    <a:pt x="50" y="2882"/>
                    <a:pt x="49" y="2889"/>
                    <a:pt x="58" y="2886"/>
                  </a:cubicBezTo>
                  <a:cubicBezTo>
                    <a:pt x="64" y="2878"/>
                    <a:pt x="68" y="2867"/>
                    <a:pt x="72" y="2857"/>
                  </a:cubicBezTo>
                  <a:cubicBezTo>
                    <a:pt x="64" y="2852"/>
                    <a:pt x="62" y="2855"/>
                    <a:pt x="56" y="2849"/>
                  </a:cubicBezTo>
                  <a:cubicBezTo>
                    <a:pt x="52" y="2860"/>
                    <a:pt x="44" y="2868"/>
                    <a:pt x="44" y="2882"/>
                  </a:cubicBezTo>
                  <a:close/>
                  <a:moveTo>
                    <a:pt x="1575" y="2877"/>
                  </a:moveTo>
                  <a:cubicBezTo>
                    <a:pt x="1575" y="2888"/>
                    <a:pt x="1583" y="2900"/>
                    <a:pt x="1591" y="2908"/>
                  </a:cubicBezTo>
                  <a:cubicBezTo>
                    <a:pt x="1595" y="2898"/>
                    <a:pt x="1603" y="2882"/>
                    <a:pt x="1595" y="2871"/>
                  </a:cubicBezTo>
                  <a:cubicBezTo>
                    <a:pt x="1589" y="2873"/>
                    <a:pt x="1583" y="2875"/>
                    <a:pt x="1575" y="28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824" y="1761"/>
              <a:ext cx="34" cy="31"/>
            </a:xfrm>
            <a:custGeom>
              <a:avLst/>
              <a:gdLst>
                <a:gd name="T0" fmla="*/ 43 w 183"/>
                <a:gd name="T1" fmla="*/ 9 h 168"/>
                <a:gd name="T2" fmla="*/ 53 w 183"/>
                <a:gd name="T3" fmla="*/ 27 h 168"/>
                <a:gd name="T4" fmla="*/ 122 w 183"/>
                <a:gd name="T5" fmla="*/ 81 h 168"/>
                <a:gd name="T6" fmla="*/ 150 w 183"/>
                <a:gd name="T7" fmla="*/ 99 h 168"/>
                <a:gd name="T8" fmla="*/ 154 w 183"/>
                <a:gd name="T9" fmla="*/ 109 h 168"/>
                <a:gd name="T10" fmla="*/ 182 w 183"/>
                <a:gd name="T11" fmla="*/ 134 h 168"/>
                <a:gd name="T12" fmla="*/ 162 w 183"/>
                <a:gd name="T13" fmla="*/ 164 h 168"/>
                <a:gd name="T14" fmla="*/ 112 w 183"/>
                <a:gd name="T15" fmla="*/ 132 h 168"/>
                <a:gd name="T16" fmla="*/ 53 w 183"/>
                <a:gd name="T17" fmla="*/ 89 h 168"/>
                <a:gd name="T18" fmla="*/ 1 w 183"/>
                <a:gd name="T19" fmla="*/ 37 h 168"/>
                <a:gd name="T20" fmla="*/ 43 w 183"/>
                <a:gd name="T21" fmla="*/ 9 h 168"/>
                <a:gd name="T22" fmla="*/ 118 w 183"/>
                <a:gd name="T23" fmla="*/ 101 h 168"/>
                <a:gd name="T24" fmla="*/ 33 w 183"/>
                <a:gd name="T25" fmla="*/ 31 h 168"/>
                <a:gd name="T26" fmla="*/ 21 w 183"/>
                <a:gd name="T27" fmla="*/ 33 h 168"/>
                <a:gd name="T28" fmla="*/ 19 w 183"/>
                <a:gd name="T29" fmla="*/ 39 h 168"/>
                <a:gd name="T30" fmla="*/ 156 w 183"/>
                <a:gd name="T31" fmla="*/ 142 h 168"/>
                <a:gd name="T32" fmla="*/ 118 w 183"/>
                <a:gd name="T33" fmla="*/ 10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168">
                  <a:moveTo>
                    <a:pt x="43" y="9"/>
                  </a:moveTo>
                  <a:cubicBezTo>
                    <a:pt x="42" y="20"/>
                    <a:pt x="53" y="18"/>
                    <a:pt x="53" y="27"/>
                  </a:cubicBezTo>
                  <a:cubicBezTo>
                    <a:pt x="73" y="35"/>
                    <a:pt x="103" y="65"/>
                    <a:pt x="122" y="81"/>
                  </a:cubicBezTo>
                  <a:cubicBezTo>
                    <a:pt x="131" y="88"/>
                    <a:pt x="142" y="92"/>
                    <a:pt x="150" y="99"/>
                  </a:cubicBezTo>
                  <a:cubicBezTo>
                    <a:pt x="153" y="101"/>
                    <a:pt x="151" y="105"/>
                    <a:pt x="154" y="109"/>
                  </a:cubicBezTo>
                  <a:cubicBezTo>
                    <a:pt x="165" y="119"/>
                    <a:pt x="181" y="123"/>
                    <a:pt x="182" y="134"/>
                  </a:cubicBezTo>
                  <a:cubicBezTo>
                    <a:pt x="183" y="144"/>
                    <a:pt x="171" y="163"/>
                    <a:pt x="162" y="164"/>
                  </a:cubicBezTo>
                  <a:cubicBezTo>
                    <a:pt x="140" y="168"/>
                    <a:pt x="127" y="142"/>
                    <a:pt x="112" y="132"/>
                  </a:cubicBezTo>
                  <a:cubicBezTo>
                    <a:pt x="94" y="124"/>
                    <a:pt x="76" y="108"/>
                    <a:pt x="53" y="89"/>
                  </a:cubicBezTo>
                  <a:cubicBezTo>
                    <a:pt x="36" y="75"/>
                    <a:pt x="3" y="59"/>
                    <a:pt x="1" y="37"/>
                  </a:cubicBezTo>
                  <a:cubicBezTo>
                    <a:pt x="0" y="20"/>
                    <a:pt x="15" y="0"/>
                    <a:pt x="43" y="9"/>
                  </a:cubicBezTo>
                  <a:close/>
                  <a:moveTo>
                    <a:pt x="118" y="101"/>
                  </a:moveTo>
                  <a:cubicBezTo>
                    <a:pt x="91" y="76"/>
                    <a:pt x="65" y="49"/>
                    <a:pt x="33" y="31"/>
                  </a:cubicBezTo>
                  <a:cubicBezTo>
                    <a:pt x="30" y="37"/>
                    <a:pt x="23" y="29"/>
                    <a:pt x="21" y="33"/>
                  </a:cubicBezTo>
                  <a:cubicBezTo>
                    <a:pt x="21" y="36"/>
                    <a:pt x="20" y="38"/>
                    <a:pt x="19" y="39"/>
                  </a:cubicBezTo>
                  <a:cubicBezTo>
                    <a:pt x="58" y="80"/>
                    <a:pt x="106" y="113"/>
                    <a:pt x="156" y="142"/>
                  </a:cubicBezTo>
                  <a:cubicBezTo>
                    <a:pt x="151" y="119"/>
                    <a:pt x="133" y="114"/>
                    <a:pt x="118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19"/>
          <p:cNvSpPr>
            <a:spLocks noEditPoints="1"/>
          </p:cNvSpPr>
          <p:nvPr/>
        </p:nvSpPr>
        <p:spPr bwMode="auto">
          <a:xfrm>
            <a:off x="4463507" y="1443753"/>
            <a:ext cx="772279" cy="510956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Group 12"/>
          <p:cNvGrpSpPr>
            <a:grpSpLocks noChangeAspect="1"/>
          </p:cNvGrpSpPr>
          <p:nvPr/>
        </p:nvGrpSpPr>
        <p:grpSpPr bwMode="auto">
          <a:xfrm>
            <a:off x="2339265" y="2320992"/>
            <a:ext cx="701848" cy="681314"/>
            <a:chOff x="2513" y="1252"/>
            <a:chExt cx="752" cy="730"/>
          </a:xfrm>
          <a:solidFill>
            <a:srgbClr val="FFFFFF">
              <a:alpha val="50000"/>
            </a:srgbClr>
          </a:solidFill>
        </p:grpSpPr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2842" y="1325"/>
              <a:ext cx="35" cy="97"/>
            </a:xfrm>
            <a:custGeom>
              <a:avLst/>
              <a:gdLst>
                <a:gd name="T0" fmla="*/ 8 w 15"/>
                <a:gd name="T1" fmla="*/ 0 h 41"/>
                <a:gd name="T2" fmla="*/ 13 w 15"/>
                <a:gd name="T3" fmla="*/ 11 h 41"/>
                <a:gd name="T4" fmla="*/ 9 w 15"/>
                <a:gd name="T5" fmla="*/ 14 h 41"/>
                <a:gd name="T6" fmla="*/ 9 w 15"/>
                <a:gd name="T7" fmla="*/ 31 h 41"/>
                <a:gd name="T8" fmla="*/ 13 w 15"/>
                <a:gd name="T9" fmla="*/ 30 h 41"/>
                <a:gd name="T10" fmla="*/ 8 w 15"/>
                <a:gd name="T11" fmla="*/ 41 h 41"/>
                <a:gd name="T12" fmla="*/ 3 w 15"/>
                <a:gd name="T13" fmla="*/ 27 h 41"/>
                <a:gd name="T14" fmla="*/ 6 w 15"/>
                <a:gd name="T15" fmla="*/ 31 h 41"/>
                <a:gd name="T16" fmla="*/ 7 w 15"/>
                <a:gd name="T17" fmla="*/ 9 h 41"/>
                <a:gd name="T18" fmla="*/ 2 w 15"/>
                <a:gd name="T19" fmla="*/ 15 h 41"/>
                <a:gd name="T20" fmla="*/ 1 w 15"/>
                <a:gd name="T21" fmla="*/ 14 h 41"/>
                <a:gd name="T22" fmla="*/ 8 w 1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41">
                  <a:moveTo>
                    <a:pt x="8" y="0"/>
                  </a:moveTo>
                  <a:cubicBezTo>
                    <a:pt x="10" y="3"/>
                    <a:pt x="10" y="8"/>
                    <a:pt x="13" y="11"/>
                  </a:cubicBezTo>
                  <a:cubicBezTo>
                    <a:pt x="12" y="13"/>
                    <a:pt x="11" y="13"/>
                    <a:pt x="9" y="14"/>
                  </a:cubicBezTo>
                  <a:cubicBezTo>
                    <a:pt x="9" y="19"/>
                    <a:pt x="9" y="25"/>
                    <a:pt x="9" y="31"/>
                  </a:cubicBezTo>
                  <a:cubicBezTo>
                    <a:pt x="11" y="31"/>
                    <a:pt x="11" y="28"/>
                    <a:pt x="13" y="30"/>
                  </a:cubicBezTo>
                  <a:cubicBezTo>
                    <a:pt x="15" y="33"/>
                    <a:pt x="11" y="38"/>
                    <a:pt x="8" y="41"/>
                  </a:cubicBezTo>
                  <a:cubicBezTo>
                    <a:pt x="6" y="37"/>
                    <a:pt x="0" y="30"/>
                    <a:pt x="3" y="27"/>
                  </a:cubicBezTo>
                  <a:cubicBezTo>
                    <a:pt x="5" y="27"/>
                    <a:pt x="5" y="29"/>
                    <a:pt x="6" y="31"/>
                  </a:cubicBezTo>
                  <a:cubicBezTo>
                    <a:pt x="7" y="26"/>
                    <a:pt x="6" y="17"/>
                    <a:pt x="7" y="9"/>
                  </a:cubicBezTo>
                  <a:cubicBezTo>
                    <a:pt x="4" y="10"/>
                    <a:pt x="5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3" y="9"/>
                    <a:pt x="3" y="3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104" y="1524"/>
              <a:ext cx="69" cy="45"/>
            </a:xfrm>
            <a:custGeom>
              <a:avLst/>
              <a:gdLst>
                <a:gd name="T0" fmla="*/ 29 w 29"/>
                <a:gd name="T1" fmla="*/ 3 h 19"/>
                <a:gd name="T2" fmla="*/ 22 w 29"/>
                <a:gd name="T3" fmla="*/ 15 h 19"/>
                <a:gd name="T4" fmla="*/ 21 w 29"/>
                <a:gd name="T5" fmla="*/ 15 h 19"/>
                <a:gd name="T6" fmla="*/ 22 w 29"/>
                <a:gd name="T7" fmla="*/ 9 h 19"/>
                <a:gd name="T8" fmla="*/ 2 w 29"/>
                <a:gd name="T9" fmla="*/ 19 h 19"/>
                <a:gd name="T10" fmla="*/ 11 w 29"/>
                <a:gd name="T11" fmla="*/ 10 h 19"/>
                <a:gd name="T12" fmla="*/ 17 w 29"/>
                <a:gd name="T13" fmla="*/ 6 h 19"/>
                <a:gd name="T14" fmla="*/ 29 w 29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9">
                  <a:moveTo>
                    <a:pt x="29" y="3"/>
                  </a:moveTo>
                  <a:cubicBezTo>
                    <a:pt x="29" y="9"/>
                    <a:pt x="25" y="11"/>
                    <a:pt x="22" y="15"/>
                  </a:cubicBezTo>
                  <a:cubicBezTo>
                    <a:pt x="22" y="15"/>
                    <a:pt x="21" y="15"/>
                    <a:pt x="21" y="15"/>
                  </a:cubicBezTo>
                  <a:cubicBezTo>
                    <a:pt x="19" y="12"/>
                    <a:pt x="21" y="10"/>
                    <a:pt x="22" y="9"/>
                  </a:cubicBezTo>
                  <a:cubicBezTo>
                    <a:pt x="14" y="11"/>
                    <a:pt x="11" y="17"/>
                    <a:pt x="2" y="19"/>
                  </a:cubicBezTo>
                  <a:cubicBezTo>
                    <a:pt x="0" y="13"/>
                    <a:pt x="8" y="13"/>
                    <a:pt x="11" y="10"/>
                  </a:cubicBezTo>
                  <a:cubicBezTo>
                    <a:pt x="14" y="9"/>
                    <a:pt x="15" y="7"/>
                    <a:pt x="17" y="6"/>
                  </a:cubicBezTo>
                  <a:cubicBezTo>
                    <a:pt x="12" y="0"/>
                    <a:pt x="26" y="0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5"/>
            <p:cNvSpPr>
              <a:spLocks/>
            </p:cNvSpPr>
            <p:nvPr/>
          </p:nvSpPr>
          <p:spPr bwMode="auto">
            <a:xfrm>
              <a:off x="2868" y="1545"/>
              <a:ext cx="54" cy="85"/>
            </a:xfrm>
            <a:custGeom>
              <a:avLst/>
              <a:gdLst>
                <a:gd name="T0" fmla="*/ 9 w 23"/>
                <a:gd name="T1" fmla="*/ 31 h 36"/>
                <a:gd name="T2" fmla="*/ 10 w 23"/>
                <a:gd name="T3" fmla="*/ 36 h 36"/>
                <a:gd name="T4" fmla="*/ 5 w 23"/>
                <a:gd name="T5" fmla="*/ 34 h 36"/>
                <a:gd name="T6" fmla="*/ 18 w 23"/>
                <a:gd name="T7" fmla="*/ 12 h 36"/>
                <a:gd name="T8" fmla="*/ 5 w 23"/>
                <a:gd name="T9" fmla="*/ 10 h 36"/>
                <a:gd name="T10" fmla="*/ 9 w 23"/>
                <a:gd name="T11" fmla="*/ 11 h 36"/>
                <a:gd name="T12" fmla="*/ 3 w 23"/>
                <a:gd name="T13" fmla="*/ 14 h 36"/>
                <a:gd name="T14" fmla="*/ 14 w 23"/>
                <a:gd name="T15" fmla="*/ 2 h 36"/>
                <a:gd name="T16" fmla="*/ 19 w 23"/>
                <a:gd name="T17" fmla="*/ 21 h 36"/>
                <a:gd name="T18" fmla="*/ 9 w 23"/>
                <a:gd name="T19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6">
                  <a:moveTo>
                    <a:pt x="9" y="31"/>
                  </a:moveTo>
                  <a:cubicBezTo>
                    <a:pt x="9" y="33"/>
                    <a:pt x="12" y="33"/>
                    <a:pt x="10" y="36"/>
                  </a:cubicBezTo>
                  <a:cubicBezTo>
                    <a:pt x="7" y="36"/>
                    <a:pt x="7" y="35"/>
                    <a:pt x="5" y="34"/>
                  </a:cubicBezTo>
                  <a:cubicBezTo>
                    <a:pt x="2" y="25"/>
                    <a:pt x="19" y="22"/>
                    <a:pt x="18" y="12"/>
                  </a:cubicBezTo>
                  <a:cubicBezTo>
                    <a:pt x="17" y="6"/>
                    <a:pt x="8" y="2"/>
                    <a:pt x="5" y="10"/>
                  </a:cubicBezTo>
                  <a:cubicBezTo>
                    <a:pt x="6" y="11"/>
                    <a:pt x="8" y="10"/>
                    <a:pt x="9" y="11"/>
                  </a:cubicBezTo>
                  <a:cubicBezTo>
                    <a:pt x="9" y="14"/>
                    <a:pt x="5" y="15"/>
                    <a:pt x="3" y="14"/>
                  </a:cubicBezTo>
                  <a:cubicBezTo>
                    <a:pt x="0" y="7"/>
                    <a:pt x="7" y="0"/>
                    <a:pt x="14" y="2"/>
                  </a:cubicBezTo>
                  <a:cubicBezTo>
                    <a:pt x="20" y="4"/>
                    <a:pt x="23" y="14"/>
                    <a:pt x="19" y="21"/>
                  </a:cubicBezTo>
                  <a:cubicBezTo>
                    <a:pt x="17" y="25"/>
                    <a:pt x="9" y="26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6"/>
            <p:cNvSpPr>
              <a:spLocks/>
            </p:cNvSpPr>
            <p:nvPr/>
          </p:nvSpPr>
          <p:spPr bwMode="auto">
            <a:xfrm>
              <a:off x="2877" y="1642"/>
              <a:ext cx="19" cy="19"/>
            </a:xfrm>
            <a:custGeom>
              <a:avLst/>
              <a:gdLst>
                <a:gd name="T0" fmla="*/ 6 w 8"/>
                <a:gd name="T1" fmla="*/ 1 h 8"/>
                <a:gd name="T2" fmla="*/ 8 w 8"/>
                <a:gd name="T3" fmla="*/ 6 h 8"/>
                <a:gd name="T4" fmla="*/ 3 w 8"/>
                <a:gd name="T5" fmla="*/ 8 h 8"/>
                <a:gd name="T6" fmla="*/ 1 w 8"/>
                <a:gd name="T7" fmla="*/ 6 h 8"/>
                <a:gd name="T8" fmla="*/ 6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7" y="2"/>
                    <a:pt x="8" y="4"/>
                    <a:pt x="8" y="6"/>
                  </a:cubicBezTo>
                  <a:cubicBezTo>
                    <a:pt x="6" y="7"/>
                    <a:pt x="5" y="8"/>
                    <a:pt x="3" y="8"/>
                  </a:cubicBezTo>
                  <a:cubicBezTo>
                    <a:pt x="2" y="7"/>
                    <a:pt x="2" y="7"/>
                    <a:pt x="1" y="6"/>
                  </a:cubicBezTo>
                  <a:cubicBezTo>
                    <a:pt x="0" y="2"/>
                    <a:pt x="2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7"/>
            <p:cNvSpPr>
              <a:spLocks/>
            </p:cNvSpPr>
            <p:nvPr/>
          </p:nvSpPr>
          <p:spPr bwMode="auto">
            <a:xfrm>
              <a:off x="2768" y="1668"/>
              <a:ext cx="88" cy="73"/>
            </a:xfrm>
            <a:custGeom>
              <a:avLst/>
              <a:gdLst>
                <a:gd name="T0" fmla="*/ 25 w 37"/>
                <a:gd name="T1" fmla="*/ 24 h 31"/>
                <a:gd name="T2" fmla="*/ 28 w 37"/>
                <a:gd name="T3" fmla="*/ 23 h 31"/>
                <a:gd name="T4" fmla="*/ 9 w 37"/>
                <a:gd name="T5" fmla="*/ 11 h 31"/>
                <a:gd name="T6" fmla="*/ 9 w 37"/>
                <a:gd name="T7" fmla="*/ 15 h 31"/>
                <a:gd name="T8" fmla="*/ 6 w 37"/>
                <a:gd name="T9" fmla="*/ 16 h 31"/>
                <a:gd name="T10" fmla="*/ 0 w 37"/>
                <a:gd name="T11" fmla="*/ 6 h 31"/>
                <a:gd name="T12" fmla="*/ 10 w 37"/>
                <a:gd name="T13" fmla="*/ 1 h 31"/>
                <a:gd name="T14" fmla="*/ 6 w 37"/>
                <a:gd name="T15" fmla="*/ 6 h 31"/>
                <a:gd name="T16" fmla="*/ 30 w 37"/>
                <a:gd name="T17" fmla="*/ 21 h 31"/>
                <a:gd name="T18" fmla="*/ 30 w 37"/>
                <a:gd name="T19" fmla="*/ 14 h 31"/>
                <a:gd name="T20" fmla="*/ 37 w 37"/>
                <a:gd name="T21" fmla="*/ 27 h 31"/>
                <a:gd name="T22" fmla="*/ 25 w 37"/>
                <a:gd name="T23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1">
                  <a:moveTo>
                    <a:pt x="25" y="24"/>
                  </a:moveTo>
                  <a:cubicBezTo>
                    <a:pt x="27" y="24"/>
                    <a:pt x="26" y="22"/>
                    <a:pt x="28" y="23"/>
                  </a:cubicBezTo>
                  <a:cubicBezTo>
                    <a:pt x="22" y="19"/>
                    <a:pt x="14" y="16"/>
                    <a:pt x="9" y="11"/>
                  </a:cubicBezTo>
                  <a:cubicBezTo>
                    <a:pt x="7" y="11"/>
                    <a:pt x="9" y="13"/>
                    <a:pt x="9" y="15"/>
                  </a:cubicBezTo>
                  <a:cubicBezTo>
                    <a:pt x="8" y="15"/>
                    <a:pt x="7" y="15"/>
                    <a:pt x="6" y="16"/>
                  </a:cubicBezTo>
                  <a:cubicBezTo>
                    <a:pt x="4" y="13"/>
                    <a:pt x="2" y="9"/>
                    <a:pt x="0" y="6"/>
                  </a:cubicBezTo>
                  <a:cubicBezTo>
                    <a:pt x="2" y="3"/>
                    <a:pt x="6" y="0"/>
                    <a:pt x="10" y="1"/>
                  </a:cubicBezTo>
                  <a:cubicBezTo>
                    <a:pt x="11" y="5"/>
                    <a:pt x="7" y="4"/>
                    <a:pt x="6" y="6"/>
                  </a:cubicBezTo>
                  <a:cubicBezTo>
                    <a:pt x="14" y="11"/>
                    <a:pt x="22" y="16"/>
                    <a:pt x="30" y="21"/>
                  </a:cubicBezTo>
                  <a:cubicBezTo>
                    <a:pt x="30" y="19"/>
                    <a:pt x="28" y="16"/>
                    <a:pt x="30" y="14"/>
                  </a:cubicBezTo>
                  <a:cubicBezTo>
                    <a:pt x="35" y="16"/>
                    <a:pt x="37" y="23"/>
                    <a:pt x="37" y="27"/>
                  </a:cubicBezTo>
                  <a:cubicBezTo>
                    <a:pt x="31" y="25"/>
                    <a:pt x="26" y="31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8"/>
            <p:cNvSpPr>
              <a:spLocks/>
            </p:cNvSpPr>
            <p:nvPr/>
          </p:nvSpPr>
          <p:spPr bwMode="auto">
            <a:xfrm>
              <a:off x="2806" y="1800"/>
              <a:ext cx="29" cy="81"/>
            </a:xfrm>
            <a:custGeom>
              <a:avLst/>
              <a:gdLst>
                <a:gd name="T0" fmla="*/ 9 w 12"/>
                <a:gd name="T1" fmla="*/ 0 h 34"/>
                <a:gd name="T2" fmla="*/ 11 w 12"/>
                <a:gd name="T3" fmla="*/ 1 h 34"/>
                <a:gd name="T4" fmla="*/ 9 w 12"/>
                <a:gd name="T5" fmla="*/ 21 h 34"/>
                <a:gd name="T6" fmla="*/ 12 w 12"/>
                <a:gd name="T7" fmla="*/ 23 h 34"/>
                <a:gd name="T8" fmla="*/ 7 w 12"/>
                <a:gd name="T9" fmla="*/ 34 h 34"/>
                <a:gd name="T10" fmla="*/ 4 w 12"/>
                <a:gd name="T11" fmla="*/ 34 h 34"/>
                <a:gd name="T12" fmla="*/ 1 w 12"/>
                <a:gd name="T13" fmla="*/ 16 h 34"/>
                <a:gd name="T14" fmla="*/ 6 w 12"/>
                <a:gd name="T15" fmla="*/ 22 h 34"/>
                <a:gd name="T16" fmla="*/ 9 w 1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4">
                  <a:moveTo>
                    <a:pt x="9" y="0"/>
                  </a:moveTo>
                  <a:cubicBezTo>
                    <a:pt x="9" y="1"/>
                    <a:pt x="10" y="1"/>
                    <a:pt x="11" y="1"/>
                  </a:cubicBezTo>
                  <a:cubicBezTo>
                    <a:pt x="11" y="7"/>
                    <a:pt x="10" y="15"/>
                    <a:pt x="9" y="21"/>
                  </a:cubicBezTo>
                  <a:cubicBezTo>
                    <a:pt x="10" y="22"/>
                    <a:pt x="11" y="22"/>
                    <a:pt x="12" y="23"/>
                  </a:cubicBezTo>
                  <a:cubicBezTo>
                    <a:pt x="12" y="28"/>
                    <a:pt x="8" y="29"/>
                    <a:pt x="7" y="34"/>
                  </a:cubicBezTo>
                  <a:cubicBezTo>
                    <a:pt x="6" y="34"/>
                    <a:pt x="5" y="34"/>
                    <a:pt x="4" y="34"/>
                  </a:cubicBezTo>
                  <a:cubicBezTo>
                    <a:pt x="4" y="27"/>
                    <a:pt x="0" y="23"/>
                    <a:pt x="1" y="16"/>
                  </a:cubicBezTo>
                  <a:cubicBezTo>
                    <a:pt x="6" y="15"/>
                    <a:pt x="4" y="20"/>
                    <a:pt x="6" y="22"/>
                  </a:cubicBezTo>
                  <a:cubicBezTo>
                    <a:pt x="9" y="17"/>
                    <a:pt x="6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9"/>
            <p:cNvSpPr>
              <a:spLocks/>
            </p:cNvSpPr>
            <p:nvPr/>
          </p:nvSpPr>
          <p:spPr bwMode="auto">
            <a:xfrm>
              <a:off x="2877" y="1810"/>
              <a:ext cx="33" cy="78"/>
            </a:xfrm>
            <a:custGeom>
              <a:avLst/>
              <a:gdLst>
                <a:gd name="T0" fmla="*/ 3 w 14"/>
                <a:gd name="T1" fmla="*/ 0 h 33"/>
                <a:gd name="T2" fmla="*/ 4 w 14"/>
                <a:gd name="T3" fmla="*/ 0 h 33"/>
                <a:gd name="T4" fmla="*/ 5 w 14"/>
                <a:gd name="T5" fmla="*/ 24 h 33"/>
                <a:gd name="T6" fmla="*/ 9 w 14"/>
                <a:gd name="T7" fmla="*/ 19 h 33"/>
                <a:gd name="T8" fmla="*/ 6 w 14"/>
                <a:gd name="T9" fmla="*/ 33 h 33"/>
                <a:gd name="T10" fmla="*/ 0 w 14"/>
                <a:gd name="T11" fmla="*/ 22 h 33"/>
                <a:gd name="T12" fmla="*/ 3 w 14"/>
                <a:gd name="T13" fmla="*/ 22 h 33"/>
                <a:gd name="T14" fmla="*/ 3 w 14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3"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6" y="6"/>
                    <a:pt x="5" y="16"/>
                    <a:pt x="5" y="24"/>
                  </a:cubicBezTo>
                  <a:cubicBezTo>
                    <a:pt x="7" y="23"/>
                    <a:pt x="6" y="19"/>
                    <a:pt x="9" y="19"/>
                  </a:cubicBezTo>
                  <a:cubicBezTo>
                    <a:pt x="14" y="22"/>
                    <a:pt x="7" y="30"/>
                    <a:pt x="6" y="33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1" y="21"/>
                    <a:pt x="2" y="21"/>
                    <a:pt x="3" y="22"/>
                  </a:cubicBezTo>
                  <a:cubicBezTo>
                    <a:pt x="3" y="13"/>
                    <a:pt x="1" y="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20"/>
            <p:cNvSpPr>
              <a:spLocks noEditPoints="1"/>
            </p:cNvSpPr>
            <p:nvPr/>
          </p:nvSpPr>
          <p:spPr bwMode="auto">
            <a:xfrm>
              <a:off x="2513" y="1252"/>
              <a:ext cx="752" cy="730"/>
            </a:xfrm>
            <a:custGeom>
              <a:avLst/>
              <a:gdLst>
                <a:gd name="T0" fmla="*/ 241 w 318"/>
                <a:gd name="T1" fmla="*/ 114 h 309"/>
                <a:gd name="T2" fmla="*/ 275 w 318"/>
                <a:gd name="T3" fmla="*/ 108 h 309"/>
                <a:gd name="T4" fmla="*/ 228 w 318"/>
                <a:gd name="T5" fmla="*/ 175 h 309"/>
                <a:gd name="T6" fmla="*/ 256 w 318"/>
                <a:gd name="T7" fmla="*/ 215 h 309"/>
                <a:gd name="T8" fmla="*/ 237 w 318"/>
                <a:gd name="T9" fmla="*/ 211 h 309"/>
                <a:gd name="T10" fmla="*/ 208 w 318"/>
                <a:gd name="T11" fmla="*/ 194 h 309"/>
                <a:gd name="T12" fmla="*/ 151 w 318"/>
                <a:gd name="T13" fmla="*/ 270 h 309"/>
                <a:gd name="T14" fmla="*/ 126 w 318"/>
                <a:gd name="T15" fmla="*/ 303 h 309"/>
                <a:gd name="T16" fmla="*/ 139 w 318"/>
                <a:gd name="T17" fmla="*/ 269 h 309"/>
                <a:gd name="T18" fmla="*/ 97 w 318"/>
                <a:gd name="T19" fmla="*/ 196 h 309"/>
                <a:gd name="T20" fmla="*/ 7 w 318"/>
                <a:gd name="T21" fmla="*/ 220 h 309"/>
                <a:gd name="T22" fmla="*/ 36 w 318"/>
                <a:gd name="T23" fmla="*/ 196 h 309"/>
                <a:gd name="T24" fmla="*/ 85 w 318"/>
                <a:gd name="T25" fmla="*/ 126 h 309"/>
                <a:gd name="T26" fmla="*/ 36 w 318"/>
                <a:gd name="T27" fmla="*/ 44 h 309"/>
                <a:gd name="T28" fmla="*/ 103 w 318"/>
                <a:gd name="T29" fmla="*/ 102 h 309"/>
                <a:gd name="T30" fmla="*/ 157 w 318"/>
                <a:gd name="T31" fmla="*/ 32 h 309"/>
                <a:gd name="T32" fmla="*/ 165 w 318"/>
                <a:gd name="T33" fmla="*/ 33 h 309"/>
                <a:gd name="T34" fmla="*/ 218 w 318"/>
                <a:gd name="T35" fmla="*/ 111 h 309"/>
                <a:gd name="T36" fmla="*/ 253 w 318"/>
                <a:gd name="T37" fmla="*/ 93 h 309"/>
                <a:gd name="T38" fmla="*/ 259 w 318"/>
                <a:gd name="T39" fmla="*/ 97 h 309"/>
                <a:gd name="T40" fmla="*/ 172 w 318"/>
                <a:gd name="T41" fmla="*/ 26 h 309"/>
                <a:gd name="T42" fmla="*/ 161 w 318"/>
                <a:gd name="T43" fmla="*/ 67 h 309"/>
                <a:gd name="T44" fmla="*/ 159 w 318"/>
                <a:gd name="T45" fmla="*/ 72 h 309"/>
                <a:gd name="T46" fmla="*/ 54 w 318"/>
                <a:gd name="T47" fmla="*/ 69 h 309"/>
                <a:gd name="T48" fmla="*/ 80 w 318"/>
                <a:gd name="T49" fmla="*/ 97 h 309"/>
                <a:gd name="T50" fmla="*/ 54 w 318"/>
                <a:gd name="T51" fmla="*/ 77 h 309"/>
                <a:gd name="T52" fmla="*/ 80 w 318"/>
                <a:gd name="T53" fmla="*/ 97 h 309"/>
                <a:gd name="T54" fmla="*/ 165 w 318"/>
                <a:gd name="T55" fmla="*/ 78 h 309"/>
                <a:gd name="T56" fmla="*/ 274 w 318"/>
                <a:gd name="T57" fmla="*/ 100 h 309"/>
                <a:gd name="T58" fmla="*/ 106 w 318"/>
                <a:gd name="T59" fmla="*/ 106 h 309"/>
                <a:gd name="T60" fmla="*/ 141 w 318"/>
                <a:gd name="T61" fmla="*/ 89 h 309"/>
                <a:gd name="T62" fmla="*/ 214 w 318"/>
                <a:gd name="T63" fmla="*/ 117 h 309"/>
                <a:gd name="T64" fmla="*/ 169 w 318"/>
                <a:gd name="T65" fmla="*/ 92 h 309"/>
                <a:gd name="T66" fmla="*/ 204 w 318"/>
                <a:gd name="T67" fmla="*/ 185 h 309"/>
                <a:gd name="T68" fmla="*/ 213 w 318"/>
                <a:gd name="T69" fmla="*/ 120 h 309"/>
                <a:gd name="T70" fmla="*/ 108 w 318"/>
                <a:gd name="T71" fmla="*/ 114 h 309"/>
                <a:gd name="T72" fmla="*/ 107 w 318"/>
                <a:gd name="T73" fmla="*/ 188 h 309"/>
                <a:gd name="T74" fmla="*/ 244 w 318"/>
                <a:gd name="T75" fmla="*/ 121 h 309"/>
                <a:gd name="T76" fmla="*/ 244 w 318"/>
                <a:gd name="T77" fmla="*/ 118 h 309"/>
                <a:gd name="T78" fmla="*/ 105 w 318"/>
                <a:gd name="T79" fmla="*/ 114 h 309"/>
                <a:gd name="T80" fmla="*/ 217 w 318"/>
                <a:gd name="T81" fmla="*/ 128 h 309"/>
                <a:gd name="T82" fmla="*/ 217 w 318"/>
                <a:gd name="T83" fmla="*/ 128 h 309"/>
                <a:gd name="T84" fmla="*/ 93 w 318"/>
                <a:gd name="T85" fmla="*/ 128 h 309"/>
                <a:gd name="T86" fmla="*/ 222 w 318"/>
                <a:gd name="T87" fmla="*/ 156 h 309"/>
                <a:gd name="T88" fmla="*/ 222 w 318"/>
                <a:gd name="T89" fmla="*/ 136 h 309"/>
                <a:gd name="T90" fmla="*/ 103 w 318"/>
                <a:gd name="T91" fmla="*/ 185 h 309"/>
                <a:gd name="T92" fmla="*/ 227 w 318"/>
                <a:gd name="T93" fmla="*/ 182 h 309"/>
                <a:gd name="T94" fmla="*/ 227 w 318"/>
                <a:gd name="T95" fmla="*/ 182 h 309"/>
                <a:gd name="T96" fmla="*/ 79 w 318"/>
                <a:gd name="T97" fmla="*/ 186 h 309"/>
                <a:gd name="T98" fmla="*/ 162 w 318"/>
                <a:gd name="T99" fmla="*/ 211 h 309"/>
                <a:gd name="T100" fmla="*/ 204 w 318"/>
                <a:gd name="T101" fmla="*/ 188 h 309"/>
                <a:gd name="T102" fmla="*/ 136 w 318"/>
                <a:gd name="T103" fmla="*/ 214 h 309"/>
                <a:gd name="T104" fmla="*/ 102 w 318"/>
                <a:gd name="T105" fmla="*/ 195 h 309"/>
                <a:gd name="T106" fmla="*/ 36 w 318"/>
                <a:gd name="T107" fmla="*/ 204 h 309"/>
                <a:gd name="T108" fmla="*/ 18 w 318"/>
                <a:gd name="T109" fmla="*/ 221 h 309"/>
                <a:gd name="T110" fmla="*/ 227 w 318"/>
                <a:gd name="T111" fmla="*/ 198 h 309"/>
                <a:gd name="T112" fmla="*/ 230 w 318"/>
                <a:gd name="T113" fmla="*/ 196 h 309"/>
                <a:gd name="T114" fmla="*/ 157 w 318"/>
                <a:gd name="T115" fmla="*/ 227 h 309"/>
                <a:gd name="T116" fmla="*/ 277 w 318"/>
                <a:gd name="T117" fmla="*/ 232 h 309"/>
                <a:gd name="T118" fmla="*/ 251 w 318"/>
                <a:gd name="T119" fmla="*/ 226 h 309"/>
                <a:gd name="T120" fmla="*/ 148 w 318"/>
                <a:gd name="T121" fmla="*/ 243 h 309"/>
                <a:gd name="T122" fmla="*/ 143 w 318"/>
                <a:gd name="T123" fmla="*/ 268 h 309"/>
                <a:gd name="T124" fmla="*/ 132 w 318"/>
                <a:gd name="T125" fmla="*/ 30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8" h="309">
                  <a:moveTo>
                    <a:pt x="259" y="97"/>
                  </a:moveTo>
                  <a:cubicBezTo>
                    <a:pt x="251" y="101"/>
                    <a:pt x="246" y="107"/>
                    <a:pt x="238" y="109"/>
                  </a:cubicBezTo>
                  <a:cubicBezTo>
                    <a:pt x="241" y="110"/>
                    <a:pt x="240" y="113"/>
                    <a:pt x="241" y="114"/>
                  </a:cubicBezTo>
                  <a:cubicBezTo>
                    <a:pt x="251" y="112"/>
                    <a:pt x="261" y="103"/>
                    <a:pt x="271" y="98"/>
                  </a:cubicBezTo>
                  <a:cubicBezTo>
                    <a:pt x="272" y="74"/>
                    <a:pt x="318" y="78"/>
                    <a:pt x="305" y="107"/>
                  </a:cubicBezTo>
                  <a:cubicBezTo>
                    <a:pt x="299" y="116"/>
                    <a:pt x="281" y="120"/>
                    <a:pt x="275" y="108"/>
                  </a:cubicBezTo>
                  <a:cubicBezTo>
                    <a:pt x="264" y="113"/>
                    <a:pt x="254" y="120"/>
                    <a:pt x="244" y="125"/>
                  </a:cubicBezTo>
                  <a:cubicBezTo>
                    <a:pt x="242" y="132"/>
                    <a:pt x="239" y="137"/>
                    <a:pt x="230" y="137"/>
                  </a:cubicBezTo>
                  <a:cubicBezTo>
                    <a:pt x="231" y="150"/>
                    <a:pt x="225" y="163"/>
                    <a:pt x="228" y="175"/>
                  </a:cubicBezTo>
                  <a:cubicBezTo>
                    <a:pt x="228" y="178"/>
                    <a:pt x="231" y="180"/>
                    <a:pt x="232" y="182"/>
                  </a:cubicBezTo>
                  <a:cubicBezTo>
                    <a:pt x="232" y="185"/>
                    <a:pt x="231" y="189"/>
                    <a:pt x="231" y="192"/>
                  </a:cubicBezTo>
                  <a:cubicBezTo>
                    <a:pt x="238" y="201"/>
                    <a:pt x="247" y="207"/>
                    <a:pt x="256" y="215"/>
                  </a:cubicBezTo>
                  <a:cubicBezTo>
                    <a:pt x="273" y="207"/>
                    <a:pt x="290" y="238"/>
                    <a:pt x="272" y="247"/>
                  </a:cubicBezTo>
                  <a:cubicBezTo>
                    <a:pt x="260" y="252"/>
                    <a:pt x="241" y="238"/>
                    <a:pt x="249" y="223"/>
                  </a:cubicBezTo>
                  <a:cubicBezTo>
                    <a:pt x="245" y="219"/>
                    <a:pt x="241" y="215"/>
                    <a:pt x="237" y="211"/>
                  </a:cubicBezTo>
                  <a:cubicBezTo>
                    <a:pt x="233" y="208"/>
                    <a:pt x="228" y="200"/>
                    <a:pt x="224" y="199"/>
                  </a:cubicBezTo>
                  <a:cubicBezTo>
                    <a:pt x="222" y="199"/>
                    <a:pt x="220" y="200"/>
                    <a:pt x="217" y="200"/>
                  </a:cubicBezTo>
                  <a:cubicBezTo>
                    <a:pt x="214" y="199"/>
                    <a:pt x="211" y="197"/>
                    <a:pt x="208" y="194"/>
                  </a:cubicBezTo>
                  <a:cubicBezTo>
                    <a:pt x="194" y="203"/>
                    <a:pt x="178" y="211"/>
                    <a:pt x="163" y="219"/>
                  </a:cubicBezTo>
                  <a:cubicBezTo>
                    <a:pt x="163" y="227"/>
                    <a:pt x="159" y="231"/>
                    <a:pt x="152" y="232"/>
                  </a:cubicBezTo>
                  <a:cubicBezTo>
                    <a:pt x="152" y="244"/>
                    <a:pt x="149" y="258"/>
                    <a:pt x="151" y="270"/>
                  </a:cubicBezTo>
                  <a:cubicBezTo>
                    <a:pt x="154" y="273"/>
                    <a:pt x="158" y="275"/>
                    <a:pt x="159" y="281"/>
                  </a:cubicBezTo>
                  <a:cubicBezTo>
                    <a:pt x="160" y="289"/>
                    <a:pt x="155" y="302"/>
                    <a:pt x="149" y="305"/>
                  </a:cubicBezTo>
                  <a:cubicBezTo>
                    <a:pt x="144" y="309"/>
                    <a:pt x="130" y="309"/>
                    <a:pt x="126" y="303"/>
                  </a:cubicBezTo>
                  <a:cubicBezTo>
                    <a:pt x="126" y="302"/>
                    <a:pt x="126" y="299"/>
                    <a:pt x="126" y="297"/>
                  </a:cubicBezTo>
                  <a:cubicBezTo>
                    <a:pt x="125" y="293"/>
                    <a:pt x="123" y="290"/>
                    <a:pt x="124" y="287"/>
                  </a:cubicBezTo>
                  <a:cubicBezTo>
                    <a:pt x="124" y="278"/>
                    <a:pt x="130" y="270"/>
                    <a:pt x="139" y="269"/>
                  </a:cubicBezTo>
                  <a:cubicBezTo>
                    <a:pt x="142" y="257"/>
                    <a:pt x="142" y="245"/>
                    <a:pt x="142" y="230"/>
                  </a:cubicBezTo>
                  <a:cubicBezTo>
                    <a:pt x="139" y="227"/>
                    <a:pt x="134" y="225"/>
                    <a:pt x="135" y="217"/>
                  </a:cubicBezTo>
                  <a:cubicBezTo>
                    <a:pt x="124" y="209"/>
                    <a:pt x="111" y="202"/>
                    <a:pt x="97" y="196"/>
                  </a:cubicBezTo>
                  <a:cubicBezTo>
                    <a:pt x="90" y="199"/>
                    <a:pt x="84" y="195"/>
                    <a:pt x="80" y="191"/>
                  </a:cubicBezTo>
                  <a:cubicBezTo>
                    <a:pt x="67" y="195"/>
                    <a:pt x="53" y="200"/>
                    <a:pt x="40" y="205"/>
                  </a:cubicBezTo>
                  <a:cubicBezTo>
                    <a:pt x="42" y="221"/>
                    <a:pt x="17" y="230"/>
                    <a:pt x="7" y="220"/>
                  </a:cubicBezTo>
                  <a:cubicBezTo>
                    <a:pt x="4" y="217"/>
                    <a:pt x="0" y="210"/>
                    <a:pt x="1" y="206"/>
                  </a:cubicBezTo>
                  <a:cubicBezTo>
                    <a:pt x="1" y="204"/>
                    <a:pt x="6" y="199"/>
                    <a:pt x="7" y="197"/>
                  </a:cubicBezTo>
                  <a:cubicBezTo>
                    <a:pt x="15" y="188"/>
                    <a:pt x="28" y="186"/>
                    <a:pt x="36" y="196"/>
                  </a:cubicBezTo>
                  <a:cubicBezTo>
                    <a:pt x="50" y="190"/>
                    <a:pt x="66" y="186"/>
                    <a:pt x="79" y="180"/>
                  </a:cubicBezTo>
                  <a:cubicBezTo>
                    <a:pt x="80" y="176"/>
                    <a:pt x="83" y="172"/>
                    <a:pt x="86" y="170"/>
                  </a:cubicBezTo>
                  <a:cubicBezTo>
                    <a:pt x="86" y="158"/>
                    <a:pt x="86" y="140"/>
                    <a:pt x="85" y="126"/>
                  </a:cubicBezTo>
                  <a:cubicBezTo>
                    <a:pt x="79" y="124"/>
                    <a:pt x="76" y="113"/>
                    <a:pt x="81" y="108"/>
                  </a:cubicBezTo>
                  <a:cubicBezTo>
                    <a:pt x="72" y="97"/>
                    <a:pt x="61" y="89"/>
                    <a:pt x="51" y="80"/>
                  </a:cubicBezTo>
                  <a:cubicBezTo>
                    <a:pt x="30" y="90"/>
                    <a:pt x="12" y="53"/>
                    <a:pt x="36" y="44"/>
                  </a:cubicBezTo>
                  <a:cubicBezTo>
                    <a:pt x="52" y="42"/>
                    <a:pt x="69" y="56"/>
                    <a:pt x="58" y="71"/>
                  </a:cubicBezTo>
                  <a:cubicBezTo>
                    <a:pt x="68" y="82"/>
                    <a:pt x="78" y="92"/>
                    <a:pt x="89" y="101"/>
                  </a:cubicBezTo>
                  <a:cubicBezTo>
                    <a:pt x="94" y="99"/>
                    <a:pt x="100" y="98"/>
                    <a:pt x="103" y="102"/>
                  </a:cubicBezTo>
                  <a:cubicBezTo>
                    <a:pt x="116" y="97"/>
                    <a:pt x="128" y="91"/>
                    <a:pt x="141" y="85"/>
                  </a:cubicBezTo>
                  <a:cubicBezTo>
                    <a:pt x="143" y="78"/>
                    <a:pt x="147" y="73"/>
                    <a:pt x="154" y="72"/>
                  </a:cubicBezTo>
                  <a:cubicBezTo>
                    <a:pt x="156" y="59"/>
                    <a:pt x="158" y="43"/>
                    <a:pt x="157" y="32"/>
                  </a:cubicBezTo>
                  <a:cubicBezTo>
                    <a:pt x="146" y="29"/>
                    <a:pt x="143" y="11"/>
                    <a:pt x="152" y="4"/>
                  </a:cubicBezTo>
                  <a:cubicBezTo>
                    <a:pt x="159" y="0"/>
                    <a:pt x="174" y="1"/>
                    <a:pt x="177" y="11"/>
                  </a:cubicBezTo>
                  <a:cubicBezTo>
                    <a:pt x="180" y="19"/>
                    <a:pt x="176" y="33"/>
                    <a:pt x="165" y="33"/>
                  </a:cubicBezTo>
                  <a:cubicBezTo>
                    <a:pt x="166" y="45"/>
                    <a:pt x="164" y="61"/>
                    <a:pt x="164" y="73"/>
                  </a:cubicBezTo>
                  <a:cubicBezTo>
                    <a:pt x="169" y="75"/>
                    <a:pt x="171" y="82"/>
                    <a:pt x="170" y="86"/>
                  </a:cubicBezTo>
                  <a:cubicBezTo>
                    <a:pt x="186" y="95"/>
                    <a:pt x="202" y="103"/>
                    <a:pt x="218" y="111"/>
                  </a:cubicBezTo>
                  <a:cubicBezTo>
                    <a:pt x="222" y="107"/>
                    <a:pt x="231" y="106"/>
                    <a:pt x="237" y="109"/>
                  </a:cubicBezTo>
                  <a:cubicBezTo>
                    <a:pt x="242" y="102"/>
                    <a:pt x="252" y="98"/>
                    <a:pt x="260" y="93"/>
                  </a:cubicBezTo>
                  <a:cubicBezTo>
                    <a:pt x="258" y="91"/>
                    <a:pt x="254" y="96"/>
                    <a:pt x="253" y="93"/>
                  </a:cubicBezTo>
                  <a:cubicBezTo>
                    <a:pt x="252" y="88"/>
                    <a:pt x="264" y="87"/>
                    <a:pt x="269" y="89"/>
                  </a:cubicBezTo>
                  <a:cubicBezTo>
                    <a:pt x="267" y="94"/>
                    <a:pt x="263" y="101"/>
                    <a:pt x="259" y="102"/>
                  </a:cubicBezTo>
                  <a:cubicBezTo>
                    <a:pt x="256" y="102"/>
                    <a:pt x="258" y="99"/>
                    <a:pt x="259" y="97"/>
                  </a:cubicBezTo>
                  <a:close/>
                  <a:moveTo>
                    <a:pt x="172" y="10"/>
                  </a:moveTo>
                  <a:cubicBezTo>
                    <a:pt x="167" y="6"/>
                    <a:pt x="158" y="4"/>
                    <a:pt x="153" y="8"/>
                  </a:cubicBezTo>
                  <a:cubicBezTo>
                    <a:pt x="142" y="18"/>
                    <a:pt x="160" y="38"/>
                    <a:pt x="172" y="26"/>
                  </a:cubicBezTo>
                  <a:cubicBezTo>
                    <a:pt x="174" y="21"/>
                    <a:pt x="175" y="15"/>
                    <a:pt x="172" y="10"/>
                  </a:cubicBezTo>
                  <a:close/>
                  <a:moveTo>
                    <a:pt x="159" y="72"/>
                  </a:moveTo>
                  <a:cubicBezTo>
                    <a:pt x="161" y="71"/>
                    <a:pt x="161" y="68"/>
                    <a:pt x="161" y="67"/>
                  </a:cubicBezTo>
                  <a:cubicBezTo>
                    <a:pt x="162" y="57"/>
                    <a:pt x="162" y="44"/>
                    <a:pt x="162" y="33"/>
                  </a:cubicBezTo>
                  <a:cubicBezTo>
                    <a:pt x="162" y="33"/>
                    <a:pt x="161" y="33"/>
                    <a:pt x="160" y="33"/>
                  </a:cubicBezTo>
                  <a:cubicBezTo>
                    <a:pt x="160" y="48"/>
                    <a:pt x="157" y="58"/>
                    <a:pt x="159" y="72"/>
                  </a:cubicBezTo>
                  <a:close/>
                  <a:moveTo>
                    <a:pt x="35" y="49"/>
                  </a:moveTo>
                  <a:cubicBezTo>
                    <a:pt x="18" y="56"/>
                    <a:pt x="35" y="88"/>
                    <a:pt x="53" y="74"/>
                  </a:cubicBezTo>
                  <a:cubicBezTo>
                    <a:pt x="54" y="73"/>
                    <a:pt x="53" y="71"/>
                    <a:pt x="54" y="69"/>
                  </a:cubicBezTo>
                  <a:cubicBezTo>
                    <a:pt x="56" y="69"/>
                    <a:pt x="55" y="69"/>
                    <a:pt x="57" y="69"/>
                  </a:cubicBezTo>
                  <a:cubicBezTo>
                    <a:pt x="66" y="56"/>
                    <a:pt x="45" y="44"/>
                    <a:pt x="35" y="49"/>
                  </a:cubicBezTo>
                  <a:close/>
                  <a:moveTo>
                    <a:pt x="80" y="97"/>
                  </a:moveTo>
                  <a:cubicBezTo>
                    <a:pt x="72" y="90"/>
                    <a:pt x="64" y="82"/>
                    <a:pt x="57" y="75"/>
                  </a:cubicBezTo>
                  <a:cubicBezTo>
                    <a:pt x="57" y="75"/>
                    <a:pt x="56" y="75"/>
                    <a:pt x="56" y="75"/>
                  </a:cubicBezTo>
                  <a:cubicBezTo>
                    <a:pt x="55" y="76"/>
                    <a:pt x="55" y="76"/>
                    <a:pt x="54" y="77"/>
                  </a:cubicBezTo>
                  <a:cubicBezTo>
                    <a:pt x="57" y="82"/>
                    <a:pt x="64" y="88"/>
                    <a:pt x="70" y="92"/>
                  </a:cubicBezTo>
                  <a:cubicBezTo>
                    <a:pt x="74" y="96"/>
                    <a:pt x="79" y="102"/>
                    <a:pt x="84" y="103"/>
                  </a:cubicBezTo>
                  <a:cubicBezTo>
                    <a:pt x="85" y="101"/>
                    <a:pt x="81" y="99"/>
                    <a:pt x="80" y="97"/>
                  </a:cubicBezTo>
                  <a:close/>
                  <a:moveTo>
                    <a:pt x="148" y="95"/>
                  </a:moveTo>
                  <a:cubicBezTo>
                    <a:pt x="150" y="97"/>
                    <a:pt x="155" y="100"/>
                    <a:pt x="160" y="99"/>
                  </a:cubicBezTo>
                  <a:cubicBezTo>
                    <a:pt x="167" y="97"/>
                    <a:pt x="168" y="85"/>
                    <a:pt x="165" y="78"/>
                  </a:cubicBezTo>
                  <a:cubicBezTo>
                    <a:pt x="151" y="68"/>
                    <a:pt x="139" y="86"/>
                    <a:pt x="148" y="95"/>
                  </a:cubicBezTo>
                  <a:close/>
                  <a:moveTo>
                    <a:pt x="299" y="87"/>
                  </a:moveTo>
                  <a:cubicBezTo>
                    <a:pt x="289" y="81"/>
                    <a:pt x="273" y="89"/>
                    <a:pt x="274" y="100"/>
                  </a:cubicBezTo>
                  <a:cubicBezTo>
                    <a:pt x="275" y="105"/>
                    <a:pt x="278" y="107"/>
                    <a:pt x="281" y="111"/>
                  </a:cubicBezTo>
                  <a:cubicBezTo>
                    <a:pt x="296" y="120"/>
                    <a:pt x="311" y="96"/>
                    <a:pt x="299" y="87"/>
                  </a:cubicBezTo>
                  <a:close/>
                  <a:moveTo>
                    <a:pt x="106" y="106"/>
                  </a:moveTo>
                  <a:cubicBezTo>
                    <a:pt x="107" y="107"/>
                    <a:pt x="107" y="108"/>
                    <a:pt x="108" y="110"/>
                  </a:cubicBezTo>
                  <a:cubicBezTo>
                    <a:pt x="120" y="105"/>
                    <a:pt x="132" y="100"/>
                    <a:pt x="143" y="93"/>
                  </a:cubicBezTo>
                  <a:cubicBezTo>
                    <a:pt x="142" y="91"/>
                    <a:pt x="142" y="90"/>
                    <a:pt x="141" y="89"/>
                  </a:cubicBezTo>
                  <a:cubicBezTo>
                    <a:pt x="130" y="95"/>
                    <a:pt x="117" y="99"/>
                    <a:pt x="106" y="106"/>
                  </a:cubicBezTo>
                  <a:close/>
                  <a:moveTo>
                    <a:pt x="169" y="92"/>
                  </a:moveTo>
                  <a:cubicBezTo>
                    <a:pt x="184" y="102"/>
                    <a:pt x="198" y="109"/>
                    <a:pt x="214" y="117"/>
                  </a:cubicBezTo>
                  <a:cubicBezTo>
                    <a:pt x="214" y="115"/>
                    <a:pt x="216" y="115"/>
                    <a:pt x="216" y="113"/>
                  </a:cubicBezTo>
                  <a:cubicBezTo>
                    <a:pt x="200" y="106"/>
                    <a:pt x="186" y="97"/>
                    <a:pt x="170" y="91"/>
                  </a:cubicBezTo>
                  <a:cubicBezTo>
                    <a:pt x="170" y="91"/>
                    <a:pt x="170" y="92"/>
                    <a:pt x="169" y="92"/>
                  </a:cubicBezTo>
                  <a:close/>
                  <a:moveTo>
                    <a:pt x="138" y="207"/>
                  </a:moveTo>
                  <a:cubicBezTo>
                    <a:pt x="145" y="203"/>
                    <a:pt x="155" y="203"/>
                    <a:pt x="160" y="208"/>
                  </a:cubicBezTo>
                  <a:cubicBezTo>
                    <a:pt x="175" y="200"/>
                    <a:pt x="191" y="193"/>
                    <a:pt x="204" y="185"/>
                  </a:cubicBezTo>
                  <a:cubicBezTo>
                    <a:pt x="206" y="178"/>
                    <a:pt x="210" y="173"/>
                    <a:pt x="219" y="172"/>
                  </a:cubicBezTo>
                  <a:cubicBezTo>
                    <a:pt x="219" y="162"/>
                    <a:pt x="220" y="148"/>
                    <a:pt x="220" y="134"/>
                  </a:cubicBezTo>
                  <a:cubicBezTo>
                    <a:pt x="216" y="131"/>
                    <a:pt x="213" y="127"/>
                    <a:pt x="213" y="120"/>
                  </a:cubicBezTo>
                  <a:cubicBezTo>
                    <a:pt x="197" y="112"/>
                    <a:pt x="185" y="104"/>
                    <a:pt x="168" y="97"/>
                  </a:cubicBezTo>
                  <a:cubicBezTo>
                    <a:pt x="163" y="106"/>
                    <a:pt x="149" y="102"/>
                    <a:pt x="144" y="96"/>
                  </a:cubicBezTo>
                  <a:cubicBezTo>
                    <a:pt x="133" y="103"/>
                    <a:pt x="120" y="107"/>
                    <a:pt x="108" y="114"/>
                  </a:cubicBezTo>
                  <a:cubicBezTo>
                    <a:pt x="109" y="123"/>
                    <a:pt x="104" y="127"/>
                    <a:pt x="96" y="128"/>
                  </a:cubicBezTo>
                  <a:cubicBezTo>
                    <a:pt x="97" y="145"/>
                    <a:pt x="97" y="153"/>
                    <a:pt x="97" y="169"/>
                  </a:cubicBezTo>
                  <a:cubicBezTo>
                    <a:pt x="105" y="171"/>
                    <a:pt x="108" y="179"/>
                    <a:pt x="107" y="188"/>
                  </a:cubicBezTo>
                  <a:cubicBezTo>
                    <a:pt x="117" y="195"/>
                    <a:pt x="129" y="200"/>
                    <a:pt x="138" y="207"/>
                  </a:cubicBezTo>
                  <a:close/>
                  <a:moveTo>
                    <a:pt x="244" y="118"/>
                  </a:moveTo>
                  <a:cubicBezTo>
                    <a:pt x="244" y="119"/>
                    <a:pt x="244" y="120"/>
                    <a:pt x="244" y="121"/>
                  </a:cubicBezTo>
                  <a:cubicBezTo>
                    <a:pt x="254" y="117"/>
                    <a:pt x="262" y="111"/>
                    <a:pt x="272" y="106"/>
                  </a:cubicBezTo>
                  <a:cubicBezTo>
                    <a:pt x="272" y="104"/>
                    <a:pt x="272" y="103"/>
                    <a:pt x="271" y="102"/>
                  </a:cubicBezTo>
                  <a:cubicBezTo>
                    <a:pt x="262" y="107"/>
                    <a:pt x="253" y="113"/>
                    <a:pt x="244" y="118"/>
                  </a:cubicBezTo>
                  <a:close/>
                  <a:moveTo>
                    <a:pt x="100" y="104"/>
                  </a:moveTo>
                  <a:cubicBezTo>
                    <a:pt x="92" y="100"/>
                    <a:pt x="83" y="108"/>
                    <a:pt x="82" y="113"/>
                  </a:cubicBezTo>
                  <a:cubicBezTo>
                    <a:pt x="79" y="129"/>
                    <a:pt x="107" y="128"/>
                    <a:pt x="105" y="114"/>
                  </a:cubicBezTo>
                  <a:cubicBezTo>
                    <a:pt x="106" y="113"/>
                    <a:pt x="103" y="114"/>
                    <a:pt x="103" y="112"/>
                  </a:cubicBezTo>
                  <a:cubicBezTo>
                    <a:pt x="106" y="110"/>
                    <a:pt x="101" y="105"/>
                    <a:pt x="100" y="104"/>
                  </a:cubicBezTo>
                  <a:close/>
                  <a:moveTo>
                    <a:pt x="217" y="128"/>
                  </a:moveTo>
                  <a:cubicBezTo>
                    <a:pt x="221" y="133"/>
                    <a:pt x="232" y="136"/>
                    <a:pt x="238" y="131"/>
                  </a:cubicBezTo>
                  <a:cubicBezTo>
                    <a:pt x="242" y="127"/>
                    <a:pt x="239" y="118"/>
                    <a:pt x="238" y="114"/>
                  </a:cubicBezTo>
                  <a:cubicBezTo>
                    <a:pt x="228" y="107"/>
                    <a:pt x="213" y="113"/>
                    <a:pt x="217" y="128"/>
                  </a:cubicBezTo>
                  <a:close/>
                  <a:moveTo>
                    <a:pt x="91" y="169"/>
                  </a:moveTo>
                  <a:cubicBezTo>
                    <a:pt x="94" y="169"/>
                    <a:pt x="94" y="165"/>
                    <a:pt x="94" y="163"/>
                  </a:cubicBezTo>
                  <a:cubicBezTo>
                    <a:pt x="96" y="149"/>
                    <a:pt x="92" y="140"/>
                    <a:pt x="93" y="128"/>
                  </a:cubicBezTo>
                  <a:cubicBezTo>
                    <a:pt x="91" y="128"/>
                    <a:pt x="90" y="128"/>
                    <a:pt x="88" y="127"/>
                  </a:cubicBezTo>
                  <a:cubicBezTo>
                    <a:pt x="90" y="141"/>
                    <a:pt x="87" y="158"/>
                    <a:pt x="91" y="169"/>
                  </a:cubicBezTo>
                  <a:close/>
                  <a:moveTo>
                    <a:pt x="222" y="156"/>
                  </a:moveTo>
                  <a:cubicBezTo>
                    <a:pt x="222" y="163"/>
                    <a:pt x="221" y="170"/>
                    <a:pt x="224" y="174"/>
                  </a:cubicBezTo>
                  <a:cubicBezTo>
                    <a:pt x="225" y="162"/>
                    <a:pt x="226" y="152"/>
                    <a:pt x="226" y="137"/>
                  </a:cubicBezTo>
                  <a:cubicBezTo>
                    <a:pt x="224" y="136"/>
                    <a:pt x="224" y="136"/>
                    <a:pt x="222" y="136"/>
                  </a:cubicBezTo>
                  <a:cubicBezTo>
                    <a:pt x="223" y="142"/>
                    <a:pt x="222" y="149"/>
                    <a:pt x="222" y="156"/>
                  </a:cubicBezTo>
                  <a:close/>
                  <a:moveTo>
                    <a:pt x="82" y="185"/>
                  </a:moveTo>
                  <a:cubicBezTo>
                    <a:pt x="83" y="197"/>
                    <a:pt x="102" y="197"/>
                    <a:pt x="103" y="185"/>
                  </a:cubicBezTo>
                  <a:cubicBezTo>
                    <a:pt x="104" y="176"/>
                    <a:pt x="98" y="172"/>
                    <a:pt x="91" y="172"/>
                  </a:cubicBezTo>
                  <a:cubicBezTo>
                    <a:pt x="86" y="173"/>
                    <a:pt x="81" y="178"/>
                    <a:pt x="82" y="185"/>
                  </a:cubicBezTo>
                  <a:close/>
                  <a:moveTo>
                    <a:pt x="227" y="182"/>
                  </a:moveTo>
                  <a:cubicBezTo>
                    <a:pt x="225" y="181"/>
                    <a:pt x="224" y="177"/>
                    <a:pt x="222" y="176"/>
                  </a:cubicBezTo>
                  <a:cubicBezTo>
                    <a:pt x="214" y="173"/>
                    <a:pt x="207" y="181"/>
                    <a:pt x="208" y="189"/>
                  </a:cubicBezTo>
                  <a:cubicBezTo>
                    <a:pt x="213" y="200"/>
                    <a:pt x="232" y="198"/>
                    <a:pt x="227" y="182"/>
                  </a:cubicBezTo>
                  <a:close/>
                  <a:moveTo>
                    <a:pt x="38" y="200"/>
                  </a:moveTo>
                  <a:cubicBezTo>
                    <a:pt x="39" y="201"/>
                    <a:pt x="39" y="201"/>
                    <a:pt x="39" y="203"/>
                  </a:cubicBezTo>
                  <a:cubicBezTo>
                    <a:pt x="52" y="197"/>
                    <a:pt x="66" y="194"/>
                    <a:pt x="79" y="186"/>
                  </a:cubicBezTo>
                  <a:cubicBezTo>
                    <a:pt x="79" y="185"/>
                    <a:pt x="79" y="184"/>
                    <a:pt x="78" y="184"/>
                  </a:cubicBezTo>
                  <a:cubicBezTo>
                    <a:pt x="66" y="191"/>
                    <a:pt x="48" y="191"/>
                    <a:pt x="38" y="200"/>
                  </a:cubicBezTo>
                  <a:close/>
                  <a:moveTo>
                    <a:pt x="162" y="211"/>
                  </a:moveTo>
                  <a:cubicBezTo>
                    <a:pt x="163" y="212"/>
                    <a:pt x="163" y="213"/>
                    <a:pt x="163" y="214"/>
                  </a:cubicBezTo>
                  <a:cubicBezTo>
                    <a:pt x="178" y="208"/>
                    <a:pt x="192" y="200"/>
                    <a:pt x="205" y="193"/>
                  </a:cubicBezTo>
                  <a:cubicBezTo>
                    <a:pt x="205" y="191"/>
                    <a:pt x="205" y="190"/>
                    <a:pt x="204" y="188"/>
                  </a:cubicBezTo>
                  <a:cubicBezTo>
                    <a:pt x="191" y="197"/>
                    <a:pt x="175" y="203"/>
                    <a:pt x="162" y="211"/>
                  </a:cubicBezTo>
                  <a:close/>
                  <a:moveTo>
                    <a:pt x="102" y="195"/>
                  </a:moveTo>
                  <a:cubicBezTo>
                    <a:pt x="114" y="200"/>
                    <a:pt x="125" y="207"/>
                    <a:pt x="136" y="214"/>
                  </a:cubicBezTo>
                  <a:cubicBezTo>
                    <a:pt x="136" y="212"/>
                    <a:pt x="136" y="211"/>
                    <a:pt x="137" y="211"/>
                  </a:cubicBezTo>
                  <a:cubicBezTo>
                    <a:pt x="128" y="202"/>
                    <a:pt x="116" y="197"/>
                    <a:pt x="104" y="191"/>
                  </a:cubicBezTo>
                  <a:cubicBezTo>
                    <a:pt x="105" y="194"/>
                    <a:pt x="102" y="193"/>
                    <a:pt x="102" y="195"/>
                  </a:cubicBezTo>
                  <a:close/>
                  <a:moveTo>
                    <a:pt x="18" y="221"/>
                  </a:moveTo>
                  <a:cubicBezTo>
                    <a:pt x="24" y="221"/>
                    <a:pt x="35" y="216"/>
                    <a:pt x="36" y="211"/>
                  </a:cubicBezTo>
                  <a:cubicBezTo>
                    <a:pt x="37" y="209"/>
                    <a:pt x="37" y="206"/>
                    <a:pt x="36" y="204"/>
                  </a:cubicBezTo>
                  <a:cubicBezTo>
                    <a:pt x="34" y="195"/>
                    <a:pt x="25" y="190"/>
                    <a:pt x="17" y="194"/>
                  </a:cubicBezTo>
                  <a:cubicBezTo>
                    <a:pt x="11" y="197"/>
                    <a:pt x="8" y="205"/>
                    <a:pt x="5" y="208"/>
                  </a:cubicBezTo>
                  <a:cubicBezTo>
                    <a:pt x="7" y="214"/>
                    <a:pt x="10" y="221"/>
                    <a:pt x="18" y="221"/>
                  </a:cubicBezTo>
                  <a:close/>
                  <a:moveTo>
                    <a:pt x="230" y="196"/>
                  </a:moveTo>
                  <a:cubicBezTo>
                    <a:pt x="229" y="195"/>
                    <a:pt x="228" y="196"/>
                    <a:pt x="227" y="196"/>
                  </a:cubicBezTo>
                  <a:cubicBezTo>
                    <a:pt x="227" y="197"/>
                    <a:pt x="227" y="197"/>
                    <a:pt x="227" y="198"/>
                  </a:cubicBezTo>
                  <a:cubicBezTo>
                    <a:pt x="233" y="204"/>
                    <a:pt x="239" y="210"/>
                    <a:pt x="247" y="215"/>
                  </a:cubicBezTo>
                  <a:cubicBezTo>
                    <a:pt x="248" y="219"/>
                    <a:pt x="251" y="221"/>
                    <a:pt x="254" y="218"/>
                  </a:cubicBezTo>
                  <a:cubicBezTo>
                    <a:pt x="247" y="210"/>
                    <a:pt x="237" y="203"/>
                    <a:pt x="230" y="196"/>
                  </a:cubicBezTo>
                  <a:close/>
                  <a:moveTo>
                    <a:pt x="140" y="213"/>
                  </a:moveTo>
                  <a:cubicBezTo>
                    <a:pt x="139" y="214"/>
                    <a:pt x="138" y="220"/>
                    <a:pt x="139" y="222"/>
                  </a:cubicBezTo>
                  <a:cubicBezTo>
                    <a:pt x="141" y="227"/>
                    <a:pt x="150" y="229"/>
                    <a:pt x="157" y="227"/>
                  </a:cubicBezTo>
                  <a:cubicBezTo>
                    <a:pt x="170" y="214"/>
                    <a:pt x="146" y="199"/>
                    <a:pt x="140" y="213"/>
                  </a:cubicBezTo>
                  <a:close/>
                  <a:moveTo>
                    <a:pt x="251" y="226"/>
                  </a:moveTo>
                  <a:cubicBezTo>
                    <a:pt x="244" y="244"/>
                    <a:pt x="277" y="251"/>
                    <a:pt x="277" y="232"/>
                  </a:cubicBezTo>
                  <a:cubicBezTo>
                    <a:pt x="277" y="222"/>
                    <a:pt x="262" y="211"/>
                    <a:pt x="254" y="222"/>
                  </a:cubicBezTo>
                  <a:cubicBezTo>
                    <a:pt x="255" y="221"/>
                    <a:pt x="255" y="223"/>
                    <a:pt x="255" y="224"/>
                  </a:cubicBezTo>
                  <a:cubicBezTo>
                    <a:pt x="254" y="226"/>
                    <a:pt x="251" y="224"/>
                    <a:pt x="251" y="226"/>
                  </a:cubicBezTo>
                  <a:close/>
                  <a:moveTo>
                    <a:pt x="143" y="268"/>
                  </a:moveTo>
                  <a:cubicBezTo>
                    <a:pt x="145" y="268"/>
                    <a:pt x="146" y="269"/>
                    <a:pt x="147" y="269"/>
                  </a:cubicBezTo>
                  <a:cubicBezTo>
                    <a:pt x="147" y="259"/>
                    <a:pt x="147" y="251"/>
                    <a:pt x="148" y="243"/>
                  </a:cubicBezTo>
                  <a:cubicBezTo>
                    <a:pt x="148" y="239"/>
                    <a:pt x="150" y="234"/>
                    <a:pt x="147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4" y="243"/>
                    <a:pt x="145" y="255"/>
                    <a:pt x="143" y="268"/>
                  </a:cubicBezTo>
                  <a:close/>
                  <a:moveTo>
                    <a:pt x="155" y="279"/>
                  </a:moveTo>
                  <a:cubicBezTo>
                    <a:pt x="152" y="272"/>
                    <a:pt x="141" y="269"/>
                    <a:pt x="134" y="274"/>
                  </a:cubicBezTo>
                  <a:cubicBezTo>
                    <a:pt x="125" y="279"/>
                    <a:pt x="126" y="295"/>
                    <a:pt x="132" y="303"/>
                  </a:cubicBezTo>
                  <a:cubicBezTo>
                    <a:pt x="148" y="309"/>
                    <a:pt x="159" y="290"/>
                    <a:pt x="155" y="2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34" name="Freeform 25"/>
          <p:cNvSpPr>
            <a:spLocks noEditPoints="1"/>
          </p:cNvSpPr>
          <p:nvPr/>
        </p:nvSpPr>
        <p:spPr bwMode="auto">
          <a:xfrm>
            <a:off x="3412307" y="1802488"/>
            <a:ext cx="613025" cy="677166"/>
          </a:xfrm>
          <a:custGeom>
            <a:avLst/>
            <a:gdLst>
              <a:gd name="T0" fmla="*/ 118 w 161"/>
              <a:gd name="T1" fmla="*/ 71 h 178"/>
              <a:gd name="T2" fmla="*/ 97 w 161"/>
              <a:gd name="T3" fmla="*/ 122 h 178"/>
              <a:gd name="T4" fmla="*/ 122 w 161"/>
              <a:gd name="T5" fmla="*/ 132 h 178"/>
              <a:gd name="T6" fmla="*/ 100 w 161"/>
              <a:gd name="T7" fmla="*/ 157 h 178"/>
              <a:gd name="T8" fmla="*/ 97 w 161"/>
              <a:gd name="T9" fmla="*/ 160 h 178"/>
              <a:gd name="T10" fmla="*/ 60 w 161"/>
              <a:gd name="T11" fmla="*/ 146 h 178"/>
              <a:gd name="T12" fmla="*/ 58 w 161"/>
              <a:gd name="T13" fmla="*/ 144 h 178"/>
              <a:gd name="T14" fmla="*/ 55 w 161"/>
              <a:gd name="T15" fmla="*/ 117 h 178"/>
              <a:gd name="T16" fmla="*/ 25 w 161"/>
              <a:gd name="T17" fmla="*/ 97 h 178"/>
              <a:gd name="T18" fmla="*/ 81 w 161"/>
              <a:gd name="T19" fmla="*/ 103 h 178"/>
              <a:gd name="T20" fmla="*/ 99 w 161"/>
              <a:gd name="T21" fmla="*/ 79 h 178"/>
              <a:gd name="T22" fmla="*/ 41 w 161"/>
              <a:gd name="T23" fmla="*/ 55 h 178"/>
              <a:gd name="T24" fmla="*/ 0 w 161"/>
              <a:gd name="T25" fmla="*/ 59 h 178"/>
              <a:gd name="T26" fmla="*/ 45 w 161"/>
              <a:gd name="T27" fmla="*/ 40 h 178"/>
              <a:gd name="T28" fmla="*/ 38 w 161"/>
              <a:gd name="T29" fmla="*/ 22 h 178"/>
              <a:gd name="T30" fmla="*/ 71 w 161"/>
              <a:gd name="T31" fmla="*/ 16 h 178"/>
              <a:gd name="T32" fmla="*/ 73 w 161"/>
              <a:gd name="T33" fmla="*/ 18 h 178"/>
              <a:gd name="T34" fmla="*/ 93 w 161"/>
              <a:gd name="T35" fmla="*/ 62 h 178"/>
              <a:gd name="T36" fmla="*/ 148 w 161"/>
              <a:gd name="T37" fmla="*/ 38 h 178"/>
              <a:gd name="T38" fmla="*/ 115 w 161"/>
              <a:gd name="T39" fmla="*/ 58 h 178"/>
              <a:gd name="T40" fmla="*/ 159 w 161"/>
              <a:gd name="T41" fmla="*/ 63 h 178"/>
              <a:gd name="T42" fmla="*/ 105 w 161"/>
              <a:gd name="T43" fmla="*/ 72 h 178"/>
              <a:gd name="T44" fmla="*/ 102 w 161"/>
              <a:gd name="T45" fmla="*/ 76 h 178"/>
              <a:gd name="T46" fmla="*/ 55 w 161"/>
              <a:gd name="T47" fmla="*/ 46 h 178"/>
              <a:gd name="T48" fmla="*/ 79 w 161"/>
              <a:gd name="T49" fmla="*/ 118 h 178"/>
              <a:gd name="T50" fmla="*/ 52 w 161"/>
              <a:gd name="T51" fmla="*/ 59 h 178"/>
              <a:gd name="T52" fmla="*/ 53 w 161"/>
              <a:gd name="T53" fmla="*/ 57 h 178"/>
              <a:gd name="T54" fmla="*/ 51 w 161"/>
              <a:gd name="T55" fmla="*/ 52 h 178"/>
              <a:gd name="T56" fmla="*/ 84 w 161"/>
              <a:gd name="T57" fmla="*/ 127 h 178"/>
              <a:gd name="T58" fmla="*/ 50 w 161"/>
              <a:gd name="T59" fmla="*/ 47 h 178"/>
              <a:gd name="T60" fmla="*/ 50 w 161"/>
              <a:gd name="T61" fmla="*/ 47 h 178"/>
              <a:gd name="T62" fmla="*/ 84 w 161"/>
              <a:gd name="T63" fmla="*/ 124 h 178"/>
              <a:gd name="T64" fmla="*/ 80 w 161"/>
              <a:gd name="T65" fmla="*/ 111 h 178"/>
              <a:gd name="T66" fmla="*/ 37 w 161"/>
              <a:gd name="T67" fmla="*/ 108 h 178"/>
              <a:gd name="T68" fmla="*/ 45 w 161"/>
              <a:gd name="T69" fmla="*/ 109 h 178"/>
              <a:gd name="T70" fmla="*/ 45 w 161"/>
              <a:gd name="T71" fmla="*/ 109 h 178"/>
              <a:gd name="T72" fmla="*/ 45 w 161"/>
              <a:gd name="T73" fmla="*/ 119 h 178"/>
              <a:gd name="T74" fmla="*/ 20 w 161"/>
              <a:gd name="T75" fmla="*/ 108 h 178"/>
              <a:gd name="T76" fmla="*/ 36 w 161"/>
              <a:gd name="T77" fmla="*/ 100 h 178"/>
              <a:gd name="T78" fmla="*/ 38 w 161"/>
              <a:gd name="T79" fmla="*/ 126 h 178"/>
              <a:gd name="T80" fmla="*/ 32 w 161"/>
              <a:gd name="T81" fmla="*/ 126 h 178"/>
              <a:gd name="T82" fmla="*/ 22 w 161"/>
              <a:gd name="T83" fmla="*/ 115 h 178"/>
              <a:gd name="T84" fmla="*/ 25 w 161"/>
              <a:gd name="T85" fmla="*/ 122 h 178"/>
              <a:gd name="T86" fmla="*/ 32 w 161"/>
              <a:gd name="T87" fmla="*/ 111 h 178"/>
              <a:gd name="T88" fmla="*/ 28 w 161"/>
              <a:gd name="T89" fmla="*/ 122 h 178"/>
              <a:gd name="T90" fmla="*/ 35 w 161"/>
              <a:gd name="T91" fmla="*/ 131 h 178"/>
              <a:gd name="T92" fmla="*/ 28 w 161"/>
              <a:gd name="T93" fmla="*/ 128 h 178"/>
              <a:gd name="T94" fmla="*/ 16 w 161"/>
              <a:gd name="T95" fmla="*/ 114 h 178"/>
              <a:gd name="T96" fmla="*/ 20 w 161"/>
              <a:gd name="T97" fmla="*/ 12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1" h="178">
                <a:moveTo>
                  <a:pt x="159" y="63"/>
                </a:moveTo>
                <a:cubicBezTo>
                  <a:pt x="156" y="68"/>
                  <a:pt x="148" y="70"/>
                  <a:pt x="145" y="65"/>
                </a:cubicBezTo>
                <a:cubicBezTo>
                  <a:pt x="136" y="68"/>
                  <a:pt x="127" y="69"/>
                  <a:pt x="118" y="71"/>
                </a:cubicBezTo>
                <a:cubicBezTo>
                  <a:pt x="117" y="77"/>
                  <a:pt x="107" y="82"/>
                  <a:pt x="102" y="80"/>
                </a:cubicBezTo>
                <a:cubicBezTo>
                  <a:pt x="100" y="89"/>
                  <a:pt x="96" y="97"/>
                  <a:pt x="94" y="106"/>
                </a:cubicBezTo>
                <a:cubicBezTo>
                  <a:pt x="99" y="109"/>
                  <a:pt x="102" y="118"/>
                  <a:pt x="97" y="122"/>
                </a:cubicBezTo>
                <a:cubicBezTo>
                  <a:pt x="106" y="125"/>
                  <a:pt x="115" y="127"/>
                  <a:pt x="124" y="130"/>
                </a:cubicBezTo>
                <a:cubicBezTo>
                  <a:pt x="128" y="122"/>
                  <a:pt x="139" y="126"/>
                  <a:pt x="138" y="135"/>
                </a:cubicBezTo>
                <a:cubicBezTo>
                  <a:pt x="133" y="141"/>
                  <a:pt x="122" y="141"/>
                  <a:pt x="122" y="132"/>
                </a:cubicBezTo>
                <a:cubicBezTo>
                  <a:pt x="114" y="130"/>
                  <a:pt x="106" y="128"/>
                  <a:pt x="98" y="126"/>
                </a:cubicBezTo>
                <a:cubicBezTo>
                  <a:pt x="96" y="127"/>
                  <a:pt x="93" y="130"/>
                  <a:pt x="90" y="130"/>
                </a:cubicBezTo>
                <a:cubicBezTo>
                  <a:pt x="92" y="138"/>
                  <a:pt x="96" y="146"/>
                  <a:pt x="100" y="157"/>
                </a:cubicBezTo>
                <a:cubicBezTo>
                  <a:pt x="102" y="157"/>
                  <a:pt x="103" y="157"/>
                  <a:pt x="105" y="157"/>
                </a:cubicBezTo>
                <a:cubicBezTo>
                  <a:pt x="118" y="169"/>
                  <a:pt x="98" y="178"/>
                  <a:pt x="95" y="165"/>
                </a:cubicBezTo>
                <a:cubicBezTo>
                  <a:pt x="94" y="163"/>
                  <a:pt x="97" y="162"/>
                  <a:pt x="97" y="160"/>
                </a:cubicBezTo>
                <a:cubicBezTo>
                  <a:pt x="97" y="152"/>
                  <a:pt x="87" y="137"/>
                  <a:pt x="86" y="131"/>
                </a:cubicBezTo>
                <a:cubicBezTo>
                  <a:pt x="83" y="130"/>
                  <a:pt x="79" y="131"/>
                  <a:pt x="77" y="127"/>
                </a:cubicBezTo>
                <a:cubicBezTo>
                  <a:pt x="71" y="133"/>
                  <a:pt x="67" y="140"/>
                  <a:pt x="60" y="146"/>
                </a:cubicBezTo>
                <a:cubicBezTo>
                  <a:pt x="60" y="148"/>
                  <a:pt x="61" y="150"/>
                  <a:pt x="61" y="153"/>
                </a:cubicBezTo>
                <a:cubicBezTo>
                  <a:pt x="56" y="158"/>
                  <a:pt x="47" y="158"/>
                  <a:pt x="46" y="152"/>
                </a:cubicBezTo>
                <a:cubicBezTo>
                  <a:pt x="44" y="147"/>
                  <a:pt x="53" y="139"/>
                  <a:pt x="58" y="144"/>
                </a:cubicBezTo>
                <a:cubicBezTo>
                  <a:pt x="63" y="138"/>
                  <a:pt x="68" y="132"/>
                  <a:pt x="75" y="126"/>
                </a:cubicBezTo>
                <a:cubicBezTo>
                  <a:pt x="73" y="123"/>
                  <a:pt x="72" y="121"/>
                  <a:pt x="72" y="118"/>
                </a:cubicBezTo>
                <a:cubicBezTo>
                  <a:pt x="66" y="116"/>
                  <a:pt x="60" y="117"/>
                  <a:pt x="55" y="117"/>
                </a:cubicBezTo>
                <a:cubicBezTo>
                  <a:pt x="52" y="123"/>
                  <a:pt x="49" y="130"/>
                  <a:pt x="41" y="133"/>
                </a:cubicBezTo>
                <a:cubicBezTo>
                  <a:pt x="32" y="137"/>
                  <a:pt x="20" y="132"/>
                  <a:pt x="15" y="123"/>
                </a:cubicBezTo>
                <a:cubicBezTo>
                  <a:pt x="9" y="113"/>
                  <a:pt x="15" y="101"/>
                  <a:pt x="25" y="97"/>
                </a:cubicBezTo>
                <a:cubicBezTo>
                  <a:pt x="38" y="91"/>
                  <a:pt x="51" y="99"/>
                  <a:pt x="54" y="113"/>
                </a:cubicBezTo>
                <a:cubicBezTo>
                  <a:pt x="59" y="114"/>
                  <a:pt x="65" y="113"/>
                  <a:pt x="71" y="114"/>
                </a:cubicBezTo>
                <a:cubicBezTo>
                  <a:pt x="72" y="109"/>
                  <a:pt x="75" y="104"/>
                  <a:pt x="81" y="103"/>
                </a:cubicBezTo>
                <a:cubicBezTo>
                  <a:pt x="84" y="102"/>
                  <a:pt x="89" y="104"/>
                  <a:pt x="90" y="103"/>
                </a:cubicBezTo>
                <a:cubicBezTo>
                  <a:pt x="91" y="103"/>
                  <a:pt x="94" y="92"/>
                  <a:pt x="95" y="91"/>
                </a:cubicBezTo>
                <a:cubicBezTo>
                  <a:pt x="97" y="86"/>
                  <a:pt x="98" y="83"/>
                  <a:pt x="99" y="79"/>
                </a:cubicBezTo>
                <a:cubicBezTo>
                  <a:pt x="95" y="76"/>
                  <a:pt x="90" y="70"/>
                  <a:pt x="93" y="65"/>
                </a:cubicBezTo>
                <a:cubicBezTo>
                  <a:pt x="84" y="63"/>
                  <a:pt x="76" y="58"/>
                  <a:pt x="67" y="57"/>
                </a:cubicBezTo>
                <a:cubicBezTo>
                  <a:pt x="61" y="68"/>
                  <a:pt x="45" y="68"/>
                  <a:pt x="41" y="55"/>
                </a:cubicBezTo>
                <a:cubicBezTo>
                  <a:pt x="33" y="56"/>
                  <a:pt x="25" y="55"/>
                  <a:pt x="15" y="58"/>
                </a:cubicBezTo>
                <a:cubicBezTo>
                  <a:pt x="14" y="62"/>
                  <a:pt x="14" y="65"/>
                  <a:pt x="10" y="67"/>
                </a:cubicBezTo>
                <a:cubicBezTo>
                  <a:pt x="6" y="68"/>
                  <a:pt x="1" y="64"/>
                  <a:pt x="0" y="59"/>
                </a:cubicBezTo>
                <a:cubicBezTo>
                  <a:pt x="1" y="52"/>
                  <a:pt x="10" y="51"/>
                  <a:pt x="14" y="56"/>
                </a:cubicBezTo>
                <a:cubicBezTo>
                  <a:pt x="22" y="53"/>
                  <a:pt x="30" y="53"/>
                  <a:pt x="39" y="52"/>
                </a:cubicBezTo>
                <a:cubicBezTo>
                  <a:pt x="40" y="48"/>
                  <a:pt x="41" y="43"/>
                  <a:pt x="45" y="40"/>
                </a:cubicBezTo>
                <a:cubicBezTo>
                  <a:pt x="42" y="32"/>
                  <a:pt x="36" y="25"/>
                  <a:pt x="32" y="18"/>
                </a:cubicBezTo>
                <a:cubicBezTo>
                  <a:pt x="22" y="28"/>
                  <a:pt x="13" y="9"/>
                  <a:pt x="26" y="7"/>
                </a:cubicBezTo>
                <a:cubicBezTo>
                  <a:pt x="32" y="7"/>
                  <a:pt x="34" y="16"/>
                  <a:pt x="38" y="22"/>
                </a:cubicBezTo>
                <a:cubicBezTo>
                  <a:pt x="41" y="27"/>
                  <a:pt x="45" y="31"/>
                  <a:pt x="48" y="38"/>
                </a:cubicBezTo>
                <a:cubicBezTo>
                  <a:pt x="52" y="37"/>
                  <a:pt x="57" y="36"/>
                  <a:pt x="60" y="38"/>
                </a:cubicBezTo>
                <a:cubicBezTo>
                  <a:pt x="64" y="31"/>
                  <a:pt x="67" y="24"/>
                  <a:pt x="71" y="16"/>
                </a:cubicBezTo>
                <a:cubicBezTo>
                  <a:pt x="69" y="16"/>
                  <a:pt x="68" y="13"/>
                  <a:pt x="68" y="13"/>
                </a:cubicBezTo>
                <a:cubicBezTo>
                  <a:pt x="65" y="2"/>
                  <a:pt x="82" y="0"/>
                  <a:pt x="84" y="9"/>
                </a:cubicBezTo>
                <a:cubicBezTo>
                  <a:pt x="85" y="14"/>
                  <a:pt x="79" y="20"/>
                  <a:pt x="73" y="18"/>
                </a:cubicBezTo>
                <a:cubicBezTo>
                  <a:pt x="69" y="25"/>
                  <a:pt x="66" y="32"/>
                  <a:pt x="63" y="39"/>
                </a:cubicBezTo>
                <a:cubicBezTo>
                  <a:pt x="66" y="44"/>
                  <a:pt x="72" y="49"/>
                  <a:pt x="69" y="54"/>
                </a:cubicBezTo>
                <a:cubicBezTo>
                  <a:pt x="77" y="56"/>
                  <a:pt x="85" y="59"/>
                  <a:pt x="93" y="62"/>
                </a:cubicBezTo>
                <a:cubicBezTo>
                  <a:pt x="96" y="56"/>
                  <a:pt x="108" y="52"/>
                  <a:pt x="112" y="56"/>
                </a:cubicBezTo>
                <a:cubicBezTo>
                  <a:pt x="120" y="49"/>
                  <a:pt x="131" y="43"/>
                  <a:pt x="133" y="34"/>
                </a:cubicBezTo>
                <a:cubicBezTo>
                  <a:pt x="139" y="28"/>
                  <a:pt x="147" y="32"/>
                  <a:pt x="148" y="38"/>
                </a:cubicBezTo>
                <a:cubicBezTo>
                  <a:pt x="147" y="41"/>
                  <a:pt x="145" y="44"/>
                  <a:pt x="140" y="45"/>
                </a:cubicBezTo>
                <a:cubicBezTo>
                  <a:pt x="138" y="44"/>
                  <a:pt x="135" y="45"/>
                  <a:pt x="134" y="42"/>
                </a:cubicBezTo>
                <a:cubicBezTo>
                  <a:pt x="128" y="47"/>
                  <a:pt x="122" y="52"/>
                  <a:pt x="115" y="58"/>
                </a:cubicBezTo>
                <a:cubicBezTo>
                  <a:pt x="117" y="61"/>
                  <a:pt x="118" y="63"/>
                  <a:pt x="118" y="67"/>
                </a:cubicBezTo>
                <a:cubicBezTo>
                  <a:pt x="127" y="66"/>
                  <a:pt x="134" y="66"/>
                  <a:pt x="143" y="62"/>
                </a:cubicBezTo>
                <a:cubicBezTo>
                  <a:pt x="145" y="51"/>
                  <a:pt x="161" y="51"/>
                  <a:pt x="159" y="63"/>
                </a:cubicBezTo>
                <a:close/>
                <a:moveTo>
                  <a:pt x="105" y="72"/>
                </a:moveTo>
                <a:cubicBezTo>
                  <a:pt x="107" y="75"/>
                  <a:pt x="110" y="71"/>
                  <a:pt x="110" y="69"/>
                </a:cubicBezTo>
                <a:cubicBezTo>
                  <a:pt x="107" y="70"/>
                  <a:pt x="107" y="70"/>
                  <a:pt x="105" y="72"/>
                </a:cubicBezTo>
                <a:close/>
                <a:moveTo>
                  <a:pt x="102" y="76"/>
                </a:moveTo>
                <a:cubicBezTo>
                  <a:pt x="103" y="78"/>
                  <a:pt x="108" y="77"/>
                  <a:pt x="109" y="76"/>
                </a:cubicBezTo>
                <a:cubicBezTo>
                  <a:pt x="106" y="76"/>
                  <a:pt x="105" y="74"/>
                  <a:pt x="102" y="76"/>
                </a:cubicBezTo>
                <a:close/>
                <a:moveTo>
                  <a:pt x="61" y="45"/>
                </a:moveTo>
                <a:cubicBezTo>
                  <a:pt x="59" y="45"/>
                  <a:pt x="58" y="45"/>
                  <a:pt x="57" y="44"/>
                </a:cubicBezTo>
                <a:cubicBezTo>
                  <a:pt x="58" y="46"/>
                  <a:pt x="54" y="45"/>
                  <a:pt x="55" y="46"/>
                </a:cubicBezTo>
                <a:cubicBezTo>
                  <a:pt x="59" y="44"/>
                  <a:pt x="60" y="49"/>
                  <a:pt x="63" y="48"/>
                </a:cubicBezTo>
                <a:cubicBezTo>
                  <a:pt x="62" y="46"/>
                  <a:pt x="61" y="47"/>
                  <a:pt x="61" y="45"/>
                </a:cubicBezTo>
                <a:close/>
                <a:moveTo>
                  <a:pt x="79" y="118"/>
                </a:moveTo>
                <a:cubicBezTo>
                  <a:pt x="83" y="114"/>
                  <a:pt x="88" y="117"/>
                  <a:pt x="90" y="114"/>
                </a:cubicBezTo>
                <a:cubicBezTo>
                  <a:pt x="87" y="113"/>
                  <a:pt x="81" y="114"/>
                  <a:pt x="79" y="118"/>
                </a:cubicBezTo>
                <a:close/>
                <a:moveTo>
                  <a:pt x="52" y="59"/>
                </a:moveTo>
                <a:cubicBezTo>
                  <a:pt x="54" y="63"/>
                  <a:pt x="63" y="59"/>
                  <a:pt x="62" y="55"/>
                </a:cubicBezTo>
                <a:cubicBezTo>
                  <a:pt x="60" y="57"/>
                  <a:pt x="55" y="60"/>
                  <a:pt x="52" y="59"/>
                </a:cubicBezTo>
                <a:close/>
                <a:moveTo>
                  <a:pt x="53" y="57"/>
                </a:moveTo>
                <a:cubicBezTo>
                  <a:pt x="55" y="57"/>
                  <a:pt x="59" y="55"/>
                  <a:pt x="60" y="53"/>
                </a:cubicBezTo>
                <a:cubicBezTo>
                  <a:pt x="57" y="53"/>
                  <a:pt x="53" y="54"/>
                  <a:pt x="53" y="57"/>
                </a:cubicBezTo>
                <a:close/>
                <a:moveTo>
                  <a:pt x="51" y="52"/>
                </a:moveTo>
                <a:cubicBezTo>
                  <a:pt x="54" y="51"/>
                  <a:pt x="56" y="50"/>
                  <a:pt x="56" y="48"/>
                </a:cubicBezTo>
                <a:cubicBezTo>
                  <a:pt x="54" y="50"/>
                  <a:pt x="50" y="50"/>
                  <a:pt x="51" y="52"/>
                </a:cubicBezTo>
                <a:close/>
                <a:moveTo>
                  <a:pt x="84" y="127"/>
                </a:moveTo>
                <a:cubicBezTo>
                  <a:pt x="86" y="128"/>
                  <a:pt x="91" y="128"/>
                  <a:pt x="92" y="125"/>
                </a:cubicBezTo>
                <a:cubicBezTo>
                  <a:pt x="90" y="124"/>
                  <a:pt x="86" y="126"/>
                  <a:pt x="84" y="127"/>
                </a:cubicBezTo>
                <a:close/>
                <a:moveTo>
                  <a:pt x="50" y="47"/>
                </a:moveTo>
                <a:cubicBezTo>
                  <a:pt x="50" y="47"/>
                  <a:pt x="50" y="48"/>
                  <a:pt x="51" y="48"/>
                </a:cubicBezTo>
                <a:cubicBezTo>
                  <a:pt x="50" y="47"/>
                  <a:pt x="54" y="47"/>
                  <a:pt x="53" y="46"/>
                </a:cubicBezTo>
                <a:cubicBezTo>
                  <a:pt x="52" y="46"/>
                  <a:pt x="51" y="45"/>
                  <a:pt x="50" y="47"/>
                </a:cubicBezTo>
                <a:close/>
                <a:moveTo>
                  <a:pt x="84" y="124"/>
                </a:moveTo>
                <a:cubicBezTo>
                  <a:pt x="86" y="123"/>
                  <a:pt x="89" y="125"/>
                  <a:pt x="88" y="122"/>
                </a:cubicBezTo>
                <a:cubicBezTo>
                  <a:pt x="87" y="121"/>
                  <a:pt x="84" y="122"/>
                  <a:pt x="84" y="124"/>
                </a:cubicBezTo>
                <a:close/>
                <a:moveTo>
                  <a:pt x="78" y="112"/>
                </a:moveTo>
                <a:cubicBezTo>
                  <a:pt x="79" y="112"/>
                  <a:pt x="79" y="113"/>
                  <a:pt x="79" y="114"/>
                </a:cubicBezTo>
                <a:cubicBezTo>
                  <a:pt x="80" y="113"/>
                  <a:pt x="81" y="112"/>
                  <a:pt x="80" y="111"/>
                </a:cubicBezTo>
                <a:cubicBezTo>
                  <a:pt x="80" y="111"/>
                  <a:pt x="79" y="111"/>
                  <a:pt x="78" y="112"/>
                </a:cubicBezTo>
                <a:close/>
                <a:moveTo>
                  <a:pt x="43" y="103"/>
                </a:moveTo>
                <a:cubicBezTo>
                  <a:pt x="42" y="105"/>
                  <a:pt x="38" y="106"/>
                  <a:pt x="37" y="108"/>
                </a:cubicBezTo>
                <a:cubicBezTo>
                  <a:pt x="41" y="107"/>
                  <a:pt x="45" y="105"/>
                  <a:pt x="48" y="108"/>
                </a:cubicBezTo>
                <a:cubicBezTo>
                  <a:pt x="47" y="105"/>
                  <a:pt x="45" y="105"/>
                  <a:pt x="43" y="103"/>
                </a:cubicBezTo>
                <a:close/>
                <a:moveTo>
                  <a:pt x="45" y="109"/>
                </a:moveTo>
                <a:cubicBezTo>
                  <a:pt x="42" y="109"/>
                  <a:pt x="40" y="110"/>
                  <a:pt x="38" y="112"/>
                </a:cubicBezTo>
                <a:cubicBezTo>
                  <a:pt x="40" y="115"/>
                  <a:pt x="43" y="114"/>
                  <a:pt x="47" y="113"/>
                </a:cubicBezTo>
                <a:cubicBezTo>
                  <a:pt x="47" y="111"/>
                  <a:pt x="46" y="111"/>
                  <a:pt x="45" y="109"/>
                </a:cubicBezTo>
                <a:close/>
                <a:moveTo>
                  <a:pt x="43" y="118"/>
                </a:moveTo>
                <a:cubicBezTo>
                  <a:pt x="41" y="119"/>
                  <a:pt x="40" y="121"/>
                  <a:pt x="38" y="123"/>
                </a:cubicBezTo>
                <a:cubicBezTo>
                  <a:pt x="40" y="122"/>
                  <a:pt x="46" y="122"/>
                  <a:pt x="45" y="119"/>
                </a:cubicBezTo>
                <a:cubicBezTo>
                  <a:pt x="45" y="118"/>
                  <a:pt x="44" y="119"/>
                  <a:pt x="43" y="118"/>
                </a:cubicBezTo>
                <a:close/>
                <a:moveTo>
                  <a:pt x="24" y="104"/>
                </a:moveTo>
                <a:cubicBezTo>
                  <a:pt x="22" y="105"/>
                  <a:pt x="20" y="106"/>
                  <a:pt x="20" y="108"/>
                </a:cubicBezTo>
                <a:cubicBezTo>
                  <a:pt x="23" y="107"/>
                  <a:pt x="25" y="106"/>
                  <a:pt x="26" y="109"/>
                </a:cubicBezTo>
                <a:cubicBezTo>
                  <a:pt x="28" y="108"/>
                  <a:pt x="30" y="107"/>
                  <a:pt x="32" y="107"/>
                </a:cubicBezTo>
                <a:cubicBezTo>
                  <a:pt x="32" y="104"/>
                  <a:pt x="36" y="103"/>
                  <a:pt x="36" y="100"/>
                </a:cubicBezTo>
                <a:cubicBezTo>
                  <a:pt x="34" y="102"/>
                  <a:pt x="25" y="110"/>
                  <a:pt x="24" y="104"/>
                </a:cubicBezTo>
                <a:close/>
                <a:moveTo>
                  <a:pt x="32" y="126"/>
                </a:moveTo>
                <a:cubicBezTo>
                  <a:pt x="32" y="128"/>
                  <a:pt x="35" y="127"/>
                  <a:pt x="38" y="126"/>
                </a:cubicBezTo>
                <a:cubicBezTo>
                  <a:pt x="38" y="127"/>
                  <a:pt x="38" y="127"/>
                  <a:pt x="38" y="128"/>
                </a:cubicBezTo>
                <a:cubicBezTo>
                  <a:pt x="41" y="127"/>
                  <a:pt x="46" y="125"/>
                  <a:pt x="43" y="124"/>
                </a:cubicBezTo>
                <a:cubicBezTo>
                  <a:pt x="40" y="127"/>
                  <a:pt x="34" y="124"/>
                  <a:pt x="32" y="126"/>
                </a:cubicBezTo>
                <a:close/>
                <a:moveTo>
                  <a:pt x="32" y="111"/>
                </a:moveTo>
                <a:cubicBezTo>
                  <a:pt x="32" y="110"/>
                  <a:pt x="34" y="110"/>
                  <a:pt x="33" y="109"/>
                </a:cubicBezTo>
                <a:cubicBezTo>
                  <a:pt x="29" y="109"/>
                  <a:pt x="23" y="112"/>
                  <a:pt x="22" y="115"/>
                </a:cubicBezTo>
                <a:cubicBezTo>
                  <a:pt x="24" y="114"/>
                  <a:pt x="26" y="115"/>
                  <a:pt x="27" y="116"/>
                </a:cubicBezTo>
                <a:cubicBezTo>
                  <a:pt x="26" y="117"/>
                  <a:pt x="24" y="119"/>
                  <a:pt x="22" y="120"/>
                </a:cubicBezTo>
                <a:cubicBezTo>
                  <a:pt x="23" y="121"/>
                  <a:pt x="24" y="122"/>
                  <a:pt x="25" y="122"/>
                </a:cubicBezTo>
                <a:cubicBezTo>
                  <a:pt x="25" y="118"/>
                  <a:pt x="30" y="114"/>
                  <a:pt x="35" y="114"/>
                </a:cubicBezTo>
                <a:cubicBezTo>
                  <a:pt x="35" y="113"/>
                  <a:pt x="35" y="112"/>
                  <a:pt x="35" y="111"/>
                </a:cubicBezTo>
                <a:cubicBezTo>
                  <a:pt x="34" y="112"/>
                  <a:pt x="33" y="113"/>
                  <a:pt x="32" y="111"/>
                </a:cubicBezTo>
                <a:close/>
                <a:moveTo>
                  <a:pt x="28" y="122"/>
                </a:moveTo>
                <a:cubicBezTo>
                  <a:pt x="31" y="123"/>
                  <a:pt x="34" y="118"/>
                  <a:pt x="37" y="116"/>
                </a:cubicBezTo>
                <a:cubicBezTo>
                  <a:pt x="34" y="116"/>
                  <a:pt x="27" y="119"/>
                  <a:pt x="28" y="122"/>
                </a:cubicBezTo>
                <a:close/>
                <a:moveTo>
                  <a:pt x="35" y="131"/>
                </a:moveTo>
                <a:cubicBezTo>
                  <a:pt x="36" y="132"/>
                  <a:pt x="40" y="131"/>
                  <a:pt x="40" y="129"/>
                </a:cubicBezTo>
                <a:cubicBezTo>
                  <a:pt x="38" y="131"/>
                  <a:pt x="37" y="130"/>
                  <a:pt x="35" y="131"/>
                </a:cubicBezTo>
                <a:close/>
                <a:moveTo>
                  <a:pt x="28" y="128"/>
                </a:moveTo>
                <a:cubicBezTo>
                  <a:pt x="29" y="129"/>
                  <a:pt x="32" y="131"/>
                  <a:pt x="32" y="129"/>
                </a:cubicBezTo>
                <a:cubicBezTo>
                  <a:pt x="31" y="129"/>
                  <a:pt x="30" y="128"/>
                  <a:pt x="28" y="128"/>
                </a:cubicBezTo>
                <a:close/>
                <a:moveTo>
                  <a:pt x="16" y="114"/>
                </a:moveTo>
                <a:cubicBezTo>
                  <a:pt x="17" y="112"/>
                  <a:pt x="18" y="111"/>
                  <a:pt x="17" y="109"/>
                </a:cubicBezTo>
                <a:cubicBezTo>
                  <a:pt x="16" y="110"/>
                  <a:pt x="16" y="112"/>
                  <a:pt x="16" y="114"/>
                </a:cubicBezTo>
                <a:close/>
                <a:moveTo>
                  <a:pt x="20" y="123"/>
                </a:moveTo>
                <a:cubicBezTo>
                  <a:pt x="21" y="124"/>
                  <a:pt x="24" y="127"/>
                  <a:pt x="25" y="125"/>
                </a:cubicBezTo>
                <a:cubicBezTo>
                  <a:pt x="23" y="126"/>
                  <a:pt x="22" y="122"/>
                  <a:pt x="20" y="12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428531" y="1505330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96212" y="2072013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228669" y="2601177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163993" y="3109749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</p:spTree>
    <p:extLst>
      <p:ext uri="{BB962C8B-B14F-4D97-AF65-F5344CB8AC3E}">
        <p14:creationId xmlns:p14="http://schemas.microsoft.com/office/powerpoint/2010/main" val="230857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45">
        <p:fade/>
      </p:transition>
    </mc:Choice>
    <mc:Fallback xmlns="">
      <p:transition spd="med" advTm="29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34" grpId="0" animBg="1"/>
      <p:bldP spid="44" grpId="0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194469" y="661447"/>
            <a:ext cx="2134874" cy="893316"/>
            <a:chOff x="1706467" y="941888"/>
            <a:chExt cx="1657123" cy="693406"/>
          </a:xfrm>
        </p:grpSpPr>
        <p:pic>
          <p:nvPicPr>
            <p:cNvPr id="14" name="Picture 8" descr="C:\Users\ABC\Desktop\GR-010 (2)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467" y="941888"/>
              <a:ext cx="1657123" cy="693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2038653" y="1153770"/>
              <a:ext cx="800318" cy="334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目录页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389625" y="1491630"/>
            <a:ext cx="23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1</a:t>
            </a:r>
            <a:r>
              <a:rPr lang="zh-CN" altLang="en-US" dirty="0"/>
              <a:t>、单击此处添加标题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88022" y="2007533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2</a:t>
            </a:r>
            <a:r>
              <a:rPr lang="zh-CN" altLang="en-US" dirty="0"/>
              <a:t>、单击此处添加标题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89625" y="2471757"/>
            <a:ext cx="23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、单击此处添加标题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88022" y="2987660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4</a:t>
            </a:r>
            <a:r>
              <a:rPr lang="zh-CN" altLang="en-US" dirty="0"/>
              <a:t>、单击此处添加标题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771800" y="1860962"/>
            <a:ext cx="3960440" cy="1991841"/>
            <a:chOff x="2267744" y="1860962"/>
            <a:chExt cx="5040560" cy="199184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267744" y="2365018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2267744" y="2869074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267744" y="337313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2267744" y="1860962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2267744" y="3852803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3388022" y="3467333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5</a:t>
            </a:r>
            <a:r>
              <a:rPr lang="zh-CN" altLang="en-US" dirty="0"/>
              <a:t>、单击此处添加标题</a:t>
            </a:r>
          </a:p>
        </p:txBody>
      </p:sp>
      <p:sp>
        <p:nvSpPr>
          <p:cNvPr id="3073" name="Freeform 6"/>
          <p:cNvSpPr>
            <a:spLocks noEditPoints="1"/>
          </p:cNvSpPr>
          <p:nvPr/>
        </p:nvSpPr>
        <p:spPr bwMode="auto">
          <a:xfrm>
            <a:off x="714355" y="1104148"/>
            <a:ext cx="459577" cy="294562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4" name="Freeform 19"/>
          <p:cNvSpPr>
            <a:spLocks noEditPoints="1"/>
          </p:cNvSpPr>
          <p:nvPr/>
        </p:nvSpPr>
        <p:spPr bwMode="auto">
          <a:xfrm>
            <a:off x="1516916" y="1546285"/>
            <a:ext cx="184346" cy="214946"/>
          </a:xfrm>
          <a:custGeom>
            <a:avLst/>
            <a:gdLst>
              <a:gd name="T0" fmla="*/ 27 w 59"/>
              <a:gd name="T1" fmla="*/ 65 h 69"/>
              <a:gd name="T2" fmla="*/ 26 w 59"/>
              <a:gd name="T3" fmla="*/ 50 h 69"/>
              <a:gd name="T4" fmla="*/ 12 w 59"/>
              <a:gd name="T5" fmla="*/ 56 h 69"/>
              <a:gd name="T6" fmla="*/ 14 w 59"/>
              <a:gd name="T7" fmla="*/ 36 h 69"/>
              <a:gd name="T8" fmla="*/ 3 w 59"/>
              <a:gd name="T9" fmla="*/ 21 h 69"/>
              <a:gd name="T10" fmla="*/ 7 w 59"/>
              <a:gd name="T11" fmla="*/ 17 h 69"/>
              <a:gd name="T12" fmla="*/ 22 w 59"/>
              <a:gd name="T13" fmla="*/ 21 h 69"/>
              <a:gd name="T14" fmla="*/ 27 w 59"/>
              <a:gd name="T15" fmla="*/ 2 h 69"/>
              <a:gd name="T16" fmla="*/ 35 w 59"/>
              <a:gd name="T17" fmla="*/ 14 h 69"/>
              <a:gd name="T18" fmla="*/ 50 w 59"/>
              <a:gd name="T19" fmla="*/ 9 h 69"/>
              <a:gd name="T20" fmla="*/ 48 w 59"/>
              <a:gd name="T21" fmla="*/ 21 h 69"/>
              <a:gd name="T22" fmla="*/ 59 w 59"/>
              <a:gd name="T23" fmla="*/ 25 h 69"/>
              <a:gd name="T24" fmla="*/ 49 w 59"/>
              <a:gd name="T25" fmla="*/ 36 h 69"/>
              <a:gd name="T26" fmla="*/ 56 w 59"/>
              <a:gd name="T27" fmla="*/ 51 h 69"/>
              <a:gd name="T28" fmla="*/ 39 w 59"/>
              <a:gd name="T29" fmla="*/ 49 h 69"/>
              <a:gd name="T30" fmla="*/ 27 w 59"/>
              <a:gd name="T31" fmla="*/ 65 h 69"/>
              <a:gd name="T32" fmla="*/ 33 w 59"/>
              <a:gd name="T33" fmla="*/ 40 h 69"/>
              <a:gd name="T34" fmla="*/ 31 w 59"/>
              <a:gd name="T35" fmla="*/ 63 h 69"/>
              <a:gd name="T36" fmla="*/ 33 w 59"/>
              <a:gd name="T37" fmla="*/ 40 h 69"/>
              <a:gd name="T38" fmla="*/ 30 w 59"/>
              <a:gd name="T39" fmla="*/ 36 h 69"/>
              <a:gd name="T40" fmla="*/ 20 w 59"/>
              <a:gd name="T41" fmla="*/ 38 h 69"/>
              <a:gd name="T42" fmla="*/ 12 w 59"/>
              <a:gd name="T43" fmla="*/ 53 h 69"/>
              <a:gd name="T44" fmla="*/ 30 w 59"/>
              <a:gd name="T45" fmla="*/ 36 h 69"/>
              <a:gd name="T46" fmla="*/ 46 w 59"/>
              <a:gd name="T47" fmla="*/ 51 h 69"/>
              <a:gd name="T48" fmla="*/ 54 w 59"/>
              <a:gd name="T49" fmla="*/ 47 h 69"/>
              <a:gd name="T50" fmla="*/ 37 w 59"/>
              <a:gd name="T51" fmla="*/ 37 h 69"/>
              <a:gd name="T52" fmla="*/ 46 w 59"/>
              <a:gd name="T53" fmla="*/ 51 h 69"/>
              <a:gd name="T54" fmla="*/ 30 w 59"/>
              <a:gd name="T55" fmla="*/ 33 h 69"/>
              <a:gd name="T56" fmla="*/ 6 w 59"/>
              <a:gd name="T57" fmla="*/ 23 h 69"/>
              <a:gd name="T58" fmla="*/ 30 w 59"/>
              <a:gd name="T59" fmla="*/ 33 h 69"/>
              <a:gd name="T60" fmla="*/ 56 w 59"/>
              <a:gd name="T61" fmla="*/ 28 h 69"/>
              <a:gd name="T62" fmla="*/ 51 w 59"/>
              <a:gd name="T63" fmla="*/ 23 h 69"/>
              <a:gd name="T64" fmla="*/ 39 w 59"/>
              <a:gd name="T65" fmla="*/ 34 h 69"/>
              <a:gd name="T66" fmla="*/ 56 w 59"/>
              <a:gd name="T67" fmla="*/ 28 h 69"/>
              <a:gd name="T68" fmla="*/ 36 w 59"/>
              <a:gd name="T69" fmla="*/ 29 h 69"/>
              <a:gd name="T70" fmla="*/ 37 w 59"/>
              <a:gd name="T71" fmla="*/ 29 h 69"/>
              <a:gd name="T72" fmla="*/ 47 w 59"/>
              <a:gd name="T73" fmla="*/ 10 h 69"/>
              <a:gd name="T74" fmla="*/ 36 w 59"/>
              <a:gd name="T75" fmla="*/ 29 h 69"/>
              <a:gd name="T76" fmla="*/ 24 w 59"/>
              <a:gd name="T77" fmla="*/ 5 h 69"/>
              <a:gd name="T78" fmla="*/ 32 w 59"/>
              <a:gd name="T79" fmla="*/ 29 h 69"/>
              <a:gd name="T80" fmla="*/ 24 w 59"/>
              <a:gd name="T81" fmla="*/ 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9">
                <a:moveTo>
                  <a:pt x="27" y="65"/>
                </a:moveTo>
                <a:cubicBezTo>
                  <a:pt x="25" y="61"/>
                  <a:pt x="25" y="55"/>
                  <a:pt x="26" y="50"/>
                </a:cubicBezTo>
                <a:cubicBezTo>
                  <a:pt x="22" y="51"/>
                  <a:pt x="18" y="58"/>
                  <a:pt x="12" y="56"/>
                </a:cubicBezTo>
                <a:cubicBezTo>
                  <a:pt x="3" y="54"/>
                  <a:pt x="8" y="39"/>
                  <a:pt x="14" y="36"/>
                </a:cubicBezTo>
                <a:cubicBezTo>
                  <a:pt x="7" y="35"/>
                  <a:pt x="0" y="29"/>
                  <a:pt x="3" y="21"/>
                </a:cubicBezTo>
                <a:cubicBezTo>
                  <a:pt x="5" y="19"/>
                  <a:pt x="7" y="19"/>
                  <a:pt x="7" y="17"/>
                </a:cubicBezTo>
                <a:cubicBezTo>
                  <a:pt x="14" y="15"/>
                  <a:pt x="19" y="18"/>
                  <a:pt x="22" y="21"/>
                </a:cubicBezTo>
                <a:cubicBezTo>
                  <a:pt x="19" y="17"/>
                  <a:pt x="16" y="0"/>
                  <a:pt x="27" y="2"/>
                </a:cubicBezTo>
                <a:cubicBezTo>
                  <a:pt x="31" y="3"/>
                  <a:pt x="33" y="9"/>
                  <a:pt x="35" y="14"/>
                </a:cubicBezTo>
                <a:cubicBezTo>
                  <a:pt x="37" y="8"/>
                  <a:pt x="44" y="0"/>
                  <a:pt x="50" y="9"/>
                </a:cubicBezTo>
                <a:cubicBezTo>
                  <a:pt x="50" y="14"/>
                  <a:pt x="49" y="18"/>
                  <a:pt x="48" y="21"/>
                </a:cubicBezTo>
                <a:cubicBezTo>
                  <a:pt x="53" y="19"/>
                  <a:pt x="57" y="22"/>
                  <a:pt x="59" y="25"/>
                </a:cubicBezTo>
                <a:cubicBezTo>
                  <a:pt x="59" y="32"/>
                  <a:pt x="54" y="34"/>
                  <a:pt x="49" y="36"/>
                </a:cubicBezTo>
                <a:cubicBezTo>
                  <a:pt x="53" y="40"/>
                  <a:pt x="59" y="43"/>
                  <a:pt x="56" y="51"/>
                </a:cubicBezTo>
                <a:cubicBezTo>
                  <a:pt x="52" y="55"/>
                  <a:pt x="41" y="54"/>
                  <a:pt x="39" y="49"/>
                </a:cubicBezTo>
                <a:cubicBezTo>
                  <a:pt x="39" y="58"/>
                  <a:pt x="37" y="69"/>
                  <a:pt x="27" y="65"/>
                </a:cubicBezTo>
                <a:close/>
                <a:moveTo>
                  <a:pt x="33" y="40"/>
                </a:moveTo>
                <a:cubicBezTo>
                  <a:pt x="30" y="46"/>
                  <a:pt x="25" y="58"/>
                  <a:pt x="31" y="63"/>
                </a:cubicBezTo>
                <a:cubicBezTo>
                  <a:pt x="38" y="61"/>
                  <a:pt x="37" y="45"/>
                  <a:pt x="33" y="40"/>
                </a:cubicBezTo>
                <a:close/>
                <a:moveTo>
                  <a:pt x="30" y="36"/>
                </a:moveTo>
                <a:cubicBezTo>
                  <a:pt x="27" y="39"/>
                  <a:pt x="23" y="37"/>
                  <a:pt x="20" y="38"/>
                </a:cubicBezTo>
                <a:cubicBezTo>
                  <a:pt x="13" y="39"/>
                  <a:pt x="8" y="47"/>
                  <a:pt x="12" y="53"/>
                </a:cubicBezTo>
                <a:cubicBezTo>
                  <a:pt x="22" y="52"/>
                  <a:pt x="29" y="45"/>
                  <a:pt x="30" y="36"/>
                </a:cubicBezTo>
                <a:close/>
                <a:moveTo>
                  <a:pt x="46" y="51"/>
                </a:moveTo>
                <a:cubicBezTo>
                  <a:pt x="51" y="52"/>
                  <a:pt x="54" y="50"/>
                  <a:pt x="54" y="47"/>
                </a:cubicBezTo>
                <a:cubicBezTo>
                  <a:pt x="54" y="41"/>
                  <a:pt x="44" y="37"/>
                  <a:pt x="37" y="37"/>
                </a:cubicBezTo>
                <a:cubicBezTo>
                  <a:pt x="39" y="42"/>
                  <a:pt x="41" y="49"/>
                  <a:pt x="46" y="51"/>
                </a:cubicBezTo>
                <a:close/>
                <a:moveTo>
                  <a:pt x="30" y="33"/>
                </a:moveTo>
                <a:cubicBezTo>
                  <a:pt x="25" y="27"/>
                  <a:pt x="14" y="15"/>
                  <a:pt x="6" y="23"/>
                </a:cubicBezTo>
                <a:cubicBezTo>
                  <a:pt x="6" y="36"/>
                  <a:pt x="20" y="35"/>
                  <a:pt x="30" y="33"/>
                </a:cubicBezTo>
                <a:close/>
                <a:moveTo>
                  <a:pt x="56" y="28"/>
                </a:moveTo>
                <a:cubicBezTo>
                  <a:pt x="56" y="26"/>
                  <a:pt x="53" y="23"/>
                  <a:pt x="51" y="23"/>
                </a:cubicBezTo>
                <a:cubicBezTo>
                  <a:pt x="46" y="23"/>
                  <a:pt x="40" y="31"/>
                  <a:pt x="39" y="34"/>
                </a:cubicBezTo>
                <a:cubicBezTo>
                  <a:pt x="44" y="34"/>
                  <a:pt x="56" y="34"/>
                  <a:pt x="56" y="28"/>
                </a:cubicBezTo>
                <a:close/>
                <a:moveTo>
                  <a:pt x="36" y="29"/>
                </a:moveTo>
                <a:cubicBezTo>
                  <a:pt x="36" y="29"/>
                  <a:pt x="36" y="29"/>
                  <a:pt x="37" y="29"/>
                </a:cubicBezTo>
                <a:cubicBezTo>
                  <a:pt x="41" y="24"/>
                  <a:pt x="48" y="19"/>
                  <a:pt x="47" y="10"/>
                </a:cubicBezTo>
                <a:cubicBezTo>
                  <a:pt x="37" y="5"/>
                  <a:pt x="38" y="21"/>
                  <a:pt x="36" y="29"/>
                </a:cubicBezTo>
                <a:close/>
                <a:moveTo>
                  <a:pt x="24" y="5"/>
                </a:moveTo>
                <a:cubicBezTo>
                  <a:pt x="19" y="15"/>
                  <a:pt x="29" y="23"/>
                  <a:pt x="32" y="29"/>
                </a:cubicBezTo>
                <a:cubicBezTo>
                  <a:pt x="32" y="19"/>
                  <a:pt x="33" y="7"/>
                  <a:pt x="24" y="5"/>
                </a:cubicBezTo>
                <a:close/>
              </a:path>
            </a:pathLst>
          </a:custGeom>
          <a:solidFill>
            <a:srgbClr val="F5F5F5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85" name="Group 24"/>
          <p:cNvGrpSpPr>
            <a:grpSpLocks noChangeAspect="1"/>
          </p:cNvGrpSpPr>
          <p:nvPr/>
        </p:nvGrpSpPr>
        <p:grpSpPr bwMode="auto">
          <a:xfrm>
            <a:off x="1077663" y="515397"/>
            <a:ext cx="338138" cy="355600"/>
            <a:chOff x="2472" y="305"/>
            <a:chExt cx="213" cy="224"/>
          </a:xfrm>
          <a:solidFill>
            <a:srgbClr val="FFFFFF">
              <a:alpha val="50196"/>
            </a:srgbClr>
          </a:solidFill>
        </p:grpSpPr>
        <p:sp>
          <p:nvSpPr>
            <p:cNvPr id="3088" name="Freeform 25"/>
            <p:cNvSpPr>
              <a:spLocks noEditPoints="1"/>
            </p:cNvSpPr>
            <p:nvPr/>
          </p:nvSpPr>
          <p:spPr bwMode="auto">
            <a:xfrm>
              <a:off x="2586" y="437"/>
              <a:ext cx="99" cy="92"/>
            </a:xfrm>
            <a:custGeom>
              <a:avLst/>
              <a:gdLst>
                <a:gd name="T0" fmla="*/ 14 w 42"/>
                <a:gd name="T1" fmla="*/ 25 h 39"/>
                <a:gd name="T2" fmla="*/ 15 w 42"/>
                <a:gd name="T3" fmla="*/ 0 h 39"/>
                <a:gd name="T4" fmla="*/ 37 w 42"/>
                <a:gd name="T5" fmla="*/ 11 h 39"/>
                <a:gd name="T6" fmla="*/ 35 w 42"/>
                <a:gd name="T7" fmla="*/ 35 h 39"/>
                <a:gd name="T8" fmla="*/ 31 w 42"/>
                <a:gd name="T9" fmla="*/ 33 h 39"/>
                <a:gd name="T10" fmla="*/ 29 w 42"/>
                <a:gd name="T11" fmla="*/ 28 h 39"/>
                <a:gd name="T12" fmla="*/ 39 w 42"/>
                <a:gd name="T13" fmla="*/ 12 h 39"/>
                <a:gd name="T14" fmla="*/ 29 w 42"/>
                <a:gd name="T15" fmla="*/ 31 h 39"/>
                <a:gd name="T16" fmla="*/ 29 w 42"/>
                <a:gd name="T17" fmla="*/ 29 h 39"/>
                <a:gd name="T18" fmla="*/ 37 w 42"/>
                <a:gd name="T19" fmla="*/ 14 h 39"/>
                <a:gd name="T20" fmla="*/ 32 w 42"/>
                <a:gd name="T21" fmla="*/ 18 h 39"/>
                <a:gd name="T22" fmla="*/ 28 w 42"/>
                <a:gd name="T23" fmla="*/ 23 h 39"/>
                <a:gd name="T24" fmla="*/ 32 w 42"/>
                <a:gd name="T25" fmla="*/ 18 h 39"/>
                <a:gd name="T26" fmla="*/ 27 w 42"/>
                <a:gd name="T27" fmla="*/ 25 h 39"/>
                <a:gd name="T28" fmla="*/ 26 w 42"/>
                <a:gd name="T29" fmla="*/ 26 h 39"/>
                <a:gd name="T30" fmla="*/ 29 w 42"/>
                <a:gd name="T31" fmla="*/ 18 h 39"/>
                <a:gd name="T32" fmla="*/ 31 w 42"/>
                <a:gd name="T33" fmla="*/ 13 h 39"/>
                <a:gd name="T34" fmla="*/ 23 w 42"/>
                <a:gd name="T35" fmla="*/ 29 h 39"/>
                <a:gd name="T36" fmla="*/ 27 w 42"/>
                <a:gd name="T37" fmla="*/ 21 h 39"/>
                <a:gd name="T38" fmla="*/ 22 w 42"/>
                <a:gd name="T39" fmla="*/ 24 h 39"/>
                <a:gd name="T40" fmla="*/ 26 w 42"/>
                <a:gd name="T41" fmla="*/ 16 h 39"/>
                <a:gd name="T42" fmla="*/ 23 w 42"/>
                <a:gd name="T43" fmla="*/ 23 h 39"/>
                <a:gd name="T44" fmla="*/ 29 w 42"/>
                <a:gd name="T45" fmla="*/ 15 h 39"/>
                <a:gd name="T46" fmla="*/ 28 w 42"/>
                <a:gd name="T47" fmla="*/ 13 h 39"/>
                <a:gd name="T48" fmla="*/ 20 w 42"/>
                <a:gd name="T49" fmla="*/ 30 h 39"/>
                <a:gd name="T50" fmla="*/ 22 w 42"/>
                <a:gd name="T51" fmla="*/ 26 h 39"/>
                <a:gd name="T52" fmla="*/ 21 w 42"/>
                <a:gd name="T53" fmla="*/ 18 h 39"/>
                <a:gd name="T54" fmla="*/ 15 w 42"/>
                <a:gd name="T55" fmla="*/ 37 h 39"/>
                <a:gd name="T56" fmla="*/ 23 w 42"/>
                <a:gd name="T57" fmla="*/ 18 h 39"/>
                <a:gd name="T58" fmla="*/ 23 w 42"/>
                <a:gd name="T59" fmla="*/ 22 h 39"/>
                <a:gd name="T60" fmla="*/ 19 w 42"/>
                <a:gd name="T61" fmla="*/ 30 h 39"/>
                <a:gd name="T62" fmla="*/ 26 w 42"/>
                <a:gd name="T63" fmla="*/ 14 h 39"/>
                <a:gd name="T64" fmla="*/ 16 w 42"/>
                <a:gd name="T65" fmla="*/ 33 h 39"/>
                <a:gd name="T66" fmla="*/ 15 w 42"/>
                <a:gd name="T67" fmla="*/ 35 h 39"/>
                <a:gd name="T68" fmla="*/ 16 w 42"/>
                <a:gd name="T69" fmla="*/ 31 h 39"/>
                <a:gd name="T70" fmla="*/ 17 w 42"/>
                <a:gd name="T71" fmla="*/ 27 h 39"/>
                <a:gd name="T72" fmla="*/ 23 w 42"/>
                <a:gd name="T73" fmla="*/ 14 h 39"/>
                <a:gd name="T74" fmla="*/ 16 w 42"/>
                <a:gd name="T75" fmla="*/ 17 h 39"/>
                <a:gd name="T76" fmla="*/ 21 w 42"/>
                <a:gd name="T77" fmla="*/ 10 h 39"/>
                <a:gd name="T78" fmla="*/ 15 w 42"/>
                <a:gd name="T79" fmla="*/ 21 h 39"/>
                <a:gd name="T80" fmla="*/ 15 w 42"/>
                <a:gd name="T81" fmla="*/ 20 h 39"/>
                <a:gd name="T82" fmla="*/ 16 w 42"/>
                <a:gd name="T83" fmla="*/ 14 h 39"/>
                <a:gd name="T84" fmla="*/ 14 w 42"/>
                <a:gd name="T85" fmla="*/ 23 h 39"/>
                <a:gd name="T86" fmla="*/ 19 w 42"/>
                <a:gd name="T87" fmla="*/ 12 h 39"/>
                <a:gd name="T88" fmla="*/ 19 w 42"/>
                <a:gd name="T89" fmla="*/ 10 h 39"/>
                <a:gd name="T90" fmla="*/ 16 w 42"/>
                <a:gd name="T91" fmla="*/ 16 h 39"/>
                <a:gd name="T92" fmla="*/ 16 w 42"/>
                <a:gd name="T93" fmla="*/ 10 h 39"/>
                <a:gd name="T94" fmla="*/ 12 w 42"/>
                <a:gd name="T95" fmla="*/ 17 h 39"/>
                <a:gd name="T96" fmla="*/ 11 w 42"/>
                <a:gd name="T97" fmla="*/ 18 h 39"/>
                <a:gd name="T98" fmla="*/ 13 w 42"/>
                <a:gd name="T99" fmla="*/ 16 h 39"/>
                <a:gd name="T100" fmla="*/ 16 w 42"/>
                <a:gd name="T101" fmla="*/ 9 h 39"/>
                <a:gd name="T102" fmla="*/ 12 w 42"/>
                <a:gd name="T103" fmla="*/ 15 h 39"/>
                <a:gd name="T104" fmla="*/ 12 w 42"/>
                <a:gd name="T105" fmla="*/ 16 h 39"/>
                <a:gd name="T106" fmla="*/ 17 w 42"/>
                <a:gd name="T107" fmla="*/ 4 h 39"/>
                <a:gd name="T108" fmla="*/ 5 w 42"/>
                <a:gd name="T109" fmla="*/ 16 h 39"/>
                <a:gd name="T110" fmla="*/ 3 w 42"/>
                <a:gd name="T111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" h="39">
                  <a:moveTo>
                    <a:pt x="22" y="30"/>
                  </a:moveTo>
                  <a:cubicBezTo>
                    <a:pt x="20" y="32"/>
                    <a:pt x="18" y="35"/>
                    <a:pt x="15" y="39"/>
                  </a:cubicBezTo>
                  <a:cubicBezTo>
                    <a:pt x="13" y="39"/>
                    <a:pt x="14" y="37"/>
                    <a:pt x="14" y="36"/>
                  </a:cubicBezTo>
                  <a:cubicBezTo>
                    <a:pt x="14" y="33"/>
                    <a:pt x="14" y="29"/>
                    <a:pt x="14" y="25"/>
                  </a:cubicBezTo>
                  <a:cubicBezTo>
                    <a:pt x="12" y="24"/>
                    <a:pt x="9" y="22"/>
                    <a:pt x="7" y="20"/>
                  </a:cubicBezTo>
                  <a:cubicBezTo>
                    <a:pt x="4" y="18"/>
                    <a:pt x="2" y="17"/>
                    <a:pt x="0" y="15"/>
                  </a:cubicBezTo>
                  <a:cubicBezTo>
                    <a:pt x="5" y="13"/>
                    <a:pt x="10" y="14"/>
                    <a:pt x="15" y="13"/>
                  </a:cubicBezTo>
                  <a:cubicBezTo>
                    <a:pt x="15" y="9"/>
                    <a:pt x="15" y="5"/>
                    <a:pt x="15" y="0"/>
                  </a:cubicBezTo>
                  <a:cubicBezTo>
                    <a:pt x="17" y="1"/>
                    <a:pt x="17" y="3"/>
                    <a:pt x="18" y="4"/>
                  </a:cubicBezTo>
                  <a:cubicBezTo>
                    <a:pt x="19" y="6"/>
                    <a:pt x="21" y="7"/>
                    <a:pt x="22" y="9"/>
                  </a:cubicBezTo>
                  <a:cubicBezTo>
                    <a:pt x="22" y="10"/>
                    <a:pt x="23" y="11"/>
                    <a:pt x="23" y="12"/>
                  </a:cubicBezTo>
                  <a:cubicBezTo>
                    <a:pt x="28" y="12"/>
                    <a:pt x="33" y="12"/>
                    <a:pt x="37" y="11"/>
                  </a:cubicBezTo>
                  <a:cubicBezTo>
                    <a:pt x="39" y="11"/>
                    <a:pt x="40" y="10"/>
                    <a:pt x="42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9"/>
                    <a:pt x="31" y="20"/>
                    <a:pt x="29" y="22"/>
                  </a:cubicBezTo>
                  <a:cubicBezTo>
                    <a:pt x="31" y="27"/>
                    <a:pt x="34" y="31"/>
                    <a:pt x="35" y="35"/>
                  </a:cubicBezTo>
                  <a:cubicBezTo>
                    <a:pt x="34" y="36"/>
                    <a:pt x="34" y="35"/>
                    <a:pt x="32" y="35"/>
                  </a:cubicBezTo>
                  <a:cubicBezTo>
                    <a:pt x="29" y="33"/>
                    <a:pt x="25" y="32"/>
                    <a:pt x="22" y="30"/>
                  </a:cubicBezTo>
                  <a:close/>
                  <a:moveTo>
                    <a:pt x="33" y="33"/>
                  </a:moveTo>
                  <a:cubicBezTo>
                    <a:pt x="32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4"/>
                  </a:cubicBezTo>
                  <a:cubicBezTo>
                    <a:pt x="33" y="33"/>
                    <a:pt x="33" y="33"/>
                    <a:pt x="33" y="33"/>
                  </a:cubicBezTo>
                  <a:close/>
                  <a:moveTo>
                    <a:pt x="29" y="26"/>
                  </a:moveTo>
                  <a:cubicBezTo>
                    <a:pt x="30" y="27"/>
                    <a:pt x="29" y="27"/>
                    <a:pt x="29" y="28"/>
                  </a:cubicBezTo>
                  <a:cubicBezTo>
                    <a:pt x="30" y="29"/>
                    <a:pt x="31" y="30"/>
                    <a:pt x="32" y="31"/>
                  </a:cubicBezTo>
                  <a:cubicBezTo>
                    <a:pt x="31" y="30"/>
                    <a:pt x="31" y="27"/>
                    <a:pt x="29" y="26"/>
                  </a:cubicBezTo>
                  <a:close/>
                  <a:moveTo>
                    <a:pt x="38" y="12"/>
                  </a:moveTo>
                  <a:cubicBezTo>
                    <a:pt x="39" y="12"/>
                    <a:pt x="38" y="12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39" y="11"/>
                    <a:pt x="39" y="12"/>
                    <a:pt x="38" y="12"/>
                  </a:cubicBezTo>
                  <a:close/>
                  <a:moveTo>
                    <a:pt x="25" y="28"/>
                  </a:moveTo>
                  <a:cubicBezTo>
                    <a:pt x="26" y="29"/>
                    <a:pt x="28" y="31"/>
                    <a:pt x="29" y="31"/>
                  </a:cubicBezTo>
                  <a:cubicBezTo>
                    <a:pt x="28" y="30"/>
                    <a:pt x="26" y="28"/>
                    <a:pt x="25" y="28"/>
                  </a:cubicBezTo>
                  <a:close/>
                  <a:moveTo>
                    <a:pt x="29" y="29"/>
                  </a:moveTo>
                  <a:cubicBezTo>
                    <a:pt x="29" y="29"/>
                    <a:pt x="28" y="30"/>
                    <a:pt x="29" y="30"/>
                  </a:cubicBezTo>
                  <a:cubicBezTo>
                    <a:pt x="30" y="29"/>
                    <a:pt x="29" y="29"/>
                    <a:pt x="29" y="29"/>
                  </a:cubicBezTo>
                  <a:close/>
                  <a:moveTo>
                    <a:pt x="37" y="12"/>
                  </a:moveTo>
                  <a:cubicBezTo>
                    <a:pt x="37" y="13"/>
                    <a:pt x="36" y="13"/>
                    <a:pt x="36" y="12"/>
                  </a:cubicBezTo>
                  <a:cubicBezTo>
                    <a:pt x="36" y="13"/>
                    <a:pt x="36" y="14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lose/>
                  <a:moveTo>
                    <a:pt x="32" y="18"/>
                  </a:moveTo>
                  <a:cubicBezTo>
                    <a:pt x="33" y="17"/>
                    <a:pt x="34" y="18"/>
                    <a:pt x="34" y="17"/>
                  </a:cubicBezTo>
                  <a:cubicBezTo>
                    <a:pt x="33" y="16"/>
                    <a:pt x="32" y="18"/>
                    <a:pt x="32" y="18"/>
                  </a:cubicBezTo>
                  <a:close/>
                  <a:moveTo>
                    <a:pt x="35" y="13"/>
                  </a:moveTo>
                  <a:cubicBezTo>
                    <a:pt x="35" y="13"/>
                    <a:pt x="35" y="13"/>
                    <a:pt x="36" y="13"/>
                  </a:cubicBezTo>
                  <a:cubicBezTo>
                    <a:pt x="35" y="13"/>
                    <a:pt x="34" y="13"/>
                    <a:pt x="35" y="13"/>
                  </a:cubicBezTo>
                  <a:close/>
                  <a:moveTo>
                    <a:pt x="28" y="23"/>
                  </a:moveTo>
                  <a:cubicBezTo>
                    <a:pt x="28" y="24"/>
                    <a:pt x="28" y="25"/>
                    <a:pt x="29" y="25"/>
                  </a:cubicBezTo>
                  <a:cubicBezTo>
                    <a:pt x="29" y="24"/>
                    <a:pt x="29" y="24"/>
                    <a:pt x="28" y="23"/>
                  </a:cubicBezTo>
                  <a:close/>
                  <a:moveTo>
                    <a:pt x="31" y="19"/>
                  </a:moveTo>
                  <a:cubicBezTo>
                    <a:pt x="31" y="19"/>
                    <a:pt x="32" y="19"/>
                    <a:pt x="32" y="18"/>
                  </a:cubicBezTo>
                  <a:cubicBezTo>
                    <a:pt x="31" y="18"/>
                    <a:pt x="31" y="18"/>
                    <a:pt x="31" y="19"/>
                  </a:cubicBezTo>
                  <a:close/>
                  <a:moveTo>
                    <a:pt x="27" y="25"/>
                  </a:moveTo>
                  <a:cubicBezTo>
                    <a:pt x="27" y="26"/>
                    <a:pt x="27" y="26"/>
                    <a:pt x="28" y="26"/>
                  </a:cubicBezTo>
                  <a:cubicBezTo>
                    <a:pt x="28" y="26"/>
                    <a:pt x="27" y="25"/>
                    <a:pt x="27" y="25"/>
                  </a:cubicBezTo>
                  <a:close/>
                  <a:moveTo>
                    <a:pt x="26" y="26"/>
                  </a:moveTo>
                  <a:cubicBezTo>
                    <a:pt x="26" y="26"/>
                    <a:pt x="25" y="26"/>
                    <a:pt x="25" y="26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6"/>
                    <a:pt x="26" y="26"/>
                    <a:pt x="26" y="26"/>
                  </a:cubicBezTo>
                  <a:close/>
                  <a:moveTo>
                    <a:pt x="29" y="18"/>
                  </a:moveTo>
                  <a:cubicBezTo>
                    <a:pt x="29" y="19"/>
                    <a:pt x="28" y="18"/>
                    <a:pt x="28" y="18"/>
                  </a:cubicBezTo>
                  <a:cubicBezTo>
                    <a:pt x="29" y="18"/>
                    <a:pt x="29" y="19"/>
                    <a:pt x="30" y="19"/>
                  </a:cubicBezTo>
                  <a:cubicBezTo>
                    <a:pt x="29" y="19"/>
                    <a:pt x="30" y="18"/>
                    <a:pt x="29" y="18"/>
                  </a:cubicBezTo>
                  <a:close/>
                  <a:moveTo>
                    <a:pt x="29" y="16"/>
                  </a:moveTo>
                  <a:cubicBezTo>
                    <a:pt x="30" y="16"/>
                    <a:pt x="31" y="17"/>
                    <a:pt x="31" y="16"/>
                  </a:cubicBezTo>
                  <a:cubicBezTo>
                    <a:pt x="30" y="16"/>
                    <a:pt x="30" y="16"/>
                    <a:pt x="29" y="16"/>
                  </a:cubicBezTo>
                  <a:close/>
                  <a:moveTo>
                    <a:pt x="31" y="13"/>
                  </a:moveTo>
                  <a:cubicBezTo>
                    <a:pt x="31" y="13"/>
                    <a:pt x="32" y="13"/>
                    <a:pt x="32" y="13"/>
                  </a:cubicBezTo>
                  <a:cubicBezTo>
                    <a:pt x="32" y="13"/>
                    <a:pt x="33" y="13"/>
                    <a:pt x="33" y="12"/>
                  </a:cubicBezTo>
                  <a:cubicBezTo>
                    <a:pt x="32" y="13"/>
                    <a:pt x="31" y="12"/>
                    <a:pt x="31" y="13"/>
                  </a:cubicBezTo>
                  <a:close/>
                  <a:moveTo>
                    <a:pt x="23" y="29"/>
                  </a:moveTo>
                  <a:cubicBezTo>
                    <a:pt x="23" y="29"/>
                    <a:pt x="23" y="29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29"/>
                    <a:pt x="23" y="29"/>
                  </a:cubicBezTo>
                  <a:close/>
                  <a:moveTo>
                    <a:pt x="27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2"/>
                    <a:pt x="27" y="22"/>
                  </a:cubicBezTo>
                  <a:cubicBezTo>
                    <a:pt x="27" y="21"/>
                    <a:pt x="27" y="21"/>
                    <a:pt x="27" y="21"/>
                  </a:cubicBezTo>
                  <a:close/>
                  <a:moveTo>
                    <a:pt x="22" y="24"/>
                  </a:moveTo>
                  <a:cubicBezTo>
                    <a:pt x="23" y="25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2" y="23"/>
                    <a:pt x="22" y="24"/>
                  </a:cubicBezTo>
                  <a:close/>
                  <a:moveTo>
                    <a:pt x="26" y="16"/>
                  </a:moveTo>
                  <a:cubicBezTo>
                    <a:pt x="27" y="17"/>
                    <a:pt x="28" y="17"/>
                    <a:pt x="28" y="17"/>
                  </a:cubicBezTo>
                  <a:cubicBezTo>
                    <a:pt x="27" y="16"/>
                    <a:pt x="27" y="16"/>
                    <a:pt x="26" y="16"/>
                  </a:cubicBezTo>
                  <a:close/>
                  <a:moveTo>
                    <a:pt x="24" y="23"/>
                  </a:moveTo>
                  <a:cubicBezTo>
                    <a:pt x="24" y="23"/>
                    <a:pt x="23" y="23"/>
                    <a:pt x="23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27" y="14"/>
                  </a:moveTo>
                  <a:cubicBezTo>
                    <a:pt x="27" y="14"/>
                    <a:pt x="28" y="15"/>
                    <a:pt x="29" y="15"/>
                  </a:cubicBezTo>
                  <a:cubicBezTo>
                    <a:pt x="29" y="15"/>
                    <a:pt x="29" y="14"/>
                    <a:pt x="29" y="14"/>
                  </a:cubicBezTo>
                  <a:cubicBezTo>
                    <a:pt x="28" y="14"/>
                    <a:pt x="28" y="14"/>
                    <a:pt x="27" y="14"/>
                  </a:cubicBezTo>
                  <a:close/>
                  <a:moveTo>
                    <a:pt x="29" y="13"/>
                  </a:moveTo>
                  <a:cubicBezTo>
                    <a:pt x="29" y="13"/>
                    <a:pt x="28" y="13"/>
                    <a:pt x="28" y="13"/>
                  </a:cubicBezTo>
                  <a:cubicBezTo>
                    <a:pt x="28" y="13"/>
                    <a:pt x="29" y="14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lose/>
                  <a:moveTo>
                    <a:pt x="20" y="29"/>
                  </a:moveTo>
                  <a:cubicBezTo>
                    <a:pt x="20" y="29"/>
                    <a:pt x="20" y="30"/>
                    <a:pt x="20" y="30"/>
                  </a:cubicBezTo>
                  <a:cubicBezTo>
                    <a:pt x="20" y="30"/>
                    <a:pt x="21" y="29"/>
                    <a:pt x="21" y="29"/>
                  </a:cubicBezTo>
                  <a:cubicBezTo>
                    <a:pt x="20" y="29"/>
                    <a:pt x="21" y="29"/>
                    <a:pt x="20" y="29"/>
                  </a:cubicBezTo>
                  <a:close/>
                  <a:moveTo>
                    <a:pt x="16" y="24"/>
                  </a:moveTo>
                  <a:cubicBezTo>
                    <a:pt x="18" y="26"/>
                    <a:pt x="20" y="26"/>
                    <a:pt x="22" y="26"/>
                  </a:cubicBezTo>
                  <a:cubicBezTo>
                    <a:pt x="21" y="25"/>
                    <a:pt x="18" y="23"/>
                    <a:pt x="16" y="24"/>
                  </a:cubicBezTo>
                  <a:close/>
                  <a:moveTo>
                    <a:pt x="21" y="18"/>
                  </a:moveTo>
                  <a:cubicBezTo>
                    <a:pt x="22" y="19"/>
                    <a:pt x="24" y="20"/>
                    <a:pt x="25" y="20"/>
                  </a:cubicBezTo>
                  <a:cubicBezTo>
                    <a:pt x="24" y="19"/>
                    <a:pt x="22" y="17"/>
                    <a:pt x="21" y="18"/>
                  </a:cubicBezTo>
                  <a:close/>
                  <a:moveTo>
                    <a:pt x="18" y="33"/>
                  </a:moveTo>
                  <a:cubicBezTo>
                    <a:pt x="17" y="33"/>
                    <a:pt x="18" y="33"/>
                    <a:pt x="17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7" y="36"/>
                    <a:pt x="14" y="35"/>
                    <a:pt x="15" y="37"/>
                  </a:cubicBezTo>
                  <a:cubicBezTo>
                    <a:pt x="16" y="36"/>
                    <a:pt x="18" y="34"/>
                    <a:pt x="18" y="33"/>
                  </a:cubicBezTo>
                  <a:close/>
                  <a:moveTo>
                    <a:pt x="23" y="18"/>
                  </a:moveTo>
                  <a:cubicBezTo>
                    <a:pt x="24" y="18"/>
                    <a:pt x="25" y="19"/>
                    <a:pt x="25" y="18"/>
                  </a:cubicBezTo>
                  <a:cubicBezTo>
                    <a:pt x="24" y="18"/>
                    <a:pt x="24" y="17"/>
                    <a:pt x="23" y="18"/>
                  </a:cubicBezTo>
                  <a:close/>
                  <a:moveTo>
                    <a:pt x="19" y="21"/>
                  </a:moveTo>
                  <a:cubicBezTo>
                    <a:pt x="19" y="21"/>
                    <a:pt x="18" y="22"/>
                    <a:pt x="19" y="22"/>
                  </a:cubicBezTo>
                  <a:cubicBezTo>
                    <a:pt x="20" y="23"/>
                    <a:pt x="21" y="22"/>
                    <a:pt x="22" y="23"/>
                  </a:cubicBezTo>
                  <a:cubicBezTo>
                    <a:pt x="22" y="23"/>
                    <a:pt x="23" y="23"/>
                    <a:pt x="23" y="22"/>
                  </a:cubicBezTo>
                  <a:cubicBezTo>
                    <a:pt x="21" y="22"/>
                    <a:pt x="20" y="21"/>
                    <a:pt x="19" y="21"/>
                  </a:cubicBezTo>
                  <a:close/>
                  <a:moveTo>
                    <a:pt x="17" y="29"/>
                  </a:moveTo>
                  <a:cubicBezTo>
                    <a:pt x="17" y="30"/>
                    <a:pt x="18" y="30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8" y="30"/>
                    <a:pt x="18" y="30"/>
                    <a:pt x="17" y="29"/>
                  </a:cubicBezTo>
                  <a:close/>
                  <a:moveTo>
                    <a:pt x="26" y="13"/>
                  </a:moveTo>
                  <a:cubicBezTo>
                    <a:pt x="25" y="13"/>
                    <a:pt x="24" y="13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lose/>
                  <a:moveTo>
                    <a:pt x="15" y="32"/>
                  </a:moveTo>
                  <a:cubicBezTo>
                    <a:pt x="14" y="32"/>
                    <a:pt x="15" y="32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6" y="32"/>
                    <a:pt x="15" y="32"/>
                    <a:pt x="15" y="32"/>
                  </a:cubicBezTo>
                  <a:close/>
                  <a:moveTo>
                    <a:pt x="15" y="34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5" y="34"/>
                    <a:pt x="15" y="34"/>
                  </a:cubicBezTo>
                  <a:close/>
                  <a:moveTo>
                    <a:pt x="15" y="29"/>
                  </a:moveTo>
                  <a:cubicBezTo>
                    <a:pt x="15" y="30"/>
                    <a:pt x="14" y="30"/>
                    <a:pt x="15" y="31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5" y="30"/>
                    <a:pt x="15" y="29"/>
                    <a:pt x="15" y="29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8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6" y="26"/>
                    <a:pt x="16" y="26"/>
                    <a:pt x="15" y="26"/>
                  </a:cubicBezTo>
                  <a:close/>
                  <a:moveTo>
                    <a:pt x="21" y="14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2" y="13"/>
                    <a:pt x="22" y="13"/>
                    <a:pt x="21" y="14"/>
                  </a:cubicBezTo>
                  <a:close/>
                  <a:moveTo>
                    <a:pt x="16" y="17"/>
                  </a:moveTo>
                  <a:cubicBezTo>
                    <a:pt x="17" y="19"/>
                    <a:pt x="19" y="19"/>
                    <a:pt x="20" y="19"/>
                  </a:cubicBezTo>
                  <a:cubicBezTo>
                    <a:pt x="19" y="18"/>
                    <a:pt x="17" y="17"/>
                    <a:pt x="16" y="17"/>
                  </a:cubicBezTo>
                  <a:close/>
                  <a:moveTo>
                    <a:pt x="15" y="24"/>
                  </a:moveTo>
                  <a:cubicBezTo>
                    <a:pt x="15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  <a:moveTo>
                    <a:pt x="21" y="10"/>
                  </a:moveTo>
                  <a:cubicBezTo>
                    <a:pt x="21" y="11"/>
                    <a:pt x="21" y="12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2" y="12"/>
                    <a:pt x="22" y="11"/>
                    <a:pt x="21" y="10"/>
                  </a:cubicBezTo>
                  <a:close/>
                  <a:moveTo>
                    <a:pt x="15" y="21"/>
                  </a:moveTo>
                  <a:cubicBezTo>
                    <a:pt x="15" y="22"/>
                    <a:pt x="16" y="23"/>
                    <a:pt x="17" y="23"/>
                  </a:cubicBezTo>
                  <a:cubicBezTo>
                    <a:pt x="16" y="22"/>
                    <a:pt x="16" y="21"/>
                    <a:pt x="15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20"/>
                    <a:pt x="15" y="20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0"/>
                    <a:pt x="16" y="19"/>
                    <a:pt x="15" y="19"/>
                  </a:cubicBezTo>
                  <a:close/>
                  <a:moveTo>
                    <a:pt x="18" y="14"/>
                  </a:moveTo>
                  <a:cubicBezTo>
                    <a:pt x="17" y="14"/>
                    <a:pt x="16" y="14"/>
                    <a:pt x="16" y="14"/>
                  </a:cubicBezTo>
                  <a:cubicBezTo>
                    <a:pt x="17" y="15"/>
                    <a:pt x="19" y="17"/>
                    <a:pt x="20" y="16"/>
                  </a:cubicBezTo>
                  <a:cubicBezTo>
                    <a:pt x="19" y="16"/>
                    <a:pt x="18" y="15"/>
                    <a:pt x="18" y="14"/>
                  </a:cubicBezTo>
                  <a:close/>
                  <a:moveTo>
                    <a:pt x="11" y="22"/>
                  </a:moveTo>
                  <a:cubicBezTo>
                    <a:pt x="12" y="22"/>
                    <a:pt x="13" y="24"/>
                    <a:pt x="14" y="23"/>
                  </a:cubicBezTo>
                  <a:cubicBezTo>
                    <a:pt x="13" y="23"/>
                    <a:pt x="12" y="22"/>
                    <a:pt x="11" y="22"/>
                  </a:cubicBezTo>
                  <a:close/>
                  <a:moveTo>
                    <a:pt x="19" y="12"/>
                  </a:moveTo>
                  <a:cubicBezTo>
                    <a:pt x="18" y="12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0" y="11"/>
                    <a:pt x="20" y="10"/>
                    <a:pt x="19" y="10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lose/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1"/>
                    <a:pt x="17" y="10"/>
                    <a:pt x="16" y="10"/>
                  </a:cubicBezTo>
                  <a:close/>
                  <a:moveTo>
                    <a:pt x="17" y="5"/>
                  </a:moveTo>
                  <a:cubicBezTo>
                    <a:pt x="16" y="7"/>
                    <a:pt x="18" y="8"/>
                    <a:pt x="20" y="9"/>
                  </a:cubicBezTo>
                  <a:cubicBezTo>
                    <a:pt x="19" y="8"/>
                    <a:pt x="18" y="6"/>
                    <a:pt x="17" y="5"/>
                  </a:cubicBezTo>
                  <a:close/>
                  <a:moveTo>
                    <a:pt x="12" y="17"/>
                  </a:moveTo>
                  <a:cubicBezTo>
                    <a:pt x="13" y="18"/>
                    <a:pt x="13" y="18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7"/>
                    <a:pt x="13" y="17"/>
                    <a:pt x="12" y="17"/>
                  </a:cubicBezTo>
                  <a:close/>
                  <a:moveTo>
                    <a:pt x="11" y="18"/>
                  </a:moveTo>
                  <a:cubicBezTo>
                    <a:pt x="11" y="18"/>
                    <a:pt x="13" y="19"/>
                    <a:pt x="13" y="19"/>
                  </a:cubicBezTo>
                  <a:cubicBezTo>
                    <a:pt x="13" y="19"/>
                    <a:pt x="12" y="18"/>
                    <a:pt x="11" y="18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5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5" y="15"/>
                    <a:pt x="14" y="14"/>
                  </a:cubicBezTo>
                  <a:close/>
                  <a:moveTo>
                    <a:pt x="16" y="8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6" y="9"/>
                    <a:pt x="17" y="8"/>
                    <a:pt x="16" y="8"/>
                  </a:cubicBezTo>
                  <a:close/>
                  <a:moveTo>
                    <a:pt x="11" y="15"/>
                  </a:moveTo>
                  <a:cubicBezTo>
                    <a:pt x="11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2" y="14"/>
                    <a:pt x="11" y="14"/>
                    <a:pt x="11" y="15"/>
                  </a:cubicBezTo>
                  <a:close/>
                  <a:moveTo>
                    <a:pt x="7" y="15"/>
                  </a:moveTo>
                  <a:cubicBezTo>
                    <a:pt x="8" y="15"/>
                    <a:pt x="10" y="17"/>
                    <a:pt x="12" y="16"/>
                  </a:cubicBezTo>
                  <a:cubicBezTo>
                    <a:pt x="11" y="15"/>
                    <a:pt x="8" y="14"/>
                    <a:pt x="7" y="15"/>
                  </a:cubicBezTo>
                  <a:close/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3"/>
                    <a:pt x="16" y="3"/>
                  </a:cubicBezTo>
                  <a:close/>
                  <a:moveTo>
                    <a:pt x="5" y="16"/>
                  </a:moveTo>
                  <a:cubicBezTo>
                    <a:pt x="5" y="16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lose/>
                  <a:moveTo>
                    <a:pt x="3" y="15"/>
                  </a:moveTo>
                  <a:cubicBezTo>
                    <a:pt x="3" y="15"/>
                    <a:pt x="4" y="16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3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26"/>
            <p:cNvSpPr>
              <a:spLocks/>
            </p:cNvSpPr>
            <p:nvPr/>
          </p:nvSpPr>
          <p:spPr bwMode="auto">
            <a:xfrm>
              <a:off x="2548" y="305"/>
              <a:ext cx="73" cy="68"/>
            </a:xfrm>
            <a:custGeom>
              <a:avLst/>
              <a:gdLst>
                <a:gd name="T0" fmla="*/ 28 w 31"/>
                <a:gd name="T1" fmla="*/ 8 h 29"/>
                <a:gd name="T2" fmla="*/ 17 w 31"/>
                <a:gd name="T3" fmla="*/ 9 h 29"/>
                <a:gd name="T4" fmla="*/ 16 w 31"/>
                <a:gd name="T5" fmla="*/ 6 h 29"/>
                <a:gd name="T6" fmla="*/ 14 w 31"/>
                <a:gd name="T7" fmla="*/ 2 h 29"/>
                <a:gd name="T8" fmla="*/ 11 w 31"/>
                <a:gd name="T9" fmla="*/ 0 h 29"/>
                <a:gd name="T10" fmla="*/ 11 w 31"/>
                <a:gd name="T11" fmla="*/ 9 h 29"/>
                <a:gd name="T12" fmla="*/ 0 w 31"/>
                <a:gd name="T13" fmla="*/ 10 h 29"/>
                <a:gd name="T14" fmla="*/ 5 w 31"/>
                <a:gd name="T15" fmla="*/ 14 h 29"/>
                <a:gd name="T16" fmla="*/ 10 w 31"/>
                <a:gd name="T17" fmla="*/ 18 h 29"/>
                <a:gd name="T18" fmla="*/ 10 w 31"/>
                <a:gd name="T19" fmla="*/ 26 h 29"/>
                <a:gd name="T20" fmla="*/ 11 w 31"/>
                <a:gd name="T21" fmla="*/ 29 h 29"/>
                <a:gd name="T22" fmla="*/ 17 w 31"/>
                <a:gd name="T23" fmla="*/ 22 h 29"/>
                <a:gd name="T24" fmla="*/ 24 w 31"/>
                <a:gd name="T25" fmla="*/ 25 h 29"/>
                <a:gd name="T26" fmla="*/ 26 w 31"/>
                <a:gd name="T27" fmla="*/ 26 h 29"/>
                <a:gd name="T28" fmla="*/ 22 w 31"/>
                <a:gd name="T29" fmla="*/ 16 h 29"/>
                <a:gd name="T30" fmla="*/ 27 w 31"/>
                <a:gd name="T31" fmla="*/ 12 h 29"/>
                <a:gd name="T32" fmla="*/ 31 w 31"/>
                <a:gd name="T33" fmla="*/ 7 h 29"/>
                <a:gd name="T34" fmla="*/ 28 w 31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9">
                  <a:moveTo>
                    <a:pt x="28" y="8"/>
                  </a:moveTo>
                  <a:cubicBezTo>
                    <a:pt x="24" y="8"/>
                    <a:pt x="21" y="8"/>
                    <a:pt x="17" y="9"/>
                  </a:cubicBezTo>
                  <a:cubicBezTo>
                    <a:pt x="17" y="8"/>
                    <a:pt x="16" y="7"/>
                    <a:pt x="16" y="6"/>
                  </a:cubicBezTo>
                  <a:cubicBezTo>
                    <a:pt x="15" y="5"/>
                    <a:pt x="14" y="4"/>
                    <a:pt x="14" y="2"/>
                  </a:cubicBezTo>
                  <a:cubicBezTo>
                    <a:pt x="13" y="1"/>
                    <a:pt x="13" y="0"/>
                    <a:pt x="11" y="0"/>
                  </a:cubicBezTo>
                  <a:cubicBezTo>
                    <a:pt x="11" y="3"/>
                    <a:pt x="11" y="6"/>
                    <a:pt x="11" y="9"/>
                  </a:cubicBezTo>
                  <a:cubicBezTo>
                    <a:pt x="7" y="10"/>
                    <a:pt x="3" y="9"/>
                    <a:pt x="0" y="10"/>
                  </a:cubicBezTo>
                  <a:cubicBezTo>
                    <a:pt x="1" y="12"/>
                    <a:pt x="3" y="13"/>
                    <a:pt x="5" y="14"/>
                  </a:cubicBezTo>
                  <a:cubicBezTo>
                    <a:pt x="7" y="16"/>
                    <a:pt x="9" y="17"/>
                    <a:pt x="10" y="18"/>
                  </a:cubicBezTo>
                  <a:cubicBezTo>
                    <a:pt x="10" y="21"/>
                    <a:pt x="10" y="24"/>
                    <a:pt x="10" y="26"/>
                  </a:cubicBezTo>
                  <a:cubicBezTo>
                    <a:pt x="10" y="27"/>
                    <a:pt x="10" y="28"/>
                    <a:pt x="11" y="29"/>
                  </a:cubicBezTo>
                  <a:cubicBezTo>
                    <a:pt x="13" y="26"/>
                    <a:pt x="15" y="23"/>
                    <a:pt x="17" y="22"/>
                  </a:cubicBezTo>
                  <a:cubicBezTo>
                    <a:pt x="19" y="23"/>
                    <a:pt x="22" y="24"/>
                    <a:pt x="24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5" y="22"/>
                    <a:pt x="23" y="19"/>
                    <a:pt x="22" y="16"/>
                  </a:cubicBezTo>
                  <a:cubicBezTo>
                    <a:pt x="23" y="15"/>
                    <a:pt x="25" y="13"/>
                    <a:pt x="27" y="12"/>
                  </a:cubicBezTo>
                  <a:cubicBezTo>
                    <a:pt x="29" y="11"/>
                    <a:pt x="30" y="9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27"/>
            <p:cNvSpPr>
              <a:spLocks/>
            </p:cNvSpPr>
            <p:nvPr/>
          </p:nvSpPr>
          <p:spPr bwMode="auto">
            <a:xfrm>
              <a:off x="2472" y="406"/>
              <a:ext cx="47" cy="43"/>
            </a:xfrm>
            <a:custGeom>
              <a:avLst/>
              <a:gdLst>
                <a:gd name="T0" fmla="*/ 18 w 20"/>
                <a:gd name="T1" fmla="*/ 4 h 18"/>
                <a:gd name="T2" fmla="*/ 11 w 20"/>
                <a:gd name="T3" fmla="*/ 5 h 18"/>
                <a:gd name="T4" fmla="*/ 10 w 20"/>
                <a:gd name="T5" fmla="*/ 3 h 18"/>
                <a:gd name="T6" fmla="*/ 9 w 20"/>
                <a:gd name="T7" fmla="*/ 1 h 18"/>
                <a:gd name="T8" fmla="*/ 7 w 20"/>
                <a:gd name="T9" fmla="*/ 0 h 18"/>
                <a:gd name="T10" fmla="*/ 7 w 20"/>
                <a:gd name="T11" fmla="*/ 6 h 18"/>
                <a:gd name="T12" fmla="*/ 0 w 20"/>
                <a:gd name="T13" fmla="*/ 6 h 18"/>
                <a:gd name="T14" fmla="*/ 3 w 20"/>
                <a:gd name="T15" fmla="*/ 9 h 18"/>
                <a:gd name="T16" fmla="*/ 7 w 20"/>
                <a:gd name="T17" fmla="*/ 11 h 18"/>
                <a:gd name="T18" fmla="*/ 7 w 20"/>
                <a:gd name="T19" fmla="*/ 16 h 18"/>
                <a:gd name="T20" fmla="*/ 7 w 20"/>
                <a:gd name="T21" fmla="*/ 18 h 18"/>
                <a:gd name="T22" fmla="*/ 11 w 20"/>
                <a:gd name="T23" fmla="*/ 13 h 18"/>
                <a:gd name="T24" fmla="*/ 15 w 20"/>
                <a:gd name="T25" fmla="*/ 16 h 18"/>
                <a:gd name="T26" fmla="*/ 17 w 20"/>
                <a:gd name="T27" fmla="*/ 16 h 18"/>
                <a:gd name="T28" fmla="*/ 14 w 20"/>
                <a:gd name="T29" fmla="*/ 10 h 18"/>
                <a:gd name="T30" fmla="*/ 17 w 20"/>
                <a:gd name="T31" fmla="*/ 7 h 18"/>
                <a:gd name="T32" fmla="*/ 20 w 20"/>
                <a:gd name="T33" fmla="*/ 4 h 18"/>
                <a:gd name="T34" fmla="*/ 18 w 20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8">
                  <a:moveTo>
                    <a:pt x="18" y="4"/>
                  </a:moveTo>
                  <a:cubicBezTo>
                    <a:pt x="16" y="5"/>
                    <a:pt x="13" y="5"/>
                    <a:pt x="11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2"/>
                    <a:pt x="7" y="3"/>
                    <a:pt x="7" y="6"/>
                  </a:cubicBezTo>
                  <a:cubicBezTo>
                    <a:pt x="5" y="6"/>
                    <a:pt x="2" y="6"/>
                    <a:pt x="0" y="6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4" y="10"/>
                    <a:pt x="6" y="10"/>
                    <a:pt x="7" y="11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9" y="16"/>
                    <a:pt x="9" y="14"/>
                    <a:pt x="11" y="13"/>
                  </a:cubicBezTo>
                  <a:cubicBezTo>
                    <a:pt x="12" y="14"/>
                    <a:pt x="14" y="15"/>
                    <a:pt x="15" y="16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4"/>
                    <a:pt x="15" y="12"/>
                    <a:pt x="14" y="10"/>
                  </a:cubicBezTo>
                  <a:cubicBezTo>
                    <a:pt x="15" y="9"/>
                    <a:pt x="16" y="8"/>
                    <a:pt x="17" y="7"/>
                  </a:cubicBezTo>
                  <a:cubicBezTo>
                    <a:pt x="18" y="6"/>
                    <a:pt x="19" y="6"/>
                    <a:pt x="20" y="4"/>
                  </a:cubicBezTo>
                  <a:cubicBezTo>
                    <a:pt x="19" y="4"/>
                    <a:pt x="18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530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57">
        <p:fade/>
      </p:transition>
    </mc:Choice>
    <mc:Fallback xmlns="">
      <p:transition spd="med" advTm="45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7" grpId="0"/>
      <p:bldP spid="28" grpId="0"/>
      <p:bldP spid="30" grpId="0"/>
      <p:bldP spid="3073" grpId="0" animBg="1"/>
      <p:bldP spid="308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单击此次添加标题</a:t>
            </a:r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4647556" y="2081811"/>
            <a:ext cx="623096" cy="1200150"/>
            <a:chOff x="2678" y="1228"/>
            <a:chExt cx="406" cy="782"/>
          </a:xfrm>
          <a:solidFill>
            <a:srgbClr val="FFFFFF">
              <a:alpha val="50000"/>
            </a:srgbClr>
          </a:solidFill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89" y="1391"/>
              <a:ext cx="196" cy="106"/>
            </a:xfrm>
            <a:custGeom>
              <a:avLst/>
              <a:gdLst>
                <a:gd name="T0" fmla="*/ 0 w 83"/>
                <a:gd name="T1" fmla="*/ 17 h 45"/>
                <a:gd name="T2" fmla="*/ 0 w 83"/>
                <a:gd name="T3" fmla="*/ 14 h 45"/>
                <a:gd name="T4" fmla="*/ 11 w 83"/>
                <a:gd name="T5" fmla="*/ 13 h 45"/>
                <a:gd name="T6" fmla="*/ 8 w 83"/>
                <a:gd name="T7" fmla="*/ 16 h 45"/>
                <a:gd name="T8" fmla="*/ 54 w 83"/>
                <a:gd name="T9" fmla="*/ 34 h 45"/>
                <a:gd name="T10" fmla="*/ 69 w 83"/>
                <a:gd name="T11" fmla="*/ 21 h 45"/>
                <a:gd name="T12" fmla="*/ 74 w 83"/>
                <a:gd name="T13" fmla="*/ 6 h 45"/>
                <a:gd name="T14" fmla="*/ 71 w 83"/>
                <a:gd name="T15" fmla="*/ 5 h 45"/>
                <a:gd name="T16" fmla="*/ 82 w 83"/>
                <a:gd name="T17" fmla="*/ 9 h 45"/>
                <a:gd name="T18" fmla="*/ 78 w 83"/>
                <a:gd name="T19" fmla="*/ 8 h 45"/>
                <a:gd name="T20" fmla="*/ 28 w 83"/>
                <a:gd name="T21" fmla="*/ 39 h 45"/>
                <a:gd name="T22" fmla="*/ 14 w 83"/>
                <a:gd name="T23" fmla="*/ 33 h 45"/>
                <a:gd name="T24" fmla="*/ 4 w 83"/>
                <a:gd name="T25" fmla="*/ 18 h 45"/>
                <a:gd name="T26" fmla="*/ 0 w 83"/>
                <a:gd name="T27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45">
                  <a:moveTo>
                    <a:pt x="0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3" y="14"/>
                    <a:pt x="9" y="9"/>
                    <a:pt x="11" y="13"/>
                  </a:cubicBezTo>
                  <a:cubicBezTo>
                    <a:pt x="11" y="16"/>
                    <a:pt x="9" y="16"/>
                    <a:pt x="8" y="16"/>
                  </a:cubicBezTo>
                  <a:cubicBezTo>
                    <a:pt x="11" y="32"/>
                    <a:pt x="36" y="42"/>
                    <a:pt x="54" y="34"/>
                  </a:cubicBezTo>
                  <a:cubicBezTo>
                    <a:pt x="61" y="31"/>
                    <a:pt x="66" y="27"/>
                    <a:pt x="69" y="21"/>
                  </a:cubicBezTo>
                  <a:cubicBezTo>
                    <a:pt x="72" y="17"/>
                    <a:pt x="75" y="12"/>
                    <a:pt x="74" y="6"/>
                  </a:cubicBezTo>
                  <a:cubicBezTo>
                    <a:pt x="73" y="6"/>
                    <a:pt x="71" y="6"/>
                    <a:pt x="71" y="5"/>
                  </a:cubicBezTo>
                  <a:cubicBezTo>
                    <a:pt x="72" y="0"/>
                    <a:pt x="83" y="5"/>
                    <a:pt x="82" y="9"/>
                  </a:cubicBezTo>
                  <a:cubicBezTo>
                    <a:pt x="81" y="10"/>
                    <a:pt x="79" y="9"/>
                    <a:pt x="78" y="8"/>
                  </a:cubicBezTo>
                  <a:cubicBezTo>
                    <a:pt x="74" y="30"/>
                    <a:pt x="52" y="45"/>
                    <a:pt x="28" y="39"/>
                  </a:cubicBezTo>
                  <a:cubicBezTo>
                    <a:pt x="23" y="38"/>
                    <a:pt x="19" y="36"/>
                    <a:pt x="14" y="33"/>
                  </a:cubicBezTo>
                  <a:cubicBezTo>
                    <a:pt x="9" y="30"/>
                    <a:pt x="7" y="24"/>
                    <a:pt x="4" y="18"/>
                  </a:cubicBezTo>
                  <a:cubicBezTo>
                    <a:pt x="3" y="18"/>
                    <a:pt x="1" y="18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846" y="1365"/>
              <a:ext cx="16" cy="35"/>
            </a:xfrm>
            <a:custGeom>
              <a:avLst/>
              <a:gdLst>
                <a:gd name="T0" fmla="*/ 6 w 7"/>
                <a:gd name="T1" fmla="*/ 0 h 15"/>
                <a:gd name="T2" fmla="*/ 7 w 7"/>
                <a:gd name="T3" fmla="*/ 14 h 15"/>
                <a:gd name="T4" fmla="*/ 4 w 7"/>
                <a:gd name="T5" fmla="*/ 15 h 15"/>
                <a:gd name="T6" fmla="*/ 6 w 7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5">
                  <a:moveTo>
                    <a:pt x="6" y="0"/>
                  </a:moveTo>
                  <a:cubicBezTo>
                    <a:pt x="7" y="4"/>
                    <a:pt x="7" y="9"/>
                    <a:pt x="7" y="14"/>
                  </a:cubicBezTo>
                  <a:cubicBezTo>
                    <a:pt x="7" y="14"/>
                    <a:pt x="6" y="15"/>
                    <a:pt x="4" y="15"/>
                  </a:cubicBezTo>
                  <a:cubicBezTo>
                    <a:pt x="4" y="12"/>
                    <a:pt x="0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850" y="1535"/>
              <a:ext cx="81" cy="97"/>
            </a:xfrm>
            <a:custGeom>
              <a:avLst/>
              <a:gdLst>
                <a:gd name="T0" fmla="*/ 4 w 34"/>
                <a:gd name="T1" fmla="*/ 27 h 41"/>
                <a:gd name="T2" fmla="*/ 15 w 34"/>
                <a:gd name="T3" fmla="*/ 32 h 41"/>
                <a:gd name="T4" fmla="*/ 25 w 34"/>
                <a:gd name="T5" fmla="*/ 8 h 41"/>
                <a:gd name="T6" fmla="*/ 7 w 34"/>
                <a:gd name="T7" fmla="*/ 11 h 41"/>
                <a:gd name="T8" fmla="*/ 10 w 34"/>
                <a:gd name="T9" fmla="*/ 21 h 41"/>
                <a:gd name="T10" fmla="*/ 15 w 34"/>
                <a:gd name="T11" fmla="*/ 13 h 41"/>
                <a:gd name="T12" fmla="*/ 16 w 34"/>
                <a:gd name="T13" fmla="*/ 16 h 41"/>
                <a:gd name="T14" fmla="*/ 11 w 34"/>
                <a:gd name="T15" fmla="*/ 12 h 41"/>
                <a:gd name="T16" fmla="*/ 24 w 34"/>
                <a:gd name="T17" fmla="*/ 13 h 41"/>
                <a:gd name="T18" fmla="*/ 9 w 34"/>
                <a:gd name="T19" fmla="*/ 24 h 41"/>
                <a:gd name="T20" fmla="*/ 8 w 34"/>
                <a:gd name="T21" fmla="*/ 5 h 41"/>
                <a:gd name="T22" fmla="*/ 32 w 34"/>
                <a:gd name="T23" fmla="*/ 14 h 41"/>
                <a:gd name="T24" fmla="*/ 3 w 34"/>
                <a:gd name="T25" fmla="*/ 30 h 41"/>
                <a:gd name="T26" fmla="*/ 4 w 34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1">
                  <a:moveTo>
                    <a:pt x="4" y="27"/>
                  </a:moveTo>
                  <a:cubicBezTo>
                    <a:pt x="9" y="29"/>
                    <a:pt x="10" y="32"/>
                    <a:pt x="15" y="32"/>
                  </a:cubicBezTo>
                  <a:cubicBezTo>
                    <a:pt x="26" y="31"/>
                    <a:pt x="33" y="15"/>
                    <a:pt x="25" y="8"/>
                  </a:cubicBezTo>
                  <a:cubicBezTo>
                    <a:pt x="20" y="3"/>
                    <a:pt x="10" y="6"/>
                    <a:pt x="7" y="11"/>
                  </a:cubicBezTo>
                  <a:cubicBezTo>
                    <a:pt x="9" y="15"/>
                    <a:pt x="8" y="19"/>
                    <a:pt x="10" y="21"/>
                  </a:cubicBezTo>
                  <a:cubicBezTo>
                    <a:pt x="17" y="26"/>
                    <a:pt x="27" y="13"/>
                    <a:pt x="15" y="13"/>
                  </a:cubicBezTo>
                  <a:cubicBezTo>
                    <a:pt x="18" y="13"/>
                    <a:pt x="17" y="14"/>
                    <a:pt x="16" y="16"/>
                  </a:cubicBezTo>
                  <a:cubicBezTo>
                    <a:pt x="13" y="16"/>
                    <a:pt x="11" y="15"/>
                    <a:pt x="11" y="12"/>
                  </a:cubicBezTo>
                  <a:cubicBezTo>
                    <a:pt x="12" y="6"/>
                    <a:pt x="22" y="10"/>
                    <a:pt x="24" y="13"/>
                  </a:cubicBezTo>
                  <a:cubicBezTo>
                    <a:pt x="27" y="20"/>
                    <a:pt x="17" y="27"/>
                    <a:pt x="9" y="24"/>
                  </a:cubicBezTo>
                  <a:cubicBezTo>
                    <a:pt x="6" y="18"/>
                    <a:pt x="0" y="10"/>
                    <a:pt x="8" y="5"/>
                  </a:cubicBezTo>
                  <a:cubicBezTo>
                    <a:pt x="15" y="0"/>
                    <a:pt x="30" y="1"/>
                    <a:pt x="32" y="14"/>
                  </a:cubicBezTo>
                  <a:cubicBezTo>
                    <a:pt x="34" y="30"/>
                    <a:pt x="15" y="41"/>
                    <a:pt x="3" y="30"/>
                  </a:cubicBezTo>
                  <a:cubicBezTo>
                    <a:pt x="3" y="28"/>
                    <a:pt x="4" y="28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8" y="1363"/>
              <a:ext cx="19" cy="33"/>
            </a:xfrm>
            <a:custGeom>
              <a:avLst/>
              <a:gdLst>
                <a:gd name="T0" fmla="*/ 6 w 8"/>
                <a:gd name="T1" fmla="*/ 0 h 14"/>
                <a:gd name="T2" fmla="*/ 6 w 8"/>
                <a:gd name="T3" fmla="*/ 13 h 14"/>
                <a:gd name="T4" fmla="*/ 6 w 8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6" y="0"/>
                  </a:moveTo>
                  <a:cubicBezTo>
                    <a:pt x="6" y="5"/>
                    <a:pt x="8" y="10"/>
                    <a:pt x="6" y="13"/>
                  </a:cubicBezTo>
                  <a:cubicBezTo>
                    <a:pt x="0" y="14"/>
                    <a:pt x="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2678" y="1228"/>
              <a:ext cx="406" cy="782"/>
            </a:xfrm>
            <a:custGeom>
              <a:avLst/>
              <a:gdLst>
                <a:gd name="T0" fmla="*/ 33 w 172"/>
                <a:gd name="T1" fmla="*/ 44 h 331"/>
                <a:gd name="T2" fmla="*/ 24 w 172"/>
                <a:gd name="T3" fmla="*/ 43 h 331"/>
                <a:gd name="T4" fmla="*/ 13 w 172"/>
                <a:gd name="T5" fmla="*/ 43 h 331"/>
                <a:gd name="T6" fmla="*/ 3 w 172"/>
                <a:gd name="T7" fmla="*/ 41 h 331"/>
                <a:gd name="T8" fmla="*/ 28 w 172"/>
                <a:gd name="T9" fmla="*/ 35 h 331"/>
                <a:gd name="T10" fmla="*/ 52 w 172"/>
                <a:gd name="T11" fmla="*/ 21 h 331"/>
                <a:gd name="T12" fmla="*/ 108 w 172"/>
                <a:gd name="T13" fmla="*/ 23 h 331"/>
                <a:gd name="T14" fmla="*/ 121 w 172"/>
                <a:gd name="T15" fmla="*/ 12 h 331"/>
                <a:gd name="T16" fmla="*/ 137 w 172"/>
                <a:gd name="T17" fmla="*/ 26 h 331"/>
                <a:gd name="T18" fmla="*/ 149 w 172"/>
                <a:gd name="T19" fmla="*/ 7 h 331"/>
                <a:gd name="T20" fmla="*/ 157 w 172"/>
                <a:gd name="T21" fmla="*/ 15 h 331"/>
                <a:gd name="T22" fmla="*/ 144 w 172"/>
                <a:gd name="T23" fmla="*/ 23 h 331"/>
                <a:gd name="T24" fmla="*/ 149 w 172"/>
                <a:gd name="T25" fmla="*/ 46 h 331"/>
                <a:gd name="T26" fmla="*/ 151 w 172"/>
                <a:gd name="T27" fmla="*/ 63 h 331"/>
                <a:gd name="T28" fmla="*/ 127 w 172"/>
                <a:gd name="T29" fmla="*/ 154 h 331"/>
                <a:gd name="T30" fmla="*/ 158 w 172"/>
                <a:gd name="T31" fmla="*/ 193 h 331"/>
                <a:gd name="T32" fmla="*/ 161 w 172"/>
                <a:gd name="T33" fmla="*/ 197 h 331"/>
                <a:gd name="T34" fmla="*/ 162 w 172"/>
                <a:gd name="T35" fmla="*/ 205 h 331"/>
                <a:gd name="T36" fmla="*/ 123 w 172"/>
                <a:gd name="T37" fmla="*/ 243 h 331"/>
                <a:gd name="T38" fmla="*/ 146 w 172"/>
                <a:gd name="T39" fmla="*/ 326 h 331"/>
                <a:gd name="T40" fmla="*/ 80 w 172"/>
                <a:gd name="T41" fmla="*/ 245 h 331"/>
                <a:gd name="T42" fmla="*/ 82 w 172"/>
                <a:gd name="T43" fmla="*/ 320 h 331"/>
                <a:gd name="T44" fmla="*/ 46 w 172"/>
                <a:gd name="T45" fmla="*/ 328 h 331"/>
                <a:gd name="T46" fmla="*/ 76 w 172"/>
                <a:gd name="T47" fmla="*/ 245 h 331"/>
                <a:gd name="T48" fmla="*/ 67 w 172"/>
                <a:gd name="T49" fmla="*/ 131 h 331"/>
                <a:gd name="T50" fmla="*/ 13 w 172"/>
                <a:gd name="T51" fmla="*/ 202 h 331"/>
                <a:gd name="T52" fmla="*/ 23 w 172"/>
                <a:gd name="T53" fmla="*/ 192 h 331"/>
                <a:gd name="T54" fmla="*/ 27 w 172"/>
                <a:gd name="T55" fmla="*/ 191 h 331"/>
                <a:gd name="T56" fmla="*/ 39 w 172"/>
                <a:gd name="T57" fmla="*/ 83 h 331"/>
                <a:gd name="T58" fmla="*/ 42 w 172"/>
                <a:gd name="T59" fmla="*/ 58 h 331"/>
                <a:gd name="T60" fmla="*/ 45 w 172"/>
                <a:gd name="T61" fmla="*/ 41 h 331"/>
                <a:gd name="T62" fmla="*/ 36 w 172"/>
                <a:gd name="T63" fmla="*/ 71 h 331"/>
                <a:gd name="T64" fmla="*/ 39 w 172"/>
                <a:gd name="T65" fmla="*/ 54 h 331"/>
                <a:gd name="T66" fmla="*/ 39 w 172"/>
                <a:gd name="T67" fmla="*/ 54 h 331"/>
                <a:gd name="T68" fmla="*/ 39 w 172"/>
                <a:gd name="T69" fmla="*/ 78 h 331"/>
                <a:gd name="T70" fmla="*/ 49 w 172"/>
                <a:gd name="T71" fmla="*/ 26 h 331"/>
                <a:gd name="T72" fmla="*/ 43 w 172"/>
                <a:gd name="T73" fmla="*/ 91 h 331"/>
                <a:gd name="T74" fmla="*/ 124 w 172"/>
                <a:gd name="T75" fmla="*/ 106 h 331"/>
                <a:gd name="T76" fmla="*/ 88 w 172"/>
                <a:gd name="T77" fmla="*/ 32 h 331"/>
                <a:gd name="T78" fmla="*/ 52 w 172"/>
                <a:gd name="T79" fmla="*/ 236 h 331"/>
                <a:gd name="T80" fmla="*/ 113 w 172"/>
                <a:gd name="T81" fmla="*/ 194 h 331"/>
                <a:gd name="T82" fmla="*/ 60 w 172"/>
                <a:gd name="T83" fmla="*/ 198 h 331"/>
                <a:gd name="T84" fmla="*/ 53 w 172"/>
                <a:gd name="T85" fmla="*/ 44 h 331"/>
                <a:gd name="T86" fmla="*/ 78 w 172"/>
                <a:gd name="T87" fmla="*/ 316 h 331"/>
                <a:gd name="T88" fmla="*/ 75 w 172"/>
                <a:gd name="T89" fmla="*/ 179 h 331"/>
                <a:gd name="T90" fmla="*/ 75 w 172"/>
                <a:gd name="T91" fmla="*/ 179 h 331"/>
                <a:gd name="T92" fmla="*/ 107 w 172"/>
                <a:gd name="T93" fmla="*/ 120 h 331"/>
                <a:gd name="T94" fmla="*/ 118 w 172"/>
                <a:gd name="T95" fmla="*/ 35 h 331"/>
                <a:gd name="T96" fmla="*/ 118 w 172"/>
                <a:gd name="T97" fmla="*/ 35 h 331"/>
                <a:gd name="T98" fmla="*/ 110 w 172"/>
                <a:gd name="T99" fmla="*/ 182 h 331"/>
                <a:gd name="T100" fmla="*/ 130 w 172"/>
                <a:gd name="T101" fmla="*/ 17 h 331"/>
                <a:gd name="T102" fmla="*/ 145 w 172"/>
                <a:gd name="T103" fmla="*/ 43 h 331"/>
                <a:gd name="T104" fmla="*/ 145 w 172"/>
                <a:gd name="T105" fmla="*/ 43 h 331"/>
                <a:gd name="T106" fmla="*/ 129 w 172"/>
                <a:gd name="T107" fmla="*/ 32 h 331"/>
                <a:gd name="T108" fmla="*/ 155 w 172"/>
                <a:gd name="T109" fmla="*/ 322 h 331"/>
                <a:gd name="T110" fmla="*/ 138 w 172"/>
                <a:gd name="T111" fmla="*/ 29 h 331"/>
                <a:gd name="T112" fmla="*/ 145 w 172"/>
                <a:gd name="T113" fmla="*/ 68 h 331"/>
                <a:gd name="T114" fmla="*/ 138 w 172"/>
                <a:gd name="T115" fmla="*/ 65 h 331"/>
                <a:gd name="T116" fmla="*/ 139 w 172"/>
                <a:gd name="T117" fmla="*/ 7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331">
                  <a:moveTo>
                    <a:pt x="45" y="41"/>
                  </a:moveTo>
                  <a:cubicBezTo>
                    <a:pt x="45" y="39"/>
                    <a:pt x="44" y="38"/>
                    <a:pt x="42" y="37"/>
                  </a:cubicBezTo>
                  <a:cubicBezTo>
                    <a:pt x="36" y="37"/>
                    <a:pt x="39" y="44"/>
                    <a:pt x="33" y="44"/>
                  </a:cubicBezTo>
                  <a:cubicBezTo>
                    <a:pt x="31" y="42"/>
                    <a:pt x="34" y="40"/>
                    <a:pt x="35" y="37"/>
                  </a:cubicBezTo>
                  <a:cubicBezTo>
                    <a:pt x="34" y="35"/>
                    <a:pt x="31" y="37"/>
                    <a:pt x="29" y="37"/>
                  </a:cubicBezTo>
                  <a:cubicBezTo>
                    <a:pt x="28" y="40"/>
                    <a:pt x="27" y="45"/>
                    <a:pt x="24" y="43"/>
                  </a:cubicBezTo>
                  <a:cubicBezTo>
                    <a:pt x="22" y="41"/>
                    <a:pt x="25" y="39"/>
                    <a:pt x="25" y="36"/>
                  </a:cubicBezTo>
                  <a:cubicBezTo>
                    <a:pt x="25" y="33"/>
                    <a:pt x="21" y="33"/>
                    <a:pt x="18" y="34"/>
                  </a:cubicBezTo>
                  <a:cubicBezTo>
                    <a:pt x="17" y="37"/>
                    <a:pt x="17" y="42"/>
                    <a:pt x="13" y="43"/>
                  </a:cubicBezTo>
                  <a:cubicBezTo>
                    <a:pt x="8" y="40"/>
                    <a:pt x="15" y="36"/>
                    <a:pt x="14" y="32"/>
                  </a:cubicBezTo>
                  <a:cubicBezTo>
                    <a:pt x="10" y="31"/>
                    <a:pt x="6" y="34"/>
                    <a:pt x="4" y="37"/>
                  </a:cubicBezTo>
                  <a:cubicBezTo>
                    <a:pt x="3" y="39"/>
                    <a:pt x="5" y="40"/>
                    <a:pt x="3" y="41"/>
                  </a:cubicBezTo>
                  <a:cubicBezTo>
                    <a:pt x="1" y="42"/>
                    <a:pt x="1" y="41"/>
                    <a:pt x="0" y="40"/>
                  </a:cubicBezTo>
                  <a:cubicBezTo>
                    <a:pt x="1" y="33"/>
                    <a:pt x="11" y="25"/>
                    <a:pt x="17" y="32"/>
                  </a:cubicBezTo>
                  <a:cubicBezTo>
                    <a:pt x="21" y="29"/>
                    <a:pt x="26" y="31"/>
                    <a:pt x="28" y="35"/>
                  </a:cubicBezTo>
                  <a:cubicBezTo>
                    <a:pt x="32" y="32"/>
                    <a:pt x="35" y="34"/>
                    <a:pt x="38" y="35"/>
                  </a:cubicBezTo>
                  <a:cubicBezTo>
                    <a:pt x="38" y="33"/>
                    <a:pt x="33" y="31"/>
                    <a:pt x="32" y="27"/>
                  </a:cubicBezTo>
                  <a:cubicBezTo>
                    <a:pt x="38" y="26"/>
                    <a:pt x="45" y="23"/>
                    <a:pt x="52" y="21"/>
                  </a:cubicBezTo>
                  <a:cubicBezTo>
                    <a:pt x="53" y="26"/>
                    <a:pt x="52" y="33"/>
                    <a:pt x="52" y="38"/>
                  </a:cubicBezTo>
                  <a:cubicBezTo>
                    <a:pt x="63" y="27"/>
                    <a:pt x="82" y="14"/>
                    <a:pt x="103" y="21"/>
                  </a:cubicBezTo>
                  <a:cubicBezTo>
                    <a:pt x="104" y="21"/>
                    <a:pt x="106" y="22"/>
                    <a:pt x="108" y="23"/>
                  </a:cubicBezTo>
                  <a:cubicBezTo>
                    <a:pt x="109" y="23"/>
                    <a:pt x="110" y="24"/>
                    <a:pt x="111" y="25"/>
                  </a:cubicBezTo>
                  <a:cubicBezTo>
                    <a:pt x="115" y="27"/>
                    <a:pt x="118" y="31"/>
                    <a:pt x="123" y="33"/>
                  </a:cubicBezTo>
                  <a:cubicBezTo>
                    <a:pt x="124" y="25"/>
                    <a:pt x="119" y="19"/>
                    <a:pt x="121" y="12"/>
                  </a:cubicBezTo>
                  <a:cubicBezTo>
                    <a:pt x="126" y="14"/>
                    <a:pt x="131" y="14"/>
                    <a:pt x="137" y="15"/>
                  </a:cubicBezTo>
                  <a:cubicBezTo>
                    <a:pt x="137" y="19"/>
                    <a:pt x="134" y="19"/>
                    <a:pt x="134" y="22"/>
                  </a:cubicBezTo>
                  <a:cubicBezTo>
                    <a:pt x="136" y="22"/>
                    <a:pt x="136" y="25"/>
                    <a:pt x="137" y="26"/>
                  </a:cubicBezTo>
                  <a:cubicBezTo>
                    <a:pt x="144" y="24"/>
                    <a:pt x="138" y="17"/>
                    <a:pt x="139" y="12"/>
                  </a:cubicBezTo>
                  <a:cubicBezTo>
                    <a:pt x="145" y="12"/>
                    <a:pt x="142" y="19"/>
                    <a:pt x="146" y="21"/>
                  </a:cubicBezTo>
                  <a:cubicBezTo>
                    <a:pt x="153" y="19"/>
                    <a:pt x="146" y="11"/>
                    <a:pt x="149" y="7"/>
                  </a:cubicBezTo>
                  <a:cubicBezTo>
                    <a:pt x="152" y="6"/>
                    <a:pt x="152" y="11"/>
                    <a:pt x="153" y="13"/>
                  </a:cubicBezTo>
                  <a:cubicBezTo>
                    <a:pt x="160" y="14"/>
                    <a:pt x="157" y="3"/>
                    <a:pt x="156" y="0"/>
                  </a:cubicBezTo>
                  <a:cubicBezTo>
                    <a:pt x="161" y="0"/>
                    <a:pt x="162" y="13"/>
                    <a:pt x="157" y="15"/>
                  </a:cubicBezTo>
                  <a:cubicBezTo>
                    <a:pt x="156" y="15"/>
                    <a:pt x="155" y="16"/>
                    <a:pt x="153" y="16"/>
                  </a:cubicBezTo>
                  <a:cubicBezTo>
                    <a:pt x="151" y="19"/>
                    <a:pt x="151" y="22"/>
                    <a:pt x="148" y="24"/>
                  </a:cubicBezTo>
                  <a:cubicBezTo>
                    <a:pt x="146" y="24"/>
                    <a:pt x="145" y="23"/>
                    <a:pt x="144" y="23"/>
                  </a:cubicBezTo>
                  <a:cubicBezTo>
                    <a:pt x="143" y="26"/>
                    <a:pt x="141" y="27"/>
                    <a:pt x="139" y="29"/>
                  </a:cubicBezTo>
                  <a:cubicBezTo>
                    <a:pt x="140" y="30"/>
                    <a:pt x="143" y="26"/>
                    <a:pt x="146" y="29"/>
                  </a:cubicBezTo>
                  <a:cubicBezTo>
                    <a:pt x="147" y="34"/>
                    <a:pt x="148" y="40"/>
                    <a:pt x="149" y="46"/>
                  </a:cubicBezTo>
                  <a:cubicBezTo>
                    <a:pt x="141" y="48"/>
                    <a:pt x="136" y="42"/>
                    <a:pt x="128" y="40"/>
                  </a:cubicBezTo>
                  <a:cubicBezTo>
                    <a:pt x="131" y="47"/>
                    <a:pt x="135" y="52"/>
                    <a:pt x="136" y="61"/>
                  </a:cubicBezTo>
                  <a:cubicBezTo>
                    <a:pt x="139" y="58"/>
                    <a:pt x="148" y="58"/>
                    <a:pt x="151" y="63"/>
                  </a:cubicBezTo>
                  <a:cubicBezTo>
                    <a:pt x="152" y="71"/>
                    <a:pt x="148" y="78"/>
                    <a:pt x="139" y="78"/>
                  </a:cubicBezTo>
                  <a:cubicBezTo>
                    <a:pt x="135" y="96"/>
                    <a:pt x="127" y="110"/>
                    <a:pt x="114" y="117"/>
                  </a:cubicBezTo>
                  <a:cubicBezTo>
                    <a:pt x="115" y="129"/>
                    <a:pt x="122" y="143"/>
                    <a:pt x="127" y="154"/>
                  </a:cubicBezTo>
                  <a:cubicBezTo>
                    <a:pt x="134" y="170"/>
                    <a:pt x="140" y="183"/>
                    <a:pt x="152" y="193"/>
                  </a:cubicBezTo>
                  <a:cubicBezTo>
                    <a:pt x="158" y="192"/>
                    <a:pt x="163" y="183"/>
                    <a:pt x="169" y="185"/>
                  </a:cubicBezTo>
                  <a:cubicBezTo>
                    <a:pt x="167" y="189"/>
                    <a:pt x="161" y="190"/>
                    <a:pt x="158" y="193"/>
                  </a:cubicBezTo>
                  <a:cubicBezTo>
                    <a:pt x="162" y="194"/>
                    <a:pt x="166" y="191"/>
                    <a:pt x="172" y="191"/>
                  </a:cubicBezTo>
                  <a:cubicBezTo>
                    <a:pt x="172" y="191"/>
                    <a:pt x="172" y="192"/>
                    <a:pt x="172" y="192"/>
                  </a:cubicBezTo>
                  <a:cubicBezTo>
                    <a:pt x="171" y="197"/>
                    <a:pt x="164" y="194"/>
                    <a:pt x="161" y="197"/>
                  </a:cubicBezTo>
                  <a:cubicBezTo>
                    <a:pt x="159" y="196"/>
                    <a:pt x="159" y="197"/>
                    <a:pt x="157" y="197"/>
                  </a:cubicBezTo>
                  <a:cubicBezTo>
                    <a:pt x="158" y="199"/>
                    <a:pt x="160" y="199"/>
                    <a:pt x="162" y="201"/>
                  </a:cubicBezTo>
                  <a:cubicBezTo>
                    <a:pt x="163" y="202"/>
                    <a:pt x="161" y="203"/>
                    <a:pt x="162" y="205"/>
                  </a:cubicBezTo>
                  <a:cubicBezTo>
                    <a:pt x="133" y="189"/>
                    <a:pt x="123" y="152"/>
                    <a:pt x="111" y="122"/>
                  </a:cubicBezTo>
                  <a:cubicBezTo>
                    <a:pt x="117" y="162"/>
                    <a:pt x="140" y="240"/>
                    <a:pt x="140" y="240"/>
                  </a:cubicBezTo>
                  <a:cubicBezTo>
                    <a:pt x="136" y="241"/>
                    <a:pt x="128" y="242"/>
                    <a:pt x="123" y="243"/>
                  </a:cubicBezTo>
                  <a:cubicBezTo>
                    <a:pt x="127" y="263"/>
                    <a:pt x="131" y="287"/>
                    <a:pt x="135" y="308"/>
                  </a:cubicBezTo>
                  <a:cubicBezTo>
                    <a:pt x="143" y="311"/>
                    <a:pt x="154" y="319"/>
                    <a:pt x="163" y="322"/>
                  </a:cubicBezTo>
                  <a:cubicBezTo>
                    <a:pt x="162" y="328"/>
                    <a:pt x="150" y="325"/>
                    <a:pt x="146" y="326"/>
                  </a:cubicBezTo>
                  <a:cubicBezTo>
                    <a:pt x="142" y="328"/>
                    <a:pt x="138" y="329"/>
                    <a:pt x="133" y="328"/>
                  </a:cubicBezTo>
                  <a:cubicBezTo>
                    <a:pt x="132" y="305"/>
                    <a:pt x="126" y="269"/>
                    <a:pt x="119" y="243"/>
                  </a:cubicBezTo>
                  <a:cubicBezTo>
                    <a:pt x="106" y="245"/>
                    <a:pt x="94" y="245"/>
                    <a:pt x="80" y="245"/>
                  </a:cubicBezTo>
                  <a:cubicBezTo>
                    <a:pt x="80" y="264"/>
                    <a:pt x="81" y="290"/>
                    <a:pt x="81" y="309"/>
                  </a:cubicBezTo>
                  <a:cubicBezTo>
                    <a:pt x="81" y="310"/>
                    <a:pt x="81" y="312"/>
                    <a:pt x="81" y="313"/>
                  </a:cubicBezTo>
                  <a:cubicBezTo>
                    <a:pt x="81" y="315"/>
                    <a:pt x="81" y="316"/>
                    <a:pt x="82" y="320"/>
                  </a:cubicBezTo>
                  <a:cubicBezTo>
                    <a:pt x="82" y="323"/>
                    <a:pt x="82" y="324"/>
                    <a:pt x="82" y="327"/>
                  </a:cubicBezTo>
                  <a:cubicBezTo>
                    <a:pt x="79" y="330"/>
                    <a:pt x="73" y="328"/>
                    <a:pt x="68" y="328"/>
                  </a:cubicBezTo>
                  <a:cubicBezTo>
                    <a:pt x="60" y="328"/>
                    <a:pt x="52" y="331"/>
                    <a:pt x="46" y="328"/>
                  </a:cubicBezTo>
                  <a:cubicBezTo>
                    <a:pt x="47" y="324"/>
                    <a:pt x="51" y="323"/>
                    <a:pt x="54" y="322"/>
                  </a:cubicBezTo>
                  <a:cubicBezTo>
                    <a:pt x="63" y="317"/>
                    <a:pt x="71" y="315"/>
                    <a:pt x="78" y="311"/>
                  </a:cubicBezTo>
                  <a:cubicBezTo>
                    <a:pt x="79" y="289"/>
                    <a:pt x="79" y="264"/>
                    <a:pt x="76" y="245"/>
                  </a:cubicBezTo>
                  <a:cubicBezTo>
                    <a:pt x="68" y="242"/>
                    <a:pt x="57" y="242"/>
                    <a:pt x="49" y="239"/>
                  </a:cubicBezTo>
                  <a:cubicBezTo>
                    <a:pt x="48" y="234"/>
                    <a:pt x="52" y="226"/>
                    <a:pt x="53" y="218"/>
                  </a:cubicBezTo>
                  <a:cubicBezTo>
                    <a:pt x="59" y="191"/>
                    <a:pt x="65" y="162"/>
                    <a:pt x="67" y="131"/>
                  </a:cubicBezTo>
                  <a:cubicBezTo>
                    <a:pt x="60" y="153"/>
                    <a:pt x="42" y="180"/>
                    <a:pt x="29" y="195"/>
                  </a:cubicBezTo>
                  <a:cubicBezTo>
                    <a:pt x="23" y="197"/>
                    <a:pt x="21" y="202"/>
                    <a:pt x="15" y="204"/>
                  </a:cubicBezTo>
                  <a:cubicBezTo>
                    <a:pt x="15" y="203"/>
                    <a:pt x="14" y="203"/>
                    <a:pt x="13" y="202"/>
                  </a:cubicBezTo>
                  <a:cubicBezTo>
                    <a:pt x="15" y="198"/>
                    <a:pt x="20" y="199"/>
                    <a:pt x="23" y="196"/>
                  </a:cubicBezTo>
                  <a:cubicBezTo>
                    <a:pt x="20" y="193"/>
                    <a:pt x="8" y="197"/>
                    <a:pt x="5" y="192"/>
                  </a:cubicBezTo>
                  <a:cubicBezTo>
                    <a:pt x="9" y="189"/>
                    <a:pt x="16" y="194"/>
                    <a:pt x="23" y="192"/>
                  </a:cubicBezTo>
                  <a:cubicBezTo>
                    <a:pt x="17" y="188"/>
                    <a:pt x="10" y="185"/>
                    <a:pt x="4" y="180"/>
                  </a:cubicBezTo>
                  <a:cubicBezTo>
                    <a:pt x="7" y="177"/>
                    <a:pt x="10" y="182"/>
                    <a:pt x="13" y="183"/>
                  </a:cubicBezTo>
                  <a:cubicBezTo>
                    <a:pt x="18" y="186"/>
                    <a:pt x="22" y="189"/>
                    <a:pt x="27" y="191"/>
                  </a:cubicBezTo>
                  <a:cubicBezTo>
                    <a:pt x="43" y="176"/>
                    <a:pt x="63" y="142"/>
                    <a:pt x="66" y="119"/>
                  </a:cubicBezTo>
                  <a:cubicBezTo>
                    <a:pt x="57" y="115"/>
                    <a:pt x="48" y="110"/>
                    <a:pt x="44" y="102"/>
                  </a:cubicBezTo>
                  <a:cubicBezTo>
                    <a:pt x="41" y="96"/>
                    <a:pt x="39" y="90"/>
                    <a:pt x="39" y="83"/>
                  </a:cubicBezTo>
                  <a:cubicBezTo>
                    <a:pt x="33" y="85"/>
                    <a:pt x="26" y="82"/>
                    <a:pt x="25" y="76"/>
                  </a:cubicBezTo>
                  <a:cubicBezTo>
                    <a:pt x="25" y="70"/>
                    <a:pt x="32" y="62"/>
                    <a:pt x="40" y="67"/>
                  </a:cubicBezTo>
                  <a:cubicBezTo>
                    <a:pt x="41" y="64"/>
                    <a:pt x="41" y="60"/>
                    <a:pt x="42" y="58"/>
                  </a:cubicBezTo>
                  <a:cubicBezTo>
                    <a:pt x="42" y="58"/>
                    <a:pt x="40" y="59"/>
                    <a:pt x="39" y="59"/>
                  </a:cubicBezTo>
                  <a:cubicBezTo>
                    <a:pt x="35" y="56"/>
                    <a:pt x="34" y="50"/>
                    <a:pt x="27" y="50"/>
                  </a:cubicBezTo>
                  <a:cubicBezTo>
                    <a:pt x="29" y="44"/>
                    <a:pt x="39" y="44"/>
                    <a:pt x="45" y="41"/>
                  </a:cubicBezTo>
                  <a:close/>
                  <a:moveTo>
                    <a:pt x="29" y="77"/>
                  </a:moveTo>
                  <a:cubicBezTo>
                    <a:pt x="30" y="79"/>
                    <a:pt x="34" y="83"/>
                    <a:pt x="36" y="80"/>
                  </a:cubicBezTo>
                  <a:cubicBezTo>
                    <a:pt x="31" y="80"/>
                    <a:pt x="31" y="72"/>
                    <a:pt x="36" y="71"/>
                  </a:cubicBezTo>
                  <a:cubicBezTo>
                    <a:pt x="38" y="70"/>
                    <a:pt x="39" y="74"/>
                    <a:pt x="39" y="71"/>
                  </a:cubicBezTo>
                  <a:cubicBezTo>
                    <a:pt x="36" y="65"/>
                    <a:pt x="27" y="71"/>
                    <a:pt x="29" y="77"/>
                  </a:cubicBezTo>
                  <a:close/>
                  <a:moveTo>
                    <a:pt x="39" y="54"/>
                  </a:moveTo>
                  <a:cubicBezTo>
                    <a:pt x="41" y="50"/>
                    <a:pt x="45" y="47"/>
                    <a:pt x="45" y="44"/>
                  </a:cubicBezTo>
                  <a:cubicBezTo>
                    <a:pt x="42" y="46"/>
                    <a:pt x="37" y="46"/>
                    <a:pt x="34" y="49"/>
                  </a:cubicBezTo>
                  <a:cubicBezTo>
                    <a:pt x="36" y="50"/>
                    <a:pt x="37" y="53"/>
                    <a:pt x="39" y="54"/>
                  </a:cubicBezTo>
                  <a:close/>
                  <a:moveTo>
                    <a:pt x="39" y="78"/>
                  </a:moveTo>
                  <a:cubicBezTo>
                    <a:pt x="39" y="76"/>
                    <a:pt x="38" y="74"/>
                    <a:pt x="36" y="74"/>
                  </a:cubicBezTo>
                  <a:cubicBezTo>
                    <a:pt x="34" y="77"/>
                    <a:pt x="36" y="79"/>
                    <a:pt x="39" y="78"/>
                  </a:cubicBezTo>
                  <a:close/>
                  <a:moveTo>
                    <a:pt x="46" y="34"/>
                  </a:moveTo>
                  <a:cubicBezTo>
                    <a:pt x="47" y="35"/>
                    <a:pt x="47" y="38"/>
                    <a:pt x="49" y="38"/>
                  </a:cubicBezTo>
                  <a:cubicBezTo>
                    <a:pt x="50" y="36"/>
                    <a:pt x="50" y="29"/>
                    <a:pt x="49" y="26"/>
                  </a:cubicBezTo>
                  <a:cubicBezTo>
                    <a:pt x="45" y="27"/>
                    <a:pt x="40" y="28"/>
                    <a:pt x="37" y="30"/>
                  </a:cubicBezTo>
                  <a:cubicBezTo>
                    <a:pt x="40" y="31"/>
                    <a:pt x="41" y="35"/>
                    <a:pt x="46" y="34"/>
                  </a:cubicBezTo>
                  <a:close/>
                  <a:moveTo>
                    <a:pt x="43" y="91"/>
                  </a:moveTo>
                  <a:cubicBezTo>
                    <a:pt x="48" y="103"/>
                    <a:pt x="53" y="110"/>
                    <a:pt x="65" y="115"/>
                  </a:cubicBezTo>
                  <a:cubicBezTo>
                    <a:pt x="74" y="118"/>
                    <a:pt x="87" y="122"/>
                    <a:pt x="98" y="120"/>
                  </a:cubicBezTo>
                  <a:cubicBezTo>
                    <a:pt x="109" y="117"/>
                    <a:pt x="117" y="111"/>
                    <a:pt x="124" y="106"/>
                  </a:cubicBezTo>
                  <a:cubicBezTo>
                    <a:pt x="133" y="91"/>
                    <a:pt x="139" y="82"/>
                    <a:pt x="131" y="54"/>
                  </a:cubicBezTo>
                  <a:cubicBezTo>
                    <a:pt x="131" y="53"/>
                    <a:pt x="125" y="43"/>
                    <a:pt x="121" y="38"/>
                  </a:cubicBezTo>
                  <a:cubicBezTo>
                    <a:pt x="109" y="41"/>
                    <a:pt x="96" y="38"/>
                    <a:pt x="88" y="32"/>
                  </a:cubicBezTo>
                  <a:cubicBezTo>
                    <a:pt x="79" y="40"/>
                    <a:pt x="62" y="46"/>
                    <a:pt x="49" y="47"/>
                  </a:cubicBezTo>
                  <a:cubicBezTo>
                    <a:pt x="44" y="60"/>
                    <a:pt x="39" y="77"/>
                    <a:pt x="43" y="91"/>
                  </a:cubicBezTo>
                  <a:close/>
                  <a:moveTo>
                    <a:pt x="52" y="236"/>
                  </a:moveTo>
                  <a:cubicBezTo>
                    <a:pt x="75" y="246"/>
                    <a:pt x="111" y="244"/>
                    <a:pt x="136" y="237"/>
                  </a:cubicBezTo>
                  <a:cubicBezTo>
                    <a:pt x="134" y="225"/>
                    <a:pt x="127" y="217"/>
                    <a:pt x="126" y="204"/>
                  </a:cubicBezTo>
                  <a:cubicBezTo>
                    <a:pt x="121" y="202"/>
                    <a:pt x="116" y="198"/>
                    <a:pt x="113" y="194"/>
                  </a:cubicBezTo>
                  <a:cubicBezTo>
                    <a:pt x="110" y="191"/>
                    <a:pt x="108" y="187"/>
                    <a:pt x="107" y="183"/>
                  </a:cubicBezTo>
                  <a:cubicBezTo>
                    <a:pt x="98" y="182"/>
                    <a:pt x="87" y="182"/>
                    <a:pt x="79" y="180"/>
                  </a:cubicBezTo>
                  <a:cubicBezTo>
                    <a:pt x="75" y="188"/>
                    <a:pt x="69" y="197"/>
                    <a:pt x="60" y="198"/>
                  </a:cubicBezTo>
                  <a:cubicBezTo>
                    <a:pt x="58" y="209"/>
                    <a:pt x="54" y="225"/>
                    <a:pt x="52" y="236"/>
                  </a:cubicBezTo>
                  <a:close/>
                  <a:moveTo>
                    <a:pt x="92" y="23"/>
                  </a:moveTo>
                  <a:cubicBezTo>
                    <a:pt x="72" y="22"/>
                    <a:pt x="62" y="33"/>
                    <a:pt x="53" y="44"/>
                  </a:cubicBezTo>
                  <a:cubicBezTo>
                    <a:pt x="70" y="41"/>
                    <a:pt x="86" y="35"/>
                    <a:pt x="92" y="23"/>
                  </a:cubicBezTo>
                  <a:close/>
                  <a:moveTo>
                    <a:pt x="78" y="324"/>
                  </a:moveTo>
                  <a:cubicBezTo>
                    <a:pt x="78" y="321"/>
                    <a:pt x="79" y="320"/>
                    <a:pt x="78" y="316"/>
                  </a:cubicBezTo>
                  <a:cubicBezTo>
                    <a:pt x="70" y="318"/>
                    <a:pt x="61" y="322"/>
                    <a:pt x="54" y="326"/>
                  </a:cubicBezTo>
                  <a:cubicBezTo>
                    <a:pt x="61" y="324"/>
                    <a:pt x="69" y="326"/>
                    <a:pt x="78" y="324"/>
                  </a:cubicBezTo>
                  <a:close/>
                  <a:moveTo>
                    <a:pt x="75" y="179"/>
                  </a:moveTo>
                  <a:cubicBezTo>
                    <a:pt x="72" y="179"/>
                    <a:pt x="66" y="178"/>
                    <a:pt x="64" y="177"/>
                  </a:cubicBezTo>
                  <a:cubicBezTo>
                    <a:pt x="63" y="183"/>
                    <a:pt x="62" y="189"/>
                    <a:pt x="61" y="195"/>
                  </a:cubicBezTo>
                  <a:cubicBezTo>
                    <a:pt x="69" y="193"/>
                    <a:pt x="73" y="187"/>
                    <a:pt x="75" y="179"/>
                  </a:cubicBezTo>
                  <a:close/>
                  <a:moveTo>
                    <a:pt x="65" y="174"/>
                  </a:moveTo>
                  <a:cubicBezTo>
                    <a:pt x="81" y="178"/>
                    <a:pt x="101" y="182"/>
                    <a:pt x="119" y="177"/>
                  </a:cubicBezTo>
                  <a:cubicBezTo>
                    <a:pt x="114" y="157"/>
                    <a:pt x="110" y="136"/>
                    <a:pt x="107" y="120"/>
                  </a:cubicBezTo>
                  <a:cubicBezTo>
                    <a:pt x="96" y="124"/>
                    <a:pt x="84" y="124"/>
                    <a:pt x="72" y="121"/>
                  </a:cubicBezTo>
                  <a:cubicBezTo>
                    <a:pt x="69" y="139"/>
                    <a:pt x="68" y="155"/>
                    <a:pt x="65" y="174"/>
                  </a:cubicBezTo>
                  <a:close/>
                  <a:moveTo>
                    <a:pt x="118" y="35"/>
                  </a:moveTo>
                  <a:cubicBezTo>
                    <a:pt x="111" y="30"/>
                    <a:pt x="106" y="26"/>
                    <a:pt x="97" y="23"/>
                  </a:cubicBezTo>
                  <a:cubicBezTo>
                    <a:pt x="94" y="25"/>
                    <a:pt x="93" y="28"/>
                    <a:pt x="91" y="30"/>
                  </a:cubicBezTo>
                  <a:cubicBezTo>
                    <a:pt x="97" y="34"/>
                    <a:pt x="109" y="39"/>
                    <a:pt x="118" y="35"/>
                  </a:cubicBezTo>
                  <a:close/>
                  <a:moveTo>
                    <a:pt x="124" y="199"/>
                  </a:moveTo>
                  <a:cubicBezTo>
                    <a:pt x="122" y="194"/>
                    <a:pt x="122" y="187"/>
                    <a:pt x="120" y="182"/>
                  </a:cubicBezTo>
                  <a:cubicBezTo>
                    <a:pt x="116" y="181"/>
                    <a:pt x="113" y="182"/>
                    <a:pt x="110" y="182"/>
                  </a:cubicBezTo>
                  <a:cubicBezTo>
                    <a:pt x="111" y="191"/>
                    <a:pt x="118" y="195"/>
                    <a:pt x="124" y="199"/>
                  </a:cubicBezTo>
                  <a:close/>
                  <a:moveTo>
                    <a:pt x="127" y="30"/>
                  </a:moveTo>
                  <a:cubicBezTo>
                    <a:pt x="127" y="25"/>
                    <a:pt x="132" y="21"/>
                    <a:pt x="130" y="17"/>
                  </a:cubicBezTo>
                  <a:cubicBezTo>
                    <a:pt x="129" y="18"/>
                    <a:pt x="126" y="17"/>
                    <a:pt x="124" y="16"/>
                  </a:cubicBezTo>
                  <a:cubicBezTo>
                    <a:pt x="125" y="22"/>
                    <a:pt x="125" y="26"/>
                    <a:pt x="127" y="30"/>
                  </a:cubicBezTo>
                  <a:close/>
                  <a:moveTo>
                    <a:pt x="145" y="43"/>
                  </a:moveTo>
                  <a:cubicBezTo>
                    <a:pt x="145" y="39"/>
                    <a:pt x="144" y="35"/>
                    <a:pt x="143" y="32"/>
                  </a:cubicBezTo>
                  <a:cubicBezTo>
                    <a:pt x="138" y="34"/>
                    <a:pt x="133" y="35"/>
                    <a:pt x="128" y="37"/>
                  </a:cubicBezTo>
                  <a:cubicBezTo>
                    <a:pt x="135" y="38"/>
                    <a:pt x="138" y="43"/>
                    <a:pt x="145" y="43"/>
                  </a:cubicBezTo>
                  <a:close/>
                  <a:moveTo>
                    <a:pt x="134" y="28"/>
                  </a:moveTo>
                  <a:cubicBezTo>
                    <a:pt x="132" y="28"/>
                    <a:pt x="133" y="25"/>
                    <a:pt x="132" y="25"/>
                  </a:cubicBezTo>
                  <a:cubicBezTo>
                    <a:pt x="131" y="28"/>
                    <a:pt x="130" y="30"/>
                    <a:pt x="129" y="32"/>
                  </a:cubicBezTo>
                  <a:cubicBezTo>
                    <a:pt x="132" y="32"/>
                    <a:pt x="133" y="30"/>
                    <a:pt x="134" y="28"/>
                  </a:cubicBezTo>
                  <a:close/>
                  <a:moveTo>
                    <a:pt x="136" y="324"/>
                  </a:moveTo>
                  <a:cubicBezTo>
                    <a:pt x="141" y="323"/>
                    <a:pt x="152" y="324"/>
                    <a:pt x="155" y="322"/>
                  </a:cubicBezTo>
                  <a:cubicBezTo>
                    <a:pt x="151" y="319"/>
                    <a:pt x="139" y="315"/>
                    <a:pt x="135" y="313"/>
                  </a:cubicBezTo>
                  <a:cubicBezTo>
                    <a:pt x="135" y="318"/>
                    <a:pt x="136" y="320"/>
                    <a:pt x="136" y="324"/>
                  </a:cubicBezTo>
                  <a:close/>
                  <a:moveTo>
                    <a:pt x="138" y="29"/>
                  </a:moveTo>
                  <a:cubicBezTo>
                    <a:pt x="137" y="30"/>
                    <a:pt x="135" y="29"/>
                    <a:pt x="136" y="31"/>
                  </a:cubicBezTo>
                  <a:cubicBezTo>
                    <a:pt x="137" y="31"/>
                    <a:pt x="139" y="29"/>
                    <a:pt x="138" y="29"/>
                  </a:cubicBezTo>
                  <a:close/>
                  <a:moveTo>
                    <a:pt x="145" y="68"/>
                  </a:moveTo>
                  <a:cubicBezTo>
                    <a:pt x="145" y="72"/>
                    <a:pt x="140" y="72"/>
                    <a:pt x="139" y="74"/>
                  </a:cubicBezTo>
                  <a:cubicBezTo>
                    <a:pt x="146" y="76"/>
                    <a:pt x="150" y="66"/>
                    <a:pt x="145" y="62"/>
                  </a:cubicBezTo>
                  <a:cubicBezTo>
                    <a:pt x="141" y="62"/>
                    <a:pt x="139" y="63"/>
                    <a:pt x="138" y="65"/>
                  </a:cubicBezTo>
                  <a:cubicBezTo>
                    <a:pt x="141" y="64"/>
                    <a:pt x="145" y="65"/>
                    <a:pt x="145" y="68"/>
                  </a:cubicBezTo>
                  <a:close/>
                  <a:moveTo>
                    <a:pt x="141" y="67"/>
                  </a:moveTo>
                  <a:cubicBezTo>
                    <a:pt x="140" y="68"/>
                    <a:pt x="139" y="69"/>
                    <a:pt x="139" y="70"/>
                  </a:cubicBezTo>
                  <a:cubicBezTo>
                    <a:pt x="141" y="70"/>
                    <a:pt x="142" y="69"/>
                    <a:pt x="141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Group 14"/>
          <p:cNvGrpSpPr>
            <a:grpSpLocks noChangeAspect="1"/>
          </p:cNvGrpSpPr>
          <p:nvPr/>
        </p:nvGrpSpPr>
        <p:grpSpPr bwMode="auto">
          <a:xfrm>
            <a:off x="4053014" y="2081811"/>
            <a:ext cx="600075" cy="1158875"/>
            <a:chOff x="1734" y="1257"/>
            <a:chExt cx="378" cy="730"/>
          </a:xfrm>
          <a:solidFill>
            <a:srgbClr val="FFFFFF">
              <a:alpha val="50000"/>
            </a:srgbClr>
          </a:solidFill>
        </p:grpSpPr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734" y="1257"/>
              <a:ext cx="378" cy="730"/>
            </a:xfrm>
            <a:custGeom>
              <a:avLst/>
              <a:gdLst>
                <a:gd name="T0" fmla="*/ 99 w 160"/>
                <a:gd name="T1" fmla="*/ 13 h 309"/>
                <a:gd name="T2" fmla="*/ 140 w 160"/>
                <a:gd name="T3" fmla="*/ 80 h 309"/>
                <a:gd name="T4" fmla="*/ 153 w 160"/>
                <a:gd name="T5" fmla="*/ 209 h 309"/>
                <a:gd name="T6" fmla="*/ 140 w 160"/>
                <a:gd name="T7" fmla="*/ 215 h 309"/>
                <a:gd name="T8" fmla="*/ 136 w 160"/>
                <a:gd name="T9" fmla="*/ 216 h 309"/>
                <a:gd name="T10" fmla="*/ 118 w 160"/>
                <a:gd name="T11" fmla="*/ 225 h 309"/>
                <a:gd name="T12" fmla="*/ 107 w 160"/>
                <a:gd name="T13" fmla="*/ 248 h 309"/>
                <a:gd name="T14" fmla="*/ 141 w 160"/>
                <a:gd name="T15" fmla="*/ 303 h 309"/>
                <a:gd name="T16" fmla="*/ 101 w 160"/>
                <a:gd name="T17" fmla="*/ 234 h 309"/>
                <a:gd name="T18" fmla="*/ 41 w 160"/>
                <a:gd name="T19" fmla="*/ 304 h 309"/>
                <a:gd name="T20" fmla="*/ 59 w 160"/>
                <a:gd name="T21" fmla="*/ 235 h 309"/>
                <a:gd name="T22" fmla="*/ 34 w 160"/>
                <a:gd name="T23" fmla="*/ 189 h 309"/>
                <a:gd name="T24" fmla="*/ 22 w 160"/>
                <a:gd name="T25" fmla="*/ 207 h 309"/>
                <a:gd name="T26" fmla="*/ 10 w 160"/>
                <a:gd name="T27" fmla="*/ 203 h 309"/>
                <a:gd name="T28" fmla="*/ 58 w 160"/>
                <a:gd name="T29" fmla="*/ 138 h 309"/>
                <a:gd name="T30" fmla="*/ 14 w 160"/>
                <a:gd name="T31" fmla="*/ 61 h 309"/>
                <a:gd name="T32" fmla="*/ 61 w 160"/>
                <a:gd name="T33" fmla="*/ 12 h 309"/>
                <a:gd name="T34" fmla="*/ 74 w 160"/>
                <a:gd name="T35" fmla="*/ 9 h 309"/>
                <a:gd name="T36" fmla="*/ 83 w 160"/>
                <a:gd name="T37" fmla="*/ 9 h 309"/>
                <a:gd name="T38" fmla="*/ 91 w 160"/>
                <a:gd name="T39" fmla="*/ 11 h 309"/>
                <a:gd name="T40" fmla="*/ 101 w 160"/>
                <a:gd name="T41" fmla="*/ 0 h 309"/>
                <a:gd name="T42" fmla="*/ 45 w 160"/>
                <a:gd name="T43" fmla="*/ 58 h 309"/>
                <a:gd name="T44" fmla="*/ 44 w 160"/>
                <a:gd name="T45" fmla="*/ 62 h 309"/>
                <a:gd name="T46" fmla="*/ 71 w 160"/>
                <a:gd name="T47" fmla="*/ 137 h 309"/>
                <a:gd name="T48" fmla="*/ 131 w 160"/>
                <a:gd name="T49" fmla="*/ 50 h 309"/>
                <a:gd name="T50" fmla="*/ 91 w 160"/>
                <a:gd name="T51" fmla="*/ 46 h 309"/>
                <a:gd name="T52" fmla="*/ 84 w 160"/>
                <a:gd name="T53" fmla="*/ 13 h 309"/>
                <a:gd name="T54" fmla="*/ 135 w 160"/>
                <a:gd name="T55" fmla="*/ 49 h 309"/>
                <a:gd name="T56" fmla="*/ 81 w 160"/>
                <a:gd name="T57" fmla="*/ 56 h 309"/>
                <a:gd name="T58" fmla="*/ 49 w 160"/>
                <a:gd name="T59" fmla="*/ 55 h 309"/>
                <a:gd name="T60" fmla="*/ 49 w 160"/>
                <a:gd name="T61" fmla="*/ 55 h 309"/>
                <a:gd name="T62" fmla="*/ 146 w 160"/>
                <a:gd name="T63" fmla="*/ 66 h 309"/>
                <a:gd name="T64" fmla="*/ 17 w 160"/>
                <a:gd name="T65" fmla="*/ 61 h 309"/>
                <a:gd name="T66" fmla="*/ 17 w 160"/>
                <a:gd name="T67" fmla="*/ 61 h 309"/>
                <a:gd name="T68" fmla="*/ 141 w 160"/>
                <a:gd name="T69" fmla="*/ 71 h 309"/>
                <a:gd name="T70" fmla="*/ 19 w 160"/>
                <a:gd name="T71" fmla="*/ 68 h 309"/>
                <a:gd name="T72" fmla="*/ 19 w 160"/>
                <a:gd name="T73" fmla="*/ 71 h 309"/>
                <a:gd name="T74" fmla="*/ 92 w 160"/>
                <a:gd name="T75" fmla="*/ 139 h 309"/>
                <a:gd name="T76" fmla="*/ 65 w 160"/>
                <a:gd name="T77" fmla="*/ 140 h 309"/>
                <a:gd name="T78" fmla="*/ 81 w 160"/>
                <a:gd name="T79" fmla="*/ 234 h 309"/>
                <a:gd name="T80" fmla="*/ 116 w 160"/>
                <a:gd name="T81" fmla="*/ 227 h 309"/>
                <a:gd name="T82" fmla="*/ 81 w 160"/>
                <a:gd name="T83" fmla="*/ 149 h 309"/>
                <a:gd name="T84" fmla="*/ 115 w 160"/>
                <a:gd name="T85" fmla="*/ 304 h 309"/>
                <a:gd name="T86" fmla="*/ 115 w 160"/>
                <a:gd name="T87" fmla="*/ 304 h 309"/>
                <a:gd name="T88" fmla="*/ 65 w 160"/>
                <a:gd name="T89" fmla="*/ 28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0" h="309">
                  <a:moveTo>
                    <a:pt x="101" y="0"/>
                  </a:moveTo>
                  <a:cubicBezTo>
                    <a:pt x="102" y="0"/>
                    <a:pt x="102" y="1"/>
                    <a:pt x="103" y="1"/>
                  </a:cubicBezTo>
                  <a:cubicBezTo>
                    <a:pt x="101" y="5"/>
                    <a:pt x="101" y="10"/>
                    <a:pt x="99" y="13"/>
                  </a:cubicBezTo>
                  <a:cubicBezTo>
                    <a:pt x="114" y="21"/>
                    <a:pt x="126" y="31"/>
                    <a:pt x="133" y="46"/>
                  </a:cubicBezTo>
                  <a:cubicBezTo>
                    <a:pt x="140" y="44"/>
                    <a:pt x="147" y="49"/>
                    <a:pt x="147" y="57"/>
                  </a:cubicBezTo>
                  <a:cubicBezTo>
                    <a:pt x="160" y="62"/>
                    <a:pt x="153" y="82"/>
                    <a:pt x="140" y="80"/>
                  </a:cubicBezTo>
                  <a:cubicBezTo>
                    <a:pt x="138" y="107"/>
                    <a:pt x="122" y="131"/>
                    <a:pt x="97" y="137"/>
                  </a:cubicBezTo>
                  <a:cubicBezTo>
                    <a:pt x="107" y="164"/>
                    <a:pt x="116" y="192"/>
                    <a:pt x="138" y="208"/>
                  </a:cubicBezTo>
                  <a:cubicBezTo>
                    <a:pt x="144" y="210"/>
                    <a:pt x="151" y="204"/>
                    <a:pt x="153" y="209"/>
                  </a:cubicBezTo>
                  <a:cubicBezTo>
                    <a:pt x="151" y="211"/>
                    <a:pt x="147" y="211"/>
                    <a:pt x="144" y="212"/>
                  </a:cubicBezTo>
                  <a:cubicBezTo>
                    <a:pt x="145" y="215"/>
                    <a:pt x="151" y="216"/>
                    <a:pt x="149" y="220"/>
                  </a:cubicBezTo>
                  <a:cubicBezTo>
                    <a:pt x="145" y="222"/>
                    <a:pt x="144" y="216"/>
                    <a:pt x="140" y="215"/>
                  </a:cubicBezTo>
                  <a:cubicBezTo>
                    <a:pt x="139" y="218"/>
                    <a:pt x="139" y="222"/>
                    <a:pt x="140" y="223"/>
                  </a:cubicBezTo>
                  <a:cubicBezTo>
                    <a:pt x="139" y="224"/>
                    <a:pt x="139" y="226"/>
                    <a:pt x="136" y="225"/>
                  </a:cubicBezTo>
                  <a:cubicBezTo>
                    <a:pt x="134" y="223"/>
                    <a:pt x="137" y="219"/>
                    <a:pt x="136" y="216"/>
                  </a:cubicBezTo>
                  <a:cubicBezTo>
                    <a:pt x="136" y="213"/>
                    <a:pt x="134" y="212"/>
                    <a:pt x="134" y="209"/>
                  </a:cubicBezTo>
                  <a:cubicBezTo>
                    <a:pt x="119" y="197"/>
                    <a:pt x="109" y="179"/>
                    <a:pt x="101" y="159"/>
                  </a:cubicBezTo>
                  <a:cubicBezTo>
                    <a:pt x="104" y="179"/>
                    <a:pt x="111" y="204"/>
                    <a:pt x="118" y="225"/>
                  </a:cubicBezTo>
                  <a:cubicBezTo>
                    <a:pt x="115" y="228"/>
                    <a:pt x="119" y="228"/>
                    <a:pt x="117" y="232"/>
                  </a:cubicBezTo>
                  <a:cubicBezTo>
                    <a:pt x="114" y="233"/>
                    <a:pt x="108" y="230"/>
                    <a:pt x="106" y="234"/>
                  </a:cubicBezTo>
                  <a:cubicBezTo>
                    <a:pt x="105" y="235"/>
                    <a:pt x="107" y="243"/>
                    <a:pt x="107" y="248"/>
                  </a:cubicBezTo>
                  <a:cubicBezTo>
                    <a:pt x="109" y="260"/>
                    <a:pt x="114" y="276"/>
                    <a:pt x="114" y="288"/>
                  </a:cubicBezTo>
                  <a:cubicBezTo>
                    <a:pt x="114" y="288"/>
                    <a:pt x="114" y="287"/>
                    <a:pt x="115" y="287"/>
                  </a:cubicBezTo>
                  <a:cubicBezTo>
                    <a:pt x="123" y="293"/>
                    <a:pt x="132" y="298"/>
                    <a:pt x="141" y="303"/>
                  </a:cubicBezTo>
                  <a:cubicBezTo>
                    <a:pt x="142" y="306"/>
                    <a:pt x="138" y="304"/>
                    <a:pt x="138" y="306"/>
                  </a:cubicBezTo>
                  <a:cubicBezTo>
                    <a:pt x="130" y="305"/>
                    <a:pt x="118" y="309"/>
                    <a:pt x="111" y="308"/>
                  </a:cubicBezTo>
                  <a:cubicBezTo>
                    <a:pt x="112" y="283"/>
                    <a:pt x="105" y="258"/>
                    <a:pt x="101" y="234"/>
                  </a:cubicBezTo>
                  <a:cubicBezTo>
                    <a:pt x="89" y="236"/>
                    <a:pt x="78" y="237"/>
                    <a:pt x="64" y="236"/>
                  </a:cubicBezTo>
                  <a:cubicBezTo>
                    <a:pt x="65" y="260"/>
                    <a:pt x="68" y="283"/>
                    <a:pt x="71" y="304"/>
                  </a:cubicBezTo>
                  <a:cubicBezTo>
                    <a:pt x="62" y="306"/>
                    <a:pt x="52" y="306"/>
                    <a:pt x="41" y="304"/>
                  </a:cubicBezTo>
                  <a:cubicBezTo>
                    <a:pt x="44" y="300"/>
                    <a:pt x="48" y="297"/>
                    <a:pt x="52" y="294"/>
                  </a:cubicBezTo>
                  <a:cubicBezTo>
                    <a:pt x="56" y="291"/>
                    <a:pt x="59" y="288"/>
                    <a:pt x="64" y="286"/>
                  </a:cubicBezTo>
                  <a:cubicBezTo>
                    <a:pt x="65" y="270"/>
                    <a:pt x="61" y="252"/>
                    <a:pt x="59" y="235"/>
                  </a:cubicBezTo>
                  <a:cubicBezTo>
                    <a:pt x="54" y="235"/>
                    <a:pt x="49" y="237"/>
                    <a:pt x="43" y="235"/>
                  </a:cubicBezTo>
                  <a:cubicBezTo>
                    <a:pt x="48" y="210"/>
                    <a:pt x="52" y="179"/>
                    <a:pt x="57" y="153"/>
                  </a:cubicBezTo>
                  <a:cubicBezTo>
                    <a:pt x="50" y="165"/>
                    <a:pt x="42" y="177"/>
                    <a:pt x="34" y="189"/>
                  </a:cubicBezTo>
                  <a:cubicBezTo>
                    <a:pt x="30" y="196"/>
                    <a:pt x="25" y="202"/>
                    <a:pt x="25" y="214"/>
                  </a:cubicBezTo>
                  <a:cubicBezTo>
                    <a:pt x="24" y="213"/>
                    <a:pt x="24" y="214"/>
                    <a:pt x="23" y="214"/>
                  </a:cubicBezTo>
                  <a:cubicBezTo>
                    <a:pt x="20" y="214"/>
                    <a:pt x="22" y="210"/>
                    <a:pt x="22" y="207"/>
                  </a:cubicBezTo>
                  <a:cubicBezTo>
                    <a:pt x="18" y="208"/>
                    <a:pt x="18" y="214"/>
                    <a:pt x="14" y="211"/>
                  </a:cubicBezTo>
                  <a:cubicBezTo>
                    <a:pt x="14" y="206"/>
                    <a:pt x="19" y="207"/>
                    <a:pt x="20" y="204"/>
                  </a:cubicBezTo>
                  <a:cubicBezTo>
                    <a:pt x="16" y="203"/>
                    <a:pt x="12" y="206"/>
                    <a:pt x="10" y="203"/>
                  </a:cubicBezTo>
                  <a:cubicBezTo>
                    <a:pt x="10" y="202"/>
                    <a:pt x="11" y="202"/>
                    <a:pt x="11" y="202"/>
                  </a:cubicBezTo>
                  <a:cubicBezTo>
                    <a:pt x="14" y="200"/>
                    <a:pt x="21" y="199"/>
                    <a:pt x="24" y="199"/>
                  </a:cubicBezTo>
                  <a:cubicBezTo>
                    <a:pt x="38" y="181"/>
                    <a:pt x="50" y="162"/>
                    <a:pt x="58" y="138"/>
                  </a:cubicBezTo>
                  <a:cubicBezTo>
                    <a:pt x="32" y="131"/>
                    <a:pt x="19" y="112"/>
                    <a:pt x="19" y="82"/>
                  </a:cubicBezTo>
                  <a:cubicBezTo>
                    <a:pt x="13" y="84"/>
                    <a:pt x="7" y="80"/>
                    <a:pt x="4" y="77"/>
                  </a:cubicBezTo>
                  <a:cubicBezTo>
                    <a:pt x="3" y="68"/>
                    <a:pt x="8" y="62"/>
                    <a:pt x="14" y="61"/>
                  </a:cubicBezTo>
                  <a:cubicBezTo>
                    <a:pt x="10" y="59"/>
                    <a:pt x="15" y="55"/>
                    <a:pt x="15" y="50"/>
                  </a:cubicBezTo>
                  <a:cubicBezTo>
                    <a:pt x="17" y="50"/>
                    <a:pt x="21" y="47"/>
                    <a:pt x="24" y="49"/>
                  </a:cubicBezTo>
                  <a:cubicBezTo>
                    <a:pt x="31" y="30"/>
                    <a:pt x="44" y="19"/>
                    <a:pt x="61" y="12"/>
                  </a:cubicBezTo>
                  <a:cubicBezTo>
                    <a:pt x="62" y="9"/>
                    <a:pt x="59" y="6"/>
                    <a:pt x="62" y="5"/>
                  </a:cubicBezTo>
                  <a:cubicBezTo>
                    <a:pt x="64" y="6"/>
                    <a:pt x="63" y="9"/>
                    <a:pt x="64" y="11"/>
                  </a:cubicBezTo>
                  <a:cubicBezTo>
                    <a:pt x="67" y="9"/>
                    <a:pt x="71" y="9"/>
                    <a:pt x="74" y="9"/>
                  </a:cubicBezTo>
                  <a:cubicBezTo>
                    <a:pt x="75" y="6"/>
                    <a:pt x="73" y="4"/>
                    <a:pt x="75" y="3"/>
                  </a:cubicBezTo>
                  <a:cubicBezTo>
                    <a:pt x="77" y="3"/>
                    <a:pt x="76" y="7"/>
                    <a:pt x="77" y="9"/>
                  </a:cubicBezTo>
                  <a:cubicBezTo>
                    <a:pt x="80" y="9"/>
                    <a:pt x="81" y="8"/>
                    <a:pt x="83" y="9"/>
                  </a:cubicBezTo>
                  <a:cubicBezTo>
                    <a:pt x="85" y="7"/>
                    <a:pt x="82" y="2"/>
                    <a:pt x="84" y="1"/>
                  </a:cubicBezTo>
                  <a:cubicBezTo>
                    <a:pt x="87" y="2"/>
                    <a:pt x="85" y="7"/>
                    <a:pt x="87" y="9"/>
                  </a:cubicBezTo>
                  <a:cubicBezTo>
                    <a:pt x="87" y="10"/>
                    <a:pt x="90" y="10"/>
                    <a:pt x="91" y="11"/>
                  </a:cubicBezTo>
                  <a:cubicBezTo>
                    <a:pt x="93" y="8"/>
                    <a:pt x="91" y="1"/>
                    <a:pt x="95" y="1"/>
                  </a:cubicBezTo>
                  <a:cubicBezTo>
                    <a:pt x="95" y="4"/>
                    <a:pt x="93" y="10"/>
                    <a:pt x="95" y="12"/>
                  </a:cubicBezTo>
                  <a:cubicBezTo>
                    <a:pt x="99" y="10"/>
                    <a:pt x="99" y="4"/>
                    <a:pt x="101" y="0"/>
                  </a:cubicBezTo>
                  <a:close/>
                  <a:moveTo>
                    <a:pt x="84" y="13"/>
                  </a:moveTo>
                  <a:cubicBezTo>
                    <a:pt x="59" y="9"/>
                    <a:pt x="35" y="28"/>
                    <a:pt x="27" y="51"/>
                  </a:cubicBezTo>
                  <a:cubicBezTo>
                    <a:pt x="34" y="51"/>
                    <a:pt x="39" y="55"/>
                    <a:pt x="45" y="58"/>
                  </a:cubicBezTo>
                  <a:cubicBezTo>
                    <a:pt x="47" y="47"/>
                    <a:pt x="60" y="43"/>
                    <a:pt x="70" y="48"/>
                  </a:cubicBezTo>
                  <a:cubicBezTo>
                    <a:pt x="85" y="60"/>
                    <a:pt x="69" y="85"/>
                    <a:pt x="50" y="77"/>
                  </a:cubicBezTo>
                  <a:cubicBezTo>
                    <a:pt x="46" y="74"/>
                    <a:pt x="45" y="68"/>
                    <a:pt x="44" y="62"/>
                  </a:cubicBezTo>
                  <a:cubicBezTo>
                    <a:pt x="39" y="59"/>
                    <a:pt x="33" y="55"/>
                    <a:pt x="26" y="53"/>
                  </a:cubicBezTo>
                  <a:cubicBezTo>
                    <a:pt x="21" y="69"/>
                    <a:pt x="22" y="86"/>
                    <a:pt x="24" y="99"/>
                  </a:cubicBezTo>
                  <a:cubicBezTo>
                    <a:pt x="27" y="120"/>
                    <a:pt x="48" y="137"/>
                    <a:pt x="71" y="137"/>
                  </a:cubicBezTo>
                  <a:cubicBezTo>
                    <a:pt x="75" y="137"/>
                    <a:pt x="80" y="137"/>
                    <a:pt x="85" y="137"/>
                  </a:cubicBezTo>
                  <a:cubicBezTo>
                    <a:pt x="119" y="135"/>
                    <a:pt x="140" y="103"/>
                    <a:pt x="137" y="64"/>
                  </a:cubicBezTo>
                  <a:cubicBezTo>
                    <a:pt x="133" y="61"/>
                    <a:pt x="133" y="55"/>
                    <a:pt x="131" y="50"/>
                  </a:cubicBezTo>
                  <a:cubicBezTo>
                    <a:pt x="121" y="51"/>
                    <a:pt x="114" y="56"/>
                    <a:pt x="106" y="61"/>
                  </a:cubicBezTo>
                  <a:cubicBezTo>
                    <a:pt x="108" y="72"/>
                    <a:pt x="99" y="77"/>
                    <a:pt x="88" y="78"/>
                  </a:cubicBezTo>
                  <a:cubicBezTo>
                    <a:pt x="72" y="73"/>
                    <a:pt x="76" y="46"/>
                    <a:pt x="91" y="46"/>
                  </a:cubicBezTo>
                  <a:cubicBezTo>
                    <a:pt x="98" y="45"/>
                    <a:pt x="103" y="50"/>
                    <a:pt x="106" y="56"/>
                  </a:cubicBezTo>
                  <a:cubicBezTo>
                    <a:pt x="114" y="53"/>
                    <a:pt x="121" y="49"/>
                    <a:pt x="129" y="46"/>
                  </a:cubicBezTo>
                  <a:cubicBezTo>
                    <a:pt x="119" y="29"/>
                    <a:pt x="104" y="16"/>
                    <a:pt x="84" y="13"/>
                  </a:cubicBezTo>
                  <a:close/>
                  <a:moveTo>
                    <a:pt x="137" y="58"/>
                  </a:moveTo>
                  <a:cubicBezTo>
                    <a:pt x="139" y="58"/>
                    <a:pt x="140" y="58"/>
                    <a:pt x="142" y="57"/>
                  </a:cubicBezTo>
                  <a:cubicBezTo>
                    <a:pt x="142" y="53"/>
                    <a:pt x="140" y="49"/>
                    <a:pt x="135" y="49"/>
                  </a:cubicBezTo>
                  <a:cubicBezTo>
                    <a:pt x="135" y="53"/>
                    <a:pt x="137" y="55"/>
                    <a:pt x="137" y="58"/>
                  </a:cubicBezTo>
                  <a:close/>
                  <a:moveTo>
                    <a:pt x="103" y="58"/>
                  </a:moveTo>
                  <a:cubicBezTo>
                    <a:pt x="101" y="49"/>
                    <a:pt x="86" y="45"/>
                    <a:pt x="81" y="56"/>
                  </a:cubicBezTo>
                  <a:cubicBezTo>
                    <a:pt x="75" y="71"/>
                    <a:pt x="94" y="80"/>
                    <a:pt x="102" y="69"/>
                  </a:cubicBezTo>
                  <a:cubicBezTo>
                    <a:pt x="102" y="63"/>
                    <a:pt x="104" y="63"/>
                    <a:pt x="103" y="58"/>
                  </a:cubicBezTo>
                  <a:close/>
                  <a:moveTo>
                    <a:pt x="49" y="55"/>
                  </a:moveTo>
                  <a:cubicBezTo>
                    <a:pt x="46" y="60"/>
                    <a:pt x="46" y="70"/>
                    <a:pt x="51" y="73"/>
                  </a:cubicBezTo>
                  <a:cubicBezTo>
                    <a:pt x="61" y="81"/>
                    <a:pt x="73" y="70"/>
                    <a:pt x="73" y="59"/>
                  </a:cubicBezTo>
                  <a:cubicBezTo>
                    <a:pt x="71" y="48"/>
                    <a:pt x="54" y="45"/>
                    <a:pt x="49" y="55"/>
                  </a:cubicBezTo>
                  <a:close/>
                  <a:moveTo>
                    <a:pt x="151" y="71"/>
                  </a:moveTo>
                  <a:cubicBezTo>
                    <a:pt x="153" y="64"/>
                    <a:pt x="143" y="55"/>
                    <a:pt x="140" y="64"/>
                  </a:cubicBezTo>
                  <a:cubicBezTo>
                    <a:pt x="143" y="64"/>
                    <a:pt x="146" y="65"/>
                    <a:pt x="146" y="66"/>
                  </a:cubicBezTo>
                  <a:cubicBezTo>
                    <a:pt x="147" y="73"/>
                    <a:pt x="142" y="73"/>
                    <a:pt x="140" y="76"/>
                  </a:cubicBezTo>
                  <a:cubicBezTo>
                    <a:pt x="144" y="78"/>
                    <a:pt x="150" y="74"/>
                    <a:pt x="151" y="71"/>
                  </a:cubicBezTo>
                  <a:close/>
                  <a:moveTo>
                    <a:pt x="17" y="61"/>
                  </a:moveTo>
                  <a:cubicBezTo>
                    <a:pt x="18" y="62"/>
                    <a:pt x="18" y="63"/>
                    <a:pt x="20" y="63"/>
                  </a:cubicBezTo>
                  <a:cubicBezTo>
                    <a:pt x="20" y="59"/>
                    <a:pt x="23" y="55"/>
                    <a:pt x="22" y="52"/>
                  </a:cubicBezTo>
                  <a:cubicBezTo>
                    <a:pt x="15" y="52"/>
                    <a:pt x="17" y="57"/>
                    <a:pt x="17" y="61"/>
                  </a:cubicBezTo>
                  <a:close/>
                  <a:moveTo>
                    <a:pt x="141" y="71"/>
                  </a:moveTo>
                  <a:cubicBezTo>
                    <a:pt x="142" y="71"/>
                    <a:pt x="144" y="67"/>
                    <a:pt x="141" y="67"/>
                  </a:cubicBezTo>
                  <a:cubicBezTo>
                    <a:pt x="140" y="68"/>
                    <a:pt x="139" y="71"/>
                    <a:pt x="141" y="71"/>
                  </a:cubicBezTo>
                  <a:close/>
                  <a:moveTo>
                    <a:pt x="19" y="78"/>
                  </a:moveTo>
                  <a:cubicBezTo>
                    <a:pt x="17" y="78"/>
                    <a:pt x="15" y="79"/>
                    <a:pt x="12" y="78"/>
                  </a:cubicBezTo>
                  <a:cubicBezTo>
                    <a:pt x="8" y="73"/>
                    <a:pt x="11" y="65"/>
                    <a:pt x="19" y="68"/>
                  </a:cubicBezTo>
                  <a:cubicBezTo>
                    <a:pt x="8" y="54"/>
                    <a:pt x="0" y="87"/>
                    <a:pt x="19" y="78"/>
                  </a:cubicBezTo>
                  <a:close/>
                  <a:moveTo>
                    <a:pt x="15" y="76"/>
                  </a:moveTo>
                  <a:cubicBezTo>
                    <a:pt x="17" y="75"/>
                    <a:pt x="19" y="75"/>
                    <a:pt x="19" y="71"/>
                  </a:cubicBezTo>
                  <a:cubicBezTo>
                    <a:pt x="15" y="69"/>
                    <a:pt x="11" y="73"/>
                    <a:pt x="15" y="76"/>
                  </a:cubicBezTo>
                  <a:close/>
                  <a:moveTo>
                    <a:pt x="114" y="225"/>
                  </a:moveTo>
                  <a:cubicBezTo>
                    <a:pt x="106" y="196"/>
                    <a:pt x="99" y="168"/>
                    <a:pt x="92" y="139"/>
                  </a:cubicBezTo>
                  <a:cubicBezTo>
                    <a:pt x="90" y="138"/>
                    <a:pt x="90" y="139"/>
                    <a:pt x="88" y="139"/>
                  </a:cubicBezTo>
                  <a:cubicBezTo>
                    <a:pt x="86" y="145"/>
                    <a:pt x="84" y="153"/>
                    <a:pt x="78" y="152"/>
                  </a:cubicBezTo>
                  <a:cubicBezTo>
                    <a:pt x="70" y="152"/>
                    <a:pt x="72" y="139"/>
                    <a:pt x="65" y="140"/>
                  </a:cubicBezTo>
                  <a:cubicBezTo>
                    <a:pt x="60" y="146"/>
                    <a:pt x="60" y="158"/>
                    <a:pt x="58" y="168"/>
                  </a:cubicBezTo>
                  <a:cubicBezTo>
                    <a:pt x="54" y="189"/>
                    <a:pt x="51" y="212"/>
                    <a:pt x="47" y="232"/>
                  </a:cubicBezTo>
                  <a:cubicBezTo>
                    <a:pt x="58" y="233"/>
                    <a:pt x="68" y="233"/>
                    <a:pt x="81" y="234"/>
                  </a:cubicBezTo>
                  <a:cubicBezTo>
                    <a:pt x="82" y="227"/>
                    <a:pt x="78" y="220"/>
                    <a:pt x="79" y="215"/>
                  </a:cubicBezTo>
                  <a:cubicBezTo>
                    <a:pt x="85" y="216"/>
                    <a:pt x="82" y="229"/>
                    <a:pt x="86" y="233"/>
                  </a:cubicBezTo>
                  <a:cubicBezTo>
                    <a:pt x="96" y="232"/>
                    <a:pt x="107" y="228"/>
                    <a:pt x="116" y="227"/>
                  </a:cubicBezTo>
                  <a:cubicBezTo>
                    <a:pt x="116" y="225"/>
                    <a:pt x="113" y="228"/>
                    <a:pt x="114" y="225"/>
                  </a:cubicBezTo>
                  <a:close/>
                  <a:moveTo>
                    <a:pt x="73" y="140"/>
                  </a:moveTo>
                  <a:cubicBezTo>
                    <a:pt x="74" y="145"/>
                    <a:pt x="75" y="150"/>
                    <a:pt x="81" y="149"/>
                  </a:cubicBezTo>
                  <a:cubicBezTo>
                    <a:pt x="82" y="146"/>
                    <a:pt x="84" y="144"/>
                    <a:pt x="84" y="140"/>
                  </a:cubicBezTo>
                  <a:cubicBezTo>
                    <a:pt x="79" y="139"/>
                    <a:pt x="77" y="140"/>
                    <a:pt x="73" y="140"/>
                  </a:cubicBezTo>
                  <a:close/>
                  <a:moveTo>
                    <a:pt x="115" y="304"/>
                  </a:moveTo>
                  <a:cubicBezTo>
                    <a:pt x="119" y="303"/>
                    <a:pt x="128" y="304"/>
                    <a:pt x="131" y="302"/>
                  </a:cubicBezTo>
                  <a:cubicBezTo>
                    <a:pt x="125" y="298"/>
                    <a:pt x="122" y="295"/>
                    <a:pt x="114" y="292"/>
                  </a:cubicBezTo>
                  <a:cubicBezTo>
                    <a:pt x="115" y="296"/>
                    <a:pt x="115" y="300"/>
                    <a:pt x="115" y="304"/>
                  </a:cubicBezTo>
                  <a:close/>
                  <a:moveTo>
                    <a:pt x="50" y="302"/>
                  </a:moveTo>
                  <a:cubicBezTo>
                    <a:pt x="57" y="300"/>
                    <a:pt x="63" y="303"/>
                    <a:pt x="67" y="299"/>
                  </a:cubicBezTo>
                  <a:cubicBezTo>
                    <a:pt x="65" y="297"/>
                    <a:pt x="67" y="292"/>
                    <a:pt x="65" y="289"/>
                  </a:cubicBezTo>
                  <a:cubicBezTo>
                    <a:pt x="60" y="293"/>
                    <a:pt x="54" y="296"/>
                    <a:pt x="50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1932" y="1380"/>
              <a:ext cx="33" cy="29"/>
            </a:xfrm>
            <a:custGeom>
              <a:avLst/>
              <a:gdLst>
                <a:gd name="T0" fmla="*/ 11 w 14"/>
                <a:gd name="T1" fmla="*/ 11 h 12"/>
                <a:gd name="T2" fmla="*/ 4 w 14"/>
                <a:gd name="T3" fmla="*/ 11 h 12"/>
                <a:gd name="T4" fmla="*/ 11 w 14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2">
                  <a:moveTo>
                    <a:pt x="11" y="11"/>
                  </a:moveTo>
                  <a:cubicBezTo>
                    <a:pt x="10" y="12"/>
                    <a:pt x="6" y="12"/>
                    <a:pt x="4" y="11"/>
                  </a:cubicBezTo>
                  <a:cubicBezTo>
                    <a:pt x="0" y="3"/>
                    <a:pt x="14" y="0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871" y="1385"/>
              <a:ext cx="26" cy="28"/>
            </a:xfrm>
            <a:custGeom>
              <a:avLst/>
              <a:gdLst>
                <a:gd name="T0" fmla="*/ 8 w 11"/>
                <a:gd name="T1" fmla="*/ 2 h 12"/>
                <a:gd name="T2" fmla="*/ 4 w 11"/>
                <a:gd name="T3" fmla="*/ 11 h 12"/>
                <a:gd name="T4" fmla="*/ 8 w 11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2">
                  <a:moveTo>
                    <a:pt x="8" y="2"/>
                  </a:moveTo>
                  <a:cubicBezTo>
                    <a:pt x="11" y="6"/>
                    <a:pt x="8" y="12"/>
                    <a:pt x="4" y="11"/>
                  </a:cubicBezTo>
                  <a:cubicBezTo>
                    <a:pt x="0" y="10"/>
                    <a:pt x="0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798" y="1446"/>
              <a:ext cx="224" cy="100"/>
            </a:xfrm>
            <a:custGeom>
              <a:avLst/>
              <a:gdLst>
                <a:gd name="T0" fmla="*/ 95 w 95"/>
                <a:gd name="T1" fmla="*/ 0 h 42"/>
                <a:gd name="T2" fmla="*/ 75 w 95"/>
                <a:gd name="T3" fmla="*/ 32 h 42"/>
                <a:gd name="T4" fmla="*/ 41 w 95"/>
                <a:gd name="T5" fmla="*/ 40 h 42"/>
                <a:gd name="T6" fmla="*/ 0 w 95"/>
                <a:gd name="T7" fmla="*/ 17 h 42"/>
                <a:gd name="T8" fmla="*/ 4 w 95"/>
                <a:gd name="T9" fmla="*/ 15 h 42"/>
                <a:gd name="T10" fmla="*/ 9 w 95"/>
                <a:gd name="T11" fmla="*/ 24 h 42"/>
                <a:gd name="T12" fmla="*/ 32 w 95"/>
                <a:gd name="T13" fmla="*/ 36 h 42"/>
                <a:gd name="T14" fmla="*/ 93 w 95"/>
                <a:gd name="T15" fmla="*/ 2 h 42"/>
                <a:gd name="T16" fmla="*/ 94 w 95"/>
                <a:gd name="T17" fmla="*/ 0 h 42"/>
                <a:gd name="T18" fmla="*/ 95 w 95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42">
                  <a:moveTo>
                    <a:pt x="95" y="0"/>
                  </a:moveTo>
                  <a:cubicBezTo>
                    <a:pt x="95" y="13"/>
                    <a:pt x="83" y="25"/>
                    <a:pt x="75" y="32"/>
                  </a:cubicBezTo>
                  <a:cubicBezTo>
                    <a:pt x="65" y="37"/>
                    <a:pt x="54" y="40"/>
                    <a:pt x="41" y="40"/>
                  </a:cubicBezTo>
                  <a:cubicBezTo>
                    <a:pt x="22" y="40"/>
                    <a:pt x="8" y="29"/>
                    <a:pt x="0" y="17"/>
                  </a:cubicBezTo>
                  <a:cubicBezTo>
                    <a:pt x="1" y="16"/>
                    <a:pt x="2" y="13"/>
                    <a:pt x="4" y="15"/>
                  </a:cubicBezTo>
                  <a:cubicBezTo>
                    <a:pt x="6" y="16"/>
                    <a:pt x="6" y="21"/>
                    <a:pt x="9" y="24"/>
                  </a:cubicBezTo>
                  <a:cubicBezTo>
                    <a:pt x="13" y="29"/>
                    <a:pt x="24" y="34"/>
                    <a:pt x="32" y="36"/>
                  </a:cubicBezTo>
                  <a:cubicBezTo>
                    <a:pt x="62" y="42"/>
                    <a:pt x="86" y="25"/>
                    <a:pt x="93" y="2"/>
                  </a:cubicBezTo>
                  <a:cubicBezTo>
                    <a:pt x="93" y="1"/>
                    <a:pt x="93" y="1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5491710" y="1576336"/>
            <a:ext cx="2896714" cy="2169825"/>
            <a:chOff x="5220072" y="1600666"/>
            <a:chExt cx="2896714" cy="2169825"/>
          </a:xfrm>
        </p:grpSpPr>
        <p:sp>
          <p:nvSpPr>
            <p:cNvPr id="27" name="TextBox 26"/>
            <p:cNvSpPr txBox="1"/>
            <p:nvPr/>
          </p:nvSpPr>
          <p:spPr>
            <a:xfrm>
              <a:off x="5220072" y="1600666"/>
              <a:ext cx="2880319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单击此处添加文本，单击此处添加文本，单击此处添加文本，单击此处添加文本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259220" y="1849201"/>
              <a:ext cx="2857566" cy="1844533"/>
              <a:chOff x="5259220" y="1849201"/>
              <a:chExt cx="2857566" cy="1844533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5259220" y="1849201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259220" y="2080878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5259220" y="2312555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5259220" y="254423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5265637" y="2775909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5265637" y="3007586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265637" y="3239263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5265637" y="347094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5282032" y="3693734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组合 41"/>
          <p:cNvGrpSpPr/>
          <p:nvPr/>
        </p:nvGrpSpPr>
        <p:grpSpPr>
          <a:xfrm>
            <a:off x="883198" y="1576336"/>
            <a:ext cx="2896714" cy="2169825"/>
            <a:chOff x="5220072" y="1600666"/>
            <a:chExt cx="2896714" cy="2169825"/>
          </a:xfrm>
        </p:grpSpPr>
        <p:sp>
          <p:nvSpPr>
            <p:cNvPr id="43" name="TextBox 42"/>
            <p:cNvSpPr txBox="1"/>
            <p:nvPr/>
          </p:nvSpPr>
          <p:spPr>
            <a:xfrm>
              <a:off x="5220072" y="1600666"/>
              <a:ext cx="2880319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单击此处添加文本，单击此处添加文本，单击此处添加文本，单击此处添加文本。</a:t>
              </a: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259220" y="1849201"/>
              <a:ext cx="2857566" cy="1844533"/>
              <a:chOff x="5259220" y="1849201"/>
              <a:chExt cx="2857566" cy="1844533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259220" y="1849201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5259220" y="2080878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5259220" y="2312555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5259220" y="254423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5265637" y="2775909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5265637" y="3007586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265637" y="3239263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265637" y="347094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5282032" y="3693734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1505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70">
        <p:fade/>
      </p:transition>
    </mc:Choice>
    <mc:Fallback xmlns="">
      <p:transition spd="med" advTm="31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3380553" y="1513163"/>
            <a:ext cx="2342419" cy="2119877"/>
            <a:chOff x="939" y="-139"/>
            <a:chExt cx="3884" cy="3515"/>
          </a:xfrm>
          <a:solidFill>
            <a:srgbClr val="FFFFFF">
              <a:alpha val="50000"/>
            </a:srgbClr>
          </a:solidFill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654" y="1869"/>
              <a:ext cx="54" cy="52"/>
            </a:xfrm>
            <a:custGeom>
              <a:avLst/>
              <a:gdLst>
                <a:gd name="T0" fmla="*/ 14 w 23"/>
                <a:gd name="T1" fmla="*/ 20 h 22"/>
                <a:gd name="T2" fmla="*/ 10 w 23"/>
                <a:gd name="T3" fmla="*/ 22 h 22"/>
                <a:gd name="T4" fmla="*/ 0 w 23"/>
                <a:gd name="T5" fmla="*/ 12 h 22"/>
                <a:gd name="T6" fmla="*/ 14 w 23"/>
                <a:gd name="T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2">
                  <a:moveTo>
                    <a:pt x="14" y="20"/>
                  </a:moveTo>
                  <a:cubicBezTo>
                    <a:pt x="12" y="20"/>
                    <a:pt x="10" y="20"/>
                    <a:pt x="10" y="22"/>
                  </a:cubicBezTo>
                  <a:cubicBezTo>
                    <a:pt x="5" y="20"/>
                    <a:pt x="5" y="13"/>
                    <a:pt x="0" y="12"/>
                  </a:cubicBezTo>
                  <a:cubicBezTo>
                    <a:pt x="4" y="0"/>
                    <a:pt x="23" y="1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439" y="1893"/>
              <a:ext cx="26" cy="31"/>
            </a:xfrm>
            <a:custGeom>
              <a:avLst/>
              <a:gdLst>
                <a:gd name="T0" fmla="*/ 10 w 11"/>
                <a:gd name="T1" fmla="*/ 0 h 13"/>
                <a:gd name="T2" fmla="*/ 9 w 11"/>
                <a:gd name="T3" fmla="*/ 12 h 13"/>
                <a:gd name="T4" fmla="*/ 0 w 11"/>
                <a:gd name="T5" fmla="*/ 3 h 13"/>
                <a:gd name="T6" fmla="*/ 10 w 11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10" y="0"/>
                  </a:moveTo>
                  <a:cubicBezTo>
                    <a:pt x="11" y="5"/>
                    <a:pt x="9" y="8"/>
                    <a:pt x="9" y="12"/>
                  </a:cubicBezTo>
                  <a:cubicBezTo>
                    <a:pt x="2" y="13"/>
                    <a:pt x="0" y="9"/>
                    <a:pt x="0" y="3"/>
                  </a:cubicBezTo>
                  <a:cubicBezTo>
                    <a:pt x="4" y="0"/>
                    <a:pt x="4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396" y="1907"/>
              <a:ext cx="26" cy="26"/>
            </a:xfrm>
            <a:custGeom>
              <a:avLst/>
              <a:gdLst>
                <a:gd name="T0" fmla="*/ 3 w 11"/>
                <a:gd name="T1" fmla="*/ 10 h 11"/>
                <a:gd name="T2" fmla="*/ 0 w 11"/>
                <a:gd name="T3" fmla="*/ 6 h 11"/>
                <a:gd name="T4" fmla="*/ 8 w 11"/>
                <a:gd name="T5" fmla="*/ 0 h 11"/>
                <a:gd name="T6" fmla="*/ 3 w 11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3" y="10"/>
                  </a:moveTo>
                  <a:cubicBezTo>
                    <a:pt x="2" y="9"/>
                    <a:pt x="2" y="6"/>
                    <a:pt x="0" y="6"/>
                  </a:cubicBezTo>
                  <a:cubicBezTo>
                    <a:pt x="2" y="2"/>
                    <a:pt x="4" y="1"/>
                    <a:pt x="8" y="0"/>
                  </a:cubicBezTo>
                  <a:cubicBezTo>
                    <a:pt x="11" y="5"/>
                    <a:pt x="10" y="11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358" y="1850"/>
              <a:ext cx="36" cy="48"/>
            </a:xfrm>
            <a:custGeom>
              <a:avLst/>
              <a:gdLst>
                <a:gd name="T0" fmla="*/ 6 w 15"/>
                <a:gd name="T1" fmla="*/ 20 h 20"/>
                <a:gd name="T2" fmla="*/ 1 w 15"/>
                <a:gd name="T3" fmla="*/ 7 h 20"/>
                <a:gd name="T4" fmla="*/ 6 w 15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6" y="20"/>
                  </a:moveTo>
                  <a:cubicBezTo>
                    <a:pt x="0" y="20"/>
                    <a:pt x="1" y="13"/>
                    <a:pt x="1" y="7"/>
                  </a:cubicBezTo>
                  <a:cubicBezTo>
                    <a:pt x="10" y="0"/>
                    <a:pt x="15" y="18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278" y="1957"/>
              <a:ext cx="33" cy="35"/>
            </a:xfrm>
            <a:custGeom>
              <a:avLst/>
              <a:gdLst>
                <a:gd name="T0" fmla="*/ 14 w 14"/>
                <a:gd name="T1" fmla="*/ 13 h 15"/>
                <a:gd name="T2" fmla="*/ 3 w 14"/>
                <a:gd name="T3" fmla="*/ 13 h 15"/>
                <a:gd name="T4" fmla="*/ 1 w 14"/>
                <a:gd name="T5" fmla="*/ 4 h 15"/>
                <a:gd name="T6" fmla="*/ 7 w 14"/>
                <a:gd name="T7" fmla="*/ 0 h 15"/>
                <a:gd name="T8" fmla="*/ 14 w 14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13"/>
                  </a:moveTo>
                  <a:cubicBezTo>
                    <a:pt x="8" y="12"/>
                    <a:pt x="7" y="15"/>
                    <a:pt x="3" y="13"/>
                  </a:cubicBezTo>
                  <a:cubicBezTo>
                    <a:pt x="0" y="9"/>
                    <a:pt x="4" y="6"/>
                    <a:pt x="1" y="4"/>
                  </a:cubicBezTo>
                  <a:cubicBezTo>
                    <a:pt x="2" y="2"/>
                    <a:pt x="5" y="1"/>
                    <a:pt x="7" y="0"/>
                  </a:cubicBezTo>
                  <a:cubicBezTo>
                    <a:pt x="13" y="0"/>
                    <a:pt x="14" y="5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280" y="1926"/>
              <a:ext cx="29" cy="28"/>
            </a:xfrm>
            <a:custGeom>
              <a:avLst/>
              <a:gdLst>
                <a:gd name="T0" fmla="*/ 11 w 12"/>
                <a:gd name="T1" fmla="*/ 9 h 12"/>
                <a:gd name="T2" fmla="*/ 0 w 12"/>
                <a:gd name="T3" fmla="*/ 3 h 12"/>
                <a:gd name="T4" fmla="*/ 3 w 12"/>
                <a:gd name="T5" fmla="*/ 0 h 12"/>
                <a:gd name="T6" fmla="*/ 11 w 12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6" y="12"/>
                    <a:pt x="0" y="12"/>
                    <a:pt x="0" y="3"/>
                  </a:cubicBezTo>
                  <a:cubicBezTo>
                    <a:pt x="1" y="3"/>
                    <a:pt x="3" y="2"/>
                    <a:pt x="3" y="0"/>
                  </a:cubicBezTo>
                  <a:cubicBezTo>
                    <a:pt x="8" y="1"/>
                    <a:pt x="12" y="2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939" y="-139"/>
              <a:ext cx="3884" cy="3515"/>
            </a:xfrm>
            <a:custGeom>
              <a:avLst/>
              <a:gdLst>
                <a:gd name="T0" fmla="*/ 1405 w 1644"/>
                <a:gd name="T1" fmla="*/ 12 h 1488"/>
                <a:gd name="T2" fmla="*/ 1574 w 1644"/>
                <a:gd name="T3" fmla="*/ 254 h 1488"/>
                <a:gd name="T4" fmla="*/ 1578 w 1644"/>
                <a:gd name="T5" fmla="*/ 791 h 1488"/>
                <a:gd name="T6" fmla="*/ 1451 w 1644"/>
                <a:gd name="T7" fmla="*/ 1454 h 1488"/>
                <a:gd name="T8" fmla="*/ 1195 w 1644"/>
                <a:gd name="T9" fmla="*/ 1435 h 1488"/>
                <a:gd name="T10" fmla="*/ 246 w 1644"/>
                <a:gd name="T11" fmla="*/ 1431 h 1488"/>
                <a:gd name="T12" fmla="*/ 126 w 1644"/>
                <a:gd name="T13" fmla="*/ 1207 h 1488"/>
                <a:gd name="T14" fmla="*/ 11 w 1644"/>
                <a:gd name="T15" fmla="*/ 1400 h 1488"/>
                <a:gd name="T16" fmla="*/ 155 w 1644"/>
                <a:gd name="T17" fmla="*/ 255 h 1488"/>
                <a:gd name="T18" fmla="*/ 171 w 1644"/>
                <a:gd name="T19" fmla="*/ 735 h 1488"/>
                <a:gd name="T20" fmla="*/ 204 w 1644"/>
                <a:gd name="T21" fmla="*/ 174 h 1488"/>
                <a:gd name="T22" fmla="*/ 1225 w 1644"/>
                <a:gd name="T23" fmla="*/ 937 h 1488"/>
                <a:gd name="T24" fmla="*/ 780 w 1644"/>
                <a:gd name="T25" fmla="*/ 933 h 1488"/>
                <a:gd name="T26" fmla="*/ 146 w 1644"/>
                <a:gd name="T27" fmla="*/ 953 h 1488"/>
                <a:gd name="T28" fmla="*/ 819 w 1644"/>
                <a:gd name="T29" fmla="*/ 962 h 1488"/>
                <a:gd name="T30" fmla="*/ 1612 w 1644"/>
                <a:gd name="T31" fmla="*/ 974 h 1488"/>
                <a:gd name="T32" fmla="*/ 1528 w 1644"/>
                <a:gd name="T33" fmla="*/ 623 h 1488"/>
                <a:gd name="T34" fmla="*/ 1503 w 1644"/>
                <a:gd name="T35" fmla="*/ 901 h 1488"/>
                <a:gd name="T36" fmla="*/ 236 w 1644"/>
                <a:gd name="T37" fmla="*/ 58 h 1488"/>
                <a:gd name="T38" fmla="*/ 1346 w 1644"/>
                <a:gd name="T39" fmla="*/ 62 h 1488"/>
                <a:gd name="T40" fmla="*/ 164 w 1644"/>
                <a:gd name="T41" fmla="*/ 22 h 1488"/>
                <a:gd name="T42" fmla="*/ 1382 w 1644"/>
                <a:gd name="T43" fmla="*/ 76 h 1488"/>
                <a:gd name="T44" fmla="*/ 373 w 1644"/>
                <a:gd name="T45" fmla="*/ 69 h 1488"/>
                <a:gd name="T46" fmla="*/ 228 w 1644"/>
                <a:gd name="T47" fmla="*/ 605 h 1488"/>
                <a:gd name="T48" fmla="*/ 1222 w 1644"/>
                <a:gd name="T49" fmla="*/ 884 h 1488"/>
                <a:gd name="T50" fmla="*/ 1374 w 1644"/>
                <a:gd name="T51" fmla="*/ 1280 h 1488"/>
                <a:gd name="T52" fmla="*/ 1371 w 1644"/>
                <a:gd name="T53" fmla="*/ 1470 h 1488"/>
                <a:gd name="T54" fmla="*/ 1367 w 1644"/>
                <a:gd name="T55" fmla="*/ 1224 h 1488"/>
                <a:gd name="T56" fmla="*/ 1364 w 1644"/>
                <a:gd name="T57" fmla="*/ 1281 h 1488"/>
                <a:gd name="T58" fmla="*/ 1339 w 1644"/>
                <a:gd name="T59" fmla="*/ 1326 h 1488"/>
                <a:gd name="T60" fmla="*/ 1335 w 1644"/>
                <a:gd name="T61" fmla="*/ 1294 h 1488"/>
                <a:gd name="T62" fmla="*/ 1259 w 1644"/>
                <a:gd name="T63" fmla="*/ 1239 h 1488"/>
                <a:gd name="T64" fmla="*/ 1322 w 1644"/>
                <a:gd name="T65" fmla="*/ 1085 h 1488"/>
                <a:gd name="T66" fmla="*/ 1317 w 1644"/>
                <a:gd name="T67" fmla="*/ 1297 h 1488"/>
                <a:gd name="T68" fmla="*/ 1282 w 1644"/>
                <a:gd name="T69" fmla="*/ 1283 h 1488"/>
                <a:gd name="T70" fmla="*/ 1244 w 1644"/>
                <a:gd name="T71" fmla="*/ 1340 h 1488"/>
                <a:gd name="T72" fmla="*/ 480 w 1644"/>
                <a:gd name="T73" fmla="*/ 1278 h 1488"/>
                <a:gd name="T74" fmla="*/ 1121 w 1644"/>
                <a:gd name="T75" fmla="*/ 978 h 1488"/>
                <a:gd name="T76" fmla="*/ 586 w 1644"/>
                <a:gd name="T77" fmla="*/ 971 h 1488"/>
                <a:gd name="T78" fmla="*/ 1220 w 1644"/>
                <a:gd name="T79" fmla="*/ 1269 h 1488"/>
                <a:gd name="T80" fmla="*/ 1030 w 1644"/>
                <a:gd name="T81" fmla="*/ 909 h 1488"/>
                <a:gd name="T82" fmla="*/ 1055 w 1644"/>
                <a:gd name="T83" fmla="*/ 883 h 1488"/>
                <a:gd name="T84" fmla="*/ 580 w 1644"/>
                <a:gd name="T85" fmla="*/ 884 h 1488"/>
                <a:gd name="T86" fmla="*/ 864 w 1644"/>
                <a:gd name="T87" fmla="*/ 921 h 1488"/>
                <a:gd name="T88" fmla="*/ 447 w 1644"/>
                <a:gd name="T89" fmla="*/ 1277 h 1488"/>
                <a:gd name="T90" fmla="*/ 438 w 1644"/>
                <a:gd name="T91" fmla="*/ 1278 h 1488"/>
                <a:gd name="T92" fmla="*/ 411 w 1644"/>
                <a:gd name="T93" fmla="*/ 1298 h 1488"/>
                <a:gd name="T94" fmla="*/ 306 w 1644"/>
                <a:gd name="T95" fmla="*/ 1257 h 1488"/>
                <a:gd name="T96" fmla="*/ 361 w 1644"/>
                <a:gd name="T97" fmla="*/ 1327 h 1488"/>
                <a:gd name="T98" fmla="*/ 382 w 1644"/>
                <a:gd name="T99" fmla="*/ 1313 h 1488"/>
                <a:gd name="T100" fmla="*/ 280 w 1644"/>
                <a:gd name="T101" fmla="*/ 1453 h 1488"/>
                <a:gd name="T102" fmla="*/ 153 w 1644"/>
                <a:gd name="T103" fmla="*/ 621 h 1488"/>
                <a:gd name="T104" fmla="*/ 55 w 1644"/>
                <a:gd name="T105" fmla="*/ 1310 h 1488"/>
                <a:gd name="T106" fmla="*/ 147 w 1644"/>
                <a:gd name="T107" fmla="*/ 317 h 1488"/>
                <a:gd name="T108" fmla="*/ 46 w 1644"/>
                <a:gd name="T109" fmla="*/ 1208 h 1488"/>
                <a:gd name="T110" fmla="*/ 139 w 1644"/>
                <a:gd name="T111" fmla="*/ 1010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44" h="1488">
                  <a:moveTo>
                    <a:pt x="137" y="12"/>
                  </a:moveTo>
                  <a:cubicBezTo>
                    <a:pt x="143" y="7"/>
                    <a:pt x="152" y="5"/>
                    <a:pt x="158" y="1"/>
                  </a:cubicBezTo>
                  <a:cubicBezTo>
                    <a:pt x="173" y="5"/>
                    <a:pt x="185" y="5"/>
                    <a:pt x="203" y="8"/>
                  </a:cubicBezTo>
                  <a:cubicBezTo>
                    <a:pt x="213" y="10"/>
                    <a:pt x="225" y="10"/>
                    <a:pt x="235" y="9"/>
                  </a:cubicBezTo>
                  <a:cubicBezTo>
                    <a:pt x="432" y="5"/>
                    <a:pt x="651" y="14"/>
                    <a:pt x="897" y="12"/>
                  </a:cubicBezTo>
                  <a:cubicBezTo>
                    <a:pt x="975" y="12"/>
                    <a:pt x="1067" y="13"/>
                    <a:pt x="1146" y="12"/>
                  </a:cubicBezTo>
                  <a:cubicBezTo>
                    <a:pt x="1231" y="12"/>
                    <a:pt x="1292" y="17"/>
                    <a:pt x="1359" y="9"/>
                  </a:cubicBezTo>
                  <a:cubicBezTo>
                    <a:pt x="1371" y="12"/>
                    <a:pt x="1388" y="15"/>
                    <a:pt x="1405" y="12"/>
                  </a:cubicBezTo>
                  <a:cubicBezTo>
                    <a:pt x="1417" y="10"/>
                    <a:pt x="1429" y="0"/>
                    <a:pt x="1438" y="12"/>
                  </a:cubicBezTo>
                  <a:cubicBezTo>
                    <a:pt x="1466" y="11"/>
                    <a:pt x="1499" y="14"/>
                    <a:pt x="1525" y="12"/>
                  </a:cubicBezTo>
                  <a:cubicBezTo>
                    <a:pt x="1530" y="12"/>
                    <a:pt x="1536" y="9"/>
                    <a:pt x="1540" y="9"/>
                  </a:cubicBezTo>
                  <a:cubicBezTo>
                    <a:pt x="1543" y="9"/>
                    <a:pt x="1544" y="13"/>
                    <a:pt x="1547" y="14"/>
                  </a:cubicBezTo>
                  <a:cubicBezTo>
                    <a:pt x="1550" y="14"/>
                    <a:pt x="1558" y="11"/>
                    <a:pt x="1564" y="15"/>
                  </a:cubicBezTo>
                  <a:cubicBezTo>
                    <a:pt x="1569" y="24"/>
                    <a:pt x="1569" y="36"/>
                    <a:pt x="1564" y="47"/>
                  </a:cubicBezTo>
                  <a:cubicBezTo>
                    <a:pt x="1573" y="92"/>
                    <a:pt x="1565" y="143"/>
                    <a:pt x="1571" y="194"/>
                  </a:cubicBezTo>
                  <a:cubicBezTo>
                    <a:pt x="1573" y="213"/>
                    <a:pt x="1573" y="232"/>
                    <a:pt x="1574" y="254"/>
                  </a:cubicBezTo>
                  <a:cubicBezTo>
                    <a:pt x="1574" y="264"/>
                    <a:pt x="1576" y="276"/>
                    <a:pt x="1575" y="285"/>
                  </a:cubicBezTo>
                  <a:cubicBezTo>
                    <a:pt x="1575" y="290"/>
                    <a:pt x="1571" y="295"/>
                    <a:pt x="1571" y="300"/>
                  </a:cubicBezTo>
                  <a:cubicBezTo>
                    <a:pt x="1571" y="310"/>
                    <a:pt x="1575" y="319"/>
                    <a:pt x="1575" y="329"/>
                  </a:cubicBezTo>
                  <a:cubicBezTo>
                    <a:pt x="1577" y="348"/>
                    <a:pt x="1576" y="368"/>
                    <a:pt x="1577" y="387"/>
                  </a:cubicBezTo>
                  <a:cubicBezTo>
                    <a:pt x="1578" y="426"/>
                    <a:pt x="1579" y="466"/>
                    <a:pt x="1578" y="504"/>
                  </a:cubicBezTo>
                  <a:cubicBezTo>
                    <a:pt x="1578" y="515"/>
                    <a:pt x="1578" y="523"/>
                    <a:pt x="1579" y="533"/>
                  </a:cubicBezTo>
                  <a:cubicBezTo>
                    <a:pt x="1584" y="574"/>
                    <a:pt x="1582" y="617"/>
                    <a:pt x="1581" y="658"/>
                  </a:cubicBezTo>
                  <a:cubicBezTo>
                    <a:pt x="1580" y="703"/>
                    <a:pt x="1576" y="747"/>
                    <a:pt x="1578" y="791"/>
                  </a:cubicBezTo>
                  <a:cubicBezTo>
                    <a:pt x="1580" y="839"/>
                    <a:pt x="1578" y="881"/>
                    <a:pt x="1575" y="929"/>
                  </a:cubicBezTo>
                  <a:cubicBezTo>
                    <a:pt x="1593" y="934"/>
                    <a:pt x="1608" y="924"/>
                    <a:pt x="1621" y="928"/>
                  </a:cubicBezTo>
                  <a:cubicBezTo>
                    <a:pt x="1644" y="933"/>
                    <a:pt x="1640" y="966"/>
                    <a:pt x="1631" y="988"/>
                  </a:cubicBezTo>
                  <a:cubicBezTo>
                    <a:pt x="1621" y="987"/>
                    <a:pt x="1616" y="988"/>
                    <a:pt x="1612" y="983"/>
                  </a:cubicBezTo>
                  <a:cubicBezTo>
                    <a:pt x="1542" y="985"/>
                    <a:pt x="1483" y="981"/>
                    <a:pt x="1422" y="982"/>
                  </a:cubicBezTo>
                  <a:cubicBezTo>
                    <a:pt x="1419" y="1000"/>
                    <a:pt x="1422" y="1019"/>
                    <a:pt x="1423" y="1038"/>
                  </a:cubicBezTo>
                  <a:cubicBezTo>
                    <a:pt x="1429" y="1142"/>
                    <a:pt x="1436" y="1244"/>
                    <a:pt x="1440" y="1348"/>
                  </a:cubicBezTo>
                  <a:cubicBezTo>
                    <a:pt x="1441" y="1389"/>
                    <a:pt x="1442" y="1426"/>
                    <a:pt x="1451" y="1454"/>
                  </a:cubicBezTo>
                  <a:cubicBezTo>
                    <a:pt x="1437" y="1476"/>
                    <a:pt x="1401" y="1475"/>
                    <a:pt x="1375" y="1485"/>
                  </a:cubicBezTo>
                  <a:cubicBezTo>
                    <a:pt x="1365" y="1472"/>
                    <a:pt x="1344" y="1472"/>
                    <a:pt x="1339" y="1453"/>
                  </a:cubicBezTo>
                  <a:cubicBezTo>
                    <a:pt x="1337" y="1443"/>
                    <a:pt x="1341" y="1430"/>
                    <a:pt x="1341" y="1418"/>
                  </a:cubicBezTo>
                  <a:cubicBezTo>
                    <a:pt x="1340" y="1392"/>
                    <a:pt x="1337" y="1364"/>
                    <a:pt x="1339" y="1341"/>
                  </a:cubicBezTo>
                  <a:cubicBezTo>
                    <a:pt x="1329" y="1339"/>
                    <a:pt x="1314" y="1342"/>
                    <a:pt x="1303" y="1340"/>
                  </a:cubicBezTo>
                  <a:cubicBezTo>
                    <a:pt x="1295" y="1373"/>
                    <a:pt x="1291" y="1407"/>
                    <a:pt x="1287" y="1439"/>
                  </a:cubicBezTo>
                  <a:cubicBezTo>
                    <a:pt x="1264" y="1444"/>
                    <a:pt x="1235" y="1438"/>
                    <a:pt x="1208" y="1443"/>
                  </a:cubicBezTo>
                  <a:cubicBezTo>
                    <a:pt x="1203" y="1441"/>
                    <a:pt x="1202" y="1435"/>
                    <a:pt x="1195" y="1435"/>
                  </a:cubicBezTo>
                  <a:cubicBezTo>
                    <a:pt x="1191" y="1405"/>
                    <a:pt x="1209" y="1373"/>
                    <a:pt x="1209" y="1340"/>
                  </a:cubicBezTo>
                  <a:cubicBezTo>
                    <a:pt x="1121" y="1338"/>
                    <a:pt x="1043" y="1341"/>
                    <a:pt x="967" y="1341"/>
                  </a:cubicBezTo>
                  <a:cubicBezTo>
                    <a:pt x="835" y="1341"/>
                    <a:pt x="711" y="1341"/>
                    <a:pt x="565" y="1341"/>
                  </a:cubicBezTo>
                  <a:cubicBezTo>
                    <a:pt x="495" y="1341"/>
                    <a:pt x="435" y="1339"/>
                    <a:pt x="371" y="1338"/>
                  </a:cubicBezTo>
                  <a:cubicBezTo>
                    <a:pt x="367" y="1372"/>
                    <a:pt x="362" y="1415"/>
                    <a:pt x="359" y="1456"/>
                  </a:cubicBezTo>
                  <a:cubicBezTo>
                    <a:pt x="359" y="1469"/>
                    <a:pt x="362" y="1480"/>
                    <a:pt x="354" y="1488"/>
                  </a:cubicBezTo>
                  <a:cubicBezTo>
                    <a:pt x="329" y="1486"/>
                    <a:pt x="304" y="1477"/>
                    <a:pt x="280" y="1478"/>
                  </a:cubicBezTo>
                  <a:cubicBezTo>
                    <a:pt x="271" y="1460"/>
                    <a:pt x="257" y="1447"/>
                    <a:pt x="246" y="1431"/>
                  </a:cubicBezTo>
                  <a:cubicBezTo>
                    <a:pt x="266" y="1276"/>
                    <a:pt x="279" y="1112"/>
                    <a:pt x="297" y="968"/>
                  </a:cubicBezTo>
                  <a:cubicBezTo>
                    <a:pt x="263" y="965"/>
                    <a:pt x="197" y="962"/>
                    <a:pt x="155" y="962"/>
                  </a:cubicBezTo>
                  <a:cubicBezTo>
                    <a:pt x="150" y="1005"/>
                    <a:pt x="146" y="1036"/>
                    <a:pt x="141" y="1076"/>
                  </a:cubicBezTo>
                  <a:cubicBezTo>
                    <a:pt x="140" y="1091"/>
                    <a:pt x="135" y="1106"/>
                    <a:pt x="134" y="1122"/>
                  </a:cubicBezTo>
                  <a:cubicBezTo>
                    <a:pt x="134" y="1131"/>
                    <a:pt x="136" y="1139"/>
                    <a:pt x="134" y="1147"/>
                  </a:cubicBezTo>
                  <a:cubicBezTo>
                    <a:pt x="133" y="1157"/>
                    <a:pt x="128" y="1167"/>
                    <a:pt x="127" y="1176"/>
                  </a:cubicBezTo>
                  <a:cubicBezTo>
                    <a:pt x="127" y="1184"/>
                    <a:pt x="131" y="1190"/>
                    <a:pt x="130" y="1197"/>
                  </a:cubicBezTo>
                  <a:cubicBezTo>
                    <a:pt x="130" y="1200"/>
                    <a:pt x="127" y="1204"/>
                    <a:pt x="126" y="1207"/>
                  </a:cubicBezTo>
                  <a:cubicBezTo>
                    <a:pt x="125" y="1212"/>
                    <a:pt x="127" y="1216"/>
                    <a:pt x="126" y="1221"/>
                  </a:cubicBezTo>
                  <a:cubicBezTo>
                    <a:pt x="125" y="1229"/>
                    <a:pt x="121" y="1235"/>
                    <a:pt x="120" y="1243"/>
                  </a:cubicBezTo>
                  <a:cubicBezTo>
                    <a:pt x="117" y="1288"/>
                    <a:pt x="107" y="1346"/>
                    <a:pt x="104" y="1401"/>
                  </a:cubicBezTo>
                  <a:cubicBezTo>
                    <a:pt x="103" y="1412"/>
                    <a:pt x="107" y="1421"/>
                    <a:pt x="101" y="1431"/>
                  </a:cubicBezTo>
                  <a:cubicBezTo>
                    <a:pt x="88" y="1430"/>
                    <a:pt x="72" y="1437"/>
                    <a:pt x="53" y="1438"/>
                  </a:cubicBezTo>
                  <a:cubicBezTo>
                    <a:pt x="38" y="1438"/>
                    <a:pt x="19" y="1433"/>
                    <a:pt x="9" y="1433"/>
                  </a:cubicBezTo>
                  <a:cubicBezTo>
                    <a:pt x="0" y="1428"/>
                    <a:pt x="12" y="1418"/>
                    <a:pt x="6" y="1408"/>
                  </a:cubicBezTo>
                  <a:cubicBezTo>
                    <a:pt x="5" y="1403"/>
                    <a:pt x="12" y="1405"/>
                    <a:pt x="11" y="1400"/>
                  </a:cubicBezTo>
                  <a:cubicBezTo>
                    <a:pt x="20" y="1287"/>
                    <a:pt x="40" y="1173"/>
                    <a:pt x="52" y="1060"/>
                  </a:cubicBezTo>
                  <a:cubicBezTo>
                    <a:pt x="56" y="1023"/>
                    <a:pt x="66" y="972"/>
                    <a:pt x="66" y="957"/>
                  </a:cubicBezTo>
                  <a:cubicBezTo>
                    <a:pt x="77" y="849"/>
                    <a:pt x="87" y="725"/>
                    <a:pt x="104" y="606"/>
                  </a:cubicBezTo>
                  <a:cubicBezTo>
                    <a:pt x="112" y="547"/>
                    <a:pt x="114" y="487"/>
                    <a:pt x="122" y="427"/>
                  </a:cubicBezTo>
                  <a:cubicBezTo>
                    <a:pt x="126" y="398"/>
                    <a:pt x="131" y="369"/>
                    <a:pt x="133" y="339"/>
                  </a:cubicBezTo>
                  <a:cubicBezTo>
                    <a:pt x="137" y="294"/>
                    <a:pt x="147" y="256"/>
                    <a:pt x="144" y="204"/>
                  </a:cubicBezTo>
                  <a:cubicBezTo>
                    <a:pt x="141" y="136"/>
                    <a:pt x="143" y="83"/>
                    <a:pt x="137" y="12"/>
                  </a:cubicBezTo>
                  <a:close/>
                  <a:moveTo>
                    <a:pt x="155" y="255"/>
                  </a:moveTo>
                  <a:cubicBezTo>
                    <a:pt x="160" y="276"/>
                    <a:pt x="159" y="300"/>
                    <a:pt x="161" y="324"/>
                  </a:cubicBezTo>
                  <a:cubicBezTo>
                    <a:pt x="164" y="360"/>
                    <a:pt x="164" y="379"/>
                    <a:pt x="164" y="401"/>
                  </a:cubicBezTo>
                  <a:cubicBezTo>
                    <a:pt x="164" y="412"/>
                    <a:pt x="165" y="420"/>
                    <a:pt x="164" y="433"/>
                  </a:cubicBezTo>
                  <a:cubicBezTo>
                    <a:pt x="162" y="466"/>
                    <a:pt x="165" y="504"/>
                    <a:pt x="165" y="535"/>
                  </a:cubicBezTo>
                  <a:cubicBezTo>
                    <a:pt x="165" y="556"/>
                    <a:pt x="170" y="579"/>
                    <a:pt x="169" y="599"/>
                  </a:cubicBezTo>
                  <a:cubicBezTo>
                    <a:pt x="169" y="604"/>
                    <a:pt x="167" y="609"/>
                    <a:pt x="167" y="615"/>
                  </a:cubicBezTo>
                  <a:cubicBezTo>
                    <a:pt x="166" y="638"/>
                    <a:pt x="171" y="672"/>
                    <a:pt x="171" y="689"/>
                  </a:cubicBezTo>
                  <a:cubicBezTo>
                    <a:pt x="171" y="700"/>
                    <a:pt x="171" y="719"/>
                    <a:pt x="171" y="735"/>
                  </a:cubicBezTo>
                  <a:cubicBezTo>
                    <a:pt x="168" y="792"/>
                    <a:pt x="179" y="843"/>
                    <a:pt x="175" y="897"/>
                  </a:cubicBezTo>
                  <a:cubicBezTo>
                    <a:pt x="189" y="888"/>
                    <a:pt x="204" y="880"/>
                    <a:pt x="218" y="872"/>
                  </a:cubicBezTo>
                  <a:cubicBezTo>
                    <a:pt x="222" y="797"/>
                    <a:pt x="213" y="706"/>
                    <a:pt x="214" y="626"/>
                  </a:cubicBezTo>
                  <a:cubicBezTo>
                    <a:pt x="214" y="600"/>
                    <a:pt x="211" y="575"/>
                    <a:pt x="211" y="550"/>
                  </a:cubicBezTo>
                  <a:cubicBezTo>
                    <a:pt x="211" y="518"/>
                    <a:pt x="213" y="485"/>
                    <a:pt x="213" y="452"/>
                  </a:cubicBezTo>
                  <a:cubicBezTo>
                    <a:pt x="213" y="419"/>
                    <a:pt x="212" y="386"/>
                    <a:pt x="211" y="353"/>
                  </a:cubicBezTo>
                  <a:cubicBezTo>
                    <a:pt x="211" y="322"/>
                    <a:pt x="207" y="291"/>
                    <a:pt x="206" y="261"/>
                  </a:cubicBezTo>
                  <a:cubicBezTo>
                    <a:pt x="205" y="232"/>
                    <a:pt x="207" y="203"/>
                    <a:pt x="204" y="174"/>
                  </a:cubicBezTo>
                  <a:cubicBezTo>
                    <a:pt x="200" y="138"/>
                    <a:pt x="196" y="100"/>
                    <a:pt x="200" y="65"/>
                  </a:cubicBezTo>
                  <a:cubicBezTo>
                    <a:pt x="192" y="60"/>
                    <a:pt x="184" y="51"/>
                    <a:pt x="175" y="44"/>
                  </a:cubicBezTo>
                  <a:cubicBezTo>
                    <a:pt x="166" y="38"/>
                    <a:pt x="155" y="27"/>
                    <a:pt x="148" y="29"/>
                  </a:cubicBezTo>
                  <a:cubicBezTo>
                    <a:pt x="155" y="98"/>
                    <a:pt x="156" y="180"/>
                    <a:pt x="155" y="255"/>
                  </a:cubicBezTo>
                  <a:close/>
                  <a:moveTo>
                    <a:pt x="1614" y="942"/>
                  </a:moveTo>
                  <a:cubicBezTo>
                    <a:pt x="1537" y="937"/>
                    <a:pt x="1452" y="938"/>
                    <a:pt x="1363" y="937"/>
                  </a:cubicBezTo>
                  <a:cubicBezTo>
                    <a:pt x="1327" y="937"/>
                    <a:pt x="1292" y="935"/>
                    <a:pt x="1262" y="935"/>
                  </a:cubicBezTo>
                  <a:cubicBezTo>
                    <a:pt x="1249" y="934"/>
                    <a:pt x="1237" y="938"/>
                    <a:pt x="1225" y="937"/>
                  </a:cubicBezTo>
                  <a:cubicBezTo>
                    <a:pt x="1219" y="937"/>
                    <a:pt x="1213" y="933"/>
                    <a:pt x="1208" y="933"/>
                  </a:cubicBezTo>
                  <a:cubicBezTo>
                    <a:pt x="1203" y="933"/>
                    <a:pt x="1198" y="936"/>
                    <a:pt x="1194" y="936"/>
                  </a:cubicBezTo>
                  <a:cubicBezTo>
                    <a:pt x="1148" y="940"/>
                    <a:pt x="1100" y="932"/>
                    <a:pt x="1061" y="935"/>
                  </a:cubicBezTo>
                  <a:cubicBezTo>
                    <a:pt x="1056" y="935"/>
                    <a:pt x="1051" y="939"/>
                    <a:pt x="1046" y="939"/>
                  </a:cubicBezTo>
                  <a:cubicBezTo>
                    <a:pt x="1041" y="939"/>
                    <a:pt x="1037" y="935"/>
                    <a:pt x="1032" y="935"/>
                  </a:cubicBezTo>
                  <a:cubicBezTo>
                    <a:pt x="1026" y="934"/>
                    <a:pt x="1019" y="937"/>
                    <a:pt x="1013" y="937"/>
                  </a:cubicBezTo>
                  <a:cubicBezTo>
                    <a:pt x="984" y="937"/>
                    <a:pt x="958" y="936"/>
                    <a:pt x="931" y="935"/>
                  </a:cubicBezTo>
                  <a:cubicBezTo>
                    <a:pt x="881" y="932"/>
                    <a:pt x="830" y="935"/>
                    <a:pt x="780" y="933"/>
                  </a:cubicBezTo>
                  <a:cubicBezTo>
                    <a:pt x="759" y="932"/>
                    <a:pt x="740" y="935"/>
                    <a:pt x="721" y="932"/>
                  </a:cubicBezTo>
                  <a:cubicBezTo>
                    <a:pt x="710" y="930"/>
                    <a:pt x="704" y="930"/>
                    <a:pt x="692" y="930"/>
                  </a:cubicBezTo>
                  <a:cubicBezTo>
                    <a:pt x="673" y="931"/>
                    <a:pt x="648" y="921"/>
                    <a:pt x="629" y="932"/>
                  </a:cubicBezTo>
                  <a:cubicBezTo>
                    <a:pt x="590" y="922"/>
                    <a:pt x="541" y="925"/>
                    <a:pt x="494" y="925"/>
                  </a:cubicBezTo>
                  <a:cubicBezTo>
                    <a:pt x="448" y="925"/>
                    <a:pt x="409" y="922"/>
                    <a:pt x="368" y="923"/>
                  </a:cubicBezTo>
                  <a:cubicBezTo>
                    <a:pt x="300" y="926"/>
                    <a:pt x="216" y="928"/>
                    <a:pt x="155" y="925"/>
                  </a:cubicBezTo>
                  <a:cubicBezTo>
                    <a:pt x="142" y="924"/>
                    <a:pt x="94" y="917"/>
                    <a:pt x="95" y="939"/>
                  </a:cubicBezTo>
                  <a:cubicBezTo>
                    <a:pt x="97" y="962"/>
                    <a:pt x="129" y="952"/>
                    <a:pt x="146" y="953"/>
                  </a:cubicBezTo>
                  <a:cubicBezTo>
                    <a:pt x="165" y="953"/>
                    <a:pt x="192" y="955"/>
                    <a:pt x="213" y="954"/>
                  </a:cubicBezTo>
                  <a:cubicBezTo>
                    <a:pt x="226" y="953"/>
                    <a:pt x="235" y="950"/>
                    <a:pt x="243" y="950"/>
                  </a:cubicBezTo>
                  <a:cubicBezTo>
                    <a:pt x="249" y="950"/>
                    <a:pt x="263" y="954"/>
                    <a:pt x="269" y="954"/>
                  </a:cubicBezTo>
                  <a:cubicBezTo>
                    <a:pt x="316" y="958"/>
                    <a:pt x="358" y="954"/>
                    <a:pt x="404" y="951"/>
                  </a:cubicBezTo>
                  <a:cubicBezTo>
                    <a:pt x="437" y="957"/>
                    <a:pt x="469" y="956"/>
                    <a:pt x="503" y="956"/>
                  </a:cubicBezTo>
                  <a:cubicBezTo>
                    <a:pt x="532" y="955"/>
                    <a:pt x="562" y="957"/>
                    <a:pt x="591" y="958"/>
                  </a:cubicBezTo>
                  <a:cubicBezTo>
                    <a:pt x="649" y="961"/>
                    <a:pt x="709" y="957"/>
                    <a:pt x="768" y="958"/>
                  </a:cubicBezTo>
                  <a:cubicBezTo>
                    <a:pt x="785" y="959"/>
                    <a:pt x="802" y="962"/>
                    <a:pt x="819" y="962"/>
                  </a:cubicBezTo>
                  <a:cubicBezTo>
                    <a:pt x="881" y="963"/>
                    <a:pt x="947" y="961"/>
                    <a:pt x="1011" y="965"/>
                  </a:cubicBezTo>
                  <a:cubicBezTo>
                    <a:pt x="1026" y="966"/>
                    <a:pt x="1043" y="962"/>
                    <a:pt x="1055" y="962"/>
                  </a:cubicBezTo>
                  <a:cubicBezTo>
                    <a:pt x="1067" y="963"/>
                    <a:pt x="1079" y="967"/>
                    <a:pt x="1090" y="968"/>
                  </a:cubicBezTo>
                  <a:cubicBezTo>
                    <a:pt x="1107" y="969"/>
                    <a:pt x="1124" y="968"/>
                    <a:pt x="1141" y="968"/>
                  </a:cubicBezTo>
                  <a:cubicBezTo>
                    <a:pt x="1213" y="968"/>
                    <a:pt x="1298" y="969"/>
                    <a:pt x="1360" y="967"/>
                  </a:cubicBezTo>
                  <a:cubicBezTo>
                    <a:pt x="1377" y="966"/>
                    <a:pt x="1398" y="973"/>
                    <a:pt x="1415" y="967"/>
                  </a:cubicBezTo>
                  <a:cubicBezTo>
                    <a:pt x="1422" y="971"/>
                    <a:pt x="1427" y="971"/>
                    <a:pt x="1436" y="971"/>
                  </a:cubicBezTo>
                  <a:cubicBezTo>
                    <a:pt x="1493" y="973"/>
                    <a:pt x="1550" y="970"/>
                    <a:pt x="1612" y="974"/>
                  </a:cubicBezTo>
                  <a:cubicBezTo>
                    <a:pt x="1620" y="967"/>
                    <a:pt x="1625" y="949"/>
                    <a:pt x="1614" y="942"/>
                  </a:cubicBezTo>
                  <a:close/>
                  <a:moveTo>
                    <a:pt x="1567" y="725"/>
                  </a:moveTo>
                  <a:cubicBezTo>
                    <a:pt x="1569" y="581"/>
                    <a:pt x="1568" y="441"/>
                    <a:pt x="1557" y="290"/>
                  </a:cubicBezTo>
                  <a:cubicBezTo>
                    <a:pt x="1558" y="206"/>
                    <a:pt x="1560" y="125"/>
                    <a:pt x="1552" y="40"/>
                  </a:cubicBezTo>
                  <a:cubicBezTo>
                    <a:pt x="1533" y="47"/>
                    <a:pt x="1527" y="65"/>
                    <a:pt x="1512" y="75"/>
                  </a:cubicBezTo>
                  <a:cubicBezTo>
                    <a:pt x="1526" y="195"/>
                    <a:pt x="1523" y="298"/>
                    <a:pt x="1526" y="409"/>
                  </a:cubicBezTo>
                  <a:cubicBezTo>
                    <a:pt x="1527" y="431"/>
                    <a:pt x="1522" y="450"/>
                    <a:pt x="1522" y="472"/>
                  </a:cubicBezTo>
                  <a:cubicBezTo>
                    <a:pt x="1523" y="526"/>
                    <a:pt x="1525" y="568"/>
                    <a:pt x="1528" y="623"/>
                  </a:cubicBezTo>
                  <a:cubicBezTo>
                    <a:pt x="1530" y="666"/>
                    <a:pt x="1525" y="712"/>
                    <a:pt x="1525" y="758"/>
                  </a:cubicBezTo>
                  <a:cubicBezTo>
                    <a:pt x="1525" y="805"/>
                    <a:pt x="1522" y="852"/>
                    <a:pt x="1519" y="898"/>
                  </a:cubicBezTo>
                  <a:cubicBezTo>
                    <a:pt x="1532" y="910"/>
                    <a:pt x="1549" y="916"/>
                    <a:pt x="1566" y="923"/>
                  </a:cubicBezTo>
                  <a:cubicBezTo>
                    <a:pt x="1568" y="864"/>
                    <a:pt x="1566" y="794"/>
                    <a:pt x="1567" y="725"/>
                  </a:cubicBezTo>
                  <a:close/>
                  <a:moveTo>
                    <a:pt x="1550" y="928"/>
                  </a:moveTo>
                  <a:cubicBezTo>
                    <a:pt x="1542" y="922"/>
                    <a:pt x="1530" y="919"/>
                    <a:pt x="1522" y="912"/>
                  </a:cubicBezTo>
                  <a:cubicBezTo>
                    <a:pt x="1517" y="915"/>
                    <a:pt x="1518" y="916"/>
                    <a:pt x="1512" y="916"/>
                  </a:cubicBezTo>
                  <a:cubicBezTo>
                    <a:pt x="1508" y="912"/>
                    <a:pt x="1507" y="905"/>
                    <a:pt x="1503" y="901"/>
                  </a:cubicBezTo>
                  <a:cubicBezTo>
                    <a:pt x="1429" y="892"/>
                    <a:pt x="1319" y="897"/>
                    <a:pt x="1248" y="893"/>
                  </a:cubicBezTo>
                  <a:cubicBezTo>
                    <a:pt x="1245" y="898"/>
                    <a:pt x="1239" y="892"/>
                    <a:pt x="1237" y="897"/>
                  </a:cubicBezTo>
                  <a:cubicBezTo>
                    <a:pt x="1234" y="894"/>
                    <a:pt x="1229" y="894"/>
                    <a:pt x="1223" y="894"/>
                  </a:cubicBezTo>
                  <a:cubicBezTo>
                    <a:pt x="1223" y="911"/>
                    <a:pt x="1213" y="918"/>
                    <a:pt x="1201" y="923"/>
                  </a:cubicBezTo>
                  <a:cubicBezTo>
                    <a:pt x="1321" y="928"/>
                    <a:pt x="1451" y="928"/>
                    <a:pt x="1550" y="928"/>
                  </a:cubicBezTo>
                  <a:close/>
                  <a:moveTo>
                    <a:pt x="211" y="57"/>
                  </a:moveTo>
                  <a:cubicBezTo>
                    <a:pt x="213" y="60"/>
                    <a:pt x="218" y="51"/>
                    <a:pt x="221" y="55"/>
                  </a:cubicBezTo>
                  <a:cubicBezTo>
                    <a:pt x="224" y="53"/>
                    <a:pt x="229" y="58"/>
                    <a:pt x="236" y="58"/>
                  </a:cubicBezTo>
                  <a:cubicBezTo>
                    <a:pt x="242" y="59"/>
                    <a:pt x="247" y="55"/>
                    <a:pt x="252" y="55"/>
                  </a:cubicBezTo>
                  <a:cubicBezTo>
                    <a:pt x="257" y="56"/>
                    <a:pt x="263" y="59"/>
                    <a:pt x="269" y="60"/>
                  </a:cubicBezTo>
                  <a:cubicBezTo>
                    <a:pt x="275" y="60"/>
                    <a:pt x="281" y="58"/>
                    <a:pt x="288" y="58"/>
                  </a:cubicBezTo>
                  <a:cubicBezTo>
                    <a:pt x="413" y="60"/>
                    <a:pt x="529" y="60"/>
                    <a:pt x="647" y="60"/>
                  </a:cubicBezTo>
                  <a:cubicBezTo>
                    <a:pt x="655" y="60"/>
                    <a:pt x="664" y="63"/>
                    <a:pt x="672" y="62"/>
                  </a:cubicBezTo>
                  <a:cubicBezTo>
                    <a:pt x="728" y="62"/>
                    <a:pt x="782" y="61"/>
                    <a:pt x="842" y="62"/>
                  </a:cubicBezTo>
                  <a:cubicBezTo>
                    <a:pt x="957" y="65"/>
                    <a:pt x="1042" y="63"/>
                    <a:pt x="1142" y="65"/>
                  </a:cubicBezTo>
                  <a:cubicBezTo>
                    <a:pt x="1209" y="67"/>
                    <a:pt x="1290" y="67"/>
                    <a:pt x="1346" y="62"/>
                  </a:cubicBezTo>
                  <a:cubicBezTo>
                    <a:pt x="1400" y="69"/>
                    <a:pt x="1452" y="66"/>
                    <a:pt x="1507" y="64"/>
                  </a:cubicBezTo>
                  <a:cubicBezTo>
                    <a:pt x="1513" y="51"/>
                    <a:pt x="1534" y="41"/>
                    <a:pt x="1542" y="25"/>
                  </a:cubicBezTo>
                  <a:cubicBezTo>
                    <a:pt x="1445" y="18"/>
                    <a:pt x="1332" y="27"/>
                    <a:pt x="1241" y="23"/>
                  </a:cubicBezTo>
                  <a:cubicBezTo>
                    <a:pt x="1193" y="22"/>
                    <a:pt x="1142" y="24"/>
                    <a:pt x="1092" y="23"/>
                  </a:cubicBezTo>
                  <a:cubicBezTo>
                    <a:pt x="973" y="23"/>
                    <a:pt x="890" y="21"/>
                    <a:pt x="780" y="21"/>
                  </a:cubicBezTo>
                  <a:cubicBezTo>
                    <a:pt x="606" y="21"/>
                    <a:pt x="477" y="20"/>
                    <a:pt x="302" y="19"/>
                  </a:cubicBezTo>
                  <a:cubicBezTo>
                    <a:pt x="262" y="19"/>
                    <a:pt x="211" y="15"/>
                    <a:pt x="186" y="26"/>
                  </a:cubicBezTo>
                  <a:cubicBezTo>
                    <a:pt x="176" y="23"/>
                    <a:pt x="172" y="24"/>
                    <a:pt x="164" y="22"/>
                  </a:cubicBezTo>
                  <a:cubicBezTo>
                    <a:pt x="179" y="35"/>
                    <a:pt x="193" y="52"/>
                    <a:pt x="211" y="57"/>
                  </a:cubicBezTo>
                  <a:close/>
                  <a:moveTo>
                    <a:pt x="1512" y="560"/>
                  </a:moveTo>
                  <a:cubicBezTo>
                    <a:pt x="1510" y="513"/>
                    <a:pt x="1516" y="464"/>
                    <a:pt x="1511" y="417"/>
                  </a:cubicBezTo>
                  <a:cubicBezTo>
                    <a:pt x="1514" y="403"/>
                    <a:pt x="1512" y="380"/>
                    <a:pt x="1512" y="359"/>
                  </a:cubicBezTo>
                  <a:cubicBezTo>
                    <a:pt x="1513" y="342"/>
                    <a:pt x="1511" y="326"/>
                    <a:pt x="1511" y="310"/>
                  </a:cubicBezTo>
                  <a:cubicBezTo>
                    <a:pt x="1509" y="228"/>
                    <a:pt x="1509" y="156"/>
                    <a:pt x="1501" y="76"/>
                  </a:cubicBezTo>
                  <a:cubicBezTo>
                    <a:pt x="1480" y="76"/>
                    <a:pt x="1461" y="76"/>
                    <a:pt x="1441" y="75"/>
                  </a:cubicBezTo>
                  <a:cubicBezTo>
                    <a:pt x="1423" y="75"/>
                    <a:pt x="1403" y="77"/>
                    <a:pt x="1382" y="76"/>
                  </a:cubicBezTo>
                  <a:cubicBezTo>
                    <a:pt x="1368" y="76"/>
                    <a:pt x="1356" y="73"/>
                    <a:pt x="1347" y="82"/>
                  </a:cubicBezTo>
                  <a:cubicBezTo>
                    <a:pt x="1340" y="76"/>
                    <a:pt x="1331" y="75"/>
                    <a:pt x="1324" y="75"/>
                  </a:cubicBezTo>
                  <a:cubicBezTo>
                    <a:pt x="1268" y="73"/>
                    <a:pt x="1196" y="75"/>
                    <a:pt x="1134" y="76"/>
                  </a:cubicBezTo>
                  <a:cubicBezTo>
                    <a:pt x="1077" y="73"/>
                    <a:pt x="1017" y="74"/>
                    <a:pt x="970" y="74"/>
                  </a:cubicBezTo>
                  <a:cubicBezTo>
                    <a:pt x="909" y="73"/>
                    <a:pt x="843" y="71"/>
                    <a:pt x="783" y="69"/>
                  </a:cubicBezTo>
                  <a:cubicBezTo>
                    <a:pt x="751" y="69"/>
                    <a:pt x="722" y="72"/>
                    <a:pt x="695" y="71"/>
                  </a:cubicBezTo>
                  <a:cubicBezTo>
                    <a:pt x="679" y="70"/>
                    <a:pt x="663" y="73"/>
                    <a:pt x="647" y="72"/>
                  </a:cubicBezTo>
                  <a:cubicBezTo>
                    <a:pt x="558" y="70"/>
                    <a:pt x="462" y="70"/>
                    <a:pt x="373" y="69"/>
                  </a:cubicBezTo>
                  <a:cubicBezTo>
                    <a:pt x="336" y="69"/>
                    <a:pt x="299" y="64"/>
                    <a:pt x="264" y="68"/>
                  </a:cubicBezTo>
                  <a:cubicBezTo>
                    <a:pt x="260" y="69"/>
                    <a:pt x="255" y="71"/>
                    <a:pt x="250" y="71"/>
                  </a:cubicBezTo>
                  <a:cubicBezTo>
                    <a:pt x="245" y="71"/>
                    <a:pt x="241" y="67"/>
                    <a:pt x="235" y="67"/>
                  </a:cubicBezTo>
                  <a:cubicBezTo>
                    <a:pt x="226" y="66"/>
                    <a:pt x="218" y="73"/>
                    <a:pt x="208" y="72"/>
                  </a:cubicBezTo>
                  <a:cubicBezTo>
                    <a:pt x="208" y="133"/>
                    <a:pt x="220" y="210"/>
                    <a:pt x="220" y="260"/>
                  </a:cubicBezTo>
                  <a:cubicBezTo>
                    <a:pt x="219" y="286"/>
                    <a:pt x="222" y="311"/>
                    <a:pt x="222" y="342"/>
                  </a:cubicBezTo>
                  <a:cubicBezTo>
                    <a:pt x="223" y="386"/>
                    <a:pt x="226" y="428"/>
                    <a:pt x="224" y="472"/>
                  </a:cubicBezTo>
                  <a:cubicBezTo>
                    <a:pt x="222" y="518"/>
                    <a:pt x="226" y="567"/>
                    <a:pt x="228" y="605"/>
                  </a:cubicBezTo>
                  <a:cubicBezTo>
                    <a:pt x="230" y="644"/>
                    <a:pt x="229" y="686"/>
                    <a:pt x="228" y="728"/>
                  </a:cubicBezTo>
                  <a:cubicBezTo>
                    <a:pt x="228" y="773"/>
                    <a:pt x="234" y="819"/>
                    <a:pt x="231" y="863"/>
                  </a:cubicBezTo>
                  <a:cubicBezTo>
                    <a:pt x="396" y="871"/>
                    <a:pt x="574" y="870"/>
                    <a:pt x="735" y="873"/>
                  </a:cubicBezTo>
                  <a:cubicBezTo>
                    <a:pt x="815" y="875"/>
                    <a:pt x="892" y="879"/>
                    <a:pt x="970" y="877"/>
                  </a:cubicBezTo>
                  <a:cubicBezTo>
                    <a:pt x="969" y="847"/>
                    <a:pt x="995" y="844"/>
                    <a:pt x="1008" y="827"/>
                  </a:cubicBezTo>
                  <a:cubicBezTo>
                    <a:pt x="1033" y="821"/>
                    <a:pt x="1059" y="839"/>
                    <a:pt x="1088" y="849"/>
                  </a:cubicBezTo>
                  <a:cubicBezTo>
                    <a:pt x="1110" y="849"/>
                    <a:pt x="1136" y="847"/>
                    <a:pt x="1152" y="830"/>
                  </a:cubicBezTo>
                  <a:cubicBezTo>
                    <a:pt x="1189" y="833"/>
                    <a:pt x="1210" y="860"/>
                    <a:pt x="1222" y="884"/>
                  </a:cubicBezTo>
                  <a:cubicBezTo>
                    <a:pt x="1317" y="883"/>
                    <a:pt x="1412" y="887"/>
                    <a:pt x="1510" y="888"/>
                  </a:cubicBezTo>
                  <a:cubicBezTo>
                    <a:pt x="1518" y="784"/>
                    <a:pt x="1517" y="671"/>
                    <a:pt x="1512" y="560"/>
                  </a:cubicBezTo>
                  <a:close/>
                  <a:moveTo>
                    <a:pt x="1427" y="1290"/>
                  </a:moveTo>
                  <a:cubicBezTo>
                    <a:pt x="1422" y="1194"/>
                    <a:pt x="1416" y="1096"/>
                    <a:pt x="1409" y="981"/>
                  </a:cubicBezTo>
                  <a:cubicBezTo>
                    <a:pt x="1392" y="982"/>
                    <a:pt x="1384" y="980"/>
                    <a:pt x="1367" y="981"/>
                  </a:cubicBezTo>
                  <a:cubicBezTo>
                    <a:pt x="1359" y="1018"/>
                    <a:pt x="1367" y="1065"/>
                    <a:pt x="1370" y="1111"/>
                  </a:cubicBezTo>
                  <a:cubicBezTo>
                    <a:pt x="1372" y="1139"/>
                    <a:pt x="1368" y="1168"/>
                    <a:pt x="1370" y="1197"/>
                  </a:cubicBezTo>
                  <a:cubicBezTo>
                    <a:pt x="1371" y="1226"/>
                    <a:pt x="1374" y="1253"/>
                    <a:pt x="1374" y="1280"/>
                  </a:cubicBezTo>
                  <a:cubicBezTo>
                    <a:pt x="1374" y="1335"/>
                    <a:pt x="1376" y="1390"/>
                    <a:pt x="1378" y="1442"/>
                  </a:cubicBezTo>
                  <a:cubicBezTo>
                    <a:pt x="1379" y="1451"/>
                    <a:pt x="1380" y="1461"/>
                    <a:pt x="1384" y="1470"/>
                  </a:cubicBezTo>
                  <a:cubicBezTo>
                    <a:pt x="1400" y="1467"/>
                    <a:pt x="1415" y="1461"/>
                    <a:pt x="1429" y="1454"/>
                  </a:cubicBezTo>
                  <a:cubicBezTo>
                    <a:pt x="1433" y="1404"/>
                    <a:pt x="1430" y="1344"/>
                    <a:pt x="1427" y="1290"/>
                  </a:cubicBezTo>
                  <a:close/>
                  <a:moveTo>
                    <a:pt x="1367" y="1338"/>
                  </a:moveTo>
                  <a:cubicBezTo>
                    <a:pt x="1363" y="1346"/>
                    <a:pt x="1355" y="1344"/>
                    <a:pt x="1349" y="1341"/>
                  </a:cubicBezTo>
                  <a:cubicBezTo>
                    <a:pt x="1345" y="1371"/>
                    <a:pt x="1355" y="1418"/>
                    <a:pt x="1350" y="1449"/>
                  </a:cubicBezTo>
                  <a:cubicBezTo>
                    <a:pt x="1357" y="1456"/>
                    <a:pt x="1364" y="1463"/>
                    <a:pt x="1371" y="1470"/>
                  </a:cubicBezTo>
                  <a:cubicBezTo>
                    <a:pt x="1368" y="1429"/>
                    <a:pt x="1371" y="1379"/>
                    <a:pt x="1367" y="1338"/>
                  </a:cubicBezTo>
                  <a:close/>
                  <a:moveTo>
                    <a:pt x="1364" y="1224"/>
                  </a:moveTo>
                  <a:cubicBezTo>
                    <a:pt x="1360" y="1138"/>
                    <a:pt x="1361" y="1065"/>
                    <a:pt x="1353" y="979"/>
                  </a:cubicBezTo>
                  <a:cubicBezTo>
                    <a:pt x="1343" y="979"/>
                    <a:pt x="1340" y="979"/>
                    <a:pt x="1334" y="978"/>
                  </a:cubicBezTo>
                  <a:cubicBezTo>
                    <a:pt x="1333" y="1056"/>
                    <a:pt x="1339" y="1122"/>
                    <a:pt x="1342" y="1200"/>
                  </a:cubicBezTo>
                  <a:cubicBezTo>
                    <a:pt x="1343" y="1225"/>
                    <a:pt x="1342" y="1254"/>
                    <a:pt x="1346" y="1273"/>
                  </a:cubicBezTo>
                  <a:cubicBezTo>
                    <a:pt x="1354" y="1273"/>
                    <a:pt x="1360" y="1269"/>
                    <a:pt x="1366" y="1271"/>
                  </a:cubicBezTo>
                  <a:cubicBezTo>
                    <a:pt x="1369" y="1256"/>
                    <a:pt x="1360" y="1238"/>
                    <a:pt x="1367" y="1224"/>
                  </a:cubicBezTo>
                  <a:cubicBezTo>
                    <a:pt x="1368" y="1224"/>
                    <a:pt x="1369" y="1223"/>
                    <a:pt x="1367" y="1222"/>
                  </a:cubicBezTo>
                  <a:cubicBezTo>
                    <a:pt x="1367" y="1224"/>
                    <a:pt x="1366" y="1224"/>
                    <a:pt x="1364" y="1224"/>
                  </a:cubicBezTo>
                  <a:close/>
                  <a:moveTo>
                    <a:pt x="1367" y="1303"/>
                  </a:moveTo>
                  <a:cubicBezTo>
                    <a:pt x="1361" y="1305"/>
                    <a:pt x="1353" y="1304"/>
                    <a:pt x="1347" y="1306"/>
                  </a:cubicBezTo>
                  <a:cubicBezTo>
                    <a:pt x="1347" y="1314"/>
                    <a:pt x="1348" y="1319"/>
                    <a:pt x="1349" y="1326"/>
                  </a:cubicBezTo>
                  <a:cubicBezTo>
                    <a:pt x="1358" y="1323"/>
                    <a:pt x="1362" y="1330"/>
                    <a:pt x="1368" y="1323"/>
                  </a:cubicBezTo>
                  <a:cubicBezTo>
                    <a:pt x="1366" y="1319"/>
                    <a:pt x="1369" y="1310"/>
                    <a:pt x="1367" y="1303"/>
                  </a:cubicBezTo>
                  <a:close/>
                  <a:moveTo>
                    <a:pt x="1364" y="1281"/>
                  </a:moveTo>
                  <a:cubicBezTo>
                    <a:pt x="1356" y="1283"/>
                    <a:pt x="1350" y="1280"/>
                    <a:pt x="1345" y="1283"/>
                  </a:cubicBezTo>
                  <a:cubicBezTo>
                    <a:pt x="1344" y="1287"/>
                    <a:pt x="1347" y="1288"/>
                    <a:pt x="1346" y="1294"/>
                  </a:cubicBezTo>
                  <a:cubicBezTo>
                    <a:pt x="1355" y="1290"/>
                    <a:pt x="1358" y="1293"/>
                    <a:pt x="1367" y="1295"/>
                  </a:cubicBezTo>
                  <a:cubicBezTo>
                    <a:pt x="1366" y="1291"/>
                    <a:pt x="1366" y="1285"/>
                    <a:pt x="1364" y="1281"/>
                  </a:cubicBezTo>
                  <a:close/>
                  <a:moveTo>
                    <a:pt x="1336" y="1308"/>
                  </a:moveTo>
                  <a:cubicBezTo>
                    <a:pt x="1333" y="1308"/>
                    <a:pt x="1328" y="1308"/>
                    <a:pt x="1327" y="1306"/>
                  </a:cubicBezTo>
                  <a:cubicBezTo>
                    <a:pt x="1330" y="1314"/>
                    <a:pt x="1328" y="1316"/>
                    <a:pt x="1329" y="1327"/>
                  </a:cubicBezTo>
                  <a:cubicBezTo>
                    <a:pt x="1334" y="1328"/>
                    <a:pt x="1335" y="1325"/>
                    <a:pt x="1339" y="1326"/>
                  </a:cubicBezTo>
                  <a:cubicBezTo>
                    <a:pt x="1340" y="1318"/>
                    <a:pt x="1338" y="1313"/>
                    <a:pt x="1336" y="1308"/>
                  </a:cubicBezTo>
                  <a:close/>
                  <a:moveTo>
                    <a:pt x="1328" y="1109"/>
                  </a:moveTo>
                  <a:cubicBezTo>
                    <a:pt x="1324" y="1171"/>
                    <a:pt x="1314" y="1220"/>
                    <a:pt x="1310" y="1273"/>
                  </a:cubicBezTo>
                  <a:cubicBezTo>
                    <a:pt x="1315" y="1270"/>
                    <a:pt x="1327" y="1274"/>
                    <a:pt x="1336" y="1271"/>
                  </a:cubicBezTo>
                  <a:cubicBezTo>
                    <a:pt x="1333" y="1215"/>
                    <a:pt x="1334" y="1163"/>
                    <a:pt x="1328" y="1109"/>
                  </a:cubicBezTo>
                  <a:close/>
                  <a:moveTo>
                    <a:pt x="1328" y="1281"/>
                  </a:moveTo>
                  <a:cubicBezTo>
                    <a:pt x="1325" y="1284"/>
                    <a:pt x="1327" y="1290"/>
                    <a:pt x="1327" y="1295"/>
                  </a:cubicBezTo>
                  <a:cubicBezTo>
                    <a:pt x="1330" y="1295"/>
                    <a:pt x="1333" y="1295"/>
                    <a:pt x="1335" y="1294"/>
                  </a:cubicBezTo>
                  <a:cubicBezTo>
                    <a:pt x="1335" y="1288"/>
                    <a:pt x="1334" y="1282"/>
                    <a:pt x="1328" y="1281"/>
                  </a:cubicBezTo>
                  <a:close/>
                  <a:moveTo>
                    <a:pt x="1322" y="1085"/>
                  </a:moveTo>
                  <a:cubicBezTo>
                    <a:pt x="1324" y="1080"/>
                    <a:pt x="1328" y="1085"/>
                    <a:pt x="1328" y="1077"/>
                  </a:cubicBezTo>
                  <a:cubicBezTo>
                    <a:pt x="1324" y="1050"/>
                    <a:pt x="1325" y="1007"/>
                    <a:pt x="1322" y="979"/>
                  </a:cubicBezTo>
                  <a:cubicBezTo>
                    <a:pt x="1315" y="981"/>
                    <a:pt x="1303" y="977"/>
                    <a:pt x="1293" y="979"/>
                  </a:cubicBezTo>
                  <a:cubicBezTo>
                    <a:pt x="1289" y="1003"/>
                    <a:pt x="1292" y="1028"/>
                    <a:pt x="1289" y="1052"/>
                  </a:cubicBezTo>
                  <a:cubicBezTo>
                    <a:pt x="1285" y="1087"/>
                    <a:pt x="1274" y="1122"/>
                    <a:pt x="1268" y="1157"/>
                  </a:cubicBezTo>
                  <a:cubicBezTo>
                    <a:pt x="1263" y="1186"/>
                    <a:pt x="1262" y="1219"/>
                    <a:pt x="1259" y="1239"/>
                  </a:cubicBezTo>
                  <a:cubicBezTo>
                    <a:pt x="1258" y="1248"/>
                    <a:pt x="1258" y="1260"/>
                    <a:pt x="1251" y="1267"/>
                  </a:cubicBezTo>
                  <a:cubicBezTo>
                    <a:pt x="1241" y="1263"/>
                    <a:pt x="1247" y="1251"/>
                    <a:pt x="1248" y="1245"/>
                  </a:cubicBezTo>
                  <a:cubicBezTo>
                    <a:pt x="1250" y="1236"/>
                    <a:pt x="1250" y="1227"/>
                    <a:pt x="1251" y="1218"/>
                  </a:cubicBezTo>
                  <a:cubicBezTo>
                    <a:pt x="1261" y="1145"/>
                    <a:pt x="1284" y="1064"/>
                    <a:pt x="1283" y="979"/>
                  </a:cubicBezTo>
                  <a:cubicBezTo>
                    <a:pt x="1278" y="979"/>
                    <a:pt x="1273" y="979"/>
                    <a:pt x="1269" y="981"/>
                  </a:cubicBezTo>
                  <a:cubicBezTo>
                    <a:pt x="1254" y="1069"/>
                    <a:pt x="1241" y="1187"/>
                    <a:pt x="1227" y="1270"/>
                  </a:cubicBezTo>
                  <a:cubicBezTo>
                    <a:pt x="1251" y="1268"/>
                    <a:pt x="1279" y="1269"/>
                    <a:pt x="1300" y="1270"/>
                  </a:cubicBezTo>
                  <a:cubicBezTo>
                    <a:pt x="1306" y="1211"/>
                    <a:pt x="1320" y="1150"/>
                    <a:pt x="1322" y="1085"/>
                  </a:cubicBezTo>
                  <a:close/>
                  <a:moveTo>
                    <a:pt x="1306" y="1309"/>
                  </a:moveTo>
                  <a:cubicBezTo>
                    <a:pt x="1307" y="1317"/>
                    <a:pt x="1306" y="1320"/>
                    <a:pt x="1306" y="1327"/>
                  </a:cubicBezTo>
                  <a:cubicBezTo>
                    <a:pt x="1309" y="1327"/>
                    <a:pt x="1312" y="1327"/>
                    <a:pt x="1315" y="1327"/>
                  </a:cubicBezTo>
                  <a:cubicBezTo>
                    <a:pt x="1318" y="1319"/>
                    <a:pt x="1315" y="1315"/>
                    <a:pt x="1318" y="1308"/>
                  </a:cubicBezTo>
                  <a:cubicBezTo>
                    <a:pt x="1312" y="1307"/>
                    <a:pt x="1311" y="1310"/>
                    <a:pt x="1306" y="1309"/>
                  </a:cubicBezTo>
                  <a:close/>
                  <a:moveTo>
                    <a:pt x="1314" y="1283"/>
                  </a:moveTo>
                  <a:cubicBezTo>
                    <a:pt x="1306" y="1283"/>
                    <a:pt x="1307" y="1292"/>
                    <a:pt x="1304" y="1294"/>
                  </a:cubicBezTo>
                  <a:cubicBezTo>
                    <a:pt x="1307" y="1295"/>
                    <a:pt x="1312" y="1296"/>
                    <a:pt x="1317" y="1297"/>
                  </a:cubicBezTo>
                  <a:cubicBezTo>
                    <a:pt x="1317" y="1290"/>
                    <a:pt x="1316" y="1286"/>
                    <a:pt x="1314" y="1283"/>
                  </a:cubicBezTo>
                  <a:close/>
                  <a:moveTo>
                    <a:pt x="1282" y="1309"/>
                  </a:moveTo>
                  <a:cubicBezTo>
                    <a:pt x="1283" y="1319"/>
                    <a:pt x="1279" y="1321"/>
                    <a:pt x="1282" y="1327"/>
                  </a:cubicBezTo>
                  <a:cubicBezTo>
                    <a:pt x="1282" y="1326"/>
                    <a:pt x="1290" y="1325"/>
                    <a:pt x="1293" y="1327"/>
                  </a:cubicBezTo>
                  <a:cubicBezTo>
                    <a:pt x="1298" y="1320"/>
                    <a:pt x="1294" y="1314"/>
                    <a:pt x="1296" y="1308"/>
                  </a:cubicBezTo>
                  <a:cubicBezTo>
                    <a:pt x="1289" y="1308"/>
                    <a:pt x="1287" y="1306"/>
                    <a:pt x="1282" y="1309"/>
                  </a:cubicBezTo>
                  <a:close/>
                  <a:moveTo>
                    <a:pt x="1290" y="1281"/>
                  </a:moveTo>
                  <a:cubicBezTo>
                    <a:pt x="1288" y="1285"/>
                    <a:pt x="1285" y="1284"/>
                    <a:pt x="1282" y="1283"/>
                  </a:cubicBezTo>
                  <a:cubicBezTo>
                    <a:pt x="1280" y="1285"/>
                    <a:pt x="1279" y="1295"/>
                    <a:pt x="1282" y="1297"/>
                  </a:cubicBezTo>
                  <a:cubicBezTo>
                    <a:pt x="1283" y="1287"/>
                    <a:pt x="1290" y="1298"/>
                    <a:pt x="1294" y="1294"/>
                  </a:cubicBezTo>
                  <a:cubicBezTo>
                    <a:pt x="1292" y="1291"/>
                    <a:pt x="1295" y="1282"/>
                    <a:pt x="1290" y="1281"/>
                  </a:cubicBezTo>
                  <a:close/>
                  <a:moveTo>
                    <a:pt x="1244" y="1340"/>
                  </a:moveTo>
                  <a:cubicBezTo>
                    <a:pt x="1235" y="1369"/>
                    <a:pt x="1227" y="1400"/>
                    <a:pt x="1219" y="1431"/>
                  </a:cubicBezTo>
                  <a:cubicBezTo>
                    <a:pt x="1243" y="1432"/>
                    <a:pt x="1254" y="1431"/>
                    <a:pt x="1276" y="1431"/>
                  </a:cubicBezTo>
                  <a:cubicBezTo>
                    <a:pt x="1285" y="1404"/>
                    <a:pt x="1289" y="1373"/>
                    <a:pt x="1292" y="1340"/>
                  </a:cubicBezTo>
                  <a:cubicBezTo>
                    <a:pt x="1273" y="1339"/>
                    <a:pt x="1265" y="1340"/>
                    <a:pt x="1244" y="1340"/>
                  </a:cubicBezTo>
                  <a:close/>
                  <a:moveTo>
                    <a:pt x="1269" y="1284"/>
                  </a:moveTo>
                  <a:cubicBezTo>
                    <a:pt x="1240" y="1276"/>
                    <a:pt x="1209" y="1282"/>
                    <a:pt x="1178" y="1283"/>
                  </a:cubicBezTo>
                  <a:cubicBezTo>
                    <a:pt x="1147" y="1283"/>
                    <a:pt x="1114" y="1278"/>
                    <a:pt x="1082" y="1278"/>
                  </a:cubicBezTo>
                  <a:cubicBezTo>
                    <a:pt x="1073" y="1278"/>
                    <a:pt x="1064" y="1281"/>
                    <a:pt x="1055" y="1281"/>
                  </a:cubicBezTo>
                  <a:cubicBezTo>
                    <a:pt x="1007" y="1281"/>
                    <a:pt x="977" y="1281"/>
                    <a:pt x="935" y="1278"/>
                  </a:cubicBezTo>
                  <a:cubicBezTo>
                    <a:pt x="899" y="1276"/>
                    <a:pt x="833" y="1283"/>
                    <a:pt x="784" y="1278"/>
                  </a:cubicBezTo>
                  <a:cubicBezTo>
                    <a:pt x="757" y="1276"/>
                    <a:pt x="729" y="1280"/>
                    <a:pt x="703" y="1280"/>
                  </a:cubicBezTo>
                  <a:cubicBezTo>
                    <a:pt x="620" y="1279"/>
                    <a:pt x="547" y="1281"/>
                    <a:pt x="480" y="1278"/>
                  </a:cubicBezTo>
                  <a:cubicBezTo>
                    <a:pt x="479" y="1294"/>
                    <a:pt x="483" y="1312"/>
                    <a:pt x="485" y="1329"/>
                  </a:cubicBezTo>
                  <a:cubicBezTo>
                    <a:pt x="556" y="1330"/>
                    <a:pt x="632" y="1329"/>
                    <a:pt x="714" y="1329"/>
                  </a:cubicBezTo>
                  <a:cubicBezTo>
                    <a:pt x="912" y="1327"/>
                    <a:pt x="1058" y="1329"/>
                    <a:pt x="1268" y="1326"/>
                  </a:cubicBezTo>
                  <a:cubicBezTo>
                    <a:pt x="1267" y="1314"/>
                    <a:pt x="1274" y="1301"/>
                    <a:pt x="1269" y="1284"/>
                  </a:cubicBezTo>
                  <a:close/>
                  <a:moveTo>
                    <a:pt x="1259" y="979"/>
                  </a:moveTo>
                  <a:cubicBezTo>
                    <a:pt x="1258" y="979"/>
                    <a:pt x="1257" y="979"/>
                    <a:pt x="1255" y="979"/>
                  </a:cubicBezTo>
                  <a:cubicBezTo>
                    <a:pt x="1228" y="979"/>
                    <a:pt x="1205" y="979"/>
                    <a:pt x="1183" y="979"/>
                  </a:cubicBezTo>
                  <a:cubicBezTo>
                    <a:pt x="1160" y="979"/>
                    <a:pt x="1137" y="979"/>
                    <a:pt x="1121" y="978"/>
                  </a:cubicBezTo>
                  <a:cubicBezTo>
                    <a:pt x="1078" y="976"/>
                    <a:pt x="1027" y="977"/>
                    <a:pt x="993" y="978"/>
                  </a:cubicBezTo>
                  <a:cubicBezTo>
                    <a:pt x="970" y="978"/>
                    <a:pt x="949" y="976"/>
                    <a:pt x="930" y="976"/>
                  </a:cubicBezTo>
                  <a:cubicBezTo>
                    <a:pt x="910" y="976"/>
                    <a:pt x="891" y="973"/>
                    <a:pt x="874" y="979"/>
                  </a:cubicBezTo>
                  <a:cubicBezTo>
                    <a:pt x="872" y="973"/>
                    <a:pt x="868" y="975"/>
                    <a:pt x="865" y="975"/>
                  </a:cubicBezTo>
                  <a:cubicBezTo>
                    <a:pt x="842" y="972"/>
                    <a:pt x="817" y="974"/>
                    <a:pt x="794" y="974"/>
                  </a:cubicBezTo>
                  <a:cubicBezTo>
                    <a:pt x="750" y="974"/>
                    <a:pt x="700" y="969"/>
                    <a:pt x="652" y="968"/>
                  </a:cubicBezTo>
                  <a:cubicBezTo>
                    <a:pt x="634" y="968"/>
                    <a:pt x="613" y="963"/>
                    <a:pt x="600" y="965"/>
                  </a:cubicBezTo>
                  <a:cubicBezTo>
                    <a:pt x="593" y="967"/>
                    <a:pt x="593" y="973"/>
                    <a:pt x="586" y="971"/>
                  </a:cubicBezTo>
                  <a:cubicBezTo>
                    <a:pt x="535" y="969"/>
                    <a:pt x="453" y="965"/>
                    <a:pt x="407" y="965"/>
                  </a:cubicBezTo>
                  <a:cubicBezTo>
                    <a:pt x="400" y="1043"/>
                    <a:pt x="390" y="1113"/>
                    <a:pt x="383" y="1192"/>
                  </a:cubicBezTo>
                  <a:cubicBezTo>
                    <a:pt x="381" y="1217"/>
                    <a:pt x="374" y="1241"/>
                    <a:pt x="378" y="1264"/>
                  </a:cubicBezTo>
                  <a:cubicBezTo>
                    <a:pt x="397" y="1271"/>
                    <a:pt x="425" y="1269"/>
                    <a:pt x="452" y="1270"/>
                  </a:cubicBezTo>
                  <a:cubicBezTo>
                    <a:pt x="488" y="1271"/>
                    <a:pt x="517" y="1271"/>
                    <a:pt x="551" y="1271"/>
                  </a:cubicBezTo>
                  <a:cubicBezTo>
                    <a:pt x="622" y="1271"/>
                    <a:pt x="689" y="1270"/>
                    <a:pt x="756" y="1270"/>
                  </a:cubicBezTo>
                  <a:cubicBezTo>
                    <a:pt x="828" y="1270"/>
                    <a:pt x="887" y="1273"/>
                    <a:pt x="949" y="1271"/>
                  </a:cubicBezTo>
                  <a:cubicBezTo>
                    <a:pt x="1035" y="1269"/>
                    <a:pt x="1133" y="1274"/>
                    <a:pt x="1220" y="1269"/>
                  </a:cubicBezTo>
                  <a:cubicBezTo>
                    <a:pt x="1234" y="1169"/>
                    <a:pt x="1249" y="1074"/>
                    <a:pt x="1259" y="979"/>
                  </a:cubicBezTo>
                  <a:close/>
                  <a:moveTo>
                    <a:pt x="1220" y="1340"/>
                  </a:moveTo>
                  <a:cubicBezTo>
                    <a:pt x="1219" y="1345"/>
                    <a:pt x="1221" y="1351"/>
                    <a:pt x="1219" y="1358"/>
                  </a:cubicBezTo>
                  <a:cubicBezTo>
                    <a:pt x="1214" y="1378"/>
                    <a:pt x="1198" y="1405"/>
                    <a:pt x="1211" y="1421"/>
                  </a:cubicBezTo>
                  <a:cubicBezTo>
                    <a:pt x="1219" y="1395"/>
                    <a:pt x="1227" y="1369"/>
                    <a:pt x="1233" y="1340"/>
                  </a:cubicBezTo>
                  <a:cubicBezTo>
                    <a:pt x="1230" y="1337"/>
                    <a:pt x="1226" y="1341"/>
                    <a:pt x="1220" y="1340"/>
                  </a:cubicBezTo>
                  <a:close/>
                  <a:moveTo>
                    <a:pt x="983" y="897"/>
                  </a:moveTo>
                  <a:cubicBezTo>
                    <a:pt x="997" y="906"/>
                    <a:pt x="1011" y="913"/>
                    <a:pt x="1030" y="909"/>
                  </a:cubicBezTo>
                  <a:cubicBezTo>
                    <a:pt x="1084" y="924"/>
                    <a:pt x="1163" y="927"/>
                    <a:pt x="1206" y="908"/>
                  </a:cubicBezTo>
                  <a:cubicBezTo>
                    <a:pt x="1216" y="890"/>
                    <a:pt x="1203" y="870"/>
                    <a:pt x="1188" y="859"/>
                  </a:cubicBezTo>
                  <a:cubicBezTo>
                    <a:pt x="1186" y="871"/>
                    <a:pt x="1179" y="878"/>
                    <a:pt x="1173" y="886"/>
                  </a:cubicBezTo>
                  <a:cubicBezTo>
                    <a:pt x="1122" y="911"/>
                    <a:pt x="1060" y="898"/>
                    <a:pt x="1013" y="877"/>
                  </a:cubicBezTo>
                  <a:cubicBezTo>
                    <a:pt x="1007" y="870"/>
                    <a:pt x="999" y="863"/>
                    <a:pt x="995" y="853"/>
                  </a:cubicBezTo>
                  <a:cubicBezTo>
                    <a:pt x="984" y="864"/>
                    <a:pt x="978" y="876"/>
                    <a:pt x="983" y="897"/>
                  </a:cubicBezTo>
                  <a:close/>
                  <a:moveTo>
                    <a:pt x="1030" y="872"/>
                  </a:moveTo>
                  <a:cubicBezTo>
                    <a:pt x="1039" y="875"/>
                    <a:pt x="1047" y="881"/>
                    <a:pt x="1055" y="883"/>
                  </a:cubicBezTo>
                  <a:cubicBezTo>
                    <a:pt x="1101" y="893"/>
                    <a:pt x="1183" y="894"/>
                    <a:pt x="1173" y="848"/>
                  </a:cubicBezTo>
                  <a:cubicBezTo>
                    <a:pt x="1152" y="834"/>
                    <a:pt x="1141" y="854"/>
                    <a:pt x="1124" y="859"/>
                  </a:cubicBezTo>
                  <a:cubicBezTo>
                    <a:pt x="1100" y="866"/>
                    <a:pt x="1078" y="858"/>
                    <a:pt x="1061" y="852"/>
                  </a:cubicBezTo>
                  <a:cubicBezTo>
                    <a:pt x="1044" y="846"/>
                    <a:pt x="1016" y="828"/>
                    <a:pt x="1006" y="853"/>
                  </a:cubicBezTo>
                  <a:cubicBezTo>
                    <a:pt x="1012" y="862"/>
                    <a:pt x="1019" y="866"/>
                    <a:pt x="1030" y="872"/>
                  </a:cubicBezTo>
                  <a:close/>
                  <a:moveTo>
                    <a:pt x="969" y="890"/>
                  </a:moveTo>
                  <a:cubicBezTo>
                    <a:pt x="880" y="887"/>
                    <a:pt x="808" y="883"/>
                    <a:pt x="737" y="886"/>
                  </a:cubicBezTo>
                  <a:cubicBezTo>
                    <a:pt x="696" y="887"/>
                    <a:pt x="636" y="879"/>
                    <a:pt x="580" y="884"/>
                  </a:cubicBezTo>
                  <a:cubicBezTo>
                    <a:pt x="554" y="877"/>
                    <a:pt x="510" y="880"/>
                    <a:pt x="478" y="880"/>
                  </a:cubicBezTo>
                  <a:cubicBezTo>
                    <a:pt x="441" y="881"/>
                    <a:pt x="407" y="876"/>
                    <a:pt x="373" y="876"/>
                  </a:cubicBezTo>
                  <a:cubicBezTo>
                    <a:pt x="327" y="876"/>
                    <a:pt x="282" y="875"/>
                    <a:pt x="235" y="874"/>
                  </a:cubicBezTo>
                  <a:cubicBezTo>
                    <a:pt x="222" y="880"/>
                    <a:pt x="211" y="891"/>
                    <a:pt x="197" y="897"/>
                  </a:cubicBezTo>
                  <a:cubicBezTo>
                    <a:pt x="190" y="900"/>
                    <a:pt x="175" y="899"/>
                    <a:pt x="174" y="911"/>
                  </a:cubicBezTo>
                  <a:cubicBezTo>
                    <a:pt x="275" y="916"/>
                    <a:pt x="394" y="914"/>
                    <a:pt x="512" y="916"/>
                  </a:cubicBezTo>
                  <a:cubicBezTo>
                    <a:pt x="561" y="917"/>
                    <a:pt x="604" y="914"/>
                    <a:pt x="646" y="916"/>
                  </a:cubicBezTo>
                  <a:cubicBezTo>
                    <a:pt x="709" y="919"/>
                    <a:pt x="795" y="909"/>
                    <a:pt x="864" y="921"/>
                  </a:cubicBezTo>
                  <a:cubicBezTo>
                    <a:pt x="912" y="928"/>
                    <a:pt x="957" y="916"/>
                    <a:pt x="1005" y="922"/>
                  </a:cubicBezTo>
                  <a:cubicBezTo>
                    <a:pt x="994" y="910"/>
                    <a:pt x="975" y="906"/>
                    <a:pt x="969" y="890"/>
                  </a:cubicBezTo>
                  <a:close/>
                  <a:moveTo>
                    <a:pt x="447" y="1313"/>
                  </a:moveTo>
                  <a:cubicBezTo>
                    <a:pt x="449" y="1320"/>
                    <a:pt x="446" y="1323"/>
                    <a:pt x="446" y="1329"/>
                  </a:cubicBezTo>
                  <a:cubicBezTo>
                    <a:pt x="455" y="1329"/>
                    <a:pt x="466" y="1327"/>
                    <a:pt x="473" y="1330"/>
                  </a:cubicBezTo>
                  <a:cubicBezTo>
                    <a:pt x="484" y="1308"/>
                    <a:pt x="460" y="1311"/>
                    <a:pt x="447" y="1313"/>
                  </a:cubicBezTo>
                  <a:close/>
                  <a:moveTo>
                    <a:pt x="470" y="1278"/>
                  </a:moveTo>
                  <a:cubicBezTo>
                    <a:pt x="461" y="1276"/>
                    <a:pt x="456" y="1280"/>
                    <a:pt x="447" y="1277"/>
                  </a:cubicBezTo>
                  <a:cubicBezTo>
                    <a:pt x="447" y="1288"/>
                    <a:pt x="448" y="1294"/>
                    <a:pt x="449" y="1301"/>
                  </a:cubicBezTo>
                  <a:cubicBezTo>
                    <a:pt x="457" y="1302"/>
                    <a:pt x="461" y="1299"/>
                    <a:pt x="471" y="1298"/>
                  </a:cubicBezTo>
                  <a:cubicBezTo>
                    <a:pt x="470" y="1292"/>
                    <a:pt x="470" y="1286"/>
                    <a:pt x="470" y="1278"/>
                  </a:cubicBezTo>
                  <a:close/>
                  <a:moveTo>
                    <a:pt x="438" y="1278"/>
                  </a:moveTo>
                  <a:cubicBezTo>
                    <a:pt x="432" y="1279"/>
                    <a:pt x="424" y="1277"/>
                    <a:pt x="421" y="1280"/>
                  </a:cubicBezTo>
                  <a:cubicBezTo>
                    <a:pt x="422" y="1288"/>
                    <a:pt x="419" y="1292"/>
                    <a:pt x="420" y="1299"/>
                  </a:cubicBezTo>
                  <a:cubicBezTo>
                    <a:pt x="428" y="1299"/>
                    <a:pt x="432" y="1298"/>
                    <a:pt x="439" y="1301"/>
                  </a:cubicBezTo>
                  <a:cubicBezTo>
                    <a:pt x="441" y="1296"/>
                    <a:pt x="438" y="1284"/>
                    <a:pt x="438" y="1278"/>
                  </a:cubicBezTo>
                  <a:close/>
                  <a:moveTo>
                    <a:pt x="418" y="1313"/>
                  </a:moveTo>
                  <a:cubicBezTo>
                    <a:pt x="418" y="1317"/>
                    <a:pt x="418" y="1321"/>
                    <a:pt x="418" y="1324"/>
                  </a:cubicBezTo>
                  <a:cubicBezTo>
                    <a:pt x="424" y="1330"/>
                    <a:pt x="431" y="1324"/>
                    <a:pt x="438" y="1327"/>
                  </a:cubicBezTo>
                  <a:cubicBezTo>
                    <a:pt x="437" y="1321"/>
                    <a:pt x="440" y="1319"/>
                    <a:pt x="439" y="1312"/>
                  </a:cubicBezTo>
                  <a:cubicBezTo>
                    <a:pt x="432" y="1311"/>
                    <a:pt x="427" y="1309"/>
                    <a:pt x="418" y="1313"/>
                  </a:cubicBezTo>
                  <a:close/>
                  <a:moveTo>
                    <a:pt x="392" y="1280"/>
                  </a:moveTo>
                  <a:cubicBezTo>
                    <a:pt x="393" y="1288"/>
                    <a:pt x="387" y="1295"/>
                    <a:pt x="393" y="1299"/>
                  </a:cubicBezTo>
                  <a:cubicBezTo>
                    <a:pt x="396" y="1296"/>
                    <a:pt x="405" y="1302"/>
                    <a:pt x="411" y="1298"/>
                  </a:cubicBezTo>
                  <a:cubicBezTo>
                    <a:pt x="411" y="1291"/>
                    <a:pt x="409" y="1286"/>
                    <a:pt x="411" y="1278"/>
                  </a:cubicBezTo>
                  <a:cubicBezTo>
                    <a:pt x="402" y="1277"/>
                    <a:pt x="399" y="1279"/>
                    <a:pt x="392" y="1280"/>
                  </a:cubicBezTo>
                  <a:close/>
                  <a:moveTo>
                    <a:pt x="392" y="1313"/>
                  </a:moveTo>
                  <a:cubicBezTo>
                    <a:pt x="389" y="1316"/>
                    <a:pt x="390" y="1321"/>
                    <a:pt x="390" y="1326"/>
                  </a:cubicBezTo>
                  <a:cubicBezTo>
                    <a:pt x="402" y="1324"/>
                    <a:pt x="401" y="1326"/>
                    <a:pt x="410" y="1327"/>
                  </a:cubicBezTo>
                  <a:cubicBezTo>
                    <a:pt x="416" y="1308"/>
                    <a:pt x="401" y="1311"/>
                    <a:pt x="392" y="1313"/>
                  </a:cubicBezTo>
                  <a:close/>
                  <a:moveTo>
                    <a:pt x="344" y="964"/>
                  </a:moveTo>
                  <a:cubicBezTo>
                    <a:pt x="336" y="1055"/>
                    <a:pt x="325" y="1152"/>
                    <a:pt x="306" y="1257"/>
                  </a:cubicBezTo>
                  <a:cubicBezTo>
                    <a:pt x="301" y="1290"/>
                    <a:pt x="307" y="1327"/>
                    <a:pt x="299" y="1361"/>
                  </a:cubicBezTo>
                  <a:cubicBezTo>
                    <a:pt x="292" y="1393"/>
                    <a:pt x="291" y="1436"/>
                    <a:pt x="292" y="1464"/>
                  </a:cubicBezTo>
                  <a:cubicBezTo>
                    <a:pt x="308" y="1465"/>
                    <a:pt x="325" y="1470"/>
                    <a:pt x="341" y="1474"/>
                  </a:cubicBezTo>
                  <a:cubicBezTo>
                    <a:pt x="343" y="1463"/>
                    <a:pt x="351" y="1457"/>
                    <a:pt x="344" y="1445"/>
                  </a:cubicBezTo>
                  <a:cubicBezTo>
                    <a:pt x="348" y="1445"/>
                    <a:pt x="349" y="1443"/>
                    <a:pt x="348" y="1439"/>
                  </a:cubicBezTo>
                  <a:cubicBezTo>
                    <a:pt x="353" y="1412"/>
                    <a:pt x="357" y="1370"/>
                    <a:pt x="359" y="1340"/>
                  </a:cubicBezTo>
                  <a:cubicBezTo>
                    <a:pt x="356" y="1338"/>
                    <a:pt x="351" y="1338"/>
                    <a:pt x="351" y="1331"/>
                  </a:cubicBezTo>
                  <a:cubicBezTo>
                    <a:pt x="353" y="1329"/>
                    <a:pt x="361" y="1332"/>
                    <a:pt x="361" y="1327"/>
                  </a:cubicBezTo>
                  <a:cubicBezTo>
                    <a:pt x="371" y="1204"/>
                    <a:pt x="388" y="1076"/>
                    <a:pt x="397" y="964"/>
                  </a:cubicBezTo>
                  <a:cubicBezTo>
                    <a:pt x="397" y="963"/>
                    <a:pt x="397" y="962"/>
                    <a:pt x="396" y="962"/>
                  </a:cubicBezTo>
                  <a:cubicBezTo>
                    <a:pt x="377" y="965"/>
                    <a:pt x="363" y="960"/>
                    <a:pt x="344" y="964"/>
                  </a:cubicBezTo>
                  <a:close/>
                  <a:moveTo>
                    <a:pt x="382" y="1281"/>
                  </a:moveTo>
                  <a:cubicBezTo>
                    <a:pt x="378" y="1281"/>
                    <a:pt x="379" y="1284"/>
                    <a:pt x="375" y="1283"/>
                  </a:cubicBezTo>
                  <a:cubicBezTo>
                    <a:pt x="373" y="1288"/>
                    <a:pt x="373" y="1295"/>
                    <a:pt x="373" y="1302"/>
                  </a:cubicBezTo>
                  <a:cubicBezTo>
                    <a:pt x="388" y="1304"/>
                    <a:pt x="380" y="1292"/>
                    <a:pt x="382" y="1281"/>
                  </a:cubicBezTo>
                  <a:close/>
                  <a:moveTo>
                    <a:pt x="382" y="1313"/>
                  </a:moveTo>
                  <a:cubicBezTo>
                    <a:pt x="377" y="1312"/>
                    <a:pt x="378" y="1313"/>
                    <a:pt x="372" y="1312"/>
                  </a:cubicBezTo>
                  <a:cubicBezTo>
                    <a:pt x="372" y="1319"/>
                    <a:pt x="372" y="1325"/>
                    <a:pt x="371" y="1330"/>
                  </a:cubicBezTo>
                  <a:cubicBezTo>
                    <a:pt x="375" y="1330"/>
                    <a:pt x="377" y="1327"/>
                    <a:pt x="382" y="1327"/>
                  </a:cubicBezTo>
                  <a:cubicBezTo>
                    <a:pt x="383" y="1322"/>
                    <a:pt x="381" y="1321"/>
                    <a:pt x="382" y="1313"/>
                  </a:cubicBezTo>
                  <a:close/>
                  <a:moveTo>
                    <a:pt x="306" y="969"/>
                  </a:moveTo>
                  <a:cubicBezTo>
                    <a:pt x="301" y="1028"/>
                    <a:pt x="287" y="1105"/>
                    <a:pt x="281" y="1172"/>
                  </a:cubicBezTo>
                  <a:cubicBezTo>
                    <a:pt x="273" y="1259"/>
                    <a:pt x="263" y="1340"/>
                    <a:pt x="256" y="1426"/>
                  </a:cubicBezTo>
                  <a:cubicBezTo>
                    <a:pt x="262" y="1431"/>
                    <a:pt x="268" y="1449"/>
                    <a:pt x="280" y="1453"/>
                  </a:cubicBezTo>
                  <a:cubicBezTo>
                    <a:pt x="283" y="1426"/>
                    <a:pt x="288" y="1394"/>
                    <a:pt x="291" y="1365"/>
                  </a:cubicBezTo>
                  <a:cubicBezTo>
                    <a:pt x="293" y="1347"/>
                    <a:pt x="294" y="1329"/>
                    <a:pt x="295" y="1310"/>
                  </a:cubicBezTo>
                  <a:cubicBezTo>
                    <a:pt x="303" y="1190"/>
                    <a:pt x="323" y="1084"/>
                    <a:pt x="331" y="965"/>
                  </a:cubicBezTo>
                  <a:cubicBezTo>
                    <a:pt x="332" y="965"/>
                    <a:pt x="333" y="965"/>
                    <a:pt x="333" y="964"/>
                  </a:cubicBezTo>
                  <a:cubicBezTo>
                    <a:pt x="321" y="963"/>
                    <a:pt x="310" y="967"/>
                    <a:pt x="306" y="969"/>
                  </a:cubicBezTo>
                  <a:close/>
                  <a:moveTo>
                    <a:pt x="158" y="693"/>
                  </a:moveTo>
                  <a:cubicBezTo>
                    <a:pt x="157" y="680"/>
                    <a:pt x="159" y="665"/>
                    <a:pt x="158" y="652"/>
                  </a:cubicBezTo>
                  <a:cubicBezTo>
                    <a:pt x="157" y="642"/>
                    <a:pt x="153" y="632"/>
                    <a:pt x="153" y="621"/>
                  </a:cubicBezTo>
                  <a:cubicBezTo>
                    <a:pt x="150" y="577"/>
                    <a:pt x="157" y="530"/>
                    <a:pt x="150" y="487"/>
                  </a:cubicBezTo>
                  <a:cubicBezTo>
                    <a:pt x="143" y="577"/>
                    <a:pt x="133" y="685"/>
                    <a:pt x="125" y="763"/>
                  </a:cubicBezTo>
                  <a:cubicBezTo>
                    <a:pt x="119" y="814"/>
                    <a:pt x="110" y="865"/>
                    <a:pt x="109" y="914"/>
                  </a:cubicBezTo>
                  <a:cubicBezTo>
                    <a:pt x="124" y="910"/>
                    <a:pt x="147" y="915"/>
                    <a:pt x="164" y="912"/>
                  </a:cubicBezTo>
                  <a:cubicBezTo>
                    <a:pt x="164" y="833"/>
                    <a:pt x="162" y="762"/>
                    <a:pt x="158" y="693"/>
                  </a:cubicBezTo>
                  <a:close/>
                  <a:moveTo>
                    <a:pt x="44" y="1397"/>
                  </a:moveTo>
                  <a:cubicBezTo>
                    <a:pt x="48" y="1386"/>
                    <a:pt x="46" y="1380"/>
                    <a:pt x="48" y="1366"/>
                  </a:cubicBezTo>
                  <a:cubicBezTo>
                    <a:pt x="49" y="1348"/>
                    <a:pt x="53" y="1330"/>
                    <a:pt x="55" y="1310"/>
                  </a:cubicBezTo>
                  <a:cubicBezTo>
                    <a:pt x="64" y="1202"/>
                    <a:pt x="85" y="1077"/>
                    <a:pt x="91" y="965"/>
                  </a:cubicBezTo>
                  <a:cubicBezTo>
                    <a:pt x="77" y="956"/>
                    <a:pt x="79" y="928"/>
                    <a:pt x="84" y="915"/>
                  </a:cubicBezTo>
                  <a:cubicBezTo>
                    <a:pt x="89" y="914"/>
                    <a:pt x="93" y="911"/>
                    <a:pt x="98" y="914"/>
                  </a:cubicBezTo>
                  <a:cubicBezTo>
                    <a:pt x="110" y="855"/>
                    <a:pt x="106" y="793"/>
                    <a:pt x="119" y="746"/>
                  </a:cubicBezTo>
                  <a:cubicBezTo>
                    <a:pt x="123" y="732"/>
                    <a:pt x="121" y="718"/>
                    <a:pt x="122" y="704"/>
                  </a:cubicBezTo>
                  <a:cubicBezTo>
                    <a:pt x="126" y="612"/>
                    <a:pt x="142" y="511"/>
                    <a:pt x="147" y="420"/>
                  </a:cubicBezTo>
                  <a:cubicBezTo>
                    <a:pt x="153" y="405"/>
                    <a:pt x="153" y="383"/>
                    <a:pt x="153" y="363"/>
                  </a:cubicBezTo>
                  <a:cubicBezTo>
                    <a:pt x="152" y="346"/>
                    <a:pt x="151" y="329"/>
                    <a:pt x="147" y="317"/>
                  </a:cubicBezTo>
                  <a:cubicBezTo>
                    <a:pt x="143" y="353"/>
                    <a:pt x="133" y="399"/>
                    <a:pt x="134" y="437"/>
                  </a:cubicBezTo>
                  <a:cubicBezTo>
                    <a:pt x="125" y="463"/>
                    <a:pt x="125" y="491"/>
                    <a:pt x="122" y="519"/>
                  </a:cubicBezTo>
                  <a:cubicBezTo>
                    <a:pt x="115" y="594"/>
                    <a:pt x="101" y="683"/>
                    <a:pt x="95" y="746"/>
                  </a:cubicBezTo>
                  <a:cubicBezTo>
                    <a:pt x="94" y="758"/>
                    <a:pt x="92" y="771"/>
                    <a:pt x="91" y="784"/>
                  </a:cubicBezTo>
                  <a:cubicBezTo>
                    <a:pt x="84" y="887"/>
                    <a:pt x="65" y="977"/>
                    <a:pt x="63" y="1067"/>
                  </a:cubicBezTo>
                  <a:cubicBezTo>
                    <a:pt x="63" y="1072"/>
                    <a:pt x="60" y="1076"/>
                    <a:pt x="59" y="1081"/>
                  </a:cubicBezTo>
                  <a:cubicBezTo>
                    <a:pt x="55" y="1115"/>
                    <a:pt x="50" y="1149"/>
                    <a:pt x="46" y="1182"/>
                  </a:cubicBezTo>
                  <a:cubicBezTo>
                    <a:pt x="45" y="1191"/>
                    <a:pt x="47" y="1200"/>
                    <a:pt x="46" y="1208"/>
                  </a:cubicBezTo>
                  <a:cubicBezTo>
                    <a:pt x="45" y="1220"/>
                    <a:pt x="39" y="1224"/>
                    <a:pt x="38" y="1232"/>
                  </a:cubicBezTo>
                  <a:cubicBezTo>
                    <a:pt x="36" y="1242"/>
                    <a:pt x="40" y="1240"/>
                    <a:pt x="39" y="1243"/>
                  </a:cubicBezTo>
                  <a:cubicBezTo>
                    <a:pt x="38" y="1248"/>
                    <a:pt x="37" y="1241"/>
                    <a:pt x="35" y="1248"/>
                  </a:cubicBezTo>
                  <a:cubicBezTo>
                    <a:pt x="33" y="1256"/>
                    <a:pt x="39" y="1249"/>
                    <a:pt x="38" y="1256"/>
                  </a:cubicBezTo>
                  <a:cubicBezTo>
                    <a:pt x="30" y="1305"/>
                    <a:pt x="28" y="1354"/>
                    <a:pt x="20" y="1407"/>
                  </a:cubicBezTo>
                  <a:cubicBezTo>
                    <a:pt x="26" y="1411"/>
                    <a:pt x="32" y="1415"/>
                    <a:pt x="39" y="1418"/>
                  </a:cubicBezTo>
                  <a:cubicBezTo>
                    <a:pt x="47" y="1409"/>
                    <a:pt x="42" y="1402"/>
                    <a:pt x="44" y="1397"/>
                  </a:cubicBezTo>
                  <a:close/>
                  <a:moveTo>
                    <a:pt x="139" y="1010"/>
                  </a:moveTo>
                  <a:cubicBezTo>
                    <a:pt x="131" y="992"/>
                    <a:pt x="142" y="982"/>
                    <a:pt x="144" y="964"/>
                  </a:cubicBezTo>
                  <a:cubicBezTo>
                    <a:pt x="144" y="963"/>
                    <a:pt x="144" y="962"/>
                    <a:pt x="143" y="962"/>
                  </a:cubicBezTo>
                  <a:cubicBezTo>
                    <a:pt x="135" y="964"/>
                    <a:pt x="112" y="960"/>
                    <a:pt x="101" y="965"/>
                  </a:cubicBezTo>
                  <a:cubicBezTo>
                    <a:pt x="96" y="990"/>
                    <a:pt x="99" y="1011"/>
                    <a:pt x="90" y="1035"/>
                  </a:cubicBezTo>
                  <a:cubicBezTo>
                    <a:pt x="83" y="1148"/>
                    <a:pt x="65" y="1304"/>
                    <a:pt x="56" y="1426"/>
                  </a:cubicBezTo>
                  <a:cubicBezTo>
                    <a:pt x="69" y="1428"/>
                    <a:pt x="78" y="1419"/>
                    <a:pt x="91" y="1418"/>
                  </a:cubicBezTo>
                  <a:cubicBezTo>
                    <a:pt x="105" y="1288"/>
                    <a:pt x="123" y="1129"/>
                    <a:pt x="139" y="10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79" y="1626"/>
              <a:ext cx="14" cy="21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9 h 9"/>
                <a:gd name="T4" fmla="*/ 0 w 6"/>
                <a:gd name="T5" fmla="*/ 2 h 9"/>
                <a:gd name="T6" fmla="*/ 6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3"/>
                    <a:pt x="6" y="6"/>
                    <a:pt x="6" y="9"/>
                  </a:cubicBezTo>
                  <a:cubicBezTo>
                    <a:pt x="2" y="8"/>
                    <a:pt x="0" y="6"/>
                    <a:pt x="0" y="2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50" y="1673"/>
              <a:ext cx="19" cy="21"/>
            </a:xfrm>
            <a:custGeom>
              <a:avLst/>
              <a:gdLst>
                <a:gd name="T0" fmla="*/ 8 w 8"/>
                <a:gd name="T1" fmla="*/ 5 h 9"/>
                <a:gd name="T2" fmla="*/ 0 w 8"/>
                <a:gd name="T3" fmla="*/ 7 h 9"/>
                <a:gd name="T4" fmla="*/ 7 w 8"/>
                <a:gd name="T5" fmla="*/ 0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6" y="7"/>
                    <a:pt x="2" y="9"/>
                    <a:pt x="0" y="7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7" y="2"/>
                    <a:pt x="6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Group 18"/>
          <p:cNvGrpSpPr>
            <a:grpSpLocks noChangeAspect="1"/>
          </p:cNvGrpSpPr>
          <p:nvPr/>
        </p:nvGrpSpPr>
        <p:grpSpPr bwMode="auto">
          <a:xfrm>
            <a:off x="7528025" y="3822884"/>
            <a:ext cx="1067768" cy="941213"/>
            <a:chOff x="487" y="-486"/>
            <a:chExt cx="4767" cy="4202"/>
          </a:xfrm>
          <a:solidFill>
            <a:srgbClr val="FFFFFF">
              <a:alpha val="50000"/>
            </a:srgbClr>
          </a:solidFill>
        </p:grpSpPr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4966" y="-68"/>
              <a:ext cx="179" cy="168"/>
            </a:xfrm>
            <a:custGeom>
              <a:avLst/>
              <a:gdLst>
                <a:gd name="T0" fmla="*/ 25 w 76"/>
                <a:gd name="T1" fmla="*/ 2 h 71"/>
                <a:gd name="T2" fmla="*/ 35 w 76"/>
                <a:gd name="T3" fmla="*/ 8 h 71"/>
                <a:gd name="T4" fmla="*/ 44 w 76"/>
                <a:gd name="T5" fmla="*/ 0 h 71"/>
                <a:gd name="T6" fmla="*/ 11 w 76"/>
                <a:gd name="T7" fmla="*/ 49 h 71"/>
                <a:gd name="T8" fmla="*/ 25 w 76"/>
                <a:gd name="T9" fmla="*/ 2 h 71"/>
                <a:gd name="T10" fmla="*/ 19 w 76"/>
                <a:gd name="T11" fmla="*/ 31 h 71"/>
                <a:gd name="T12" fmla="*/ 29 w 76"/>
                <a:gd name="T13" fmla="*/ 39 h 71"/>
                <a:gd name="T14" fmla="*/ 39 w 76"/>
                <a:gd name="T15" fmla="*/ 14 h 71"/>
                <a:gd name="T16" fmla="*/ 19 w 76"/>
                <a:gd name="T17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1">
                  <a:moveTo>
                    <a:pt x="25" y="2"/>
                  </a:moveTo>
                  <a:cubicBezTo>
                    <a:pt x="30" y="2"/>
                    <a:pt x="35" y="2"/>
                    <a:pt x="35" y="8"/>
                  </a:cubicBezTo>
                  <a:cubicBezTo>
                    <a:pt x="41" y="8"/>
                    <a:pt x="39" y="0"/>
                    <a:pt x="44" y="0"/>
                  </a:cubicBezTo>
                  <a:cubicBezTo>
                    <a:pt x="76" y="23"/>
                    <a:pt x="31" y="71"/>
                    <a:pt x="11" y="49"/>
                  </a:cubicBezTo>
                  <a:cubicBezTo>
                    <a:pt x="0" y="37"/>
                    <a:pt x="5" y="6"/>
                    <a:pt x="25" y="2"/>
                  </a:cubicBezTo>
                  <a:close/>
                  <a:moveTo>
                    <a:pt x="19" y="31"/>
                  </a:moveTo>
                  <a:cubicBezTo>
                    <a:pt x="23" y="33"/>
                    <a:pt x="23" y="39"/>
                    <a:pt x="29" y="39"/>
                  </a:cubicBezTo>
                  <a:cubicBezTo>
                    <a:pt x="36" y="34"/>
                    <a:pt x="40" y="27"/>
                    <a:pt x="39" y="14"/>
                  </a:cubicBezTo>
                  <a:cubicBezTo>
                    <a:pt x="29" y="17"/>
                    <a:pt x="20" y="20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857" y="150"/>
              <a:ext cx="154" cy="141"/>
            </a:xfrm>
            <a:custGeom>
              <a:avLst/>
              <a:gdLst>
                <a:gd name="T0" fmla="*/ 65 w 65"/>
                <a:gd name="T1" fmla="*/ 16 h 60"/>
                <a:gd name="T2" fmla="*/ 55 w 65"/>
                <a:gd name="T3" fmla="*/ 49 h 60"/>
                <a:gd name="T4" fmla="*/ 24 w 65"/>
                <a:gd name="T5" fmla="*/ 57 h 60"/>
                <a:gd name="T6" fmla="*/ 32 w 65"/>
                <a:gd name="T7" fmla="*/ 0 h 60"/>
                <a:gd name="T8" fmla="*/ 65 w 65"/>
                <a:gd name="T9" fmla="*/ 16 h 60"/>
                <a:gd name="T10" fmla="*/ 30 w 65"/>
                <a:gd name="T11" fmla="*/ 18 h 60"/>
                <a:gd name="T12" fmla="*/ 28 w 65"/>
                <a:gd name="T13" fmla="*/ 41 h 60"/>
                <a:gd name="T14" fmla="*/ 47 w 65"/>
                <a:gd name="T15" fmla="*/ 28 h 60"/>
                <a:gd name="T16" fmla="*/ 30 w 65"/>
                <a:gd name="T17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0">
                  <a:moveTo>
                    <a:pt x="65" y="16"/>
                  </a:moveTo>
                  <a:cubicBezTo>
                    <a:pt x="65" y="31"/>
                    <a:pt x="61" y="37"/>
                    <a:pt x="55" y="49"/>
                  </a:cubicBezTo>
                  <a:cubicBezTo>
                    <a:pt x="42" y="51"/>
                    <a:pt x="33" y="60"/>
                    <a:pt x="24" y="57"/>
                  </a:cubicBezTo>
                  <a:cubicBezTo>
                    <a:pt x="0" y="48"/>
                    <a:pt x="4" y="6"/>
                    <a:pt x="32" y="0"/>
                  </a:cubicBezTo>
                  <a:cubicBezTo>
                    <a:pt x="44" y="4"/>
                    <a:pt x="50" y="14"/>
                    <a:pt x="65" y="16"/>
                  </a:cubicBezTo>
                  <a:close/>
                  <a:moveTo>
                    <a:pt x="30" y="18"/>
                  </a:moveTo>
                  <a:cubicBezTo>
                    <a:pt x="24" y="22"/>
                    <a:pt x="21" y="36"/>
                    <a:pt x="28" y="41"/>
                  </a:cubicBezTo>
                  <a:cubicBezTo>
                    <a:pt x="35" y="40"/>
                    <a:pt x="45" y="39"/>
                    <a:pt x="47" y="28"/>
                  </a:cubicBezTo>
                  <a:cubicBezTo>
                    <a:pt x="43" y="22"/>
                    <a:pt x="39" y="17"/>
                    <a:pt x="3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3997" y="-363"/>
              <a:ext cx="156" cy="170"/>
            </a:xfrm>
            <a:custGeom>
              <a:avLst/>
              <a:gdLst>
                <a:gd name="T0" fmla="*/ 19 w 66"/>
                <a:gd name="T1" fmla="*/ 64 h 72"/>
                <a:gd name="T2" fmla="*/ 25 w 66"/>
                <a:gd name="T3" fmla="*/ 5 h 72"/>
                <a:gd name="T4" fmla="*/ 19 w 66"/>
                <a:gd name="T5" fmla="*/ 64 h 72"/>
                <a:gd name="T6" fmla="*/ 21 w 66"/>
                <a:gd name="T7" fmla="*/ 29 h 72"/>
                <a:gd name="T8" fmla="*/ 29 w 66"/>
                <a:gd name="T9" fmla="*/ 49 h 72"/>
                <a:gd name="T10" fmla="*/ 39 w 66"/>
                <a:gd name="T11" fmla="*/ 25 h 72"/>
                <a:gd name="T12" fmla="*/ 21 w 66"/>
                <a:gd name="T13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2">
                  <a:moveTo>
                    <a:pt x="19" y="64"/>
                  </a:moveTo>
                  <a:cubicBezTo>
                    <a:pt x="0" y="50"/>
                    <a:pt x="1" y="9"/>
                    <a:pt x="25" y="5"/>
                  </a:cubicBezTo>
                  <a:cubicBezTo>
                    <a:pt x="60" y="0"/>
                    <a:pt x="66" y="72"/>
                    <a:pt x="19" y="64"/>
                  </a:cubicBezTo>
                  <a:close/>
                  <a:moveTo>
                    <a:pt x="21" y="29"/>
                  </a:moveTo>
                  <a:cubicBezTo>
                    <a:pt x="22" y="37"/>
                    <a:pt x="24" y="44"/>
                    <a:pt x="29" y="49"/>
                  </a:cubicBezTo>
                  <a:cubicBezTo>
                    <a:pt x="39" y="44"/>
                    <a:pt x="38" y="37"/>
                    <a:pt x="39" y="25"/>
                  </a:cubicBezTo>
                  <a:cubicBezTo>
                    <a:pt x="31" y="20"/>
                    <a:pt x="27" y="26"/>
                    <a:pt x="2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3926" y="-120"/>
              <a:ext cx="137" cy="142"/>
            </a:xfrm>
            <a:custGeom>
              <a:avLst/>
              <a:gdLst>
                <a:gd name="T0" fmla="*/ 18 w 58"/>
                <a:gd name="T1" fmla="*/ 0 h 60"/>
                <a:gd name="T2" fmla="*/ 55 w 58"/>
                <a:gd name="T3" fmla="*/ 12 h 60"/>
                <a:gd name="T4" fmla="*/ 24 w 58"/>
                <a:gd name="T5" fmla="*/ 57 h 60"/>
                <a:gd name="T6" fmla="*/ 18 w 58"/>
                <a:gd name="T7" fmla="*/ 0 h 60"/>
                <a:gd name="T8" fmla="*/ 26 w 58"/>
                <a:gd name="T9" fmla="*/ 16 h 60"/>
                <a:gd name="T10" fmla="*/ 24 w 58"/>
                <a:gd name="T11" fmla="*/ 34 h 60"/>
                <a:gd name="T12" fmla="*/ 41 w 58"/>
                <a:gd name="T13" fmla="*/ 16 h 60"/>
                <a:gd name="T14" fmla="*/ 26 w 58"/>
                <a:gd name="T15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60">
                  <a:moveTo>
                    <a:pt x="18" y="0"/>
                  </a:moveTo>
                  <a:cubicBezTo>
                    <a:pt x="37" y="1"/>
                    <a:pt x="43" y="9"/>
                    <a:pt x="55" y="12"/>
                  </a:cubicBezTo>
                  <a:cubicBezTo>
                    <a:pt x="58" y="38"/>
                    <a:pt x="38" y="60"/>
                    <a:pt x="24" y="57"/>
                  </a:cubicBezTo>
                  <a:cubicBezTo>
                    <a:pt x="3" y="53"/>
                    <a:pt x="0" y="16"/>
                    <a:pt x="18" y="0"/>
                  </a:cubicBezTo>
                  <a:close/>
                  <a:moveTo>
                    <a:pt x="26" y="16"/>
                  </a:moveTo>
                  <a:cubicBezTo>
                    <a:pt x="26" y="23"/>
                    <a:pt x="22" y="26"/>
                    <a:pt x="24" y="34"/>
                  </a:cubicBezTo>
                  <a:cubicBezTo>
                    <a:pt x="34" y="39"/>
                    <a:pt x="37" y="24"/>
                    <a:pt x="41" y="16"/>
                  </a:cubicBezTo>
                  <a:cubicBezTo>
                    <a:pt x="36" y="13"/>
                    <a:pt x="30" y="16"/>
                    <a:pt x="2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926" y="598"/>
              <a:ext cx="19" cy="24"/>
            </a:xfrm>
            <a:custGeom>
              <a:avLst/>
              <a:gdLst>
                <a:gd name="T0" fmla="*/ 8 w 8"/>
                <a:gd name="T1" fmla="*/ 0 h 10"/>
                <a:gd name="T2" fmla="*/ 6 w 8"/>
                <a:gd name="T3" fmla="*/ 10 h 10"/>
                <a:gd name="T4" fmla="*/ 0 w 8"/>
                <a:gd name="T5" fmla="*/ 8 h 10"/>
                <a:gd name="T6" fmla="*/ 8 w 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5"/>
                    <a:pt x="8" y="8"/>
                    <a:pt x="6" y="10"/>
                  </a:cubicBezTo>
                  <a:cubicBezTo>
                    <a:pt x="4" y="9"/>
                    <a:pt x="3" y="8"/>
                    <a:pt x="0" y="8"/>
                  </a:cubicBezTo>
                  <a:cubicBezTo>
                    <a:pt x="0" y="3"/>
                    <a:pt x="3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487" y="-486"/>
              <a:ext cx="4767" cy="4202"/>
            </a:xfrm>
            <a:custGeom>
              <a:avLst/>
              <a:gdLst>
                <a:gd name="T0" fmla="*/ 115 w 2018"/>
                <a:gd name="T1" fmla="*/ 1063 h 1779"/>
                <a:gd name="T2" fmla="*/ 72 w 2018"/>
                <a:gd name="T3" fmla="*/ 202 h 1779"/>
                <a:gd name="T4" fmla="*/ 700 w 2018"/>
                <a:gd name="T5" fmla="*/ 52 h 1779"/>
                <a:gd name="T6" fmla="*/ 1360 w 2018"/>
                <a:gd name="T7" fmla="*/ 285 h 1779"/>
                <a:gd name="T8" fmla="*/ 1435 w 2018"/>
                <a:gd name="T9" fmla="*/ 251 h 1779"/>
                <a:gd name="T10" fmla="*/ 1886 w 2018"/>
                <a:gd name="T11" fmla="*/ 83 h 1779"/>
                <a:gd name="T12" fmla="*/ 1958 w 2018"/>
                <a:gd name="T13" fmla="*/ 375 h 1779"/>
                <a:gd name="T14" fmla="*/ 1838 w 2018"/>
                <a:gd name="T15" fmla="*/ 1281 h 1779"/>
                <a:gd name="T16" fmla="*/ 1382 w 2018"/>
                <a:gd name="T17" fmla="*/ 1069 h 1779"/>
                <a:gd name="T18" fmla="*/ 1280 w 2018"/>
                <a:gd name="T19" fmla="*/ 1302 h 1779"/>
                <a:gd name="T20" fmla="*/ 1050 w 2018"/>
                <a:gd name="T21" fmla="*/ 1314 h 1779"/>
                <a:gd name="T22" fmla="*/ 917 w 2018"/>
                <a:gd name="T23" fmla="*/ 1194 h 1779"/>
                <a:gd name="T24" fmla="*/ 860 w 2018"/>
                <a:gd name="T25" fmla="*/ 665 h 1779"/>
                <a:gd name="T26" fmla="*/ 537 w 2018"/>
                <a:gd name="T27" fmla="*/ 706 h 1779"/>
                <a:gd name="T28" fmla="*/ 402 w 2018"/>
                <a:gd name="T29" fmla="*/ 1765 h 1779"/>
                <a:gd name="T30" fmla="*/ 1974 w 2018"/>
                <a:gd name="T31" fmla="*/ 136 h 1779"/>
                <a:gd name="T32" fmla="*/ 1454 w 2018"/>
                <a:gd name="T33" fmla="*/ 238 h 1779"/>
                <a:gd name="T34" fmla="*/ 1856 w 2018"/>
                <a:gd name="T35" fmla="*/ 906 h 1779"/>
                <a:gd name="T36" fmla="*/ 1862 w 2018"/>
                <a:gd name="T37" fmla="*/ 622 h 1779"/>
                <a:gd name="T38" fmla="*/ 1337 w 2018"/>
                <a:gd name="T39" fmla="*/ 987 h 1779"/>
                <a:gd name="T40" fmla="*/ 1833 w 2018"/>
                <a:gd name="T41" fmla="*/ 826 h 1779"/>
                <a:gd name="T42" fmla="*/ 1846 w 2018"/>
                <a:gd name="T43" fmla="*/ 585 h 1779"/>
                <a:gd name="T44" fmla="*/ 1727 w 2018"/>
                <a:gd name="T45" fmla="*/ 616 h 1779"/>
                <a:gd name="T46" fmla="*/ 1597 w 2018"/>
                <a:gd name="T47" fmla="*/ 273 h 1779"/>
                <a:gd name="T48" fmla="*/ 1809 w 2018"/>
                <a:gd name="T49" fmla="*/ 1236 h 1779"/>
                <a:gd name="T50" fmla="*/ 1744 w 2018"/>
                <a:gd name="T51" fmla="*/ 649 h 1779"/>
                <a:gd name="T52" fmla="*/ 1056 w 2018"/>
                <a:gd name="T53" fmla="*/ 679 h 1779"/>
                <a:gd name="T54" fmla="*/ 1254 w 2018"/>
                <a:gd name="T55" fmla="*/ 840 h 1779"/>
                <a:gd name="T56" fmla="*/ 1535 w 2018"/>
                <a:gd name="T57" fmla="*/ 822 h 1779"/>
                <a:gd name="T58" fmla="*/ 1454 w 2018"/>
                <a:gd name="T59" fmla="*/ 910 h 1779"/>
                <a:gd name="T60" fmla="*/ 1750 w 2018"/>
                <a:gd name="T61" fmla="*/ 769 h 1779"/>
                <a:gd name="T62" fmla="*/ 1444 w 2018"/>
                <a:gd name="T63" fmla="*/ 369 h 1779"/>
                <a:gd name="T64" fmla="*/ 1413 w 2018"/>
                <a:gd name="T65" fmla="*/ 528 h 1779"/>
                <a:gd name="T66" fmla="*/ 1090 w 2018"/>
                <a:gd name="T67" fmla="*/ 318 h 1779"/>
                <a:gd name="T68" fmla="*/ 472 w 2018"/>
                <a:gd name="T69" fmla="*/ 440 h 1779"/>
                <a:gd name="T70" fmla="*/ 1329 w 2018"/>
                <a:gd name="T71" fmla="*/ 943 h 1779"/>
                <a:gd name="T72" fmla="*/ 1303 w 2018"/>
                <a:gd name="T73" fmla="*/ 1022 h 1779"/>
                <a:gd name="T74" fmla="*/ 1329 w 2018"/>
                <a:gd name="T75" fmla="*/ 943 h 1779"/>
                <a:gd name="T76" fmla="*/ 745 w 2018"/>
                <a:gd name="T77" fmla="*/ 95 h 1779"/>
                <a:gd name="T78" fmla="*/ 237 w 2018"/>
                <a:gd name="T79" fmla="*/ 232 h 1779"/>
                <a:gd name="T80" fmla="*/ 952 w 2018"/>
                <a:gd name="T81" fmla="*/ 320 h 1779"/>
                <a:gd name="T82" fmla="*/ 647 w 2018"/>
                <a:gd name="T83" fmla="*/ 665 h 1779"/>
                <a:gd name="T84" fmla="*/ 949 w 2018"/>
                <a:gd name="T85" fmla="*/ 398 h 1779"/>
                <a:gd name="T86" fmla="*/ 980 w 2018"/>
                <a:gd name="T87" fmla="*/ 1582 h 1779"/>
                <a:gd name="T88" fmla="*/ 996 w 2018"/>
                <a:gd name="T89" fmla="*/ 1041 h 1779"/>
                <a:gd name="T90" fmla="*/ 1009 w 2018"/>
                <a:gd name="T91" fmla="*/ 1582 h 1779"/>
                <a:gd name="T92" fmla="*/ 980 w 2018"/>
                <a:gd name="T93" fmla="*/ 759 h 1779"/>
                <a:gd name="T94" fmla="*/ 662 w 2018"/>
                <a:gd name="T95" fmla="*/ 687 h 1779"/>
                <a:gd name="T96" fmla="*/ 421 w 2018"/>
                <a:gd name="T97" fmla="*/ 1724 h 1779"/>
                <a:gd name="T98" fmla="*/ 421 w 2018"/>
                <a:gd name="T99" fmla="*/ 1724 h 1779"/>
                <a:gd name="T100" fmla="*/ 462 w 2018"/>
                <a:gd name="T101" fmla="*/ 1188 h 1779"/>
                <a:gd name="T102" fmla="*/ 439 w 2018"/>
                <a:gd name="T103" fmla="*/ 1710 h 1779"/>
                <a:gd name="T104" fmla="*/ 233 w 2018"/>
                <a:gd name="T105" fmla="*/ 250 h 1779"/>
                <a:gd name="T106" fmla="*/ 447 w 2018"/>
                <a:gd name="T107" fmla="*/ 418 h 1779"/>
                <a:gd name="T108" fmla="*/ 98 w 2018"/>
                <a:gd name="T109" fmla="*/ 306 h 1779"/>
                <a:gd name="T110" fmla="*/ 251 w 2018"/>
                <a:gd name="T111" fmla="*/ 530 h 1779"/>
                <a:gd name="T112" fmla="*/ 162 w 2018"/>
                <a:gd name="T113" fmla="*/ 798 h 1779"/>
                <a:gd name="T114" fmla="*/ 447 w 2018"/>
                <a:gd name="T115" fmla="*/ 1071 h 1779"/>
                <a:gd name="T116" fmla="*/ 274 w 2018"/>
                <a:gd name="T117" fmla="*/ 1339 h 1779"/>
                <a:gd name="T118" fmla="*/ 88 w 2018"/>
                <a:gd name="T119" fmla="*/ 1294 h 1779"/>
                <a:gd name="T120" fmla="*/ 176 w 2018"/>
                <a:gd name="T121" fmla="*/ 1257 h 1779"/>
                <a:gd name="T122" fmla="*/ 102 w 2018"/>
                <a:gd name="T123" fmla="*/ 449 h 1779"/>
                <a:gd name="T124" fmla="*/ 153 w 2018"/>
                <a:gd name="T125" fmla="*/ 1049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8" h="1779">
                  <a:moveTo>
                    <a:pt x="423" y="1682"/>
                  </a:moveTo>
                  <a:cubicBezTo>
                    <a:pt x="426" y="1647"/>
                    <a:pt x="425" y="1627"/>
                    <a:pt x="429" y="1590"/>
                  </a:cubicBezTo>
                  <a:cubicBezTo>
                    <a:pt x="422" y="1584"/>
                    <a:pt x="416" y="1576"/>
                    <a:pt x="406" y="1573"/>
                  </a:cubicBezTo>
                  <a:cubicBezTo>
                    <a:pt x="350" y="1476"/>
                    <a:pt x="279" y="1393"/>
                    <a:pt x="213" y="1306"/>
                  </a:cubicBezTo>
                  <a:cubicBezTo>
                    <a:pt x="205" y="1355"/>
                    <a:pt x="66" y="1356"/>
                    <a:pt x="74" y="1290"/>
                  </a:cubicBezTo>
                  <a:cubicBezTo>
                    <a:pt x="88" y="1284"/>
                    <a:pt x="90" y="1261"/>
                    <a:pt x="108" y="1265"/>
                  </a:cubicBezTo>
                  <a:cubicBezTo>
                    <a:pt x="110" y="1209"/>
                    <a:pt x="106" y="1158"/>
                    <a:pt x="110" y="1108"/>
                  </a:cubicBezTo>
                  <a:cubicBezTo>
                    <a:pt x="111" y="1093"/>
                    <a:pt x="115" y="1078"/>
                    <a:pt x="115" y="1063"/>
                  </a:cubicBezTo>
                  <a:cubicBezTo>
                    <a:pt x="115" y="1027"/>
                    <a:pt x="108" y="994"/>
                    <a:pt x="106" y="959"/>
                  </a:cubicBezTo>
                  <a:cubicBezTo>
                    <a:pt x="103" y="921"/>
                    <a:pt x="98" y="883"/>
                    <a:pt x="96" y="843"/>
                  </a:cubicBezTo>
                  <a:cubicBezTo>
                    <a:pt x="96" y="837"/>
                    <a:pt x="98" y="833"/>
                    <a:pt x="102" y="832"/>
                  </a:cubicBezTo>
                  <a:cubicBezTo>
                    <a:pt x="93" y="789"/>
                    <a:pt x="107" y="748"/>
                    <a:pt x="102" y="708"/>
                  </a:cubicBezTo>
                  <a:cubicBezTo>
                    <a:pt x="91" y="620"/>
                    <a:pt x="93" y="526"/>
                    <a:pt x="82" y="432"/>
                  </a:cubicBezTo>
                  <a:cubicBezTo>
                    <a:pt x="95" y="413"/>
                    <a:pt x="82" y="391"/>
                    <a:pt x="80" y="367"/>
                  </a:cubicBezTo>
                  <a:cubicBezTo>
                    <a:pt x="78" y="341"/>
                    <a:pt x="82" y="313"/>
                    <a:pt x="82" y="285"/>
                  </a:cubicBezTo>
                  <a:cubicBezTo>
                    <a:pt x="82" y="256"/>
                    <a:pt x="67" y="231"/>
                    <a:pt x="72" y="202"/>
                  </a:cubicBezTo>
                  <a:cubicBezTo>
                    <a:pt x="67" y="195"/>
                    <a:pt x="62" y="188"/>
                    <a:pt x="49" y="189"/>
                  </a:cubicBezTo>
                  <a:cubicBezTo>
                    <a:pt x="45" y="172"/>
                    <a:pt x="28" y="175"/>
                    <a:pt x="19" y="163"/>
                  </a:cubicBezTo>
                  <a:cubicBezTo>
                    <a:pt x="0" y="138"/>
                    <a:pt x="23" y="106"/>
                    <a:pt x="49" y="99"/>
                  </a:cubicBezTo>
                  <a:cubicBezTo>
                    <a:pt x="55" y="98"/>
                    <a:pt x="57" y="103"/>
                    <a:pt x="61" y="106"/>
                  </a:cubicBezTo>
                  <a:cubicBezTo>
                    <a:pt x="171" y="85"/>
                    <a:pt x="282" y="98"/>
                    <a:pt x="396" y="75"/>
                  </a:cubicBezTo>
                  <a:cubicBezTo>
                    <a:pt x="461" y="83"/>
                    <a:pt x="527" y="59"/>
                    <a:pt x="590" y="67"/>
                  </a:cubicBezTo>
                  <a:cubicBezTo>
                    <a:pt x="606" y="65"/>
                    <a:pt x="624" y="62"/>
                    <a:pt x="643" y="59"/>
                  </a:cubicBezTo>
                  <a:cubicBezTo>
                    <a:pt x="661" y="57"/>
                    <a:pt x="684" y="50"/>
                    <a:pt x="700" y="52"/>
                  </a:cubicBezTo>
                  <a:cubicBezTo>
                    <a:pt x="712" y="53"/>
                    <a:pt x="722" y="67"/>
                    <a:pt x="733" y="61"/>
                  </a:cubicBezTo>
                  <a:cubicBezTo>
                    <a:pt x="769" y="92"/>
                    <a:pt x="828" y="90"/>
                    <a:pt x="864" y="122"/>
                  </a:cubicBezTo>
                  <a:cubicBezTo>
                    <a:pt x="894" y="127"/>
                    <a:pt x="920" y="143"/>
                    <a:pt x="947" y="153"/>
                  </a:cubicBezTo>
                  <a:cubicBezTo>
                    <a:pt x="974" y="164"/>
                    <a:pt x="1002" y="173"/>
                    <a:pt x="1029" y="183"/>
                  </a:cubicBezTo>
                  <a:cubicBezTo>
                    <a:pt x="1044" y="189"/>
                    <a:pt x="1058" y="198"/>
                    <a:pt x="1074" y="202"/>
                  </a:cubicBezTo>
                  <a:cubicBezTo>
                    <a:pt x="1087" y="207"/>
                    <a:pt x="1101" y="206"/>
                    <a:pt x="1113" y="210"/>
                  </a:cubicBezTo>
                  <a:cubicBezTo>
                    <a:pt x="1143" y="222"/>
                    <a:pt x="1172" y="236"/>
                    <a:pt x="1201" y="240"/>
                  </a:cubicBezTo>
                  <a:cubicBezTo>
                    <a:pt x="1249" y="267"/>
                    <a:pt x="1305" y="263"/>
                    <a:pt x="1360" y="285"/>
                  </a:cubicBezTo>
                  <a:cubicBezTo>
                    <a:pt x="1366" y="300"/>
                    <a:pt x="1369" y="306"/>
                    <a:pt x="1368" y="326"/>
                  </a:cubicBezTo>
                  <a:cubicBezTo>
                    <a:pt x="1342" y="358"/>
                    <a:pt x="1283" y="345"/>
                    <a:pt x="1233" y="353"/>
                  </a:cubicBezTo>
                  <a:cubicBezTo>
                    <a:pt x="1183" y="418"/>
                    <a:pt x="1148" y="496"/>
                    <a:pt x="1107" y="569"/>
                  </a:cubicBezTo>
                  <a:cubicBezTo>
                    <a:pt x="1130" y="564"/>
                    <a:pt x="1153" y="553"/>
                    <a:pt x="1178" y="547"/>
                  </a:cubicBezTo>
                  <a:cubicBezTo>
                    <a:pt x="1238" y="534"/>
                    <a:pt x="1305" y="534"/>
                    <a:pt x="1360" y="520"/>
                  </a:cubicBezTo>
                  <a:cubicBezTo>
                    <a:pt x="1368" y="519"/>
                    <a:pt x="1371" y="523"/>
                    <a:pt x="1378" y="524"/>
                  </a:cubicBezTo>
                  <a:cubicBezTo>
                    <a:pt x="1378" y="516"/>
                    <a:pt x="1374" y="512"/>
                    <a:pt x="1374" y="504"/>
                  </a:cubicBezTo>
                  <a:cubicBezTo>
                    <a:pt x="1389" y="413"/>
                    <a:pt x="1392" y="317"/>
                    <a:pt x="1435" y="251"/>
                  </a:cubicBezTo>
                  <a:cubicBezTo>
                    <a:pt x="1404" y="217"/>
                    <a:pt x="1431" y="162"/>
                    <a:pt x="1443" y="112"/>
                  </a:cubicBezTo>
                  <a:cubicBezTo>
                    <a:pt x="1451" y="78"/>
                    <a:pt x="1451" y="20"/>
                    <a:pt x="1474" y="8"/>
                  </a:cubicBezTo>
                  <a:cubicBezTo>
                    <a:pt x="1489" y="0"/>
                    <a:pt x="1525" y="6"/>
                    <a:pt x="1544" y="8"/>
                  </a:cubicBezTo>
                  <a:cubicBezTo>
                    <a:pt x="1571" y="12"/>
                    <a:pt x="1592" y="18"/>
                    <a:pt x="1625" y="24"/>
                  </a:cubicBezTo>
                  <a:cubicBezTo>
                    <a:pt x="1640" y="27"/>
                    <a:pt x="1654" y="35"/>
                    <a:pt x="1672" y="40"/>
                  </a:cubicBezTo>
                  <a:cubicBezTo>
                    <a:pt x="1703" y="49"/>
                    <a:pt x="1738" y="52"/>
                    <a:pt x="1772" y="59"/>
                  </a:cubicBezTo>
                  <a:cubicBezTo>
                    <a:pt x="1788" y="63"/>
                    <a:pt x="1803" y="71"/>
                    <a:pt x="1819" y="75"/>
                  </a:cubicBezTo>
                  <a:cubicBezTo>
                    <a:pt x="1842" y="81"/>
                    <a:pt x="1865" y="79"/>
                    <a:pt x="1886" y="83"/>
                  </a:cubicBezTo>
                  <a:cubicBezTo>
                    <a:pt x="1894" y="84"/>
                    <a:pt x="1901" y="91"/>
                    <a:pt x="1909" y="93"/>
                  </a:cubicBezTo>
                  <a:cubicBezTo>
                    <a:pt x="1915" y="94"/>
                    <a:pt x="1921" y="91"/>
                    <a:pt x="1927" y="93"/>
                  </a:cubicBezTo>
                  <a:cubicBezTo>
                    <a:pt x="1947" y="99"/>
                    <a:pt x="1971" y="121"/>
                    <a:pt x="1987" y="118"/>
                  </a:cubicBezTo>
                  <a:cubicBezTo>
                    <a:pt x="1992" y="135"/>
                    <a:pt x="2011" y="143"/>
                    <a:pt x="2013" y="163"/>
                  </a:cubicBezTo>
                  <a:cubicBezTo>
                    <a:pt x="2015" y="185"/>
                    <a:pt x="2001" y="202"/>
                    <a:pt x="1987" y="216"/>
                  </a:cubicBezTo>
                  <a:cubicBezTo>
                    <a:pt x="1995" y="239"/>
                    <a:pt x="2018" y="244"/>
                    <a:pt x="2015" y="269"/>
                  </a:cubicBezTo>
                  <a:cubicBezTo>
                    <a:pt x="2013" y="282"/>
                    <a:pt x="1993" y="303"/>
                    <a:pt x="1984" y="322"/>
                  </a:cubicBezTo>
                  <a:cubicBezTo>
                    <a:pt x="1974" y="340"/>
                    <a:pt x="1965" y="359"/>
                    <a:pt x="1958" y="375"/>
                  </a:cubicBezTo>
                  <a:cubicBezTo>
                    <a:pt x="1950" y="395"/>
                    <a:pt x="1948" y="415"/>
                    <a:pt x="1940" y="434"/>
                  </a:cubicBezTo>
                  <a:cubicBezTo>
                    <a:pt x="1937" y="443"/>
                    <a:pt x="1930" y="450"/>
                    <a:pt x="1927" y="459"/>
                  </a:cubicBezTo>
                  <a:cubicBezTo>
                    <a:pt x="1923" y="469"/>
                    <a:pt x="1922" y="481"/>
                    <a:pt x="1919" y="493"/>
                  </a:cubicBezTo>
                  <a:cubicBezTo>
                    <a:pt x="1909" y="525"/>
                    <a:pt x="1891" y="560"/>
                    <a:pt x="1887" y="593"/>
                  </a:cubicBezTo>
                  <a:cubicBezTo>
                    <a:pt x="1883" y="636"/>
                    <a:pt x="1889" y="691"/>
                    <a:pt x="1884" y="736"/>
                  </a:cubicBezTo>
                  <a:cubicBezTo>
                    <a:pt x="1870" y="856"/>
                    <a:pt x="1876" y="1013"/>
                    <a:pt x="1876" y="1139"/>
                  </a:cubicBezTo>
                  <a:cubicBezTo>
                    <a:pt x="1876" y="1154"/>
                    <a:pt x="1874" y="1176"/>
                    <a:pt x="1874" y="1198"/>
                  </a:cubicBezTo>
                  <a:cubicBezTo>
                    <a:pt x="1874" y="1244"/>
                    <a:pt x="1875" y="1265"/>
                    <a:pt x="1838" y="1281"/>
                  </a:cubicBezTo>
                  <a:cubicBezTo>
                    <a:pt x="1822" y="1281"/>
                    <a:pt x="1824" y="1276"/>
                    <a:pt x="1811" y="1281"/>
                  </a:cubicBezTo>
                  <a:cubicBezTo>
                    <a:pt x="1804" y="1268"/>
                    <a:pt x="1797" y="1268"/>
                    <a:pt x="1786" y="1261"/>
                  </a:cubicBezTo>
                  <a:cubicBezTo>
                    <a:pt x="1776" y="1142"/>
                    <a:pt x="1811" y="977"/>
                    <a:pt x="1793" y="859"/>
                  </a:cubicBezTo>
                  <a:cubicBezTo>
                    <a:pt x="1687" y="893"/>
                    <a:pt x="1577" y="929"/>
                    <a:pt x="1480" y="971"/>
                  </a:cubicBezTo>
                  <a:cubicBezTo>
                    <a:pt x="1461" y="967"/>
                    <a:pt x="1452" y="981"/>
                    <a:pt x="1437" y="987"/>
                  </a:cubicBezTo>
                  <a:cubicBezTo>
                    <a:pt x="1431" y="989"/>
                    <a:pt x="1426" y="986"/>
                    <a:pt x="1421" y="989"/>
                  </a:cubicBezTo>
                  <a:cubicBezTo>
                    <a:pt x="1388" y="1002"/>
                    <a:pt x="1392" y="1009"/>
                    <a:pt x="1388" y="1043"/>
                  </a:cubicBezTo>
                  <a:cubicBezTo>
                    <a:pt x="1387" y="1052"/>
                    <a:pt x="1382" y="1060"/>
                    <a:pt x="1382" y="1069"/>
                  </a:cubicBezTo>
                  <a:cubicBezTo>
                    <a:pt x="1376" y="1160"/>
                    <a:pt x="1371" y="1263"/>
                    <a:pt x="1364" y="1355"/>
                  </a:cubicBezTo>
                  <a:cubicBezTo>
                    <a:pt x="1362" y="1381"/>
                    <a:pt x="1357" y="1403"/>
                    <a:pt x="1362" y="1428"/>
                  </a:cubicBezTo>
                  <a:cubicBezTo>
                    <a:pt x="1350" y="1446"/>
                    <a:pt x="1331" y="1457"/>
                    <a:pt x="1309" y="1465"/>
                  </a:cubicBezTo>
                  <a:cubicBezTo>
                    <a:pt x="1302" y="1452"/>
                    <a:pt x="1278" y="1447"/>
                    <a:pt x="1270" y="1433"/>
                  </a:cubicBezTo>
                  <a:cubicBezTo>
                    <a:pt x="1271" y="1436"/>
                    <a:pt x="1266" y="1414"/>
                    <a:pt x="1266" y="1414"/>
                  </a:cubicBezTo>
                  <a:cubicBezTo>
                    <a:pt x="1266" y="1406"/>
                    <a:pt x="1270" y="1406"/>
                    <a:pt x="1272" y="1398"/>
                  </a:cubicBezTo>
                  <a:cubicBezTo>
                    <a:pt x="1275" y="1386"/>
                    <a:pt x="1274" y="1367"/>
                    <a:pt x="1276" y="1351"/>
                  </a:cubicBezTo>
                  <a:cubicBezTo>
                    <a:pt x="1278" y="1336"/>
                    <a:pt x="1279" y="1319"/>
                    <a:pt x="1280" y="1302"/>
                  </a:cubicBezTo>
                  <a:cubicBezTo>
                    <a:pt x="1283" y="1234"/>
                    <a:pt x="1285" y="1156"/>
                    <a:pt x="1288" y="1089"/>
                  </a:cubicBezTo>
                  <a:cubicBezTo>
                    <a:pt x="1289" y="1067"/>
                    <a:pt x="1291" y="1048"/>
                    <a:pt x="1292" y="1030"/>
                  </a:cubicBezTo>
                  <a:cubicBezTo>
                    <a:pt x="1292" y="994"/>
                    <a:pt x="1293" y="970"/>
                    <a:pt x="1268" y="951"/>
                  </a:cubicBezTo>
                  <a:cubicBezTo>
                    <a:pt x="1204" y="902"/>
                    <a:pt x="1120" y="869"/>
                    <a:pt x="1058" y="818"/>
                  </a:cubicBezTo>
                  <a:cubicBezTo>
                    <a:pt x="1049" y="949"/>
                    <a:pt x="1052" y="1061"/>
                    <a:pt x="1056" y="1185"/>
                  </a:cubicBezTo>
                  <a:cubicBezTo>
                    <a:pt x="1057" y="1195"/>
                    <a:pt x="1052" y="1207"/>
                    <a:pt x="1052" y="1218"/>
                  </a:cubicBezTo>
                  <a:cubicBezTo>
                    <a:pt x="1053" y="1225"/>
                    <a:pt x="1056" y="1234"/>
                    <a:pt x="1056" y="1241"/>
                  </a:cubicBezTo>
                  <a:cubicBezTo>
                    <a:pt x="1057" y="1265"/>
                    <a:pt x="1051" y="1290"/>
                    <a:pt x="1050" y="1314"/>
                  </a:cubicBezTo>
                  <a:cubicBezTo>
                    <a:pt x="1050" y="1392"/>
                    <a:pt x="1053" y="1471"/>
                    <a:pt x="1056" y="1557"/>
                  </a:cubicBezTo>
                  <a:cubicBezTo>
                    <a:pt x="1074" y="1567"/>
                    <a:pt x="1084" y="1584"/>
                    <a:pt x="1099" y="1596"/>
                  </a:cubicBezTo>
                  <a:cubicBezTo>
                    <a:pt x="1101" y="1603"/>
                    <a:pt x="1094" y="1626"/>
                    <a:pt x="1088" y="1633"/>
                  </a:cubicBezTo>
                  <a:cubicBezTo>
                    <a:pt x="1074" y="1648"/>
                    <a:pt x="959" y="1686"/>
                    <a:pt x="935" y="1641"/>
                  </a:cubicBezTo>
                  <a:cubicBezTo>
                    <a:pt x="921" y="1616"/>
                    <a:pt x="935" y="1567"/>
                    <a:pt x="980" y="1571"/>
                  </a:cubicBezTo>
                  <a:cubicBezTo>
                    <a:pt x="986" y="1457"/>
                    <a:pt x="981" y="1337"/>
                    <a:pt x="974" y="1218"/>
                  </a:cubicBezTo>
                  <a:cubicBezTo>
                    <a:pt x="962" y="1215"/>
                    <a:pt x="953" y="1209"/>
                    <a:pt x="947" y="1216"/>
                  </a:cubicBezTo>
                  <a:cubicBezTo>
                    <a:pt x="928" y="1206"/>
                    <a:pt x="936" y="1203"/>
                    <a:pt x="917" y="1194"/>
                  </a:cubicBezTo>
                  <a:cubicBezTo>
                    <a:pt x="915" y="1182"/>
                    <a:pt x="924" y="1171"/>
                    <a:pt x="927" y="1157"/>
                  </a:cubicBezTo>
                  <a:cubicBezTo>
                    <a:pt x="934" y="1120"/>
                    <a:pt x="932" y="1072"/>
                    <a:pt x="937" y="1030"/>
                  </a:cubicBezTo>
                  <a:cubicBezTo>
                    <a:pt x="939" y="1015"/>
                    <a:pt x="942" y="1004"/>
                    <a:pt x="943" y="981"/>
                  </a:cubicBezTo>
                  <a:cubicBezTo>
                    <a:pt x="944" y="930"/>
                    <a:pt x="960" y="861"/>
                    <a:pt x="964" y="812"/>
                  </a:cubicBezTo>
                  <a:cubicBezTo>
                    <a:pt x="966" y="798"/>
                    <a:pt x="963" y="782"/>
                    <a:pt x="964" y="767"/>
                  </a:cubicBezTo>
                  <a:cubicBezTo>
                    <a:pt x="967" y="742"/>
                    <a:pt x="978" y="712"/>
                    <a:pt x="976" y="679"/>
                  </a:cubicBezTo>
                  <a:cubicBezTo>
                    <a:pt x="986" y="675"/>
                    <a:pt x="983" y="661"/>
                    <a:pt x="984" y="653"/>
                  </a:cubicBezTo>
                  <a:cubicBezTo>
                    <a:pt x="940" y="656"/>
                    <a:pt x="901" y="662"/>
                    <a:pt x="860" y="665"/>
                  </a:cubicBezTo>
                  <a:cubicBezTo>
                    <a:pt x="813" y="669"/>
                    <a:pt x="766" y="676"/>
                    <a:pt x="713" y="685"/>
                  </a:cubicBezTo>
                  <a:cubicBezTo>
                    <a:pt x="715" y="811"/>
                    <a:pt x="723" y="931"/>
                    <a:pt x="709" y="1049"/>
                  </a:cubicBezTo>
                  <a:cubicBezTo>
                    <a:pt x="726" y="1070"/>
                    <a:pt x="761" y="1083"/>
                    <a:pt x="745" y="1128"/>
                  </a:cubicBezTo>
                  <a:cubicBezTo>
                    <a:pt x="718" y="1153"/>
                    <a:pt x="679" y="1130"/>
                    <a:pt x="639" y="1134"/>
                  </a:cubicBezTo>
                  <a:cubicBezTo>
                    <a:pt x="633" y="1129"/>
                    <a:pt x="627" y="1126"/>
                    <a:pt x="621" y="1122"/>
                  </a:cubicBezTo>
                  <a:cubicBezTo>
                    <a:pt x="614" y="1095"/>
                    <a:pt x="622" y="1058"/>
                    <a:pt x="647" y="1063"/>
                  </a:cubicBezTo>
                  <a:cubicBezTo>
                    <a:pt x="658" y="957"/>
                    <a:pt x="636" y="814"/>
                    <a:pt x="649" y="691"/>
                  </a:cubicBezTo>
                  <a:cubicBezTo>
                    <a:pt x="608" y="698"/>
                    <a:pt x="580" y="702"/>
                    <a:pt x="537" y="706"/>
                  </a:cubicBezTo>
                  <a:cubicBezTo>
                    <a:pt x="530" y="825"/>
                    <a:pt x="530" y="950"/>
                    <a:pt x="527" y="1034"/>
                  </a:cubicBezTo>
                  <a:cubicBezTo>
                    <a:pt x="522" y="1206"/>
                    <a:pt x="502" y="1478"/>
                    <a:pt x="521" y="1694"/>
                  </a:cubicBezTo>
                  <a:cubicBezTo>
                    <a:pt x="532" y="1692"/>
                    <a:pt x="569" y="1710"/>
                    <a:pt x="556" y="1741"/>
                  </a:cubicBezTo>
                  <a:cubicBezTo>
                    <a:pt x="552" y="1751"/>
                    <a:pt x="540" y="1753"/>
                    <a:pt x="527" y="1761"/>
                  </a:cubicBezTo>
                  <a:cubicBezTo>
                    <a:pt x="522" y="1764"/>
                    <a:pt x="518" y="1771"/>
                    <a:pt x="513" y="1773"/>
                  </a:cubicBezTo>
                  <a:cubicBezTo>
                    <a:pt x="507" y="1775"/>
                    <a:pt x="491" y="1774"/>
                    <a:pt x="476" y="1775"/>
                  </a:cubicBezTo>
                  <a:cubicBezTo>
                    <a:pt x="466" y="1775"/>
                    <a:pt x="453" y="1779"/>
                    <a:pt x="447" y="1779"/>
                  </a:cubicBezTo>
                  <a:cubicBezTo>
                    <a:pt x="444" y="1778"/>
                    <a:pt x="405" y="1767"/>
                    <a:pt x="402" y="1765"/>
                  </a:cubicBezTo>
                  <a:cubicBezTo>
                    <a:pt x="375" y="1747"/>
                    <a:pt x="384" y="1691"/>
                    <a:pt x="423" y="1682"/>
                  </a:cubicBezTo>
                  <a:close/>
                  <a:moveTo>
                    <a:pt x="1829" y="344"/>
                  </a:moveTo>
                  <a:cubicBezTo>
                    <a:pt x="1844" y="349"/>
                    <a:pt x="1875" y="369"/>
                    <a:pt x="1891" y="363"/>
                  </a:cubicBezTo>
                  <a:cubicBezTo>
                    <a:pt x="1896" y="361"/>
                    <a:pt x="1909" y="342"/>
                    <a:pt x="1913" y="334"/>
                  </a:cubicBezTo>
                  <a:cubicBezTo>
                    <a:pt x="1923" y="312"/>
                    <a:pt x="1930" y="284"/>
                    <a:pt x="1944" y="257"/>
                  </a:cubicBezTo>
                  <a:cubicBezTo>
                    <a:pt x="1961" y="225"/>
                    <a:pt x="1986" y="197"/>
                    <a:pt x="1997" y="165"/>
                  </a:cubicBezTo>
                  <a:cubicBezTo>
                    <a:pt x="1996" y="163"/>
                    <a:pt x="1995" y="161"/>
                    <a:pt x="1993" y="159"/>
                  </a:cubicBezTo>
                  <a:cubicBezTo>
                    <a:pt x="1985" y="158"/>
                    <a:pt x="1980" y="145"/>
                    <a:pt x="1974" y="136"/>
                  </a:cubicBezTo>
                  <a:cubicBezTo>
                    <a:pt x="1956" y="131"/>
                    <a:pt x="1942" y="112"/>
                    <a:pt x="1925" y="106"/>
                  </a:cubicBezTo>
                  <a:cubicBezTo>
                    <a:pt x="1916" y="104"/>
                    <a:pt x="1906" y="106"/>
                    <a:pt x="1897" y="104"/>
                  </a:cubicBezTo>
                  <a:cubicBezTo>
                    <a:pt x="1877" y="100"/>
                    <a:pt x="1858" y="94"/>
                    <a:pt x="1837" y="91"/>
                  </a:cubicBezTo>
                  <a:cubicBezTo>
                    <a:pt x="1813" y="88"/>
                    <a:pt x="1793" y="80"/>
                    <a:pt x="1770" y="75"/>
                  </a:cubicBezTo>
                  <a:cubicBezTo>
                    <a:pt x="1688" y="57"/>
                    <a:pt x="1605" y="34"/>
                    <a:pt x="1529" y="24"/>
                  </a:cubicBezTo>
                  <a:cubicBezTo>
                    <a:pt x="1511" y="22"/>
                    <a:pt x="1492" y="20"/>
                    <a:pt x="1476" y="30"/>
                  </a:cubicBezTo>
                  <a:cubicBezTo>
                    <a:pt x="1463" y="87"/>
                    <a:pt x="1449" y="147"/>
                    <a:pt x="1433" y="210"/>
                  </a:cubicBezTo>
                  <a:cubicBezTo>
                    <a:pt x="1439" y="218"/>
                    <a:pt x="1444" y="233"/>
                    <a:pt x="1454" y="238"/>
                  </a:cubicBezTo>
                  <a:cubicBezTo>
                    <a:pt x="1463" y="242"/>
                    <a:pt x="1471" y="236"/>
                    <a:pt x="1482" y="238"/>
                  </a:cubicBezTo>
                  <a:cubicBezTo>
                    <a:pt x="1491" y="239"/>
                    <a:pt x="1502" y="246"/>
                    <a:pt x="1513" y="248"/>
                  </a:cubicBezTo>
                  <a:cubicBezTo>
                    <a:pt x="1555" y="253"/>
                    <a:pt x="1608" y="258"/>
                    <a:pt x="1646" y="267"/>
                  </a:cubicBezTo>
                  <a:cubicBezTo>
                    <a:pt x="1670" y="273"/>
                    <a:pt x="1691" y="285"/>
                    <a:pt x="1709" y="293"/>
                  </a:cubicBezTo>
                  <a:cubicBezTo>
                    <a:pt x="1731" y="301"/>
                    <a:pt x="1750" y="307"/>
                    <a:pt x="1770" y="318"/>
                  </a:cubicBezTo>
                  <a:cubicBezTo>
                    <a:pt x="1787" y="323"/>
                    <a:pt x="1806" y="335"/>
                    <a:pt x="1829" y="344"/>
                  </a:cubicBezTo>
                  <a:close/>
                  <a:moveTo>
                    <a:pt x="1858" y="1153"/>
                  </a:moveTo>
                  <a:cubicBezTo>
                    <a:pt x="1855" y="1062"/>
                    <a:pt x="1858" y="978"/>
                    <a:pt x="1856" y="906"/>
                  </a:cubicBezTo>
                  <a:cubicBezTo>
                    <a:pt x="1854" y="835"/>
                    <a:pt x="1867" y="751"/>
                    <a:pt x="1866" y="675"/>
                  </a:cubicBezTo>
                  <a:cubicBezTo>
                    <a:pt x="1865" y="611"/>
                    <a:pt x="1883" y="548"/>
                    <a:pt x="1895" y="485"/>
                  </a:cubicBezTo>
                  <a:cubicBezTo>
                    <a:pt x="1907" y="425"/>
                    <a:pt x="1938" y="365"/>
                    <a:pt x="1968" y="316"/>
                  </a:cubicBezTo>
                  <a:cubicBezTo>
                    <a:pt x="1976" y="302"/>
                    <a:pt x="2002" y="266"/>
                    <a:pt x="1997" y="261"/>
                  </a:cubicBezTo>
                  <a:cubicBezTo>
                    <a:pt x="1991" y="255"/>
                    <a:pt x="1994" y="245"/>
                    <a:pt x="1982" y="238"/>
                  </a:cubicBezTo>
                  <a:cubicBezTo>
                    <a:pt x="1945" y="322"/>
                    <a:pt x="1887" y="408"/>
                    <a:pt x="1886" y="510"/>
                  </a:cubicBezTo>
                  <a:cubicBezTo>
                    <a:pt x="1878" y="523"/>
                    <a:pt x="1879" y="527"/>
                    <a:pt x="1878" y="553"/>
                  </a:cubicBezTo>
                  <a:cubicBezTo>
                    <a:pt x="1862" y="570"/>
                    <a:pt x="1868" y="592"/>
                    <a:pt x="1862" y="622"/>
                  </a:cubicBezTo>
                  <a:cubicBezTo>
                    <a:pt x="1856" y="652"/>
                    <a:pt x="1845" y="692"/>
                    <a:pt x="1842" y="718"/>
                  </a:cubicBezTo>
                  <a:cubicBezTo>
                    <a:pt x="1840" y="741"/>
                    <a:pt x="1843" y="773"/>
                    <a:pt x="1829" y="787"/>
                  </a:cubicBezTo>
                  <a:cubicBezTo>
                    <a:pt x="1817" y="798"/>
                    <a:pt x="1788" y="806"/>
                    <a:pt x="1766" y="816"/>
                  </a:cubicBezTo>
                  <a:cubicBezTo>
                    <a:pt x="1716" y="838"/>
                    <a:pt x="1682" y="856"/>
                    <a:pt x="1633" y="875"/>
                  </a:cubicBezTo>
                  <a:cubicBezTo>
                    <a:pt x="1610" y="884"/>
                    <a:pt x="1584" y="895"/>
                    <a:pt x="1560" y="900"/>
                  </a:cubicBezTo>
                  <a:cubicBezTo>
                    <a:pt x="1548" y="903"/>
                    <a:pt x="1538" y="902"/>
                    <a:pt x="1527" y="906"/>
                  </a:cubicBezTo>
                  <a:cubicBezTo>
                    <a:pt x="1494" y="917"/>
                    <a:pt x="1462" y="930"/>
                    <a:pt x="1431" y="941"/>
                  </a:cubicBezTo>
                  <a:cubicBezTo>
                    <a:pt x="1393" y="955"/>
                    <a:pt x="1351" y="948"/>
                    <a:pt x="1337" y="987"/>
                  </a:cubicBezTo>
                  <a:cubicBezTo>
                    <a:pt x="1342" y="1108"/>
                    <a:pt x="1321" y="1270"/>
                    <a:pt x="1315" y="1420"/>
                  </a:cubicBezTo>
                  <a:cubicBezTo>
                    <a:pt x="1328" y="1416"/>
                    <a:pt x="1334" y="1406"/>
                    <a:pt x="1343" y="1398"/>
                  </a:cubicBezTo>
                  <a:cubicBezTo>
                    <a:pt x="1353" y="1270"/>
                    <a:pt x="1364" y="1121"/>
                    <a:pt x="1370" y="996"/>
                  </a:cubicBezTo>
                  <a:cubicBezTo>
                    <a:pt x="1392" y="982"/>
                    <a:pt x="1419" y="972"/>
                    <a:pt x="1450" y="967"/>
                  </a:cubicBezTo>
                  <a:cubicBezTo>
                    <a:pt x="1500" y="942"/>
                    <a:pt x="1544" y="922"/>
                    <a:pt x="1595" y="906"/>
                  </a:cubicBezTo>
                  <a:cubicBezTo>
                    <a:pt x="1623" y="897"/>
                    <a:pt x="1653" y="895"/>
                    <a:pt x="1680" y="885"/>
                  </a:cubicBezTo>
                  <a:cubicBezTo>
                    <a:pt x="1691" y="880"/>
                    <a:pt x="1700" y="871"/>
                    <a:pt x="1711" y="867"/>
                  </a:cubicBezTo>
                  <a:cubicBezTo>
                    <a:pt x="1750" y="853"/>
                    <a:pt x="1791" y="841"/>
                    <a:pt x="1833" y="826"/>
                  </a:cubicBezTo>
                  <a:cubicBezTo>
                    <a:pt x="1848" y="909"/>
                    <a:pt x="1833" y="986"/>
                    <a:pt x="1831" y="1057"/>
                  </a:cubicBezTo>
                  <a:cubicBezTo>
                    <a:pt x="1828" y="1117"/>
                    <a:pt x="1822" y="1174"/>
                    <a:pt x="1829" y="1241"/>
                  </a:cubicBezTo>
                  <a:cubicBezTo>
                    <a:pt x="1868" y="1229"/>
                    <a:pt x="1859" y="1192"/>
                    <a:pt x="1858" y="1153"/>
                  </a:cubicBezTo>
                  <a:close/>
                  <a:moveTo>
                    <a:pt x="1880" y="385"/>
                  </a:moveTo>
                  <a:cubicBezTo>
                    <a:pt x="1855" y="483"/>
                    <a:pt x="1817" y="561"/>
                    <a:pt x="1813" y="671"/>
                  </a:cubicBezTo>
                  <a:cubicBezTo>
                    <a:pt x="1813" y="677"/>
                    <a:pt x="1809" y="679"/>
                    <a:pt x="1807" y="683"/>
                  </a:cubicBezTo>
                  <a:cubicBezTo>
                    <a:pt x="1820" y="682"/>
                    <a:pt x="1817" y="698"/>
                    <a:pt x="1829" y="698"/>
                  </a:cubicBezTo>
                  <a:cubicBezTo>
                    <a:pt x="1837" y="664"/>
                    <a:pt x="1840" y="622"/>
                    <a:pt x="1846" y="585"/>
                  </a:cubicBezTo>
                  <a:cubicBezTo>
                    <a:pt x="1851" y="561"/>
                    <a:pt x="1862" y="539"/>
                    <a:pt x="1856" y="520"/>
                  </a:cubicBezTo>
                  <a:cubicBezTo>
                    <a:pt x="1871" y="473"/>
                    <a:pt x="1885" y="431"/>
                    <a:pt x="1897" y="383"/>
                  </a:cubicBezTo>
                  <a:cubicBezTo>
                    <a:pt x="1893" y="395"/>
                    <a:pt x="1885" y="382"/>
                    <a:pt x="1880" y="385"/>
                  </a:cubicBezTo>
                  <a:close/>
                  <a:moveTo>
                    <a:pt x="1554" y="559"/>
                  </a:moveTo>
                  <a:cubicBezTo>
                    <a:pt x="1561" y="561"/>
                    <a:pt x="1568" y="561"/>
                    <a:pt x="1574" y="563"/>
                  </a:cubicBezTo>
                  <a:cubicBezTo>
                    <a:pt x="1597" y="570"/>
                    <a:pt x="1621" y="584"/>
                    <a:pt x="1646" y="593"/>
                  </a:cubicBezTo>
                  <a:cubicBezTo>
                    <a:pt x="1662" y="598"/>
                    <a:pt x="1680" y="598"/>
                    <a:pt x="1695" y="604"/>
                  </a:cubicBezTo>
                  <a:cubicBezTo>
                    <a:pt x="1706" y="609"/>
                    <a:pt x="1713" y="621"/>
                    <a:pt x="1727" y="616"/>
                  </a:cubicBezTo>
                  <a:cubicBezTo>
                    <a:pt x="1728" y="622"/>
                    <a:pt x="1733" y="620"/>
                    <a:pt x="1733" y="624"/>
                  </a:cubicBezTo>
                  <a:cubicBezTo>
                    <a:pt x="1733" y="623"/>
                    <a:pt x="1733" y="622"/>
                    <a:pt x="1735" y="622"/>
                  </a:cubicBezTo>
                  <a:cubicBezTo>
                    <a:pt x="1756" y="638"/>
                    <a:pt x="1773" y="656"/>
                    <a:pt x="1797" y="669"/>
                  </a:cubicBezTo>
                  <a:cubicBezTo>
                    <a:pt x="1804" y="554"/>
                    <a:pt x="1844" y="481"/>
                    <a:pt x="1862" y="381"/>
                  </a:cubicBezTo>
                  <a:cubicBezTo>
                    <a:pt x="1814" y="369"/>
                    <a:pt x="1783" y="341"/>
                    <a:pt x="1742" y="326"/>
                  </a:cubicBezTo>
                  <a:cubicBezTo>
                    <a:pt x="1732" y="322"/>
                    <a:pt x="1719" y="318"/>
                    <a:pt x="1709" y="314"/>
                  </a:cubicBezTo>
                  <a:cubicBezTo>
                    <a:pt x="1680" y="303"/>
                    <a:pt x="1638" y="285"/>
                    <a:pt x="1605" y="281"/>
                  </a:cubicBezTo>
                  <a:cubicBezTo>
                    <a:pt x="1601" y="280"/>
                    <a:pt x="1603" y="272"/>
                    <a:pt x="1597" y="273"/>
                  </a:cubicBezTo>
                  <a:cubicBezTo>
                    <a:pt x="1570" y="269"/>
                    <a:pt x="1544" y="266"/>
                    <a:pt x="1511" y="261"/>
                  </a:cubicBezTo>
                  <a:cubicBezTo>
                    <a:pt x="1464" y="338"/>
                    <a:pt x="1455" y="425"/>
                    <a:pt x="1450" y="536"/>
                  </a:cubicBezTo>
                  <a:cubicBezTo>
                    <a:pt x="1495" y="539"/>
                    <a:pt x="1529" y="551"/>
                    <a:pt x="1554" y="559"/>
                  </a:cubicBezTo>
                  <a:close/>
                  <a:moveTo>
                    <a:pt x="1813" y="851"/>
                  </a:moveTo>
                  <a:cubicBezTo>
                    <a:pt x="1810" y="877"/>
                    <a:pt x="1814" y="935"/>
                    <a:pt x="1813" y="981"/>
                  </a:cubicBezTo>
                  <a:cubicBezTo>
                    <a:pt x="1812" y="1011"/>
                    <a:pt x="1807" y="1043"/>
                    <a:pt x="1805" y="1075"/>
                  </a:cubicBezTo>
                  <a:cubicBezTo>
                    <a:pt x="1802" y="1124"/>
                    <a:pt x="1800" y="1173"/>
                    <a:pt x="1799" y="1206"/>
                  </a:cubicBezTo>
                  <a:cubicBezTo>
                    <a:pt x="1799" y="1214"/>
                    <a:pt x="1790" y="1236"/>
                    <a:pt x="1809" y="1236"/>
                  </a:cubicBezTo>
                  <a:cubicBezTo>
                    <a:pt x="1813" y="1202"/>
                    <a:pt x="1813" y="1158"/>
                    <a:pt x="1815" y="1132"/>
                  </a:cubicBezTo>
                  <a:cubicBezTo>
                    <a:pt x="1815" y="1128"/>
                    <a:pt x="1811" y="1123"/>
                    <a:pt x="1811" y="1120"/>
                  </a:cubicBezTo>
                  <a:cubicBezTo>
                    <a:pt x="1812" y="1100"/>
                    <a:pt x="1814" y="1073"/>
                    <a:pt x="1815" y="1049"/>
                  </a:cubicBezTo>
                  <a:cubicBezTo>
                    <a:pt x="1818" y="993"/>
                    <a:pt x="1828" y="954"/>
                    <a:pt x="1825" y="892"/>
                  </a:cubicBezTo>
                  <a:cubicBezTo>
                    <a:pt x="1824" y="873"/>
                    <a:pt x="1824" y="847"/>
                    <a:pt x="1817" y="849"/>
                  </a:cubicBezTo>
                  <a:cubicBezTo>
                    <a:pt x="1815" y="849"/>
                    <a:pt x="1815" y="851"/>
                    <a:pt x="1813" y="851"/>
                  </a:cubicBezTo>
                  <a:close/>
                  <a:moveTo>
                    <a:pt x="1782" y="687"/>
                  </a:moveTo>
                  <a:cubicBezTo>
                    <a:pt x="1776" y="668"/>
                    <a:pt x="1754" y="664"/>
                    <a:pt x="1744" y="649"/>
                  </a:cubicBezTo>
                  <a:cubicBezTo>
                    <a:pt x="1643" y="608"/>
                    <a:pt x="1542" y="575"/>
                    <a:pt x="1437" y="547"/>
                  </a:cubicBezTo>
                  <a:cubicBezTo>
                    <a:pt x="1431" y="547"/>
                    <a:pt x="1431" y="552"/>
                    <a:pt x="1425" y="551"/>
                  </a:cubicBezTo>
                  <a:cubicBezTo>
                    <a:pt x="1391" y="535"/>
                    <a:pt x="1353" y="541"/>
                    <a:pt x="1311" y="544"/>
                  </a:cubicBezTo>
                  <a:cubicBezTo>
                    <a:pt x="1276" y="546"/>
                    <a:pt x="1242" y="555"/>
                    <a:pt x="1207" y="557"/>
                  </a:cubicBezTo>
                  <a:cubicBezTo>
                    <a:pt x="1179" y="560"/>
                    <a:pt x="1153" y="572"/>
                    <a:pt x="1127" y="581"/>
                  </a:cubicBezTo>
                  <a:cubicBezTo>
                    <a:pt x="1108" y="587"/>
                    <a:pt x="1091" y="590"/>
                    <a:pt x="1078" y="602"/>
                  </a:cubicBezTo>
                  <a:cubicBezTo>
                    <a:pt x="1076" y="614"/>
                    <a:pt x="1065" y="615"/>
                    <a:pt x="1060" y="624"/>
                  </a:cubicBezTo>
                  <a:cubicBezTo>
                    <a:pt x="1053" y="645"/>
                    <a:pt x="1053" y="654"/>
                    <a:pt x="1056" y="679"/>
                  </a:cubicBezTo>
                  <a:cubicBezTo>
                    <a:pt x="1060" y="682"/>
                    <a:pt x="1067" y="682"/>
                    <a:pt x="1068" y="687"/>
                  </a:cubicBezTo>
                  <a:cubicBezTo>
                    <a:pt x="1067" y="693"/>
                    <a:pt x="1070" y="694"/>
                    <a:pt x="1070" y="698"/>
                  </a:cubicBezTo>
                  <a:cubicBezTo>
                    <a:pt x="1089" y="715"/>
                    <a:pt x="1107" y="732"/>
                    <a:pt x="1129" y="745"/>
                  </a:cubicBezTo>
                  <a:cubicBezTo>
                    <a:pt x="1133" y="749"/>
                    <a:pt x="1138" y="752"/>
                    <a:pt x="1145" y="753"/>
                  </a:cubicBezTo>
                  <a:cubicBezTo>
                    <a:pt x="1191" y="788"/>
                    <a:pt x="1242" y="826"/>
                    <a:pt x="1303" y="845"/>
                  </a:cubicBezTo>
                  <a:cubicBezTo>
                    <a:pt x="1312" y="848"/>
                    <a:pt x="1324" y="846"/>
                    <a:pt x="1331" y="855"/>
                  </a:cubicBezTo>
                  <a:cubicBezTo>
                    <a:pt x="1325" y="867"/>
                    <a:pt x="1304" y="859"/>
                    <a:pt x="1294" y="855"/>
                  </a:cubicBezTo>
                  <a:cubicBezTo>
                    <a:pt x="1280" y="851"/>
                    <a:pt x="1263" y="844"/>
                    <a:pt x="1254" y="840"/>
                  </a:cubicBezTo>
                  <a:cubicBezTo>
                    <a:pt x="1189" y="807"/>
                    <a:pt x="1125" y="754"/>
                    <a:pt x="1070" y="714"/>
                  </a:cubicBezTo>
                  <a:cubicBezTo>
                    <a:pt x="1066" y="714"/>
                    <a:pt x="1060" y="699"/>
                    <a:pt x="1058" y="708"/>
                  </a:cubicBezTo>
                  <a:cubicBezTo>
                    <a:pt x="1056" y="725"/>
                    <a:pt x="1057" y="734"/>
                    <a:pt x="1056" y="757"/>
                  </a:cubicBezTo>
                  <a:cubicBezTo>
                    <a:pt x="1072" y="760"/>
                    <a:pt x="1072" y="771"/>
                    <a:pt x="1090" y="775"/>
                  </a:cubicBezTo>
                  <a:cubicBezTo>
                    <a:pt x="1114" y="807"/>
                    <a:pt x="1161" y="816"/>
                    <a:pt x="1188" y="845"/>
                  </a:cubicBezTo>
                  <a:cubicBezTo>
                    <a:pt x="1240" y="869"/>
                    <a:pt x="1281" y="902"/>
                    <a:pt x="1333" y="926"/>
                  </a:cubicBezTo>
                  <a:cubicBezTo>
                    <a:pt x="1331" y="905"/>
                    <a:pt x="1337" y="892"/>
                    <a:pt x="1346" y="883"/>
                  </a:cubicBezTo>
                  <a:cubicBezTo>
                    <a:pt x="1403" y="851"/>
                    <a:pt x="1474" y="841"/>
                    <a:pt x="1535" y="822"/>
                  </a:cubicBezTo>
                  <a:cubicBezTo>
                    <a:pt x="1537" y="824"/>
                    <a:pt x="1542" y="824"/>
                    <a:pt x="1546" y="824"/>
                  </a:cubicBezTo>
                  <a:cubicBezTo>
                    <a:pt x="1554" y="821"/>
                    <a:pt x="1553" y="814"/>
                    <a:pt x="1562" y="818"/>
                  </a:cubicBezTo>
                  <a:cubicBezTo>
                    <a:pt x="1628" y="789"/>
                    <a:pt x="1694" y="772"/>
                    <a:pt x="1762" y="745"/>
                  </a:cubicBezTo>
                  <a:cubicBezTo>
                    <a:pt x="1776" y="744"/>
                    <a:pt x="1792" y="735"/>
                    <a:pt x="1807" y="730"/>
                  </a:cubicBezTo>
                  <a:cubicBezTo>
                    <a:pt x="1815" y="729"/>
                    <a:pt x="1814" y="737"/>
                    <a:pt x="1823" y="736"/>
                  </a:cubicBezTo>
                  <a:cubicBezTo>
                    <a:pt x="1823" y="711"/>
                    <a:pt x="1803" y="695"/>
                    <a:pt x="1782" y="687"/>
                  </a:cubicBezTo>
                  <a:close/>
                  <a:moveTo>
                    <a:pt x="1399" y="932"/>
                  </a:moveTo>
                  <a:cubicBezTo>
                    <a:pt x="1421" y="930"/>
                    <a:pt x="1434" y="916"/>
                    <a:pt x="1454" y="910"/>
                  </a:cubicBezTo>
                  <a:cubicBezTo>
                    <a:pt x="1467" y="906"/>
                    <a:pt x="1483" y="904"/>
                    <a:pt x="1497" y="900"/>
                  </a:cubicBezTo>
                  <a:cubicBezTo>
                    <a:pt x="1520" y="894"/>
                    <a:pt x="1538" y="878"/>
                    <a:pt x="1558" y="887"/>
                  </a:cubicBezTo>
                  <a:cubicBezTo>
                    <a:pt x="1579" y="879"/>
                    <a:pt x="1595" y="867"/>
                    <a:pt x="1617" y="859"/>
                  </a:cubicBezTo>
                  <a:cubicBezTo>
                    <a:pt x="1623" y="857"/>
                    <a:pt x="1634" y="858"/>
                    <a:pt x="1640" y="855"/>
                  </a:cubicBezTo>
                  <a:cubicBezTo>
                    <a:pt x="1677" y="842"/>
                    <a:pt x="1709" y="819"/>
                    <a:pt x="1740" y="806"/>
                  </a:cubicBezTo>
                  <a:cubicBezTo>
                    <a:pt x="1767" y="795"/>
                    <a:pt x="1795" y="790"/>
                    <a:pt x="1815" y="769"/>
                  </a:cubicBezTo>
                  <a:cubicBezTo>
                    <a:pt x="1819" y="764"/>
                    <a:pt x="1813" y="757"/>
                    <a:pt x="1811" y="751"/>
                  </a:cubicBezTo>
                  <a:cubicBezTo>
                    <a:pt x="1789" y="749"/>
                    <a:pt x="1770" y="762"/>
                    <a:pt x="1750" y="769"/>
                  </a:cubicBezTo>
                  <a:cubicBezTo>
                    <a:pt x="1738" y="773"/>
                    <a:pt x="1724" y="774"/>
                    <a:pt x="1711" y="779"/>
                  </a:cubicBezTo>
                  <a:cubicBezTo>
                    <a:pt x="1699" y="783"/>
                    <a:pt x="1688" y="790"/>
                    <a:pt x="1676" y="794"/>
                  </a:cubicBezTo>
                  <a:cubicBezTo>
                    <a:pt x="1604" y="818"/>
                    <a:pt x="1520" y="838"/>
                    <a:pt x="1444" y="861"/>
                  </a:cubicBezTo>
                  <a:cubicBezTo>
                    <a:pt x="1434" y="864"/>
                    <a:pt x="1424" y="871"/>
                    <a:pt x="1413" y="875"/>
                  </a:cubicBezTo>
                  <a:cubicBezTo>
                    <a:pt x="1377" y="887"/>
                    <a:pt x="1329" y="896"/>
                    <a:pt x="1350" y="941"/>
                  </a:cubicBezTo>
                  <a:cubicBezTo>
                    <a:pt x="1366" y="943"/>
                    <a:pt x="1387" y="933"/>
                    <a:pt x="1399" y="932"/>
                  </a:cubicBezTo>
                  <a:close/>
                  <a:moveTo>
                    <a:pt x="1486" y="257"/>
                  </a:moveTo>
                  <a:cubicBezTo>
                    <a:pt x="1462" y="288"/>
                    <a:pt x="1451" y="328"/>
                    <a:pt x="1444" y="369"/>
                  </a:cubicBezTo>
                  <a:cubicBezTo>
                    <a:pt x="1436" y="423"/>
                    <a:pt x="1426" y="468"/>
                    <a:pt x="1429" y="522"/>
                  </a:cubicBezTo>
                  <a:cubicBezTo>
                    <a:pt x="1428" y="527"/>
                    <a:pt x="1420" y="524"/>
                    <a:pt x="1421" y="530"/>
                  </a:cubicBezTo>
                  <a:cubicBezTo>
                    <a:pt x="1430" y="530"/>
                    <a:pt x="1429" y="531"/>
                    <a:pt x="1437" y="530"/>
                  </a:cubicBezTo>
                  <a:cubicBezTo>
                    <a:pt x="1438" y="450"/>
                    <a:pt x="1457" y="328"/>
                    <a:pt x="1493" y="257"/>
                  </a:cubicBezTo>
                  <a:cubicBezTo>
                    <a:pt x="1491" y="257"/>
                    <a:pt x="1488" y="257"/>
                    <a:pt x="1486" y="257"/>
                  </a:cubicBezTo>
                  <a:close/>
                  <a:moveTo>
                    <a:pt x="1450" y="251"/>
                  </a:moveTo>
                  <a:cubicBezTo>
                    <a:pt x="1409" y="322"/>
                    <a:pt x="1399" y="427"/>
                    <a:pt x="1388" y="524"/>
                  </a:cubicBezTo>
                  <a:cubicBezTo>
                    <a:pt x="1396" y="524"/>
                    <a:pt x="1399" y="527"/>
                    <a:pt x="1413" y="528"/>
                  </a:cubicBezTo>
                  <a:cubicBezTo>
                    <a:pt x="1408" y="478"/>
                    <a:pt x="1423" y="435"/>
                    <a:pt x="1431" y="395"/>
                  </a:cubicBezTo>
                  <a:cubicBezTo>
                    <a:pt x="1440" y="344"/>
                    <a:pt x="1442" y="299"/>
                    <a:pt x="1466" y="259"/>
                  </a:cubicBezTo>
                  <a:cubicBezTo>
                    <a:pt x="1467" y="259"/>
                    <a:pt x="1468" y="259"/>
                    <a:pt x="1468" y="257"/>
                  </a:cubicBezTo>
                  <a:cubicBezTo>
                    <a:pt x="1460" y="257"/>
                    <a:pt x="1457" y="253"/>
                    <a:pt x="1450" y="251"/>
                  </a:cubicBezTo>
                  <a:close/>
                  <a:moveTo>
                    <a:pt x="1303" y="299"/>
                  </a:moveTo>
                  <a:cubicBezTo>
                    <a:pt x="1298" y="295"/>
                    <a:pt x="1293" y="295"/>
                    <a:pt x="1288" y="295"/>
                  </a:cubicBezTo>
                  <a:cubicBezTo>
                    <a:pt x="1247" y="292"/>
                    <a:pt x="1202" y="303"/>
                    <a:pt x="1156" y="306"/>
                  </a:cubicBezTo>
                  <a:cubicBezTo>
                    <a:pt x="1133" y="308"/>
                    <a:pt x="1111" y="315"/>
                    <a:pt x="1090" y="318"/>
                  </a:cubicBezTo>
                  <a:cubicBezTo>
                    <a:pt x="1065" y="321"/>
                    <a:pt x="1056" y="325"/>
                    <a:pt x="1041" y="328"/>
                  </a:cubicBezTo>
                  <a:cubicBezTo>
                    <a:pt x="1021" y="331"/>
                    <a:pt x="999" y="332"/>
                    <a:pt x="982" y="334"/>
                  </a:cubicBezTo>
                  <a:cubicBezTo>
                    <a:pt x="941" y="338"/>
                    <a:pt x="901" y="355"/>
                    <a:pt x="860" y="363"/>
                  </a:cubicBezTo>
                  <a:cubicBezTo>
                    <a:pt x="838" y="368"/>
                    <a:pt x="816" y="368"/>
                    <a:pt x="794" y="371"/>
                  </a:cubicBezTo>
                  <a:cubicBezTo>
                    <a:pt x="769" y="374"/>
                    <a:pt x="747" y="383"/>
                    <a:pt x="721" y="381"/>
                  </a:cubicBezTo>
                  <a:cubicBezTo>
                    <a:pt x="694" y="391"/>
                    <a:pt x="661" y="396"/>
                    <a:pt x="633" y="400"/>
                  </a:cubicBezTo>
                  <a:cubicBezTo>
                    <a:pt x="575" y="410"/>
                    <a:pt x="522" y="402"/>
                    <a:pt x="478" y="416"/>
                  </a:cubicBezTo>
                  <a:cubicBezTo>
                    <a:pt x="474" y="422"/>
                    <a:pt x="475" y="433"/>
                    <a:pt x="472" y="440"/>
                  </a:cubicBezTo>
                  <a:cubicBezTo>
                    <a:pt x="481" y="447"/>
                    <a:pt x="491" y="442"/>
                    <a:pt x="498" y="449"/>
                  </a:cubicBezTo>
                  <a:cubicBezTo>
                    <a:pt x="553" y="440"/>
                    <a:pt x="592" y="435"/>
                    <a:pt x="654" y="432"/>
                  </a:cubicBezTo>
                  <a:cubicBezTo>
                    <a:pt x="716" y="429"/>
                    <a:pt x="754" y="413"/>
                    <a:pt x="800" y="404"/>
                  </a:cubicBezTo>
                  <a:cubicBezTo>
                    <a:pt x="829" y="399"/>
                    <a:pt x="860" y="399"/>
                    <a:pt x="888" y="393"/>
                  </a:cubicBezTo>
                  <a:cubicBezTo>
                    <a:pt x="1012" y="365"/>
                    <a:pt x="1148" y="335"/>
                    <a:pt x="1278" y="332"/>
                  </a:cubicBezTo>
                  <a:cubicBezTo>
                    <a:pt x="1306" y="331"/>
                    <a:pt x="1332" y="333"/>
                    <a:pt x="1356" y="320"/>
                  </a:cubicBezTo>
                  <a:cubicBezTo>
                    <a:pt x="1358" y="289"/>
                    <a:pt x="1323" y="295"/>
                    <a:pt x="1303" y="299"/>
                  </a:cubicBezTo>
                  <a:close/>
                  <a:moveTo>
                    <a:pt x="1329" y="943"/>
                  </a:moveTo>
                  <a:cubicBezTo>
                    <a:pt x="1298" y="918"/>
                    <a:pt x="1262" y="902"/>
                    <a:pt x="1227" y="883"/>
                  </a:cubicBezTo>
                  <a:cubicBezTo>
                    <a:pt x="1190" y="862"/>
                    <a:pt x="1156" y="838"/>
                    <a:pt x="1121" y="816"/>
                  </a:cubicBezTo>
                  <a:cubicBezTo>
                    <a:pt x="1100" y="803"/>
                    <a:pt x="1081" y="785"/>
                    <a:pt x="1054" y="783"/>
                  </a:cubicBezTo>
                  <a:cubicBezTo>
                    <a:pt x="1055" y="790"/>
                    <a:pt x="1060" y="793"/>
                    <a:pt x="1058" y="802"/>
                  </a:cubicBezTo>
                  <a:cubicBezTo>
                    <a:pt x="1080" y="806"/>
                    <a:pt x="1086" y="826"/>
                    <a:pt x="1109" y="828"/>
                  </a:cubicBezTo>
                  <a:cubicBezTo>
                    <a:pt x="1116" y="846"/>
                    <a:pt x="1144" y="853"/>
                    <a:pt x="1158" y="857"/>
                  </a:cubicBezTo>
                  <a:cubicBezTo>
                    <a:pt x="1188" y="894"/>
                    <a:pt x="1263" y="915"/>
                    <a:pt x="1294" y="953"/>
                  </a:cubicBezTo>
                  <a:cubicBezTo>
                    <a:pt x="1307" y="969"/>
                    <a:pt x="1303" y="996"/>
                    <a:pt x="1303" y="1022"/>
                  </a:cubicBezTo>
                  <a:cubicBezTo>
                    <a:pt x="1303" y="1069"/>
                    <a:pt x="1297" y="1107"/>
                    <a:pt x="1295" y="1157"/>
                  </a:cubicBezTo>
                  <a:cubicBezTo>
                    <a:pt x="1305" y="1171"/>
                    <a:pt x="1298" y="1193"/>
                    <a:pt x="1297" y="1212"/>
                  </a:cubicBezTo>
                  <a:cubicBezTo>
                    <a:pt x="1295" y="1256"/>
                    <a:pt x="1297" y="1304"/>
                    <a:pt x="1292" y="1351"/>
                  </a:cubicBezTo>
                  <a:cubicBezTo>
                    <a:pt x="1290" y="1370"/>
                    <a:pt x="1280" y="1396"/>
                    <a:pt x="1301" y="1404"/>
                  </a:cubicBezTo>
                  <a:cubicBezTo>
                    <a:pt x="1310" y="1266"/>
                    <a:pt x="1326" y="1111"/>
                    <a:pt x="1321" y="973"/>
                  </a:cubicBezTo>
                  <a:cubicBezTo>
                    <a:pt x="1327" y="966"/>
                    <a:pt x="1327" y="952"/>
                    <a:pt x="1337" y="949"/>
                  </a:cubicBezTo>
                  <a:cubicBezTo>
                    <a:pt x="1338" y="949"/>
                    <a:pt x="1339" y="949"/>
                    <a:pt x="1339" y="947"/>
                  </a:cubicBezTo>
                  <a:cubicBezTo>
                    <a:pt x="1336" y="944"/>
                    <a:pt x="1331" y="945"/>
                    <a:pt x="1329" y="943"/>
                  </a:cubicBezTo>
                  <a:close/>
                  <a:moveTo>
                    <a:pt x="1197" y="263"/>
                  </a:moveTo>
                  <a:cubicBezTo>
                    <a:pt x="1160" y="244"/>
                    <a:pt x="1117" y="234"/>
                    <a:pt x="1076" y="220"/>
                  </a:cubicBezTo>
                  <a:cubicBezTo>
                    <a:pt x="1035" y="206"/>
                    <a:pt x="996" y="188"/>
                    <a:pt x="954" y="177"/>
                  </a:cubicBezTo>
                  <a:cubicBezTo>
                    <a:pt x="940" y="159"/>
                    <a:pt x="913" y="164"/>
                    <a:pt x="894" y="155"/>
                  </a:cubicBezTo>
                  <a:cubicBezTo>
                    <a:pt x="884" y="151"/>
                    <a:pt x="877" y="140"/>
                    <a:pt x="868" y="136"/>
                  </a:cubicBezTo>
                  <a:cubicBezTo>
                    <a:pt x="843" y="124"/>
                    <a:pt x="816" y="120"/>
                    <a:pt x="790" y="110"/>
                  </a:cubicBezTo>
                  <a:cubicBezTo>
                    <a:pt x="783" y="108"/>
                    <a:pt x="777" y="103"/>
                    <a:pt x="770" y="101"/>
                  </a:cubicBezTo>
                  <a:cubicBezTo>
                    <a:pt x="761" y="97"/>
                    <a:pt x="754" y="98"/>
                    <a:pt x="745" y="95"/>
                  </a:cubicBezTo>
                  <a:cubicBezTo>
                    <a:pt x="727" y="89"/>
                    <a:pt x="718" y="76"/>
                    <a:pt x="703" y="71"/>
                  </a:cubicBezTo>
                  <a:cubicBezTo>
                    <a:pt x="673" y="61"/>
                    <a:pt x="648" y="78"/>
                    <a:pt x="617" y="81"/>
                  </a:cubicBezTo>
                  <a:cubicBezTo>
                    <a:pt x="596" y="83"/>
                    <a:pt x="575" y="79"/>
                    <a:pt x="555" y="81"/>
                  </a:cubicBezTo>
                  <a:cubicBezTo>
                    <a:pt x="532" y="83"/>
                    <a:pt x="510" y="89"/>
                    <a:pt x="488" y="91"/>
                  </a:cubicBezTo>
                  <a:cubicBezTo>
                    <a:pt x="422" y="96"/>
                    <a:pt x="355" y="96"/>
                    <a:pt x="290" y="108"/>
                  </a:cubicBezTo>
                  <a:cubicBezTo>
                    <a:pt x="215" y="104"/>
                    <a:pt x="144" y="114"/>
                    <a:pt x="76" y="120"/>
                  </a:cubicBezTo>
                  <a:cubicBezTo>
                    <a:pt x="131" y="146"/>
                    <a:pt x="169" y="190"/>
                    <a:pt x="223" y="216"/>
                  </a:cubicBezTo>
                  <a:cubicBezTo>
                    <a:pt x="225" y="224"/>
                    <a:pt x="234" y="225"/>
                    <a:pt x="237" y="232"/>
                  </a:cubicBezTo>
                  <a:cubicBezTo>
                    <a:pt x="277" y="249"/>
                    <a:pt x="298" y="284"/>
                    <a:pt x="343" y="297"/>
                  </a:cubicBezTo>
                  <a:cubicBezTo>
                    <a:pt x="387" y="330"/>
                    <a:pt x="430" y="363"/>
                    <a:pt x="484" y="387"/>
                  </a:cubicBezTo>
                  <a:cubicBezTo>
                    <a:pt x="487" y="390"/>
                    <a:pt x="492" y="392"/>
                    <a:pt x="492" y="398"/>
                  </a:cubicBezTo>
                  <a:cubicBezTo>
                    <a:pt x="552" y="385"/>
                    <a:pt x="620" y="388"/>
                    <a:pt x="686" y="375"/>
                  </a:cubicBezTo>
                  <a:cubicBezTo>
                    <a:pt x="710" y="366"/>
                    <a:pt x="733" y="362"/>
                    <a:pt x="762" y="357"/>
                  </a:cubicBezTo>
                  <a:cubicBezTo>
                    <a:pt x="781" y="354"/>
                    <a:pt x="803" y="356"/>
                    <a:pt x="823" y="353"/>
                  </a:cubicBezTo>
                  <a:cubicBezTo>
                    <a:pt x="827" y="353"/>
                    <a:pt x="829" y="349"/>
                    <a:pt x="835" y="348"/>
                  </a:cubicBezTo>
                  <a:cubicBezTo>
                    <a:pt x="873" y="340"/>
                    <a:pt x="917" y="326"/>
                    <a:pt x="952" y="320"/>
                  </a:cubicBezTo>
                  <a:cubicBezTo>
                    <a:pt x="991" y="314"/>
                    <a:pt x="1020" y="310"/>
                    <a:pt x="1048" y="306"/>
                  </a:cubicBezTo>
                  <a:cubicBezTo>
                    <a:pt x="1103" y="299"/>
                    <a:pt x="1156" y="290"/>
                    <a:pt x="1205" y="275"/>
                  </a:cubicBezTo>
                  <a:cubicBezTo>
                    <a:pt x="1212" y="282"/>
                    <a:pt x="1233" y="279"/>
                    <a:pt x="1241" y="275"/>
                  </a:cubicBezTo>
                  <a:cubicBezTo>
                    <a:pt x="1227" y="270"/>
                    <a:pt x="1216" y="263"/>
                    <a:pt x="1197" y="263"/>
                  </a:cubicBezTo>
                  <a:close/>
                  <a:moveTo>
                    <a:pt x="474" y="504"/>
                  </a:moveTo>
                  <a:cubicBezTo>
                    <a:pt x="480" y="550"/>
                    <a:pt x="456" y="622"/>
                    <a:pt x="478" y="683"/>
                  </a:cubicBezTo>
                  <a:cubicBezTo>
                    <a:pt x="517" y="692"/>
                    <a:pt x="566" y="685"/>
                    <a:pt x="605" y="671"/>
                  </a:cubicBezTo>
                  <a:cubicBezTo>
                    <a:pt x="619" y="678"/>
                    <a:pt x="632" y="667"/>
                    <a:pt x="647" y="665"/>
                  </a:cubicBezTo>
                  <a:cubicBezTo>
                    <a:pt x="684" y="660"/>
                    <a:pt x="732" y="664"/>
                    <a:pt x="770" y="657"/>
                  </a:cubicBezTo>
                  <a:cubicBezTo>
                    <a:pt x="779" y="656"/>
                    <a:pt x="786" y="650"/>
                    <a:pt x="794" y="649"/>
                  </a:cubicBezTo>
                  <a:cubicBezTo>
                    <a:pt x="831" y="645"/>
                    <a:pt x="861" y="641"/>
                    <a:pt x="896" y="638"/>
                  </a:cubicBezTo>
                  <a:cubicBezTo>
                    <a:pt x="921" y="625"/>
                    <a:pt x="971" y="624"/>
                    <a:pt x="1005" y="622"/>
                  </a:cubicBezTo>
                  <a:cubicBezTo>
                    <a:pt x="1021" y="613"/>
                    <a:pt x="1037" y="614"/>
                    <a:pt x="1054" y="608"/>
                  </a:cubicBezTo>
                  <a:cubicBezTo>
                    <a:pt x="1074" y="588"/>
                    <a:pt x="1091" y="566"/>
                    <a:pt x="1109" y="546"/>
                  </a:cubicBezTo>
                  <a:cubicBezTo>
                    <a:pt x="1136" y="475"/>
                    <a:pt x="1176" y="417"/>
                    <a:pt x="1211" y="353"/>
                  </a:cubicBezTo>
                  <a:cubicBezTo>
                    <a:pt x="1119" y="362"/>
                    <a:pt x="1032" y="384"/>
                    <a:pt x="949" y="398"/>
                  </a:cubicBezTo>
                  <a:cubicBezTo>
                    <a:pt x="885" y="410"/>
                    <a:pt x="820" y="417"/>
                    <a:pt x="758" y="432"/>
                  </a:cubicBezTo>
                  <a:cubicBezTo>
                    <a:pt x="671" y="453"/>
                    <a:pt x="577" y="446"/>
                    <a:pt x="480" y="459"/>
                  </a:cubicBezTo>
                  <a:cubicBezTo>
                    <a:pt x="485" y="476"/>
                    <a:pt x="474" y="497"/>
                    <a:pt x="474" y="504"/>
                  </a:cubicBezTo>
                  <a:close/>
                  <a:moveTo>
                    <a:pt x="945" y="1631"/>
                  </a:moveTo>
                  <a:cubicBezTo>
                    <a:pt x="957" y="1665"/>
                    <a:pt x="1077" y="1634"/>
                    <a:pt x="1082" y="1612"/>
                  </a:cubicBezTo>
                  <a:cubicBezTo>
                    <a:pt x="1086" y="1594"/>
                    <a:pt x="1065" y="1589"/>
                    <a:pt x="1054" y="1579"/>
                  </a:cubicBezTo>
                  <a:cubicBezTo>
                    <a:pt x="1068" y="1620"/>
                    <a:pt x="1002" y="1625"/>
                    <a:pt x="978" y="1610"/>
                  </a:cubicBezTo>
                  <a:cubicBezTo>
                    <a:pt x="970" y="1601"/>
                    <a:pt x="983" y="1587"/>
                    <a:pt x="980" y="1582"/>
                  </a:cubicBezTo>
                  <a:cubicBezTo>
                    <a:pt x="968" y="1586"/>
                    <a:pt x="965" y="1587"/>
                    <a:pt x="954" y="1590"/>
                  </a:cubicBezTo>
                  <a:cubicBezTo>
                    <a:pt x="945" y="1607"/>
                    <a:pt x="940" y="1619"/>
                    <a:pt x="945" y="1631"/>
                  </a:cubicBezTo>
                  <a:close/>
                  <a:moveTo>
                    <a:pt x="1037" y="1071"/>
                  </a:moveTo>
                  <a:cubicBezTo>
                    <a:pt x="1035" y="1034"/>
                    <a:pt x="1039" y="998"/>
                    <a:pt x="1041" y="961"/>
                  </a:cubicBezTo>
                  <a:cubicBezTo>
                    <a:pt x="1044" y="890"/>
                    <a:pt x="1038" y="820"/>
                    <a:pt x="1041" y="753"/>
                  </a:cubicBezTo>
                  <a:cubicBezTo>
                    <a:pt x="1042" y="711"/>
                    <a:pt x="1044" y="676"/>
                    <a:pt x="1039" y="634"/>
                  </a:cubicBezTo>
                  <a:cubicBezTo>
                    <a:pt x="1025" y="638"/>
                    <a:pt x="1011" y="643"/>
                    <a:pt x="996" y="646"/>
                  </a:cubicBezTo>
                  <a:cubicBezTo>
                    <a:pt x="1002" y="762"/>
                    <a:pt x="1000" y="910"/>
                    <a:pt x="996" y="1041"/>
                  </a:cubicBezTo>
                  <a:cubicBezTo>
                    <a:pt x="994" y="1075"/>
                    <a:pt x="996" y="1108"/>
                    <a:pt x="996" y="1141"/>
                  </a:cubicBezTo>
                  <a:cubicBezTo>
                    <a:pt x="995" y="1177"/>
                    <a:pt x="989" y="1213"/>
                    <a:pt x="990" y="1247"/>
                  </a:cubicBezTo>
                  <a:cubicBezTo>
                    <a:pt x="990" y="1272"/>
                    <a:pt x="995" y="1297"/>
                    <a:pt x="996" y="1322"/>
                  </a:cubicBezTo>
                  <a:cubicBezTo>
                    <a:pt x="998" y="1399"/>
                    <a:pt x="1001" y="1475"/>
                    <a:pt x="996" y="1551"/>
                  </a:cubicBezTo>
                  <a:cubicBezTo>
                    <a:pt x="1013" y="1551"/>
                    <a:pt x="1027" y="1546"/>
                    <a:pt x="1041" y="1541"/>
                  </a:cubicBezTo>
                  <a:cubicBezTo>
                    <a:pt x="1032" y="1385"/>
                    <a:pt x="1044" y="1224"/>
                    <a:pt x="1037" y="1071"/>
                  </a:cubicBezTo>
                  <a:close/>
                  <a:moveTo>
                    <a:pt x="994" y="1567"/>
                  </a:moveTo>
                  <a:cubicBezTo>
                    <a:pt x="997" y="1574"/>
                    <a:pt x="1012" y="1570"/>
                    <a:pt x="1009" y="1582"/>
                  </a:cubicBezTo>
                  <a:cubicBezTo>
                    <a:pt x="1003" y="1583"/>
                    <a:pt x="998" y="1582"/>
                    <a:pt x="994" y="1581"/>
                  </a:cubicBezTo>
                  <a:cubicBezTo>
                    <a:pt x="994" y="1587"/>
                    <a:pt x="992" y="1596"/>
                    <a:pt x="996" y="1600"/>
                  </a:cubicBezTo>
                  <a:cubicBezTo>
                    <a:pt x="1007" y="1599"/>
                    <a:pt x="1024" y="1606"/>
                    <a:pt x="1035" y="1596"/>
                  </a:cubicBezTo>
                  <a:cubicBezTo>
                    <a:pt x="1037" y="1580"/>
                    <a:pt x="1039" y="1577"/>
                    <a:pt x="1039" y="1559"/>
                  </a:cubicBezTo>
                  <a:cubicBezTo>
                    <a:pt x="1022" y="1563"/>
                    <a:pt x="1004" y="1560"/>
                    <a:pt x="994" y="1567"/>
                  </a:cubicBezTo>
                  <a:close/>
                  <a:moveTo>
                    <a:pt x="945" y="1157"/>
                  </a:moveTo>
                  <a:cubicBezTo>
                    <a:pt x="954" y="1161"/>
                    <a:pt x="962" y="1164"/>
                    <a:pt x="976" y="1167"/>
                  </a:cubicBezTo>
                  <a:cubicBezTo>
                    <a:pt x="977" y="1031"/>
                    <a:pt x="994" y="879"/>
                    <a:pt x="980" y="759"/>
                  </a:cubicBezTo>
                  <a:cubicBezTo>
                    <a:pt x="973" y="897"/>
                    <a:pt x="952" y="1022"/>
                    <a:pt x="945" y="1157"/>
                  </a:cubicBezTo>
                  <a:close/>
                  <a:moveTo>
                    <a:pt x="735" y="1114"/>
                  </a:moveTo>
                  <a:cubicBezTo>
                    <a:pt x="736" y="1093"/>
                    <a:pt x="726" y="1082"/>
                    <a:pt x="709" y="1079"/>
                  </a:cubicBezTo>
                  <a:cubicBezTo>
                    <a:pt x="701" y="1113"/>
                    <a:pt x="655" y="1099"/>
                    <a:pt x="643" y="1077"/>
                  </a:cubicBezTo>
                  <a:cubicBezTo>
                    <a:pt x="632" y="1086"/>
                    <a:pt x="630" y="1099"/>
                    <a:pt x="633" y="1114"/>
                  </a:cubicBezTo>
                  <a:cubicBezTo>
                    <a:pt x="657" y="1118"/>
                    <a:pt x="712" y="1141"/>
                    <a:pt x="735" y="1114"/>
                  </a:cubicBezTo>
                  <a:close/>
                  <a:moveTo>
                    <a:pt x="698" y="687"/>
                  </a:moveTo>
                  <a:cubicBezTo>
                    <a:pt x="682" y="685"/>
                    <a:pt x="676" y="685"/>
                    <a:pt x="662" y="687"/>
                  </a:cubicBezTo>
                  <a:cubicBezTo>
                    <a:pt x="651" y="801"/>
                    <a:pt x="668" y="944"/>
                    <a:pt x="662" y="1059"/>
                  </a:cubicBezTo>
                  <a:cubicBezTo>
                    <a:pt x="677" y="1059"/>
                    <a:pt x="690" y="1056"/>
                    <a:pt x="696" y="1051"/>
                  </a:cubicBezTo>
                  <a:cubicBezTo>
                    <a:pt x="703" y="918"/>
                    <a:pt x="700" y="827"/>
                    <a:pt x="698" y="687"/>
                  </a:cubicBezTo>
                  <a:close/>
                  <a:moveTo>
                    <a:pt x="664" y="1077"/>
                  </a:moveTo>
                  <a:cubicBezTo>
                    <a:pt x="669" y="1083"/>
                    <a:pt x="682" y="1087"/>
                    <a:pt x="692" y="1083"/>
                  </a:cubicBezTo>
                  <a:cubicBezTo>
                    <a:pt x="691" y="1078"/>
                    <a:pt x="695" y="1078"/>
                    <a:pt x="694" y="1073"/>
                  </a:cubicBezTo>
                  <a:cubicBezTo>
                    <a:pt x="686" y="1069"/>
                    <a:pt x="671" y="1068"/>
                    <a:pt x="664" y="1077"/>
                  </a:cubicBezTo>
                  <a:close/>
                  <a:moveTo>
                    <a:pt x="421" y="1724"/>
                  </a:moveTo>
                  <a:cubicBezTo>
                    <a:pt x="420" y="1714"/>
                    <a:pt x="411" y="1713"/>
                    <a:pt x="402" y="1716"/>
                  </a:cubicBezTo>
                  <a:cubicBezTo>
                    <a:pt x="396" y="1725"/>
                    <a:pt x="398" y="1734"/>
                    <a:pt x="404" y="1741"/>
                  </a:cubicBezTo>
                  <a:cubicBezTo>
                    <a:pt x="420" y="1740"/>
                    <a:pt x="430" y="1755"/>
                    <a:pt x="445" y="1759"/>
                  </a:cubicBezTo>
                  <a:cubicBezTo>
                    <a:pt x="477" y="1768"/>
                    <a:pt x="509" y="1751"/>
                    <a:pt x="537" y="1741"/>
                  </a:cubicBezTo>
                  <a:cubicBezTo>
                    <a:pt x="544" y="1727"/>
                    <a:pt x="531" y="1723"/>
                    <a:pt x="523" y="1718"/>
                  </a:cubicBezTo>
                  <a:cubicBezTo>
                    <a:pt x="520" y="1721"/>
                    <a:pt x="523" y="1732"/>
                    <a:pt x="517" y="1733"/>
                  </a:cubicBezTo>
                  <a:cubicBezTo>
                    <a:pt x="509" y="1735"/>
                    <a:pt x="508" y="1729"/>
                    <a:pt x="506" y="1726"/>
                  </a:cubicBezTo>
                  <a:cubicBezTo>
                    <a:pt x="477" y="1740"/>
                    <a:pt x="451" y="1733"/>
                    <a:pt x="421" y="1724"/>
                  </a:cubicBezTo>
                  <a:close/>
                  <a:moveTo>
                    <a:pt x="498" y="1302"/>
                  </a:moveTo>
                  <a:cubicBezTo>
                    <a:pt x="499" y="1252"/>
                    <a:pt x="505" y="1203"/>
                    <a:pt x="506" y="1153"/>
                  </a:cubicBezTo>
                  <a:cubicBezTo>
                    <a:pt x="507" y="1088"/>
                    <a:pt x="513" y="1035"/>
                    <a:pt x="515" y="959"/>
                  </a:cubicBezTo>
                  <a:cubicBezTo>
                    <a:pt x="518" y="865"/>
                    <a:pt x="518" y="784"/>
                    <a:pt x="517" y="712"/>
                  </a:cubicBezTo>
                  <a:cubicBezTo>
                    <a:pt x="508" y="707"/>
                    <a:pt x="475" y="718"/>
                    <a:pt x="458" y="704"/>
                  </a:cubicBezTo>
                  <a:cubicBezTo>
                    <a:pt x="457" y="750"/>
                    <a:pt x="461" y="785"/>
                    <a:pt x="462" y="826"/>
                  </a:cubicBezTo>
                  <a:cubicBezTo>
                    <a:pt x="465" y="893"/>
                    <a:pt x="467" y="964"/>
                    <a:pt x="466" y="1028"/>
                  </a:cubicBezTo>
                  <a:cubicBezTo>
                    <a:pt x="466" y="1066"/>
                    <a:pt x="466" y="1134"/>
                    <a:pt x="462" y="1188"/>
                  </a:cubicBezTo>
                  <a:cubicBezTo>
                    <a:pt x="460" y="1228"/>
                    <a:pt x="453" y="1266"/>
                    <a:pt x="455" y="1304"/>
                  </a:cubicBezTo>
                  <a:cubicBezTo>
                    <a:pt x="456" y="1353"/>
                    <a:pt x="451" y="1401"/>
                    <a:pt x="453" y="1451"/>
                  </a:cubicBezTo>
                  <a:cubicBezTo>
                    <a:pt x="456" y="1521"/>
                    <a:pt x="439" y="1591"/>
                    <a:pt x="443" y="1655"/>
                  </a:cubicBezTo>
                  <a:cubicBezTo>
                    <a:pt x="464" y="1661"/>
                    <a:pt x="483" y="1662"/>
                    <a:pt x="502" y="1647"/>
                  </a:cubicBezTo>
                  <a:cubicBezTo>
                    <a:pt x="502" y="1524"/>
                    <a:pt x="494" y="1411"/>
                    <a:pt x="498" y="1302"/>
                  </a:cubicBezTo>
                  <a:close/>
                  <a:moveTo>
                    <a:pt x="502" y="1671"/>
                  </a:moveTo>
                  <a:cubicBezTo>
                    <a:pt x="482" y="1673"/>
                    <a:pt x="468" y="1683"/>
                    <a:pt x="443" y="1673"/>
                  </a:cubicBezTo>
                  <a:cubicBezTo>
                    <a:pt x="438" y="1682"/>
                    <a:pt x="438" y="1696"/>
                    <a:pt x="439" y="1710"/>
                  </a:cubicBezTo>
                  <a:cubicBezTo>
                    <a:pt x="457" y="1717"/>
                    <a:pt x="485" y="1719"/>
                    <a:pt x="504" y="1710"/>
                  </a:cubicBezTo>
                  <a:cubicBezTo>
                    <a:pt x="504" y="1697"/>
                    <a:pt x="505" y="1684"/>
                    <a:pt x="502" y="1671"/>
                  </a:cubicBezTo>
                  <a:close/>
                  <a:moveTo>
                    <a:pt x="447" y="387"/>
                  </a:moveTo>
                  <a:cubicBezTo>
                    <a:pt x="441" y="385"/>
                    <a:pt x="442" y="387"/>
                    <a:pt x="435" y="387"/>
                  </a:cubicBezTo>
                  <a:cubicBezTo>
                    <a:pt x="423" y="374"/>
                    <a:pt x="411" y="373"/>
                    <a:pt x="402" y="357"/>
                  </a:cubicBezTo>
                  <a:cubicBezTo>
                    <a:pt x="375" y="352"/>
                    <a:pt x="365" y="328"/>
                    <a:pt x="339" y="322"/>
                  </a:cubicBezTo>
                  <a:cubicBezTo>
                    <a:pt x="327" y="301"/>
                    <a:pt x="303" y="297"/>
                    <a:pt x="284" y="285"/>
                  </a:cubicBezTo>
                  <a:cubicBezTo>
                    <a:pt x="266" y="274"/>
                    <a:pt x="255" y="252"/>
                    <a:pt x="233" y="250"/>
                  </a:cubicBezTo>
                  <a:cubicBezTo>
                    <a:pt x="214" y="226"/>
                    <a:pt x="184" y="217"/>
                    <a:pt x="157" y="199"/>
                  </a:cubicBezTo>
                  <a:cubicBezTo>
                    <a:pt x="144" y="190"/>
                    <a:pt x="134" y="176"/>
                    <a:pt x="121" y="167"/>
                  </a:cubicBezTo>
                  <a:cubicBezTo>
                    <a:pt x="98" y="151"/>
                    <a:pt x="64" y="128"/>
                    <a:pt x="43" y="122"/>
                  </a:cubicBezTo>
                  <a:cubicBezTo>
                    <a:pt x="37" y="130"/>
                    <a:pt x="31" y="138"/>
                    <a:pt x="31" y="152"/>
                  </a:cubicBezTo>
                  <a:cubicBezTo>
                    <a:pt x="36" y="160"/>
                    <a:pt x="46" y="164"/>
                    <a:pt x="51" y="173"/>
                  </a:cubicBezTo>
                  <a:cubicBezTo>
                    <a:pt x="149" y="220"/>
                    <a:pt x="226" y="288"/>
                    <a:pt x="321" y="338"/>
                  </a:cubicBezTo>
                  <a:cubicBezTo>
                    <a:pt x="342" y="360"/>
                    <a:pt x="377" y="369"/>
                    <a:pt x="396" y="393"/>
                  </a:cubicBezTo>
                  <a:cubicBezTo>
                    <a:pt x="417" y="397"/>
                    <a:pt x="424" y="416"/>
                    <a:pt x="447" y="418"/>
                  </a:cubicBezTo>
                  <a:cubicBezTo>
                    <a:pt x="447" y="423"/>
                    <a:pt x="454" y="431"/>
                    <a:pt x="458" y="426"/>
                  </a:cubicBezTo>
                  <a:cubicBezTo>
                    <a:pt x="453" y="416"/>
                    <a:pt x="468" y="409"/>
                    <a:pt x="472" y="402"/>
                  </a:cubicBezTo>
                  <a:cubicBezTo>
                    <a:pt x="460" y="401"/>
                    <a:pt x="454" y="393"/>
                    <a:pt x="447" y="387"/>
                  </a:cubicBezTo>
                  <a:close/>
                  <a:moveTo>
                    <a:pt x="433" y="442"/>
                  </a:moveTo>
                  <a:cubicBezTo>
                    <a:pt x="384" y="405"/>
                    <a:pt x="350" y="377"/>
                    <a:pt x="296" y="348"/>
                  </a:cubicBezTo>
                  <a:cubicBezTo>
                    <a:pt x="243" y="302"/>
                    <a:pt x="184" y="264"/>
                    <a:pt x="119" y="230"/>
                  </a:cubicBezTo>
                  <a:cubicBezTo>
                    <a:pt x="113" y="223"/>
                    <a:pt x="104" y="209"/>
                    <a:pt x="92" y="214"/>
                  </a:cubicBezTo>
                  <a:cubicBezTo>
                    <a:pt x="101" y="243"/>
                    <a:pt x="98" y="273"/>
                    <a:pt x="98" y="306"/>
                  </a:cubicBezTo>
                  <a:cubicBezTo>
                    <a:pt x="97" y="322"/>
                    <a:pt x="103" y="337"/>
                    <a:pt x="104" y="351"/>
                  </a:cubicBezTo>
                  <a:cubicBezTo>
                    <a:pt x="104" y="367"/>
                    <a:pt x="99" y="386"/>
                    <a:pt x="104" y="400"/>
                  </a:cubicBezTo>
                  <a:cubicBezTo>
                    <a:pt x="108" y="412"/>
                    <a:pt x="123" y="419"/>
                    <a:pt x="131" y="430"/>
                  </a:cubicBezTo>
                  <a:cubicBezTo>
                    <a:pt x="135" y="434"/>
                    <a:pt x="135" y="441"/>
                    <a:pt x="139" y="446"/>
                  </a:cubicBezTo>
                  <a:cubicBezTo>
                    <a:pt x="150" y="460"/>
                    <a:pt x="171" y="468"/>
                    <a:pt x="188" y="481"/>
                  </a:cubicBezTo>
                  <a:cubicBezTo>
                    <a:pt x="198" y="489"/>
                    <a:pt x="209" y="501"/>
                    <a:pt x="215" y="504"/>
                  </a:cubicBezTo>
                  <a:cubicBezTo>
                    <a:pt x="219" y="506"/>
                    <a:pt x="224" y="504"/>
                    <a:pt x="227" y="506"/>
                  </a:cubicBezTo>
                  <a:cubicBezTo>
                    <a:pt x="235" y="512"/>
                    <a:pt x="242" y="523"/>
                    <a:pt x="251" y="530"/>
                  </a:cubicBezTo>
                  <a:cubicBezTo>
                    <a:pt x="315" y="584"/>
                    <a:pt x="389" y="640"/>
                    <a:pt x="458" y="679"/>
                  </a:cubicBezTo>
                  <a:cubicBezTo>
                    <a:pt x="440" y="605"/>
                    <a:pt x="450" y="545"/>
                    <a:pt x="449" y="477"/>
                  </a:cubicBezTo>
                  <a:cubicBezTo>
                    <a:pt x="456" y="468"/>
                    <a:pt x="458" y="463"/>
                    <a:pt x="458" y="449"/>
                  </a:cubicBezTo>
                  <a:cubicBezTo>
                    <a:pt x="445" y="448"/>
                    <a:pt x="445" y="440"/>
                    <a:pt x="433" y="442"/>
                  </a:cubicBezTo>
                  <a:close/>
                  <a:moveTo>
                    <a:pt x="296" y="587"/>
                  </a:moveTo>
                  <a:cubicBezTo>
                    <a:pt x="248" y="564"/>
                    <a:pt x="199" y="515"/>
                    <a:pt x="155" y="489"/>
                  </a:cubicBezTo>
                  <a:cubicBezTo>
                    <a:pt x="156" y="522"/>
                    <a:pt x="155" y="577"/>
                    <a:pt x="155" y="622"/>
                  </a:cubicBezTo>
                  <a:cubicBezTo>
                    <a:pt x="154" y="673"/>
                    <a:pt x="159" y="734"/>
                    <a:pt x="162" y="798"/>
                  </a:cubicBezTo>
                  <a:cubicBezTo>
                    <a:pt x="168" y="891"/>
                    <a:pt x="168" y="1009"/>
                    <a:pt x="172" y="1114"/>
                  </a:cubicBezTo>
                  <a:cubicBezTo>
                    <a:pt x="173" y="1134"/>
                    <a:pt x="171" y="1167"/>
                    <a:pt x="174" y="1181"/>
                  </a:cubicBezTo>
                  <a:cubicBezTo>
                    <a:pt x="177" y="1191"/>
                    <a:pt x="190" y="1198"/>
                    <a:pt x="190" y="1212"/>
                  </a:cubicBezTo>
                  <a:cubicBezTo>
                    <a:pt x="272" y="1310"/>
                    <a:pt x="353" y="1410"/>
                    <a:pt x="433" y="1510"/>
                  </a:cubicBezTo>
                  <a:cubicBezTo>
                    <a:pt x="439" y="1478"/>
                    <a:pt x="438" y="1447"/>
                    <a:pt x="437" y="1418"/>
                  </a:cubicBezTo>
                  <a:cubicBezTo>
                    <a:pt x="435" y="1366"/>
                    <a:pt x="439" y="1314"/>
                    <a:pt x="439" y="1265"/>
                  </a:cubicBezTo>
                  <a:cubicBezTo>
                    <a:pt x="439" y="1241"/>
                    <a:pt x="431" y="1218"/>
                    <a:pt x="443" y="1196"/>
                  </a:cubicBezTo>
                  <a:cubicBezTo>
                    <a:pt x="437" y="1154"/>
                    <a:pt x="444" y="1110"/>
                    <a:pt x="447" y="1071"/>
                  </a:cubicBezTo>
                  <a:cubicBezTo>
                    <a:pt x="450" y="1022"/>
                    <a:pt x="443" y="970"/>
                    <a:pt x="441" y="918"/>
                  </a:cubicBezTo>
                  <a:cubicBezTo>
                    <a:pt x="437" y="838"/>
                    <a:pt x="446" y="758"/>
                    <a:pt x="441" y="694"/>
                  </a:cubicBezTo>
                  <a:cubicBezTo>
                    <a:pt x="398" y="663"/>
                    <a:pt x="343" y="624"/>
                    <a:pt x="296" y="587"/>
                  </a:cubicBezTo>
                  <a:close/>
                  <a:moveTo>
                    <a:pt x="433" y="1530"/>
                  </a:moveTo>
                  <a:cubicBezTo>
                    <a:pt x="431" y="1529"/>
                    <a:pt x="429" y="1530"/>
                    <a:pt x="427" y="1530"/>
                  </a:cubicBezTo>
                  <a:cubicBezTo>
                    <a:pt x="415" y="1522"/>
                    <a:pt x="403" y="1499"/>
                    <a:pt x="392" y="1484"/>
                  </a:cubicBezTo>
                  <a:cubicBezTo>
                    <a:pt x="379" y="1468"/>
                    <a:pt x="370" y="1451"/>
                    <a:pt x="357" y="1439"/>
                  </a:cubicBezTo>
                  <a:cubicBezTo>
                    <a:pt x="339" y="1401"/>
                    <a:pt x="302" y="1374"/>
                    <a:pt x="274" y="1339"/>
                  </a:cubicBezTo>
                  <a:cubicBezTo>
                    <a:pt x="249" y="1308"/>
                    <a:pt x="227" y="1274"/>
                    <a:pt x="200" y="1245"/>
                  </a:cubicBezTo>
                  <a:cubicBezTo>
                    <a:pt x="180" y="1224"/>
                    <a:pt x="169" y="1193"/>
                    <a:pt x="151" y="1171"/>
                  </a:cubicBezTo>
                  <a:cubicBezTo>
                    <a:pt x="152" y="1194"/>
                    <a:pt x="168" y="1216"/>
                    <a:pt x="184" y="1230"/>
                  </a:cubicBezTo>
                  <a:cubicBezTo>
                    <a:pt x="182" y="1236"/>
                    <a:pt x="187" y="1237"/>
                    <a:pt x="186" y="1243"/>
                  </a:cubicBezTo>
                  <a:cubicBezTo>
                    <a:pt x="272" y="1347"/>
                    <a:pt x="347" y="1461"/>
                    <a:pt x="431" y="1567"/>
                  </a:cubicBezTo>
                  <a:cubicBezTo>
                    <a:pt x="431" y="1554"/>
                    <a:pt x="434" y="1544"/>
                    <a:pt x="433" y="1530"/>
                  </a:cubicBezTo>
                  <a:close/>
                  <a:moveTo>
                    <a:pt x="110" y="1283"/>
                  </a:moveTo>
                  <a:cubicBezTo>
                    <a:pt x="97" y="1285"/>
                    <a:pt x="96" y="1292"/>
                    <a:pt x="88" y="1294"/>
                  </a:cubicBezTo>
                  <a:cubicBezTo>
                    <a:pt x="95" y="1332"/>
                    <a:pt x="127" y="1321"/>
                    <a:pt x="159" y="1328"/>
                  </a:cubicBezTo>
                  <a:cubicBezTo>
                    <a:pt x="171" y="1317"/>
                    <a:pt x="179" y="1314"/>
                    <a:pt x="194" y="1306"/>
                  </a:cubicBezTo>
                  <a:cubicBezTo>
                    <a:pt x="192" y="1299"/>
                    <a:pt x="199" y="1293"/>
                    <a:pt x="196" y="1286"/>
                  </a:cubicBezTo>
                  <a:cubicBezTo>
                    <a:pt x="184" y="1310"/>
                    <a:pt x="119" y="1308"/>
                    <a:pt x="110" y="1283"/>
                  </a:cubicBezTo>
                  <a:close/>
                  <a:moveTo>
                    <a:pt x="176" y="1257"/>
                  </a:moveTo>
                  <a:cubicBezTo>
                    <a:pt x="161" y="1263"/>
                    <a:pt x="137" y="1261"/>
                    <a:pt x="125" y="1259"/>
                  </a:cubicBezTo>
                  <a:cubicBezTo>
                    <a:pt x="125" y="1266"/>
                    <a:pt x="119" y="1277"/>
                    <a:pt x="125" y="1288"/>
                  </a:cubicBezTo>
                  <a:cubicBezTo>
                    <a:pt x="149" y="1290"/>
                    <a:pt x="202" y="1288"/>
                    <a:pt x="176" y="1257"/>
                  </a:cubicBezTo>
                  <a:close/>
                  <a:moveTo>
                    <a:pt x="153" y="1049"/>
                  </a:moveTo>
                  <a:cubicBezTo>
                    <a:pt x="157" y="970"/>
                    <a:pt x="151" y="889"/>
                    <a:pt x="151" y="808"/>
                  </a:cubicBezTo>
                  <a:cubicBezTo>
                    <a:pt x="151" y="771"/>
                    <a:pt x="143" y="732"/>
                    <a:pt x="141" y="696"/>
                  </a:cubicBezTo>
                  <a:cubicBezTo>
                    <a:pt x="139" y="664"/>
                    <a:pt x="144" y="631"/>
                    <a:pt x="141" y="602"/>
                  </a:cubicBezTo>
                  <a:cubicBezTo>
                    <a:pt x="139" y="588"/>
                    <a:pt x="134" y="575"/>
                    <a:pt x="133" y="561"/>
                  </a:cubicBezTo>
                  <a:cubicBezTo>
                    <a:pt x="133" y="547"/>
                    <a:pt x="136" y="535"/>
                    <a:pt x="135" y="522"/>
                  </a:cubicBezTo>
                  <a:cubicBezTo>
                    <a:pt x="133" y="500"/>
                    <a:pt x="131" y="487"/>
                    <a:pt x="133" y="469"/>
                  </a:cubicBezTo>
                  <a:cubicBezTo>
                    <a:pt x="121" y="466"/>
                    <a:pt x="109" y="444"/>
                    <a:pt x="102" y="449"/>
                  </a:cubicBezTo>
                  <a:cubicBezTo>
                    <a:pt x="97" y="549"/>
                    <a:pt x="122" y="648"/>
                    <a:pt x="117" y="745"/>
                  </a:cubicBezTo>
                  <a:cubicBezTo>
                    <a:pt x="114" y="822"/>
                    <a:pt x="115" y="914"/>
                    <a:pt x="121" y="992"/>
                  </a:cubicBezTo>
                  <a:cubicBezTo>
                    <a:pt x="147" y="1059"/>
                    <a:pt x="112" y="1158"/>
                    <a:pt x="127" y="1236"/>
                  </a:cubicBezTo>
                  <a:cubicBezTo>
                    <a:pt x="139" y="1242"/>
                    <a:pt x="152" y="1237"/>
                    <a:pt x="161" y="1230"/>
                  </a:cubicBezTo>
                  <a:cubicBezTo>
                    <a:pt x="161" y="1220"/>
                    <a:pt x="139" y="1208"/>
                    <a:pt x="135" y="1190"/>
                  </a:cubicBezTo>
                  <a:cubicBezTo>
                    <a:pt x="133" y="1182"/>
                    <a:pt x="137" y="1155"/>
                    <a:pt x="141" y="1151"/>
                  </a:cubicBezTo>
                  <a:cubicBezTo>
                    <a:pt x="149" y="1144"/>
                    <a:pt x="160" y="1147"/>
                    <a:pt x="162" y="1157"/>
                  </a:cubicBezTo>
                  <a:cubicBezTo>
                    <a:pt x="159" y="1123"/>
                    <a:pt x="159" y="1090"/>
                    <a:pt x="153" y="10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28"/>
          <p:cNvGrpSpPr>
            <a:grpSpLocks noChangeAspect="1"/>
          </p:cNvGrpSpPr>
          <p:nvPr/>
        </p:nvGrpSpPr>
        <p:grpSpPr bwMode="auto">
          <a:xfrm>
            <a:off x="683568" y="3436177"/>
            <a:ext cx="1988581" cy="1289050"/>
            <a:chOff x="738" y="214"/>
            <a:chExt cx="4284" cy="2777"/>
          </a:xfrm>
          <a:solidFill>
            <a:srgbClr val="FFFFFF">
              <a:alpha val="50000"/>
            </a:srgbClr>
          </a:solidFill>
        </p:grpSpPr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3284" y="464"/>
              <a:ext cx="321" cy="383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3754" y="884"/>
              <a:ext cx="90" cy="76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3735" y="984"/>
              <a:ext cx="111" cy="191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3303" y="1064"/>
              <a:ext cx="170" cy="179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3615" y="1213"/>
              <a:ext cx="104" cy="99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3522" y="1309"/>
              <a:ext cx="244" cy="168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5"/>
            <p:cNvSpPr>
              <a:spLocks noEditPoints="1"/>
            </p:cNvSpPr>
            <p:nvPr/>
          </p:nvSpPr>
          <p:spPr bwMode="auto">
            <a:xfrm>
              <a:off x="1328" y="1803"/>
              <a:ext cx="229" cy="284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1437" y="2046"/>
              <a:ext cx="127" cy="13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38" y="214"/>
              <a:ext cx="4284" cy="2777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6"/>
          <p:cNvSpPr>
            <a:spLocks noEditPoints="1"/>
          </p:cNvSpPr>
          <p:nvPr/>
        </p:nvSpPr>
        <p:spPr bwMode="auto">
          <a:xfrm>
            <a:off x="1043608" y="760759"/>
            <a:ext cx="622864" cy="399219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9"/>
          <p:cNvSpPr>
            <a:spLocks noEditPoints="1"/>
          </p:cNvSpPr>
          <p:nvPr/>
        </p:nvSpPr>
        <p:spPr bwMode="auto">
          <a:xfrm>
            <a:off x="2579976" y="3221231"/>
            <a:ext cx="184346" cy="214946"/>
          </a:xfrm>
          <a:custGeom>
            <a:avLst/>
            <a:gdLst>
              <a:gd name="T0" fmla="*/ 27 w 59"/>
              <a:gd name="T1" fmla="*/ 65 h 69"/>
              <a:gd name="T2" fmla="*/ 26 w 59"/>
              <a:gd name="T3" fmla="*/ 50 h 69"/>
              <a:gd name="T4" fmla="*/ 12 w 59"/>
              <a:gd name="T5" fmla="*/ 56 h 69"/>
              <a:gd name="T6" fmla="*/ 14 w 59"/>
              <a:gd name="T7" fmla="*/ 36 h 69"/>
              <a:gd name="T8" fmla="*/ 3 w 59"/>
              <a:gd name="T9" fmla="*/ 21 h 69"/>
              <a:gd name="T10" fmla="*/ 7 w 59"/>
              <a:gd name="T11" fmla="*/ 17 h 69"/>
              <a:gd name="T12" fmla="*/ 22 w 59"/>
              <a:gd name="T13" fmla="*/ 21 h 69"/>
              <a:gd name="T14" fmla="*/ 27 w 59"/>
              <a:gd name="T15" fmla="*/ 2 h 69"/>
              <a:gd name="T16" fmla="*/ 35 w 59"/>
              <a:gd name="T17" fmla="*/ 14 h 69"/>
              <a:gd name="T18" fmla="*/ 50 w 59"/>
              <a:gd name="T19" fmla="*/ 9 h 69"/>
              <a:gd name="T20" fmla="*/ 48 w 59"/>
              <a:gd name="T21" fmla="*/ 21 h 69"/>
              <a:gd name="T22" fmla="*/ 59 w 59"/>
              <a:gd name="T23" fmla="*/ 25 h 69"/>
              <a:gd name="T24" fmla="*/ 49 w 59"/>
              <a:gd name="T25" fmla="*/ 36 h 69"/>
              <a:gd name="T26" fmla="*/ 56 w 59"/>
              <a:gd name="T27" fmla="*/ 51 h 69"/>
              <a:gd name="T28" fmla="*/ 39 w 59"/>
              <a:gd name="T29" fmla="*/ 49 h 69"/>
              <a:gd name="T30" fmla="*/ 27 w 59"/>
              <a:gd name="T31" fmla="*/ 65 h 69"/>
              <a:gd name="T32" fmla="*/ 33 w 59"/>
              <a:gd name="T33" fmla="*/ 40 h 69"/>
              <a:gd name="T34" fmla="*/ 31 w 59"/>
              <a:gd name="T35" fmla="*/ 63 h 69"/>
              <a:gd name="T36" fmla="*/ 33 w 59"/>
              <a:gd name="T37" fmla="*/ 40 h 69"/>
              <a:gd name="T38" fmla="*/ 30 w 59"/>
              <a:gd name="T39" fmla="*/ 36 h 69"/>
              <a:gd name="T40" fmla="*/ 20 w 59"/>
              <a:gd name="T41" fmla="*/ 38 h 69"/>
              <a:gd name="T42" fmla="*/ 12 w 59"/>
              <a:gd name="T43" fmla="*/ 53 h 69"/>
              <a:gd name="T44" fmla="*/ 30 w 59"/>
              <a:gd name="T45" fmla="*/ 36 h 69"/>
              <a:gd name="T46" fmla="*/ 46 w 59"/>
              <a:gd name="T47" fmla="*/ 51 h 69"/>
              <a:gd name="T48" fmla="*/ 54 w 59"/>
              <a:gd name="T49" fmla="*/ 47 h 69"/>
              <a:gd name="T50" fmla="*/ 37 w 59"/>
              <a:gd name="T51" fmla="*/ 37 h 69"/>
              <a:gd name="T52" fmla="*/ 46 w 59"/>
              <a:gd name="T53" fmla="*/ 51 h 69"/>
              <a:gd name="T54" fmla="*/ 30 w 59"/>
              <a:gd name="T55" fmla="*/ 33 h 69"/>
              <a:gd name="T56" fmla="*/ 6 w 59"/>
              <a:gd name="T57" fmla="*/ 23 h 69"/>
              <a:gd name="T58" fmla="*/ 30 w 59"/>
              <a:gd name="T59" fmla="*/ 33 h 69"/>
              <a:gd name="T60" fmla="*/ 56 w 59"/>
              <a:gd name="T61" fmla="*/ 28 h 69"/>
              <a:gd name="T62" fmla="*/ 51 w 59"/>
              <a:gd name="T63" fmla="*/ 23 h 69"/>
              <a:gd name="T64" fmla="*/ 39 w 59"/>
              <a:gd name="T65" fmla="*/ 34 h 69"/>
              <a:gd name="T66" fmla="*/ 56 w 59"/>
              <a:gd name="T67" fmla="*/ 28 h 69"/>
              <a:gd name="T68" fmla="*/ 36 w 59"/>
              <a:gd name="T69" fmla="*/ 29 h 69"/>
              <a:gd name="T70" fmla="*/ 37 w 59"/>
              <a:gd name="T71" fmla="*/ 29 h 69"/>
              <a:gd name="T72" fmla="*/ 47 w 59"/>
              <a:gd name="T73" fmla="*/ 10 h 69"/>
              <a:gd name="T74" fmla="*/ 36 w 59"/>
              <a:gd name="T75" fmla="*/ 29 h 69"/>
              <a:gd name="T76" fmla="*/ 24 w 59"/>
              <a:gd name="T77" fmla="*/ 5 h 69"/>
              <a:gd name="T78" fmla="*/ 32 w 59"/>
              <a:gd name="T79" fmla="*/ 29 h 69"/>
              <a:gd name="T80" fmla="*/ 24 w 59"/>
              <a:gd name="T81" fmla="*/ 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9">
                <a:moveTo>
                  <a:pt x="27" y="65"/>
                </a:moveTo>
                <a:cubicBezTo>
                  <a:pt x="25" y="61"/>
                  <a:pt x="25" y="55"/>
                  <a:pt x="26" y="50"/>
                </a:cubicBezTo>
                <a:cubicBezTo>
                  <a:pt x="22" y="51"/>
                  <a:pt x="18" y="58"/>
                  <a:pt x="12" y="56"/>
                </a:cubicBezTo>
                <a:cubicBezTo>
                  <a:pt x="3" y="54"/>
                  <a:pt x="8" y="39"/>
                  <a:pt x="14" y="36"/>
                </a:cubicBezTo>
                <a:cubicBezTo>
                  <a:pt x="7" y="35"/>
                  <a:pt x="0" y="29"/>
                  <a:pt x="3" y="21"/>
                </a:cubicBezTo>
                <a:cubicBezTo>
                  <a:pt x="5" y="19"/>
                  <a:pt x="7" y="19"/>
                  <a:pt x="7" y="17"/>
                </a:cubicBezTo>
                <a:cubicBezTo>
                  <a:pt x="14" y="15"/>
                  <a:pt x="19" y="18"/>
                  <a:pt x="22" y="21"/>
                </a:cubicBezTo>
                <a:cubicBezTo>
                  <a:pt x="19" y="17"/>
                  <a:pt x="16" y="0"/>
                  <a:pt x="27" y="2"/>
                </a:cubicBezTo>
                <a:cubicBezTo>
                  <a:pt x="31" y="3"/>
                  <a:pt x="33" y="9"/>
                  <a:pt x="35" y="14"/>
                </a:cubicBezTo>
                <a:cubicBezTo>
                  <a:pt x="37" y="8"/>
                  <a:pt x="44" y="0"/>
                  <a:pt x="50" y="9"/>
                </a:cubicBezTo>
                <a:cubicBezTo>
                  <a:pt x="50" y="14"/>
                  <a:pt x="49" y="18"/>
                  <a:pt x="48" y="21"/>
                </a:cubicBezTo>
                <a:cubicBezTo>
                  <a:pt x="53" y="19"/>
                  <a:pt x="57" y="22"/>
                  <a:pt x="59" y="25"/>
                </a:cubicBezTo>
                <a:cubicBezTo>
                  <a:pt x="59" y="32"/>
                  <a:pt x="54" y="34"/>
                  <a:pt x="49" y="36"/>
                </a:cubicBezTo>
                <a:cubicBezTo>
                  <a:pt x="53" y="40"/>
                  <a:pt x="59" y="43"/>
                  <a:pt x="56" y="51"/>
                </a:cubicBezTo>
                <a:cubicBezTo>
                  <a:pt x="52" y="55"/>
                  <a:pt x="41" y="54"/>
                  <a:pt x="39" y="49"/>
                </a:cubicBezTo>
                <a:cubicBezTo>
                  <a:pt x="39" y="58"/>
                  <a:pt x="37" y="69"/>
                  <a:pt x="27" y="65"/>
                </a:cubicBezTo>
                <a:close/>
                <a:moveTo>
                  <a:pt x="33" y="40"/>
                </a:moveTo>
                <a:cubicBezTo>
                  <a:pt x="30" y="46"/>
                  <a:pt x="25" y="58"/>
                  <a:pt x="31" y="63"/>
                </a:cubicBezTo>
                <a:cubicBezTo>
                  <a:pt x="38" y="61"/>
                  <a:pt x="37" y="45"/>
                  <a:pt x="33" y="40"/>
                </a:cubicBezTo>
                <a:close/>
                <a:moveTo>
                  <a:pt x="30" y="36"/>
                </a:moveTo>
                <a:cubicBezTo>
                  <a:pt x="27" y="39"/>
                  <a:pt x="23" y="37"/>
                  <a:pt x="20" y="38"/>
                </a:cubicBezTo>
                <a:cubicBezTo>
                  <a:pt x="13" y="39"/>
                  <a:pt x="8" y="47"/>
                  <a:pt x="12" y="53"/>
                </a:cubicBezTo>
                <a:cubicBezTo>
                  <a:pt x="22" y="52"/>
                  <a:pt x="29" y="45"/>
                  <a:pt x="30" y="36"/>
                </a:cubicBezTo>
                <a:close/>
                <a:moveTo>
                  <a:pt x="46" y="51"/>
                </a:moveTo>
                <a:cubicBezTo>
                  <a:pt x="51" y="52"/>
                  <a:pt x="54" y="50"/>
                  <a:pt x="54" y="47"/>
                </a:cubicBezTo>
                <a:cubicBezTo>
                  <a:pt x="54" y="41"/>
                  <a:pt x="44" y="37"/>
                  <a:pt x="37" y="37"/>
                </a:cubicBezTo>
                <a:cubicBezTo>
                  <a:pt x="39" y="42"/>
                  <a:pt x="41" y="49"/>
                  <a:pt x="46" y="51"/>
                </a:cubicBezTo>
                <a:close/>
                <a:moveTo>
                  <a:pt x="30" y="33"/>
                </a:moveTo>
                <a:cubicBezTo>
                  <a:pt x="25" y="27"/>
                  <a:pt x="14" y="15"/>
                  <a:pt x="6" y="23"/>
                </a:cubicBezTo>
                <a:cubicBezTo>
                  <a:pt x="6" y="36"/>
                  <a:pt x="20" y="35"/>
                  <a:pt x="30" y="33"/>
                </a:cubicBezTo>
                <a:close/>
                <a:moveTo>
                  <a:pt x="56" y="28"/>
                </a:moveTo>
                <a:cubicBezTo>
                  <a:pt x="56" y="26"/>
                  <a:pt x="53" y="23"/>
                  <a:pt x="51" y="23"/>
                </a:cubicBezTo>
                <a:cubicBezTo>
                  <a:pt x="46" y="23"/>
                  <a:pt x="40" y="31"/>
                  <a:pt x="39" y="34"/>
                </a:cubicBezTo>
                <a:cubicBezTo>
                  <a:pt x="44" y="34"/>
                  <a:pt x="56" y="34"/>
                  <a:pt x="56" y="28"/>
                </a:cubicBezTo>
                <a:close/>
                <a:moveTo>
                  <a:pt x="36" y="29"/>
                </a:moveTo>
                <a:cubicBezTo>
                  <a:pt x="36" y="29"/>
                  <a:pt x="36" y="29"/>
                  <a:pt x="37" y="29"/>
                </a:cubicBezTo>
                <a:cubicBezTo>
                  <a:pt x="41" y="24"/>
                  <a:pt x="48" y="19"/>
                  <a:pt x="47" y="10"/>
                </a:cubicBezTo>
                <a:cubicBezTo>
                  <a:pt x="37" y="5"/>
                  <a:pt x="38" y="21"/>
                  <a:pt x="36" y="29"/>
                </a:cubicBezTo>
                <a:close/>
                <a:moveTo>
                  <a:pt x="24" y="5"/>
                </a:moveTo>
                <a:cubicBezTo>
                  <a:pt x="19" y="15"/>
                  <a:pt x="29" y="23"/>
                  <a:pt x="32" y="29"/>
                </a:cubicBezTo>
                <a:cubicBezTo>
                  <a:pt x="32" y="19"/>
                  <a:pt x="33" y="7"/>
                  <a:pt x="24" y="5"/>
                </a:cubicBezTo>
                <a:close/>
              </a:path>
            </a:pathLst>
          </a:custGeom>
          <a:solidFill>
            <a:srgbClr val="F5F5F5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Group 24"/>
          <p:cNvGrpSpPr>
            <a:grpSpLocks noChangeAspect="1"/>
          </p:cNvGrpSpPr>
          <p:nvPr/>
        </p:nvGrpSpPr>
        <p:grpSpPr bwMode="auto">
          <a:xfrm>
            <a:off x="955444" y="3409222"/>
            <a:ext cx="338138" cy="355600"/>
            <a:chOff x="2472" y="305"/>
            <a:chExt cx="213" cy="224"/>
          </a:xfrm>
          <a:solidFill>
            <a:srgbClr val="FFFFFF">
              <a:alpha val="50196"/>
            </a:srgbClr>
          </a:solidFill>
        </p:grpSpPr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2586" y="437"/>
              <a:ext cx="99" cy="92"/>
            </a:xfrm>
            <a:custGeom>
              <a:avLst/>
              <a:gdLst>
                <a:gd name="T0" fmla="*/ 14 w 42"/>
                <a:gd name="T1" fmla="*/ 25 h 39"/>
                <a:gd name="T2" fmla="*/ 15 w 42"/>
                <a:gd name="T3" fmla="*/ 0 h 39"/>
                <a:gd name="T4" fmla="*/ 37 w 42"/>
                <a:gd name="T5" fmla="*/ 11 h 39"/>
                <a:gd name="T6" fmla="*/ 35 w 42"/>
                <a:gd name="T7" fmla="*/ 35 h 39"/>
                <a:gd name="T8" fmla="*/ 31 w 42"/>
                <a:gd name="T9" fmla="*/ 33 h 39"/>
                <a:gd name="T10" fmla="*/ 29 w 42"/>
                <a:gd name="T11" fmla="*/ 28 h 39"/>
                <a:gd name="T12" fmla="*/ 39 w 42"/>
                <a:gd name="T13" fmla="*/ 12 h 39"/>
                <a:gd name="T14" fmla="*/ 29 w 42"/>
                <a:gd name="T15" fmla="*/ 31 h 39"/>
                <a:gd name="T16" fmla="*/ 29 w 42"/>
                <a:gd name="T17" fmla="*/ 29 h 39"/>
                <a:gd name="T18" fmla="*/ 37 w 42"/>
                <a:gd name="T19" fmla="*/ 14 h 39"/>
                <a:gd name="T20" fmla="*/ 32 w 42"/>
                <a:gd name="T21" fmla="*/ 18 h 39"/>
                <a:gd name="T22" fmla="*/ 28 w 42"/>
                <a:gd name="T23" fmla="*/ 23 h 39"/>
                <a:gd name="T24" fmla="*/ 32 w 42"/>
                <a:gd name="T25" fmla="*/ 18 h 39"/>
                <a:gd name="T26" fmla="*/ 27 w 42"/>
                <a:gd name="T27" fmla="*/ 25 h 39"/>
                <a:gd name="T28" fmla="*/ 26 w 42"/>
                <a:gd name="T29" fmla="*/ 26 h 39"/>
                <a:gd name="T30" fmla="*/ 29 w 42"/>
                <a:gd name="T31" fmla="*/ 18 h 39"/>
                <a:gd name="T32" fmla="*/ 31 w 42"/>
                <a:gd name="T33" fmla="*/ 13 h 39"/>
                <a:gd name="T34" fmla="*/ 23 w 42"/>
                <a:gd name="T35" fmla="*/ 29 h 39"/>
                <a:gd name="T36" fmla="*/ 27 w 42"/>
                <a:gd name="T37" fmla="*/ 21 h 39"/>
                <a:gd name="T38" fmla="*/ 22 w 42"/>
                <a:gd name="T39" fmla="*/ 24 h 39"/>
                <a:gd name="T40" fmla="*/ 26 w 42"/>
                <a:gd name="T41" fmla="*/ 16 h 39"/>
                <a:gd name="T42" fmla="*/ 23 w 42"/>
                <a:gd name="T43" fmla="*/ 23 h 39"/>
                <a:gd name="T44" fmla="*/ 29 w 42"/>
                <a:gd name="T45" fmla="*/ 15 h 39"/>
                <a:gd name="T46" fmla="*/ 28 w 42"/>
                <a:gd name="T47" fmla="*/ 13 h 39"/>
                <a:gd name="T48" fmla="*/ 20 w 42"/>
                <a:gd name="T49" fmla="*/ 30 h 39"/>
                <a:gd name="T50" fmla="*/ 22 w 42"/>
                <a:gd name="T51" fmla="*/ 26 h 39"/>
                <a:gd name="T52" fmla="*/ 21 w 42"/>
                <a:gd name="T53" fmla="*/ 18 h 39"/>
                <a:gd name="T54" fmla="*/ 15 w 42"/>
                <a:gd name="T55" fmla="*/ 37 h 39"/>
                <a:gd name="T56" fmla="*/ 23 w 42"/>
                <a:gd name="T57" fmla="*/ 18 h 39"/>
                <a:gd name="T58" fmla="*/ 23 w 42"/>
                <a:gd name="T59" fmla="*/ 22 h 39"/>
                <a:gd name="T60" fmla="*/ 19 w 42"/>
                <a:gd name="T61" fmla="*/ 30 h 39"/>
                <a:gd name="T62" fmla="*/ 26 w 42"/>
                <a:gd name="T63" fmla="*/ 14 h 39"/>
                <a:gd name="T64" fmla="*/ 16 w 42"/>
                <a:gd name="T65" fmla="*/ 33 h 39"/>
                <a:gd name="T66" fmla="*/ 15 w 42"/>
                <a:gd name="T67" fmla="*/ 35 h 39"/>
                <a:gd name="T68" fmla="*/ 16 w 42"/>
                <a:gd name="T69" fmla="*/ 31 h 39"/>
                <a:gd name="T70" fmla="*/ 17 w 42"/>
                <a:gd name="T71" fmla="*/ 27 h 39"/>
                <a:gd name="T72" fmla="*/ 23 w 42"/>
                <a:gd name="T73" fmla="*/ 14 h 39"/>
                <a:gd name="T74" fmla="*/ 16 w 42"/>
                <a:gd name="T75" fmla="*/ 17 h 39"/>
                <a:gd name="T76" fmla="*/ 21 w 42"/>
                <a:gd name="T77" fmla="*/ 10 h 39"/>
                <a:gd name="T78" fmla="*/ 15 w 42"/>
                <a:gd name="T79" fmla="*/ 21 h 39"/>
                <a:gd name="T80" fmla="*/ 15 w 42"/>
                <a:gd name="T81" fmla="*/ 20 h 39"/>
                <a:gd name="T82" fmla="*/ 16 w 42"/>
                <a:gd name="T83" fmla="*/ 14 h 39"/>
                <a:gd name="T84" fmla="*/ 14 w 42"/>
                <a:gd name="T85" fmla="*/ 23 h 39"/>
                <a:gd name="T86" fmla="*/ 19 w 42"/>
                <a:gd name="T87" fmla="*/ 12 h 39"/>
                <a:gd name="T88" fmla="*/ 19 w 42"/>
                <a:gd name="T89" fmla="*/ 10 h 39"/>
                <a:gd name="T90" fmla="*/ 16 w 42"/>
                <a:gd name="T91" fmla="*/ 16 h 39"/>
                <a:gd name="T92" fmla="*/ 16 w 42"/>
                <a:gd name="T93" fmla="*/ 10 h 39"/>
                <a:gd name="T94" fmla="*/ 12 w 42"/>
                <a:gd name="T95" fmla="*/ 17 h 39"/>
                <a:gd name="T96" fmla="*/ 11 w 42"/>
                <a:gd name="T97" fmla="*/ 18 h 39"/>
                <a:gd name="T98" fmla="*/ 13 w 42"/>
                <a:gd name="T99" fmla="*/ 16 h 39"/>
                <a:gd name="T100" fmla="*/ 16 w 42"/>
                <a:gd name="T101" fmla="*/ 9 h 39"/>
                <a:gd name="T102" fmla="*/ 12 w 42"/>
                <a:gd name="T103" fmla="*/ 15 h 39"/>
                <a:gd name="T104" fmla="*/ 12 w 42"/>
                <a:gd name="T105" fmla="*/ 16 h 39"/>
                <a:gd name="T106" fmla="*/ 17 w 42"/>
                <a:gd name="T107" fmla="*/ 4 h 39"/>
                <a:gd name="T108" fmla="*/ 5 w 42"/>
                <a:gd name="T109" fmla="*/ 16 h 39"/>
                <a:gd name="T110" fmla="*/ 3 w 42"/>
                <a:gd name="T111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" h="39">
                  <a:moveTo>
                    <a:pt x="22" y="30"/>
                  </a:moveTo>
                  <a:cubicBezTo>
                    <a:pt x="20" y="32"/>
                    <a:pt x="18" y="35"/>
                    <a:pt x="15" y="39"/>
                  </a:cubicBezTo>
                  <a:cubicBezTo>
                    <a:pt x="13" y="39"/>
                    <a:pt x="14" y="37"/>
                    <a:pt x="14" y="36"/>
                  </a:cubicBezTo>
                  <a:cubicBezTo>
                    <a:pt x="14" y="33"/>
                    <a:pt x="14" y="29"/>
                    <a:pt x="14" y="25"/>
                  </a:cubicBezTo>
                  <a:cubicBezTo>
                    <a:pt x="12" y="24"/>
                    <a:pt x="9" y="22"/>
                    <a:pt x="7" y="20"/>
                  </a:cubicBezTo>
                  <a:cubicBezTo>
                    <a:pt x="4" y="18"/>
                    <a:pt x="2" y="17"/>
                    <a:pt x="0" y="15"/>
                  </a:cubicBezTo>
                  <a:cubicBezTo>
                    <a:pt x="5" y="13"/>
                    <a:pt x="10" y="14"/>
                    <a:pt x="15" y="13"/>
                  </a:cubicBezTo>
                  <a:cubicBezTo>
                    <a:pt x="15" y="9"/>
                    <a:pt x="15" y="5"/>
                    <a:pt x="15" y="0"/>
                  </a:cubicBezTo>
                  <a:cubicBezTo>
                    <a:pt x="17" y="1"/>
                    <a:pt x="17" y="3"/>
                    <a:pt x="18" y="4"/>
                  </a:cubicBezTo>
                  <a:cubicBezTo>
                    <a:pt x="19" y="6"/>
                    <a:pt x="21" y="7"/>
                    <a:pt x="22" y="9"/>
                  </a:cubicBezTo>
                  <a:cubicBezTo>
                    <a:pt x="22" y="10"/>
                    <a:pt x="23" y="11"/>
                    <a:pt x="23" y="12"/>
                  </a:cubicBezTo>
                  <a:cubicBezTo>
                    <a:pt x="28" y="12"/>
                    <a:pt x="33" y="12"/>
                    <a:pt x="37" y="11"/>
                  </a:cubicBezTo>
                  <a:cubicBezTo>
                    <a:pt x="39" y="11"/>
                    <a:pt x="40" y="10"/>
                    <a:pt x="42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9"/>
                    <a:pt x="31" y="20"/>
                    <a:pt x="29" y="22"/>
                  </a:cubicBezTo>
                  <a:cubicBezTo>
                    <a:pt x="31" y="27"/>
                    <a:pt x="34" y="31"/>
                    <a:pt x="35" y="35"/>
                  </a:cubicBezTo>
                  <a:cubicBezTo>
                    <a:pt x="34" y="36"/>
                    <a:pt x="34" y="35"/>
                    <a:pt x="32" y="35"/>
                  </a:cubicBezTo>
                  <a:cubicBezTo>
                    <a:pt x="29" y="33"/>
                    <a:pt x="25" y="32"/>
                    <a:pt x="22" y="30"/>
                  </a:cubicBezTo>
                  <a:close/>
                  <a:moveTo>
                    <a:pt x="33" y="33"/>
                  </a:moveTo>
                  <a:cubicBezTo>
                    <a:pt x="32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4"/>
                  </a:cubicBezTo>
                  <a:cubicBezTo>
                    <a:pt x="33" y="33"/>
                    <a:pt x="33" y="33"/>
                    <a:pt x="33" y="33"/>
                  </a:cubicBezTo>
                  <a:close/>
                  <a:moveTo>
                    <a:pt x="29" y="26"/>
                  </a:moveTo>
                  <a:cubicBezTo>
                    <a:pt x="30" y="27"/>
                    <a:pt x="29" y="27"/>
                    <a:pt x="29" y="28"/>
                  </a:cubicBezTo>
                  <a:cubicBezTo>
                    <a:pt x="30" y="29"/>
                    <a:pt x="31" y="30"/>
                    <a:pt x="32" y="31"/>
                  </a:cubicBezTo>
                  <a:cubicBezTo>
                    <a:pt x="31" y="30"/>
                    <a:pt x="31" y="27"/>
                    <a:pt x="29" y="26"/>
                  </a:cubicBezTo>
                  <a:close/>
                  <a:moveTo>
                    <a:pt x="38" y="12"/>
                  </a:moveTo>
                  <a:cubicBezTo>
                    <a:pt x="39" y="12"/>
                    <a:pt x="38" y="12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39" y="11"/>
                    <a:pt x="39" y="12"/>
                    <a:pt x="38" y="12"/>
                  </a:cubicBezTo>
                  <a:close/>
                  <a:moveTo>
                    <a:pt x="25" y="28"/>
                  </a:moveTo>
                  <a:cubicBezTo>
                    <a:pt x="26" y="29"/>
                    <a:pt x="28" y="31"/>
                    <a:pt x="29" y="31"/>
                  </a:cubicBezTo>
                  <a:cubicBezTo>
                    <a:pt x="28" y="30"/>
                    <a:pt x="26" y="28"/>
                    <a:pt x="25" y="28"/>
                  </a:cubicBezTo>
                  <a:close/>
                  <a:moveTo>
                    <a:pt x="29" y="29"/>
                  </a:moveTo>
                  <a:cubicBezTo>
                    <a:pt x="29" y="29"/>
                    <a:pt x="28" y="30"/>
                    <a:pt x="29" y="30"/>
                  </a:cubicBezTo>
                  <a:cubicBezTo>
                    <a:pt x="30" y="29"/>
                    <a:pt x="29" y="29"/>
                    <a:pt x="29" y="29"/>
                  </a:cubicBezTo>
                  <a:close/>
                  <a:moveTo>
                    <a:pt x="37" y="12"/>
                  </a:moveTo>
                  <a:cubicBezTo>
                    <a:pt x="37" y="13"/>
                    <a:pt x="36" y="13"/>
                    <a:pt x="36" y="12"/>
                  </a:cubicBezTo>
                  <a:cubicBezTo>
                    <a:pt x="36" y="13"/>
                    <a:pt x="36" y="14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lose/>
                  <a:moveTo>
                    <a:pt x="32" y="18"/>
                  </a:moveTo>
                  <a:cubicBezTo>
                    <a:pt x="33" y="17"/>
                    <a:pt x="34" y="18"/>
                    <a:pt x="34" y="17"/>
                  </a:cubicBezTo>
                  <a:cubicBezTo>
                    <a:pt x="33" y="16"/>
                    <a:pt x="32" y="18"/>
                    <a:pt x="32" y="18"/>
                  </a:cubicBezTo>
                  <a:close/>
                  <a:moveTo>
                    <a:pt x="35" y="13"/>
                  </a:moveTo>
                  <a:cubicBezTo>
                    <a:pt x="35" y="13"/>
                    <a:pt x="35" y="13"/>
                    <a:pt x="36" y="13"/>
                  </a:cubicBezTo>
                  <a:cubicBezTo>
                    <a:pt x="35" y="13"/>
                    <a:pt x="34" y="13"/>
                    <a:pt x="35" y="13"/>
                  </a:cubicBezTo>
                  <a:close/>
                  <a:moveTo>
                    <a:pt x="28" y="23"/>
                  </a:moveTo>
                  <a:cubicBezTo>
                    <a:pt x="28" y="24"/>
                    <a:pt x="28" y="25"/>
                    <a:pt x="29" y="25"/>
                  </a:cubicBezTo>
                  <a:cubicBezTo>
                    <a:pt x="29" y="24"/>
                    <a:pt x="29" y="24"/>
                    <a:pt x="28" y="23"/>
                  </a:cubicBezTo>
                  <a:close/>
                  <a:moveTo>
                    <a:pt x="31" y="19"/>
                  </a:moveTo>
                  <a:cubicBezTo>
                    <a:pt x="31" y="19"/>
                    <a:pt x="32" y="19"/>
                    <a:pt x="32" y="18"/>
                  </a:cubicBezTo>
                  <a:cubicBezTo>
                    <a:pt x="31" y="18"/>
                    <a:pt x="31" y="18"/>
                    <a:pt x="31" y="19"/>
                  </a:cubicBezTo>
                  <a:close/>
                  <a:moveTo>
                    <a:pt x="27" y="25"/>
                  </a:moveTo>
                  <a:cubicBezTo>
                    <a:pt x="27" y="26"/>
                    <a:pt x="27" y="26"/>
                    <a:pt x="28" y="26"/>
                  </a:cubicBezTo>
                  <a:cubicBezTo>
                    <a:pt x="28" y="26"/>
                    <a:pt x="27" y="25"/>
                    <a:pt x="27" y="25"/>
                  </a:cubicBezTo>
                  <a:close/>
                  <a:moveTo>
                    <a:pt x="26" y="26"/>
                  </a:moveTo>
                  <a:cubicBezTo>
                    <a:pt x="26" y="26"/>
                    <a:pt x="25" y="26"/>
                    <a:pt x="25" y="26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6"/>
                    <a:pt x="26" y="26"/>
                    <a:pt x="26" y="26"/>
                  </a:cubicBezTo>
                  <a:close/>
                  <a:moveTo>
                    <a:pt x="29" y="18"/>
                  </a:moveTo>
                  <a:cubicBezTo>
                    <a:pt x="29" y="19"/>
                    <a:pt x="28" y="18"/>
                    <a:pt x="28" y="18"/>
                  </a:cubicBezTo>
                  <a:cubicBezTo>
                    <a:pt x="29" y="18"/>
                    <a:pt x="29" y="19"/>
                    <a:pt x="30" y="19"/>
                  </a:cubicBezTo>
                  <a:cubicBezTo>
                    <a:pt x="29" y="19"/>
                    <a:pt x="30" y="18"/>
                    <a:pt x="29" y="18"/>
                  </a:cubicBezTo>
                  <a:close/>
                  <a:moveTo>
                    <a:pt x="29" y="16"/>
                  </a:moveTo>
                  <a:cubicBezTo>
                    <a:pt x="30" y="16"/>
                    <a:pt x="31" y="17"/>
                    <a:pt x="31" y="16"/>
                  </a:cubicBezTo>
                  <a:cubicBezTo>
                    <a:pt x="30" y="16"/>
                    <a:pt x="30" y="16"/>
                    <a:pt x="29" y="16"/>
                  </a:cubicBezTo>
                  <a:close/>
                  <a:moveTo>
                    <a:pt x="31" y="13"/>
                  </a:moveTo>
                  <a:cubicBezTo>
                    <a:pt x="31" y="13"/>
                    <a:pt x="32" y="13"/>
                    <a:pt x="32" y="13"/>
                  </a:cubicBezTo>
                  <a:cubicBezTo>
                    <a:pt x="32" y="13"/>
                    <a:pt x="33" y="13"/>
                    <a:pt x="33" y="12"/>
                  </a:cubicBezTo>
                  <a:cubicBezTo>
                    <a:pt x="32" y="13"/>
                    <a:pt x="31" y="12"/>
                    <a:pt x="31" y="13"/>
                  </a:cubicBezTo>
                  <a:close/>
                  <a:moveTo>
                    <a:pt x="23" y="29"/>
                  </a:moveTo>
                  <a:cubicBezTo>
                    <a:pt x="23" y="29"/>
                    <a:pt x="23" y="29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29"/>
                    <a:pt x="23" y="29"/>
                  </a:cubicBezTo>
                  <a:close/>
                  <a:moveTo>
                    <a:pt x="27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2"/>
                    <a:pt x="27" y="22"/>
                  </a:cubicBezTo>
                  <a:cubicBezTo>
                    <a:pt x="27" y="21"/>
                    <a:pt x="27" y="21"/>
                    <a:pt x="27" y="21"/>
                  </a:cubicBezTo>
                  <a:close/>
                  <a:moveTo>
                    <a:pt x="22" y="24"/>
                  </a:moveTo>
                  <a:cubicBezTo>
                    <a:pt x="23" y="25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2" y="23"/>
                    <a:pt x="22" y="24"/>
                  </a:cubicBezTo>
                  <a:close/>
                  <a:moveTo>
                    <a:pt x="26" y="16"/>
                  </a:moveTo>
                  <a:cubicBezTo>
                    <a:pt x="27" y="17"/>
                    <a:pt x="28" y="17"/>
                    <a:pt x="28" y="17"/>
                  </a:cubicBezTo>
                  <a:cubicBezTo>
                    <a:pt x="27" y="16"/>
                    <a:pt x="27" y="16"/>
                    <a:pt x="26" y="16"/>
                  </a:cubicBezTo>
                  <a:close/>
                  <a:moveTo>
                    <a:pt x="24" y="23"/>
                  </a:moveTo>
                  <a:cubicBezTo>
                    <a:pt x="24" y="23"/>
                    <a:pt x="23" y="23"/>
                    <a:pt x="23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27" y="14"/>
                  </a:moveTo>
                  <a:cubicBezTo>
                    <a:pt x="27" y="14"/>
                    <a:pt x="28" y="15"/>
                    <a:pt x="29" y="15"/>
                  </a:cubicBezTo>
                  <a:cubicBezTo>
                    <a:pt x="29" y="15"/>
                    <a:pt x="29" y="14"/>
                    <a:pt x="29" y="14"/>
                  </a:cubicBezTo>
                  <a:cubicBezTo>
                    <a:pt x="28" y="14"/>
                    <a:pt x="28" y="14"/>
                    <a:pt x="27" y="14"/>
                  </a:cubicBezTo>
                  <a:close/>
                  <a:moveTo>
                    <a:pt x="29" y="13"/>
                  </a:moveTo>
                  <a:cubicBezTo>
                    <a:pt x="29" y="13"/>
                    <a:pt x="28" y="13"/>
                    <a:pt x="28" y="13"/>
                  </a:cubicBezTo>
                  <a:cubicBezTo>
                    <a:pt x="28" y="13"/>
                    <a:pt x="29" y="14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lose/>
                  <a:moveTo>
                    <a:pt x="20" y="29"/>
                  </a:moveTo>
                  <a:cubicBezTo>
                    <a:pt x="20" y="29"/>
                    <a:pt x="20" y="30"/>
                    <a:pt x="20" y="30"/>
                  </a:cubicBezTo>
                  <a:cubicBezTo>
                    <a:pt x="20" y="30"/>
                    <a:pt x="21" y="29"/>
                    <a:pt x="21" y="29"/>
                  </a:cubicBezTo>
                  <a:cubicBezTo>
                    <a:pt x="20" y="29"/>
                    <a:pt x="21" y="29"/>
                    <a:pt x="20" y="29"/>
                  </a:cubicBezTo>
                  <a:close/>
                  <a:moveTo>
                    <a:pt x="16" y="24"/>
                  </a:moveTo>
                  <a:cubicBezTo>
                    <a:pt x="18" y="26"/>
                    <a:pt x="20" y="26"/>
                    <a:pt x="22" y="26"/>
                  </a:cubicBezTo>
                  <a:cubicBezTo>
                    <a:pt x="21" y="25"/>
                    <a:pt x="18" y="23"/>
                    <a:pt x="16" y="24"/>
                  </a:cubicBezTo>
                  <a:close/>
                  <a:moveTo>
                    <a:pt x="21" y="18"/>
                  </a:moveTo>
                  <a:cubicBezTo>
                    <a:pt x="22" y="19"/>
                    <a:pt x="24" y="20"/>
                    <a:pt x="25" y="20"/>
                  </a:cubicBezTo>
                  <a:cubicBezTo>
                    <a:pt x="24" y="19"/>
                    <a:pt x="22" y="17"/>
                    <a:pt x="21" y="18"/>
                  </a:cubicBezTo>
                  <a:close/>
                  <a:moveTo>
                    <a:pt x="18" y="33"/>
                  </a:moveTo>
                  <a:cubicBezTo>
                    <a:pt x="17" y="33"/>
                    <a:pt x="18" y="33"/>
                    <a:pt x="17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7" y="36"/>
                    <a:pt x="14" y="35"/>
                    <a:pt x="15" y="37"/>
                  </a:cubicBezTo>
                  <a:cubicBezTo>
                    <a:pt x="16" y="36"/>
                    <a:pt x="18" y="34"/>
                    <a:pt x="18" y="33"/>
                  </a:cubicBezTo>
                  <a:close/>
                  <a:moveTo>
                    <a:pt x="23" y="18"/>
                  </a:moveTo>
                  <a:cubicBezTo>
                    <a:pt x="24" y="18"/>
                    <a:pt x="25" y="19"/>
                    <a:pt x="25" y="18"/>
                  </a:cubicBezTo>
                  <a:cubicBezTo>
                    <a:pt x="24" y="18"/>
                    <a:pt x="24" y="17"/>
                    <a:pt x="23" y="18"/>
                  </a:cubicBezTo>
                  <a:close/>
                  <a:moveTo>
                    <a:pt x="19" y="21"/>
                  </a:moveTo>
                  <a:cubicBezTo>
                    <a:pt x="19" y="21"/>
                    <a:pt x="18" y="22"/>
                    <a:pt x="19" y="22"/>
                  </a:cubicBezTo>
                  <a:cubicBezTo>
                    <a:pt x="20" y="23"/>
                    <a:pt x="21" y="22"/>
                    <a:pt x="22" y="23"/>
                  </a:cubicBezTo>
                  <a:cubicBezTo>
                    <a:pt x="22" y="23"/>
                    <a:pt x="23" y="23"/>
                    <a:pt x="23" y="22"/>
                  </a:cubicBezTo>
                  <a:cubicBezTo>
                    <a:pt x="21" y="22"/>
                    <a:pt x="20" y="21"/>
                    <a:pt x="19" y="21"/>
                  </a:cubicBezTo>
                  <a:close/>
                  <a:moveTo>
                    <a:pt x="17" y="29"/>
                  </a:moveTo>
                  <a:cubicBezTo>
                    <a:pt x="17" y="30"/>
                    <a:pt x="18" y="30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8" y="30"/>
                    <a:pt x="18" y="30"/>
                    <a:pt x="17" y="29"/>
                  </a:cubicBezTo>
                  <a:close/>
                  <a:moveTo>
                    <a:pt x="26" y="13"/>
                  </a:moveTo>
                  <a:cubicBezTo>
                    <a:pt x="25" y="13"/>
                    <a:pt x="24" y="13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lose/>
                  <a:moveTo>
                    <a:pt x="15" y="32"/>
                  </a:moveTo>
                  <a:cubicBezTo>
                    <a:pt x="14" y="32"/>
                    <a:pt x="15" y="32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6" y="32"/>
                    <a:pt x="15" y="32"/>
                    <a:pt x="15" y="32"/>
                  </a:cubicBezTo>
                  <a:close/>
                  <a:moveTo>
                    <a:pt x="15" y="34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5" y="34"/>
                    <a:pt x="15" y="34"/>
                  </a:cubicBezTo>
                  <a:close/>
                  <a:moveTo>
                    <a:pt x="15" y="29"/>
                  </a:moveTo>
                  <a:cubicBezTo>
                    <a:pt x="15" y="30"/>
                    <a:pt x="14" y="30"/>
                    <a:pt x="15" y="31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5" y="30"/>
                    <a:pt x="15" y="29"/>
                    <a:pt x="15" y="29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8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6" y="26"/>
                    <a:pt x="16" y="26"/>
                    <a:pt x="15" y="26"/>
                  </a:cubicBezTo>
                  <a:close/>
                  <a:moveTo>
                    <a:pt x="21" y="14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2" y="13"/>
                    <a:pt x="22" y="13"/>
                    <a:pt x="21" y="14"/>
                  </a:cubicBezTo>
                  <a:close/>
                  <a:moveTo>
                    <a:pt x="16" y="17"/>
                  </a:moveTo>
                  <a:cubicBezTo>
                    <a:pt x="17" y="19"/>
                    <a:pt x="19" y="19"/>
                    <a:pt x="20" y="19"/>
                  </a:cubicBezTo>
                  <a:cubicBezTo>
                    <a:pt x="19" y="18"/>
                    <a:pt x="17" y="17"/>
                    <a:pt x="16" y="17"/>
                  </a:cubicBezTo>
                  <a:close/>
                  <a:moveTo>
                    <a:pt x="15" y="24"/>
                  </a:moveTo>
                  <a:cubicBezTo>
                    <a:pt x="15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  <a:moveTo>
                    <a:pt x="21" y="10"/>
                  </a:moveTo>
                  <a:cubicBezTo>
                    <a:pt x="21" y="11"/>
                    <a:pt x="21" y="12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2" y="12"/>
                    <a:pt x="22" y="11"/>
                    <a:pt x="21" y="10"/>
                  </a:cubicBezTo>
                  <a:close/>
                  <a:moveTo>
                    <a:pt x="15" y="21"/>
                  </a:moveTo>
                  <a:cubicBezTo>
                    <a:pt x="15" y="22"/>
                    <a:pt x="16" y="23"/>
                    <a:pt x="17" y="23"/>
                  </a:cubicBezTo>
                  <a:cubicBezTo>
                    <a:pt x="16" y="22"/>
                    <a:pt x="16" y="21"/>
                    <a:pt x="15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20"/>
                    <a:pt x="15" y="20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0"/>
                    <a:pt x="16" y="19"/>
                    <a:pt x="15" y="19"/>
                  </a:cubicBezTo>
                  <a:close/>
                  <a:moveTo>
                    <a:pt x="18" y="14"/>
                  </a:moveTo>
                  <a:cubicBezTo>
                    <a:pt x="17" y="14"/>
                    <a:pt x="16" y="14"/>
                    <a:pt x="16" y="14"/>
                  </a:cubicBezTo>
                  <a:cubicBezTo>
                    <a:pt x="17" y="15"/>
                    <a:pt x="19" y="17"/>
                    <a:pt x="20" y="16"/>
                  </a:cubicBezTo>
                  <a:cubicBezTo>
                    <a:pt x="19" y="16"/>
                    <a:pt x="18" y="15"/>
                    <a:pt x="18" y="14"/>
                  </a:cubicBezTo>
                  <a:close/>
                  <a:moveTo>
                    <a:pt x="11" y="22"/>
                  </a:moveTo>
                  <a:cubicBezTo>
                    <a:pt x="12" y="22"/>
                    <a:pt x="13" y="24"/>
                    <a:pt x="14" y="23"/>
                  </a:cubicBezTo>
                  <a:cubicBezTo>
                    <a:pt x="13" y="23"/>
                    <a:pt x="12" y="22"/>
                    <a:pt x="11" y="22"/>
                  </a:cubicBezTo>
                  <a:close/>
                  <a:moveTo>
                    <a:pt x="19" y="12"/>
                  </a:moveTo>
                  <a:cubicBezTo>
                    <a:pt x="18" y="12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0" y="11"/>
                    <a:pt x="20" y="10"/>
                    <a:pt x="19" y="10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lose/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1"/>
                    <a:pt x="17" y="10"/>
                    <a:pt x="16" y="10"/>
                  </a:cubicBezTo>
                  <a:close/>
                  <a:moveTo>
                    <a:pt x="17" y="5"/>
                  </a:moveTo>
                  <a:cubicBezTo>
                    <a:pt x="16" y="7"/>
                    <a:pt x="18" y="8"/>
                    <a:pt x="20" y="9"/>
                  </a:cubicBezTo>
                  <a:cubicBezTo>
                    <a:pt x="19" y="8"/>
                    <a:pt x="18" y="6"/>
                    <a:pt x="17" y="5"/>
                  </a:cubicBezTo>
                  <a:close/>
                  <a:moveTo>
                    <a:pt x="12" y="17"/>
                  </a:moveTo>
                  <a:cubicBezTo>
                    <a:pt x="13" y="18"/>
                    <a:pt x="13" y="18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7"/>
                    <a:pt x="13" y="17"/>
                    <a:pt x="12" y="17"/>
                  </a:cubicBezTo>
                  <a:close/>
                  <a:moveTo>
                    <a:pt x="11" y="18"/>
                  </a:moveTo>
                  <a:cubicBezTo>
                    <a:pt x="11" y="18"/>
                    <a:pt x="13" y="19"/>
                    <a:pt x="13" y="19"/>
                  </a:cubicBezTo>
                  <a:cubicBezTo>
                    <a:pt x="13" y="19"/>
                    <a:pt x="12" y="18"/>
                    <a:pt x="11" y="18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5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5" y="15"/>
                    <a:pt x="14" y="14"/>
                  </a:cubicBezTo>
                  <a:close/>
                  <a:moveTo>
                    <a:pt x="16" y="8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6" y="9"/>
                    <a:pt x="17" y="8"/>
                    <a:pt x="16" y="8"/>
                  </a:cubicBezTo>
                  <a:close/>
                  <a:moveTo>
                    <a:pt x="11" y="15"/>
                  </a:moveTo>
                  <a:cubicBezTo>
                    <a:pt x="11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2" y="14"/>
                    <a:pt x="11" y="14"/>
                    <a:pt x="11" y="15"/>
                  </a:cubicBezTo>
                  <a:close/>
                  <a:moveTo>
                    <a:pt x="7" y="15"/>
                  </a:moveTo>
                  <a:cubicBezTo>
                    <a:pt x="8" y="15"/>
                    <a:pt x="10" y="17"/>
                    <a:pt x="12" y="16"/>
                  </a:cubicBezTo>
                  <a:cubicBezTo>
                    <a:pt x="11" y="15"/>
                    <a:pt x="8" y="14"/>
                    <a:pt x="7" y="15"/>
                  </a:cubicBezTo>
                  <a:close/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3"/>
                    <a:pt x="16" y="3"/>
                  </a:cubicBezTo>
                  <a:close/>
                  <a:moveTo>
                    <a:pt x="5" y="16"/>
                  </a:moveTo>
                  <a:cubicBezTo>
                    <a:pt x="5" y="16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lose/>
                  <a:moveTo>
                    <a:pt x="3" y="15"/>
                  </a:moveTo>
                  <a:cubicBezTo>
                    <a:pt x="3" y="15"/>
                    <a:pt x="4" y="16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3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548" y="305"/>
              <a:ext cx="73" cy="68"/>
            </a:xfrm>
            <a:custGeom>
              <a:avLst/>
              <a:gdLst>
                <a:gd name="T0" fmla="*/ 28 w 31"/>
                <a:gd name="T1" fmla="*/ 8 h 29"/>
                <a:gd name="T2" fmla="*/ 17 w 31"/>
                <a:gd name="T3" fmla="*/ 9 h 29"/>
                <a:gd name="T4" fmla="*/ 16 w 31"/>
                <a:gd name="T5" fmla="*/ 6 h 29"/>
                <a:gd name="T6" fmla="*/ 14 w 31"/>
                <a:gd name="T7" fmla="*/ 2 h 29"/>
                <a:gd name="T8" fmla="*/ 11 w 31"/>
                <a:gd name="T9" fmla="*/ 0 h 29"/>
                <a:gd name="T10" fmla="*/ 11 w 31"/>
                <a:gd name="T11" fmla="*/ 9 h 29"/>
                <a:gd name="T12" fmla="*/ 0 w 31"/>
                <a:gd name="T13" fmla="*/ 10 h 29"/>
                <a:gd name="T14" fmla="*/ 5 w 31"/>
                <a:gd name="T15" fmla="*/ 14 h 29"/>
                <a:gd name="T16" fmla="*/ 10 w 31"/>
                <a:gd name="T17" fmla="*/ 18 h 29"/>
                <a:gd name="T18" fmla="*/ 10 w 31"/>
                <a:gd name="T19" fmla="*/ 26 h 29"/>
                <a:gd name="T20" fmla="*/ 11 w 31"/>
                <a:gd name="T21" fmla="*/ 29 h 29"/>
                <a:gd name="T22" fmla="*/ 17 w 31"/>
                <a:gd name="T23" fmla="*/ 22 h 29"/>
                <a:gd name="T24" fmla="*/ 24 w 31"/>
                <a:gd name="T25" fmla="*/ 25 h 29"/>
                <a:gd name="T26" fmla="*/ 26 w 31"/>
                <a:gd name="T27" fmla="*/ 26 h 29"/>
                <a:gd name="T28" fmla="*/ 22 w 31"/>
                <a:gd name="T29" fmla="*/ 16 h 29"/>
                <a:gd name="T30" fmla="*/ 27 w 31"/>
                <a:gd name="T31" fmla="*/ 12 h 29"/>
                <a:gd name="T32" fmla="*/ 31 w 31"/>
                <a:gd name="T33" fmla="*/ 7 h 29"/>
                <a:gd name="T34" fmla="*/ 28 w 31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9">
                  <a:moveTo>
                    <a:pt x="28" y="8"/>
                  </a:moveTo>
                  <a:cubicBezTo>
                    <a:pt x="24" y="8"/>
                    <a:pt x="21" y="8"/>
                    <a:pt x="17" y="9"/>
                  </a:cubicBezTo>
                  <a:cubicBezTo>
                    <a:pt x="17" y="8"/>
                    <a:pt x="16" y="7"/>
                    <a:pt x="16" y="6"/>
                  </a:cubicBezTo>
                  <a:cubicBezTo>
                    <a:pt x="15" y="5"/>
                    <a:pt x="14" y="4"/>
                    <a:pt x="14" y="2"/>
                  </a:cubicBezTo>
                  <a:cubicBezTo>
                    <a:pt x="13" y="1"/>
                    <a:pt x="13" y="0"/>
                    <a:pt x="11" y="0"/>
                  </a:cubicBezTo>
                  <a:cubicBezTo>
                    <a:pt x="11" y="3"/>
                    <a:pt x="11" y="6"/>
                    <a:pt x="11" y="9"/>
                  </a:cubicBezTo>
                  <a:cubicBezTo>
                    <a:pt x="7" y="10"/>
                    <a:pt x="3" y="9"/>
                    <a:pt x="0" y="10"/>
                  </a:cubicBezTo>
                  <a:cubicBezTo>
                    <a:pt x="1" y="12"/>
                    <a:pt x="3" y="13"/>
                    <a:pt x="5" y="14"/>
                  </a:cubicBezTo>
                  <a:cubicBezTo>
                    <a:pt x="7" y="16"/>
                    <a:pt x="9" y="17"/>
                    <a:pt x="10" y="18"/>
                  </a:cubicBezTo>
                  <a:cubicBezTo>
                    <a:pt x="10" y="21"/>
                    <a:pt x="10" y="24"/>
                    <a:pt x="10" y="26"/>
                  </a:cubicBezTo>
                  <a:cubicBezTo>
                    <a:pt x="10" y="27"/>
                    <a:pt x="10" y="28"/>
                    <a:pt x="11" y="29"/>
                  </a:cubicBezTo>
                  <a:cubicBezTo>
                    <a:pt x="13" y="26"/>
                    <a:pt x="15" y="23"/>
                    <a:pt x="17" y="22"/>
                  </a:cubicBezTo>
                  <a:cubicBezTo>
                    <a:pt x="19" y="23"/>
                    <a:pt x="22" y="24"/>
                    <a:pt x="24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5" y="22"/>
                    <a:pt x="23" y="19"/>
                    <a:pt x="22" y="16"/>
                  </a:cubicBezTo>
                  <a:cubicBezTo>
                    <a:pt x="23" y="15"/>
                    <a:pt x="25" y="13"/>
                    <a:pt x="27" y="12"/>
                  </a:cubicBezTo>
                  <a:cubicBezTo>
                    <a:pt x="29" y="11"/>
                    <a:pt x="30" y="9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2472" y="406"/>
              <a:ext cx="47" cy="43"/>
            </a:xfrm>
            <a:custGeom>
              <a:avLst/>
              <a:gdLst>
                <a:gd name="T0" fmla="*/ 18 w 20"/>
                <a:gd name="T1" fmla="*/ 4 h 18"/>
                <a:gd name="T2" fmla="*/ 11 w 20"/>
                <a:gd name="T3" fmla="*/ 5 h 18"/>
                <a:gd name="T4" fmla="*/ 10 w 20"/>
                <a:gd name="T5" fmla="*/ 3 h 18"/>
                <a:gd name="T6" fmla="*/ 9 w 20"/>
                <a:gd name="T7" fmla="*/ 1 h 18"/>
                <a:gd name="T8" fmla="*/ 7 w 20"/>
                <a:gd name="T9" fmla="*/ 0 h 18"/>
                <a:gd name="T10" fmla="*/ 7 w 20"/>
                <a:gd name="T11" fmla="*/ 6 h 18"/>
                <a:gd name="T12" fmla="*/ 0 w 20"/>
                <a:gd name="T13" fmla="*/ 6 h 18"/>
                <a:gd name="T14" fmla="*/ 3 w 20"/>
                <a:gd name="T15" fmla="*/ 9 h 18"/>
                <a:gd name="T16" fmla="*/ 7 w 20"/>
                <a:gd name="T17" fmla="*/ 11 h 18"/>
                <a:gd name="T18" fmla="*/ 7 w 20"/>
                <a:gd name="T19" fmla="*/ 16 h 18"/>
                <a:gd name="T20" fmla="*/ 7 w 20"/>
                <a:gd name="T21" fmla="*/ 18 h 18"/>
                <a:gd name="T22" fmla="*/ 11 w 20"/>
                <a:gd name="T23" fmla="*/ 13 h 18"/>
                <a:gd name="T24" fmla="*/ 15 w 20"/>
                <a:gd name="T25" fmla="*/ 16 h 18"/>
                <a:gd name="T26" fmla="*/ 17 w 20"/>
                <a:gd name="T27" fmla="*/ 16 h 18"/>
                <a:gd name="T28" fmla="*/ 14 w 20"/>
                <a:gd name="T29" fmla="*/ 10 h 18"/>
                <a:gd name="T30" fmla="*/ 17 w 20"/>
                <a:gd name="T31" fmla="*/ 7 h 18"/>
                <a:gd name="T32" fmla="*/ 20 w 20"/>
                <a:gd name="T33" fmla="*/ 4 h 18"/>
                <a:gd name="T34" fmla="*/ 18 w 20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8">
                  <a:moveTo>
                    <a:pt x="18" y="4"/>
                  </a:moveTo>
                  <a:cubicBezTo>
                    <a:pt x="16" y="5"/>
                    <a:pt x="13" y="5"/>
                    <a:pt x="11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2"/>
                    <a:pt x="7" y="3"/>
                    <a:pt x="7" y="6"/>
                  </a:cubicBezTo>
                  <a:cubicBezTo>
                    <a:pt x="5" y="6"/>
                    <a:pt x="2" y="6"/>
                    <a:pt x="0" y="6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4" y="10"/>
                    <a:pt x="6" y="10"/>
                    <a:pt x="7" y="11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9" y="16"/>
                    <a:pt x="9" y="14"/>
                    <a:pt x="11" y="13"/>
                  </a:cubicBezTo>
                  <a:cubicBezTo>
                    <a:pt x="12" y="14"/>
                    <a:pt x="14" y="15"/>
                    <a:pt x="15" y="16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4"/>
                    <a:pt x="15" y="12"/>
                    <a:pt x="14" y="10"/>
                  </a:cubicBezTo>
                  <a:cubicBezTo>
                    <a:pt x="15" y="9"/>
                    <a:pt x="16" y="8"/>
                    <a:pt x="17" y="7"/>
                  </a:cubicBezTo>
                  <a:cubicBezTo>
                    <a:pt x="18" y="6"/>
                    <a:pt x="19" y="6"/>
                    <a:pt x="20" y="4"/>
                  </a:cubicBezTo>
                  <a:cubicBezTo>
                    <a:pt x="19" y="4"/>
                    <a:pt x="18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6"/>
          <p:cNvSpPr>
            <a:spLocks noEditPoints="1"/>
          </p:cNvSpPr>
          <p:nvPr/>
        </p:nvSpPr>
        <p:spPr bwMode="auto">
          <a:xfrm rot="1086619">
            <a:off x="1990931" y="803368"/>
            <a:ext cx="311432" cy="199610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52" name="Group 41"/>
          <p:cNvGrpSpPr>
            <a:grpSpLocks noChangeAspect="1"/>
          </p:cNvGrpSpPr>
          <p:nvPr/>
        </p:nvGrpSpPr>
        <p:grpSpPr bwMode="auto">
          <a:xfrm>
            <a:off x="7505162" y="392113"/>
            <a:ext cx="853026" cy="1603573"/>
            <a:chOff x="4674" y="247"/>
            <a:chExt cx="591" cy="1111"/>
          </a:xfrm>
          <a:solidFill>
            <a:srgbClr val="FFFFFF">
              <a:alpha val="50000"/>
            </a:srgbClr>
          </a:solidFill>
        </p:grpSpPr>
        <p:sp>
          <p:nvSpPr>
            <p:cNvPr id="5154" name="Freeform 42"/>
            <p:cNvSpPr>
              <a:spLocks/>
            </p:cNvSpPr>
            <p:nvPr/>
          </p:nvSpPr>
          <p:spPr bwMode="auto">
            <a:xfrm>
              <a:off x="4809" y="407"/>
              <a:ext cx="12" cy="22"/>
            </a:xfrm>
            <a:custGeom>
              <a:avLst/>
              <a:gdLst>
                <a:gd name="T0" fmla="*/ 6 w 19"/>
                <a:gd name="T1" fmla="*/ 0 h 34"/>
                <a:gd name="T2" fmla="*/ 16 w 19"/>
                <a:gd name="T3" fmla="*/ 34 h 34"/>
                <a:gd name="T4" fmla="*/ 6 w 19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4">
                  <a:moveTo>
                    <a:pt x="6" y="0"/>
                  </a:moveTo>
                  <a:cubicBezTo>
                    <a:pt x="9" y="11"/>
                    <a:pt x="19" y="21"/>
                    <a:pt x="16" y="34"/>
                  </a:cubicBezTo>
                  <a:cubicBezTo>
                    <a:pt x="7" y="29"/>
                    <a:pt x="0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5" name="Freeform 43"/>
            <p:cNvSpPr>
              <a:spLocks/>
            </p:cNvSpPr>
            <p:nvPr/>
          </p:nvSpPr>
          <p:spPr bwMode="auto">
            <a:xfrm>
              <a:off x="4865" y="421"/>
              <a:ext cx="32" cy="34"/>
            </a:xfrm>
            <a:custGeom>
              <a:avLst/>
              <a:gdLst>
                <a:gd name="T0" fmla="*/ 51 w 51"/>
                <a:gd name="T1" fmla="*/ 23 h 53"/>
                <a:gd name="T2" fmla="*/ 21 w 51"/>
                <a:gd name="T3" fmla="*/ 23 h 53"/>
                <a:gd name="T4" fmla="*/ 13 w 51"/>
                <a:gd name="T5" fmla="*/ 53 h 53"/>
                <a:gd name="T6" fmla="*/ 13 w 51"/>
                <a:gd name="T7" fmla="*/ 19 h 53"/>
                <a:gd name="T8" fmla="*/ 51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51" y="23"/>
                  </a:moveTo>
                  <a:cubicBezTo>
                    <a:pt x="41" y="19"/>
                    <a:pt x="29" y="12"/>
                    <a:pt x="21" y="23"/>
                  </a:cubicBezTo>
                  <a:cubicBezTo>
                    <a:pt x="17" y="35"/>
                    <a:pt x="20" y="45"/>
                    <a:pt x="13" y="53"/>
                  </a:cubicBezTo>
                  <a:cubicBezTo>
                    <a:pt x="0" y="46"/>
                    <a:pt x="14" y="31"/>
                    <a:pt x="13" y="19"/>
                  </a:cubicBezTo>
                  <a:cubicBezTo>
                    <a:pt x="21" y="4"/>
                    <a:pt x="49" y="0"/>
                    <a:pt x="5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6" name="Freeform 44"/>
            <p:cNvSpPr>
              <a:spLocks noEditPoints="1"/>
            </p:cNvSpPr>
            <p:nvPr/>
          </p:nvSpPr>
          <p:spPr bwMode="auto">
            <a:xfrm>
              <a:off x="5058" y="422"/>
              <a:ext cx="109" cy="112"/>
            </a:xfrm>
            <a:custGeom>
              <a:avLst/>
              <a:gdLst>
                <a:gd name="T0" fmla="*/ 0 w 170"/>
                <a:gd name="T1" fmla="*/ 129 h 174"/>
                <a:gd name="T2" fmla="*/ 99 w 170"/>
                <a:gd name="T3" fmla="*/ 6 h 174"/>
                <a:gd name="T4" fmla="*/ 165 w 170"/>
                <a:gd name="T5" fmla="*/ 39 h 174"/>
                <a:gd name="T6" fmla="*/ 117 w 170"/>
                <a:gd name="T7" fmla="*/ 80 h 174"/>
                <a:gd name="T8" fmla="*/ 37 w 170"/>
                <a:gd name="T9" fmla="*/ 163 h 174"/>
                <a:gd name="T10" fmla="*/ 16 w 170"/>
                <a:gd name="T11" fmla="*/ 171 h 174"/>
                <a:gd name="T12" fmla="*/ 0 w 170"/>
                <a:gd name="T13" fmla="*/ 129 h 174"/>
                <a:gd name="T14" fmla="*/ 24 w 170"/>
                <a:gd name="T15" fmla="*/ 84 h 174"/>
                <a:gd name="T16" fmla="*/ 10 w 170"/>
                <a:gd name="T17" fmla="*/ 134 h 174"/>
                <a:gd name="T18" fmla="*/ 44 w 170"/>
                <a:gd name="T19" fmla="*/ 142 h 174"/>
                <a:gd name="T20" fmla="*/ 142 w 170"/>
                <a:gd name="T21" fmla="*/ 62 h 174"/>
                <a:gd name="T22" fmla="*/ 155 w 170"/>
                <a:gd name="T23" fmla="*/ 41 h 174"/>
                <a:gd name="T24" fmla="*/ 128 w 170"/>
                <a:gd name="T25" fmla="*/ 21 h 174"/>
                <a:gd name="T26" fmla="*/ 133 w 170"/>
                <a:gd name="T27" fmla="*/ 14 h 174"/>
                <a:gd name="T28" fmla="*/ 24 w 170"/>
                <a:gd name="T29" fmla="*/ 8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4">
                  <a:moveTo>
                    <a:pt x="0" y="129"/>
                  </a:moveTo>
                  <a:cubicBezTo>
                    <a:pt x="12" y="76"/>
                    <a:pt x="47" y="19"/>
                    <a:pt x="99" y="6"/>
                  </a:cubicBezTo>
                  <a:cubicBezTo>
                    <a:pt x="121" y="0"/>
                    <a:pt x="160" y="11"/>
                    <a:pt x="165" y="39"/>
                  </a:cubicBezTo>
                  <a:cubicBezTo>
                    <a:pt x="170" y="67"/>
                    <a:pt x="139" y="69"/>
                    <a:pt x="117" y="80"/>
                  </a:cubicBezTo>
                  <a:cubicBezTo>
                    <a:pt x="87" y="96"/>
                    <a:pt x="64" y="143"/>
                    <a:pt x="37" y="163"/>
                  </a:cubicBezTo>
                  <a:cubicBezTo>
                    <a:pt x="33" y="165"/>
                    <a:pt x="23" y="172"/>
                    <a:pt x="16" y="171"/>
                  </a:cubicBezTo>
                  <a:cubicBezTo>
                    <a:pt x="0" y="169"/>
                    <a:pt x="3" y="146"/>
                    <a:pt x="0" y="129"/>
                  </a:cubicBezTo>
                  <a:close/>
                  <a:moveTo>
                    <a:pt x="24" y="84"/>
                  </a:moveTo>
                  <a:cubicBezTo>
                    <a:pt x="17" y="99"/>
                    <a:pt x="10" y="118"/>
                    <a:pt x="10" y="134"/>
                  </a:cubicBezTo>
                  <a:cubicBezTo>
                    <a:pt x="8" y="174"/>
                    <a:pt x="29" y="156"/>
                    <a:pt x="44" y="142"/>
                  </a:cubicBezTo>
                  <a:cubicBezTo>
                    <a:pt x="75" y="112"/>
                    <a:pt x="98" y="68"/>
                    <a:pt x="142" y="62"/>
                  </a:cubicBezTo>
                  <a:cubicBezTo>
                    <a:pt x="149" y="56"/>
                    <a:pt x="156" y="50"/>
                    <a:pt x="155" y="41"/>
                  </a:cubicBezTo>
                  <a:cubicBezTo>
                    <a:pt x="153" y="26"/>
                    <a:pt x="134" y="29"/>
                    <a:pt x="128" y="21"/>
                  </a:cubicBezTo>
                  <a:cubicBezTo>
                    <a:pt x="126" y="15"/>
                    <a:pt x="133" y="18"/>
                    <a:pt x="133" y="14"/>
                  </a:cubicBezTo>
                  <a:cubicBezTo>
                    <a:pt x="71" y="10"/>
                    <a:pt x="44" y="46"/>
                    <a:pt x="2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7" name="Freeform 45"/>
            <p:cNvSpPr>
              <a:spLocks/>
            </p:cNvSpPr>
            <p:nvPr/>
          </p:nvSpPr>
          <p:spPr bwMode="auto">
            <a:xfrm>
              <a:off x="4900" y="438"/>
              <a:ext cx="11" cy="19"/>
            </a:xfrm>
            <a:custGeom>
              <a:avLst/>
              <a:gdLst>
                <a:gd name="T0" fmla="*/ 1 w 18"/>
                <a:gd name="T1" fmla="*/ 0 h 30"/>
                <a:gd name="T2" fmla="*/ 2 w 18"/>
                <a:gd name="T3" fmla="*/ 30 h 30"/>
                <a:gd name="T4" fmla="*/ 1 w 1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1" y="0"/>
                  </a:moveTo>
                  <a:cubicBezTo>
                    <a:pt x="13" y="3"/>
                    <a:pt x="18" y="28"/>
                    <a:pt x="2" y="30"/>
                  </a:cubicBezTo>
                  <a:cubicBezTo>
                    <a:pt x="3" y="23"/>
                    <a:pt x="0" y="1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9" name="Freeform 46"/>
            <p:cNvSpPr>
              <a:spLocks noEditPoints="1"/>
            </p:cNvSpPr>
            <p:nvPr/>
          </p:nvSpPr>
          <p:spPr bwMode="auto">
            <a:xfrm>
              <a:off x="4741" y="444"/>
              <a:ext cx="88" cy="116"/>
            </a:xfrm>
            <a:custGeom>
              <a:avLst/>
              <a:gdLst>
                <a:gd name="T0" fmla="*/ 22 w 136"/>
                <a:gd name="T1" fmla="*/ 3 h 181"/>
                <a:gd name="T2" fmla="*/ 39 w 136"/>
                <a:gd name="T3" fmla="*/ 9 h 181"/>
                <a:gd name="T4" fmla="*/ 75 w 136"/>
                <a:gd name="T5" fmla="*/ 25 h 181"/>
                <a:gd name="T6" fmla="*/ 83 w 136"/>
                <a:gd name="T7" fmla="*/ 78 h 181"/>
                <a:gd name="T8" fmla="*/ 100 w 136"/>
                <a:gd name="T9" fmla="*/ 96 h 181"/>
                <a:gd name="T10" fmla="*/ 109 w 136"/>
                <a:gd name="T11" fmla="*/ 110 h 181"/>
                <a:gd name="T12" fmla="*/ 134 w 136"/>
                <a:gd name="T13" fmla="*/ 144 h 181"/>
                <a:gd name="T14" fmla="*/ 90 w 136"/>
                <a:gd name="T15" fmla="*/ 174 h 181"/>
                <a:gd name="T16" fmla="*/ 9 w 136"/>
                <a:gd name="T17" fmla="*/ 91 h 181"/>
                <a:gd name="T18" fmla="*/ 0 w 136"/>
                <a:gd name="T19" fmla="*/ 40 h 181"/>
                <a:gd name="T20" fmla="*/ 22 w 136"/>
                <a:gd name="T21" fmla="*/ 3 h 181"/>
                <a:gd name="T22" fmla="*/ 33 w 136"/>
                <a:gd name="T23" fmla="*/ 8 h 181"/>
                <a:gd name="T24" fmla="*/ 14 w 136"/>
                <a:gd name="T25" fmla="*/ 24 h 181"/>
                <a:gd name="T26" fmla="*/ 10 w 136"/>
                <a:gd name="T27" fmla="*/ 44 h 181"/>
                <a:gd name="T28" fmla="*/ 117 w 136"/>
                <a:gd name="T29" fmla="*/ 165 h 181"/>
                <a:gd name="T30" fmla="*/ 105 w 136"/>
                <a:gd name="T31" fmla="*/ 119 h 181"/>
                <a:gd name="T32" fmla="*/ 94 w 136"/>
                <a:gd name="T33" fmla="*/ 100 h 181"/>
                <a:gd name="T34" fmla="*/ 68 w 136"/>
                <a:gd name="T35" fmla="*/ 56 h 181"/>
                <a:gd name="T36" fmla="*/ 56 w 136"/>
                <a:gd name="T37" fmla="*/ 20 h 181"/>
                <a:gd name="T38" fmla="*/ 37 w 136"/>
                <a:gd name="T39" fmla="*/ 19 h 181"/>
                <a:gd name="T40" fmla="*/ 33 w 136"/>
                <a:gd name="T41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81">
                  <a:moveTo>
                    <a:pt x="22" y="3"/>
                  </a:moveTo>
                  <a:cubicBezTo>
                    <a:pt x="28" y="0"/>
                    <a:pt x="38" y="3"/>
                    <a:pt x="39" y="9"/>
                  </a:cubicBezTo>
                  <a:cubicBezTo>
                    <a:pt x="53" y="7"/>
                    <a:pt x="66" y="16"/>
                    <a:pt x="75" y="25"/>
                  </a:cubicBezTo>
                  <a:cubicBezTo>
                    <a:pt x="78" y="48"/>
                    <a:pt x="74" y="63"/>
                    <a:pt x="83" y="78"/>
                  </a:cubicBezTo>
                  <a:cubicBezTo>
                    <a:pt x="86" y="84"/>
                    <a:pt x="94" y="89"/>
                    <a:pt x="100" y="96"/>
                  </a:cubicBezTo>
                  <a:cubicBezTo>
                    <a:pt x="104" y="101"/>
                    <a:pt x="105" y="106"/>
                    <a:pt x="109" y="110"/>
                  </a:cubicBezTo>
                  <a:cubicBezTo>
                    <a:pt x="119" y="121"/>
                    <a:pt x="132" y="128"/>
                    <a:pt x="134" y="144"/>
                  </a:cubicBezTo>
                  <a:cubicBezTo>
                    <a:pt x="136" y="169"/>
                    <a:pt x="116" y="181"/>
                    <a:pt x="90" y="174"/>
                  </a:cubicBezTo>
                  <a:cubicBezTo>
                    <a:pt x="56" y="164"/>
                    <a:pt x="21" y="125"/>
                    <a:pt x="9" y="91"/>
                  </a:cubicBezTo>
                  <a:cubicBezTo>
                    <a:pt x="4" y="78"/>
                    <a:pt x="4" y="56"/>
                    <a:pt x="0" y="40"/>
                  </a:cubicBezTo>
                  <a:cubicBezTo>
                    <a:pt x="4" y="24"/>
                    <a:pt x="10" y="10"/>
                    <a:pt x="22" y="3"/>
                  </a:cubicBezTo>
                  <a:close/>
                  <a:moveTo>
                    <a:pt x="33" y="8"/>
                  </a:moveTo>
                  <a:cubicBezTo>
                    <a:pt x="22" y="9"/>
                    <a:pt x="20" y="19"/>
                    <a:pt x="14" y="24"/>
                  </a:cubicBezTo>
                  <a:cubicBezTo>
                    <a:pt x="14" y="31"/>
                    <a:pt x="11" y="37"/>
                    <a:pt x="10" y="44"/>
                  </a:cubicBezTo>
                  <a:cubicBezTo>
                    <a:pt x="7" y="100"/>
                    <a:pt x="58" y="171"/>
                    <a:pt x="117" y="165"/>
                  </a:cubicBezTo>
                  <a:cubicBezTo>
                    <a:pt x="135" y="144"/>
                    <a:pt x="117" y="133"/>
                    <a:pt x="105" y="119"/>
                  </a:cubicBezTo>
                  <a:cubicBezTo>
                    <a:pt x="101" y="114"/>
                    <a:pt x="99" y="106"/>
                    <a:pt x="94" y="100"/>
                  </a:cubicBezTo>
                  <a:cubicBezTo>
                    <a:pt x="82" y="85"/>
                    <a:pt x="71" y="74"/>
                    <a:pt x="68" y="56"/>
                  </a:cubicBezTo>
                  <a:cubicBezTo>
                    <a:pt x="65" y="40"/>
                    <a:pt x="69" y="29"/>
                    <a:pt x="56" y="20"/>
                  </a:cubicBezTo>
                  <a:cubicBezTo>
                    <a:pt x="50" y="18"/>
                    <a:pt x="41" y="20"/>
                    <a:pt x="37" y="19"/>
                  </a:cubicBezTo>
                  <a:cubicBezTo>
                    <a:pt x="33" y="15"/>
                    <a:pt x="39" y="9"/>
                    <a:pt x="3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0" name="Freeform 47"/>
            <p:cNvSpPr>
              <a:spLocks/>
            </p:cNvSpPr>
            <p:nvPr/>
          </p:nvSpPr>
          <p:spPr bwMode="auto">
            <a:xfrm>
              <a:off x="4829" y="449"/>
              <a:ext cx="16" cy="19"/>
            </a:xfrm>
            <a:custGeom>
              <a:avLst/>
              <a:gdLst>
                <a:gd name="T0" fmla="*/ 0 w 25"/>
                <a:gd name="T1" fmla="*/ 0 h 29"/>
                <a:gd name="T2" fmla="*/ 23 w 25"/>
                <a:gd name="T3" fmla="*/ 27 h 29"/>
                <a:gd name="T4" fmla="*/ 0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0" y="0"/>
                  </a:moveTo>
                  <a:cubicBezTo>
                    <a:pt x="5" y="12"/>
                    <a:pt x="25" y="14"/>
                    <a:pt x="23" y="27"/>
                  </a:cubicBezTo>
                  <a:cubicBezTo>
                    <a:pt x="9" y="29"/>
                    <a:pt x="0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1" name="Freeform 48"/>
            <p:cNvSpPr>
              <a:spLocks/>
            </p:cNvSpPr>
            <p:nvPr/>
          </p:nvSpPr>
          <p:spPr bwMode="auto">
            <a:xfrm>
              <a:off x="4872" y="458"/>
              <a:ext cx="18" cy="21"/>
            </a:xfrm>
            <a:custGeom>
              <a:avLst/>
              <a:gdLst>
                <a:gd name="T0" fmla="*/ 3 w 29"/>
                <a:gd name="T1" fmla="*/ 0 h 32"/>
                <a:gd name="T2" fmla="*/ 29 w 29"/>
                <a:gd name="T3" fmla="*/ 23 h 32"/>
                <a:gd name="T4" fmla="*/ 27 w 29"/>
                <a:gd name="T5" fmla="*/ 31 h 32"/>
                <a:gd name="T6" fmla="*/ 0 w 29"/>
                <a:gd name="T7" fmla="*/ 3 h 32"/>
                <a:gd name="T8" fmla="*/ 3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3" y="0"/>
                  </a:moveTo>
                  <a:cubicBezTo>
                    <a:pt x="15" y="4"/>
                    <a:pt x="14" y="21"/>
                    <a:pt x="29" y="23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9" y="32"/>
                    <a:pt x="7" y="1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2" name="Freeform 49"/>
            <p:cNvSpPr>
              <a:spLocks/>
            </p:cNvSpPr>
            <p:nvPr/>
          </p:nvSpPr>
          <p:spPr bwMode="auto">
            <a:xfrm>
              <a:off x="4893" y="463"/>
              <a:ext cx="15" cy="15"/>
            </a:xfrm>
            <a:custGeom>
              <a:avLst/>
              <a:gdLst>
                <a:gd name="T0" fmla="*/ 12 w 23"/>
                <a:gd name="T1" fmla="*/ 0 h 24"/>
                <a:gd name="T2" fmla="*/ 0 w 23"/>
                <a:gd name="T3" fmla="*/ 20 h 24"/>
                <a:gd name="T4" fmla="*/ 12 w 2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12" y="0"/>
                  </a:moveTo>
                  <a:cubicBezTo>
                    <a:pt x="23" y="6"/>
                    <a:pt x="9" y="24"/>
                    <a:pt x="0" y="20"/>
                  </a:cubicBezTo>
                  <a:cubicBezTo>
                    <a:pt x="1" y="10"/>
                    <a:pt x="9" y="7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3" name="Freeform 50"/>
            <p:cNvSpPr>
              <a:spLocks/>
            </p:cNvSpPr>
            <p:nvPr/>
          </p:nvSpPr>
          <p:spPr bwMode="auto">
            <a:xfrm>
              <a:off x="4862" y="481"/>
              <a:ext cx="15" cy="16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22 h 25"/>
                <a:gd name="T4" fmla="*/ 0 w 2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8" y="8"/>
                    <a:pt x="21" y="10"/>
                    <a:pt x="24" y="22"/>
                  </a:cubicBezTo>
                  <a:cubicBezTo>
                    <a:pt x="15" y="25"/>
                    <a:pt x="1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4" name="Freeform 51"/>
            <p:cNvSpPr>
              <a:spLocks/>
            </p:cNvSpPr>
            <p:nvPr/>
          </p:nvSpPr>
          <p:spPr bwMode="auto">
            <a:xfrm>
              <a:off x="4897" y="507"/>
              <a:ext cx="22" cy="15"/>
            </a:xfrm>
            <a:custGeom>
              <a:avLst/>
              <a:gdLst>
                <a:gd name="T0" fmla="*/ 0 w 35"/>
                <a:gd name="T1" fmla="*/ 0 h 23"/>
                <a:gd name="T2" fmla="*/ 35 w 35"/>
                <a:gd name="T3" fmla="*/ 12 h 23"/>
                <a:gd name="T4" fmla="*/ 0 w 3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3">
                  <a:moveTo>
                    <a:pt x="0" y="0"/>
                  </a:moveTo>
                  <a:cubicBezTo>
                    <a:pt x="14" y="3"/>
                    <a:pt x="26" y="6"/>
                    <a:pt x="35" y="12"/>
                  </a:cubicBezTo>
                  <a:cubicBezTo>
                    <a:pt x="26" y="23"/>
                    <a:pt x="5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5" name="Freeform 52"/>
            <p:cNvSpPr>
              <a:spLocks noEditPoints="1"/>
            </p:cNvSpPr>
            <p:nvPr/>
          </p:nvSpPr>
          <p:spPr bwMode="auto">
            <a:xfrm>
              <a:off x="5038" y="551"/>
              <a:ext cx="43" cy="48"/>
            </a:xfrm>
            <a:custGeom>
              <a:avLst/>
              <a:gdLst>
                <a:gd name="T0" fmla="*/ 15 w 67"/>
                <a:gd name="T1" fmla="*/ 70 h 74"/>
                <a:gd name="T2" fmla="*/ 14 w 67"/>
                <a:gd name="T3" fmla="*/ 15 h 74"/>
                <a:gd name="T4" fmla="*/ 32 w 67"/>
                <a:gd name="T5" fmla="*/ 3 h 74"/>
                <a:gd name="T6" fmla="*/ 61 w 67"/>
                <a:gd name="T7" fmla="*/ 21 h 74"/>
                <a:gd name="T8" fmla="*/ 15 w 67"/>
                <a:gd name="T9" fmla="*/ 70 h 74"/>
                <a:gd name="T10" fmla="*/ 50 w 67"/>
                <a:gd name="T11" fmla="*/ 20 h 74"/>
                <a:gd name="T12" fmla="*/ 19 w 67"/>
                <a:gd name="T13" fmla="*/ 25 h 74"/>
                <a:gd name="T14" fmla="*/ 19 w 67"/>
                <a:gd name="T15" fmla="*/ 59 h 74"/>
                <a:gd name="T16" fmla="*/ 50 w 67"/>
                <a:gd name="T17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4">
                  <a:moveTo>
                    <a:pt x="15" y="70"/>
                  </a:moveTo>
                  <a:cubicBezTo>
                    <a:pt x="0" y="57"/>
                    <a:pt x="7" y="32"/>
                    <a:pt x="14" y="15"/>
                  </a:cubicBezTo>
                  <a:cubicBezTo>
                    <a:pt x="22" y="13"/>
                    <a:pt x="24" y="5"/>
                    <a:pt x="32" y="3"/>
                  </a:cubicBezTo>
                  <a:cubicBezTo>
                    <a:pt x="43" y="0"/>
                    <a:pt x="58" y="11"/>
                    <a:pt x="61" y="21"/>
                  </a:cubicBezTo>
                  <a:cubicBezTo>
                    <a:pt x="67" y="41"/>
                    <a:pt x="43" y="74"/>
                    <a:pt x="15" y="70"/>
                  </a:cubicBezTo>
                  <a:close/>
                  <a:moveTo>
                    <a:pt x="50" y="20"/>
                  </a:moveTo>
                  <a:cubicBezTo>
                    <a:pt x="43" y="9"/>
                    <a:pt x="29" y="21"/>
                    <a:pt x="19" y="25"/>
                  </a:cubicBezTo>
                  <a:cubicBezTo>
                    <a:pt x="16" y="35"/>
                    <a:pt x="12" y="50"/>
                    <a:pt x="19" y="59"/>
                  </a:cubicBezTo>
                  <a:cubicBezTo>
                    <a:pt x="38" y="62"/>
                    <a:pt x="59" y="34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6" name="Freeform 53"/>
            <p:cNvSpPr>
              <a:spLocks noEditPoints="1"/>
            </p:cNvSpPr>
            <p:nvPr/>
          </p:nvSpPr>
          <p:spPr bwMode="auto">
            <a:xfrm>
              <a:off x="4844" y="552"/>
              <a:ext cx="50" cy="48"/>
            </a:xfrm>
            <a:custGeom>
              <a:avLst/>
              <a:gdLst>
                <a:gd name="T0" fmla="*/ 57 w 77"/>
                <a:gd name="T1" fmla="*/ 19 h 75"/>
                <a:gd name="T2" fmla="*/ 57 w 77"/>
                <a:gd name="T3" fmla="*/ 62 h 75"/>
                <a:gd name="T4" fmla="*/ 11 w 77"/>
                <a:gd name="T5" fmla="*/ 13 h 75"/>
                <a:gd name="T6" fmla="*/ 17 w 77"/>
                <a:gd name="T7" fmla="*/ 3 h 75"/>
                <a:gd name="T8" fmla="*/ 57 w 77"/>
                <a:gd name="T9" fmla="*/ 19 h 75"/>
                <a:gd name="T10" fmla="*/ 21 w 77"/>
                <a:gd name="T11" fmla="*/ 12 h 75"/>
                <a:gd name="T12" fmla="*/ 60 w 77"/>
                <a:gd name="T13" fmla="*/ 33 h 75"/>
                <a:gd name="T14" fmla="*/ 47 w 77"/>
                <a:gd name="T15" fmla="*/ 24 h 75"/>
                <a:gd name="T16" fmla="*/ 51 w 77"/>
                <a:gd name="T17" fmla="*/ 18 h 75"/>
                <a:gd name="T18" fmla="*/ 21 w 77"/>
                <a:gd name="T1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5">
                  <a:moveTo>
                    <a:pt x="57" y="19"/>
                  </a:moveTo>
                  <a:cubicBezTo>
                    <a:pt x="77" y="23"/>
                    <a:pt x="73" y="57"/>
                    <a:pt x="57" y="62"/>
                  </a:cubicBezTo>
                  <a:cubicBezTo>
                    <a:pt x="37" y="61"/>
                    <a:pt x="3" y="45"/>
                    <a:pt x="11" y="13"/>
                  </a:cubicBezTo>
                  <a:cubicBezTo>
                    <a:pt x="12" y="9"/>
                    <a:pt x="15" y="7"/>
                    <a:pt x="17" y="3"/>
                  </a:cubicBezTo>
                  <a:cubicBezTo>
                    <a:pt x="33" y="0"/>
                    <a:pt x="55" y="7"/>
                    <a:pt x="57" y="19"/>
                  </a:cubicBezTo>
                  <a:close/>
                  <a:moveTo>
                    <a:pt x="21" y="12"/>
                  </a:moveTo>
                  <a:cubicBezTo>
                    <a:pt x="0" y="36"/>
                    <a:pt x="68" y="75"/>
                    <a:pt x="60" y="33"/>
                  </a:cubicBezTo>
                  <a:cubicBezTo>
                    <a:pt x="55" y="32"/>
                    <a:pt x="48" y="32"/>
                    <a:pt x="47" y="24"/>
                  </a:cubicBezTo>
                  <a:cubicBezTo>
                    <a:pt x="47" y="21"/>
                    <a:pt x="55" y="21"/>
                    <a:pt x="51" y="18"/>
                  </a:cubicBezTo>
                  <a:cubicBezTo>
                    <a:pt x="41" y="17"/>
                    <a:pt x="33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7" name="Freeform 54"/>
            <p:cNvSpPr>
              <a:spLocks noEditPoints="1"/>
            </p:cNvSpPr>
            <p:nvPr/>
          </p:nvSpPr>
          <p:spPr bwMode="auto">
            <a:xfrm>
              <a:off x="4674" y="247"/>
              <a:ext cx="591" cy="1111"/>
            </a:xfrm>
            <a:custGeom>
              <a:avLst/>
              <a:gdLst>
                <a:gd name="T0" fmla="*/ 462 w 921"/>
                <a:gd name="T1" fmla="*/ 596 h 1733"/>
                <a:gd name="T2" fmla="*/ 143 w 921"/>
                <a:gd name="T3" fmla="*/ 543 h 1733"/>
                <a:gd name="T4" fmla="*/ 88 w 921"/>
                <a:gd name="T5" fmla="*/ 268 h 1733"/>
                <a:gd name="T6" fmla="*/ 513 w 921"/>
                <a:gd name="T7" fmla="*/ 91 h 1733"/>
                <a:gd name="T8" fmla="*/ 604 w 921"/>
                <a:gd name="T9" fmla="*/ 311 h 1733"/>
                <a:gd name="T10" fmla="*/ 848 w 921"/>
                <a:gd name="T11" fmla="*/ 317 h 1733"/>
                <a:gd name="T12" fmla="*/ 694 w 921"/>
                <a:gd name="T13" fmla="*/ 674 h 1733"/>
                <a:gd name="T14" fmla="*/ 641 w 921"/>
                <a:gd name="T15" fmla="*/ 1051 h 1733"/>
                <a:gd name="T16" fmla="*/ 826 w 921"/>
                <a:gd name="T17" fmla="*/ 1132 h 1733"/>
                <a:gd name="T18" fmla="*/ 790 w 921"/>
                <a:gd name="T19" fmla="*/ 1727 h 1733"/>
                <a:gd name="T20" fmla="*/ 56 w 921"/>
                <a:gd name="T21" fmla="*/ 1647 h 1733"/>
                <a:gd name="T22" fmla="*/ 20 w 921"/>
                <a:gd name="T23" fmla="*/ 1190 h 1733"/>
                <a:gd name="T24" fmla="*/ 511 w 921"/>
                <a:gd name="T25" fmla="*/ 1032 h 1733"/>
                <a:gd name="T26" fmla="*/ 541 w 921"/>
                <a:gd name="T27" fmla="*/ 169 h 1733"/>
                <a:gd name="T28" fmla="*/ 275 w 921"/>
                <a:gd name="T29" fmla="*/ 230 h 1733"/>
                <a:gd name="T30" fmla="*/ 352 w 921"/>
                <a:gd name="T31" fmla="*/ 183 h 1733"/>
                <a:gd name="T32" fmla="*/ 256 w 921"/>
                <a:gd name="T33" fmla="*/ 197 h 1733"/>
                <a:gd name="T34" fmla="*/ 296 w 921"/>
                <a:gd name="T35" fmla="*/ 96 h 1733"/>
                <a:gd name="T36" fmla="*/ 198 w 921"/>
                <a:gd name="T37" fmla="*/ 226 h 1733"/>
                <a:gd name="T38" fmla="*/ 244 w 921"/>
                <a:gd name="T39" fmla="*/ 588 h 1733"/>
                <a:gd name="T40" fmla="*/ 452 w 921"/>
                <a:gd name="T41" fmla="*/ 437 h 1733"/>
                <a:gd name="T42" fmla="*/ 642 w 921"/>
                <a:gd name="T43" fmla="*/ 671 h 1733"/>
                <a:gd name="T44" fmla="*/ 508 w 921"/>
                <a:gd name="T45" fmla="*/ 439 h 1733"/>
                <a:gd name="T46" fmla="*/ 508 w 921"/>
                <a:gd name="T47" fmla="*/ 439 h 1733"/>
                <a:gd name="T48" fmla="*/ 473 w 921"/>
                <a:gd name="T49" fmla="*/ 452 h 1733"/>
                <a:gd name="T50" fmla="*/ 531 w 921"/>
                <a:gd name="T51" fmla="*/ 762 h 1733"/>
                <a:gd name="T52" fmla="*/ 531 w 921"/>
                <a:gd name="T53" fmla="*/ 468 h 1733"/>
                <a:gd name="T54" fmla="*/ 435 w 921"/>
                <a:gd name="T55" fmla="*/ 599 h 1733"/>
                <a:gd name="T56" fmla="*/ 525 w 921"/>
                <a:gd name="T57" fmla="*/ 670 h 1733"/>
                <a:gd name="T58" fmla="*/ 605 w 921"/>
                <a:gd name="T59" fmla="*/ 715 h 1733"/>
                <a:gd name="T60" fmla="*/ 594 w 921"/>
                <a:gd name="T61" fmla="*/ 1096 h 1733"/>
                <a:gd name="T62" fmla="*/ 535 w 921"/>
                <a:gd name="T63" fmla="*/ 801 h 1733"/>
                <a:gd name="T64" fmla="*/ 388 w 921"/>
                <a:gd name="T65" fmla="*/ 1033 h 1733"/>
                <a:gd name="T66" fmla="*/ 508 w 921"/>
                <a:gd name="T67" fmla="*/ 1106 h 1733"/>
                <a:gd name="T68" fmla="*/ 631 w 921"/>
                <a:gd name="T69" fmla="*/ 1127 h 1733"/>
                <a:gd name="T70" fmla="*/ 503 w 921"/>
                <a:gd name="T71" fmla="*/ 1124 h 1733"/>
                <a:gd name="T72" fmla="*/ 615 w 921"/>
                <a:gd name="T73" fmla="*/ 1133 h 1733"/>
                <a:gd name="T74" fmla="*/ 132 w 921"/>
                <a:gd name="T75" fmla="*/ 1128 h 1733"/>
                <a:gd name="T76" fmla="*/ 279 w 921"/>
                <a:gd name="T77" fmla="*/ 1132 h 1733"/>
                <a:gd name="T78" fmla="*/ 501 w 921"/>
                <a:gd name="T79" fmla="*/ 1138 h 1733"/>
                <a:gd name="T80" fmla="*/ 516 w 921"/>
                <a:gd name="T81" fmla="*/ 1152 h 1733"/>
                <a:gd name="T82" fmla="*/ 721 w 921"/>
                <a:gd name="T83" fmla="*/ 1172 h 1733"/>
                <a:gd name="T84" fmla="*/ 118 w 921"/>
                <a:gd name="T85" fmla="*/ 1158 h 1733"/>
                <a:gd name="T86" fmla="*/ 597 w 921"/>
                <a:gd name="T87" fmla="*/ 1143 h 1733"/>
                <a:gd name="T88" fmla="*/ 288 w 921"/>
                <a:gd name="T89" fmla="*/ 1147 h 1733"/>
                <a:gd name="T90" fmla="*/ 516 w 921"/>
                <a:gd name="T91" fmla="*/ 1163 h 1733"/>
                <a:gd name="T92" fmla="*/ 810 w 921"/>
                <a:gd name="T93" fmla="*/ 1164 h 1733"/>
                <a:gd name="T94" fmla="*/ 110 w 921"/>
                <a:gd name="T95" fmla="*/ 1167 h 1733"/>
                <a:gd name="T96" fmla="*/ 43 w 921"/>
                <a:gd name="T97" fmla="*/ 1177 h 1733"/>
                <a:gd name="T98" fmla="*/ 43 w 921"/>
                <a:gd name="T99" fmla="*/ 1177 h 1733"/>
                <a:gd name="T100" fmla="*/ 653 w 921"/>
                <a:gd name="T101" fmla="*/ 1184 h 1733"/>
                <a:gd name="T102" fmla="*/ 440 w 921"/>
                <a:gd name="T103" fmla="*/ 1188 h 1733"/>
                <a:gd name="T104" fmla="*/ 731 w 921"/>
                <a:gd name="T105" fmla="*/ 1182 h 1733"/>
                <a:gd name="T106" fmla="*/ 670 w 921"/>
                <a:gd name="T107" fmla="*/ 1197 h 1733"/>
                <a:gd name="T108" fmla="*/ 873 w 921"/>
                <a:gd name="T109" fmla="*/ 1187 h 1733"/>
                <a:gd name="T110" fmla="*/ 489 w 921"/>
                <a:gd name="T111" fmla="*/ 1213 h 1733"/>
                <a:gd name="T112" fmla="*/ 79 w 921"/>
                <a:gd name="T113" fmla="*/ 1205 h 1733"/>
                <a:gd name="T114" fmla="*/ 77 w 921"/>
                <a:gd name="T115" fmla="*/ 1683 h 1733"/>
                <a:gd name="T116" fmla="*/ 566 w 921"/>
                <a:gd name="T117" fmla="*/ 1722 h 1733"/>
                <a:gd name="T118" fmla="*/ 904 w 921"/>
                <a:gd name="T119" fmla="*/ 1224 h 1733"/>
                <a:gd name="T120" fmla="*/ 683 w 921"/>
                <a:gd name="T121" fmla="*/ 1339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1" h="1733">
                  <a:moveTo>
                    <a:pt x="577" y="1109"/>
                  </a:moveTo>
                  <a:cubicBezTo>
                    <a:pt x="569" y="1073"/>
                    <a:pt x="552" y="1033"/>
                    <a:pt x="543" y="995"/>
                  </a:cubicBezTo>
                  <a:cubicBezTo>
                    <a:pt x="535" y="947"/>
                    <a:pt x="531" y="906"/>
                    <a:pt x="526" y="863"/>
                  </a:cubicBezTo>
                  <a:cubicBezTo>
                    <a:pt x="525" y="849"/>
                    <a:pt x="523" y="831"/>
                    <a:pt x="524" y="818"/>
                  </a:cubicBezTo>
                  <a:cubicBezTo>
                    <a:pt x="525" y="797"/>
                    <a:pt x="530" y="783"/>
                    <a:pt x="523" y="766"/>
                  </a:cubicBezTo>
                  <a:cubicBezTo>
                    <a:pt x="499" y="712"/>
                    <a:pt x="461" y="660"/>
                    <a:pt x="462" y="596"/>
                  </a:cubicBezTo>
                  <a:cubicBezTo>
                    <a:pt x="451" y="597"/>
                    <a:pt x="435" y="619"/>
                    <a:pt x="428" y="606"/>
                  </a:cubicBezTo>
                  <a:cubicBezTo>
                    <a:pt x="424" y="599"/>
                    <a:pt x="419" y="587"/>
                    <a:pt x="414" y="581"/>
                  </a:cubicBezTo>
                  <a:cubicBezTo>
                    <a:pt x="390" y="590"/>
                    <a:pt x="372" y="601"/>
                    <a:pt x="350" y="606"/>
                  </a:cubicBezTo>
                  <a:cubicBezTo>
                    <a:pt x="332" y="610"/>
                    <a:pt x="310" y="606"/>
                    <a:pt x="290" y="605"/>
                  </a:cubicBezTo>
                  <a:cubicBezTo>
                    <a:pt x="269" y="604"/>
                    <a:pt x="250" y="602"/>
                    <a:pt x="232" y="595"/>
                  </a:cubicBezTo>
                  <a:cubicBezTo>
                    <a:pt x="201" y="583"/>
                    <a:pt x="166" y="566"/>
                    <a:pt x="143" y="543"/>
                  </a:cubicBezTo>
                  <a:cubicBezTo>
                    <a:pt x="136" y="536"/>
                    <a:pt x="131" y="526"/>
                    <a:pt x="123" y="518"/>
                  </a:cubicBezTo>
                  <a:cubicBezTo>
                    <a:pt x="115" y="510"/>
                    <a:pt x="108" y="503"/>
                    <a:pt x="103" y="494"/>
                  </a:cubicBezTo>
                  <a:cubicBezTo>
                    <a:pt x="94" y="477"/>
                    <a:pt x="81" y="453"/>
                    <a:pt x="77" y="433"/>
                  </a:cubicBezTo>
                  <a:cubicBezTo>
                    <a:pt x="68" y="393"/>
                    <a:pt x="58" y="351"/>
                    <a:pt x="71" y="312"/>
                  </a:cubicBezTo>
                  <a:cubicBezTo>
                    <a:pt x="73" y="306"/>
                    <a:pt x="78" y="300"/>
                    <a:pt x="81" y="294"/>
                  </a:cubicBezTo>
                  <a:cubicBezTo>
                    <a:pt x="83" y="286"/>
                    <a:pt x="83" y="276"/>
                    <a:pt x="88" y="268"/>
                  </a:cubicBezTo>
                  <a:cubicBezTo>
                    <a:pt x="97" y="252"/>
                    <a:pt x="124" y="232"/>
                    <a:pt x="144" y="223"/>
                  </a:cubicBezTo>
                  <a:cubicBezTo>
                    <a:pt x="160" y="216"/>
                    <a:pt x="180" y="214"/>
                    <a:pt x="208" y="217"/>
                  </a:cubicBezTo>
                  <a:cubicBezTo>
                    <a:pt x="208" y="180"/>
                    <a:pt x="203" y="130"/>
                    <a:pt x="221" y="96"/>
                  </a:cubicBezTo>
                  <a:cubicBezTo>
                    <a:pt x="235" y="70"/>
                    <a:pt x="257" y="53"/>
                    <a:pt x="276" y="35"/>
                  </a:cubicBezTo>
                  <a:cubicBezTo>
                    <a:pt x="335" y="0"/>
                    <a:pt x="425" y="20"/>
                    <a:pt x="482" y="60"/>
                  </a:cubicBezTo>
                  <a:cubicBezTo>
                    <a:pt x="493" y="68"/>
                    <a:pt x="500" y="83"/>
                    <a:pt x="513" y="91"/>
                  </a:cubicBezTo>
                  <a:cubicBezTo>
                    <a:pt x="524" y="120"/>
                    <a:pt x="545" y="144"/>
                    <a:pt x="552" y="173"/>
                  </a:cubicBezTo>
                  <a:cubicBezTo>
                    <a:pt x="551" y="187"/>
                    <a:pt x="560" y="199"/>
                    <a:pt x="562" y="213"/>
                  </a:cubicBezTo>
                  <a:cubicBezTo>
                    <a:pt x="573" y="264"/>
                    <a:pt x="564" y="322"/>
                    <a:pt x="549" y="367"/>
                  </a:cubicBezTo>
                  <a:cubicBezTo>
                    <a:pt x="541" y="391"/>
                    <a:pt x="531" y="411"/>
                    <a:pt x="518" y="428"/>
                  </a:cubicBezTo>
                  <a:cubicBezTo>
                    <a:pt x="523" y="435"/>
                    <a:pt x="531" y="439"/>
                    <a:pt x="538" y="444"/>
                  </a:cubicBezTo>
                  <a:cubicBezTo>
                    <a:pt x="551" y="396"/>
                    <a:pt x="570" y="351"/>
                    <a:pt x="604" y="311"/>
                  </a:cubicBezTo>
                  <a:cubicBezTo>
                    <a:pt x="626" y="284"/>
                    <a:pt x="669" y="256"/>
                    <a:pt x="707" y="254"/>
                  </a:cubicBezTo>
                  <a:cubicBezTo>
                    <a:pt x="724" y="253"/>
                    <a:pt x="751" y="260"/>
                    <a:pt x="772" y="263"/>
                  </a:cubicBezTo>
                  <a:cubicBezTo>
                    <a:pt x="777" y="263"/>
                    <a:pt x="783" y="260"/>
                    <a:pt x="788" y="263"/>
                  </a:cubicBezTo>
                  <a:cubicBezTo>
                    <a:pt x="791" y="264"/>
                    <a:pt x="793" y="270"/>
                    <a:pt x="797" y="274"/>
                  </a:cubicBezTo>
                  <a:cubicBezTo>
                    <a:pt x="807" y="283"/>
                    <a:pt x="829" y="292"/>
                    <a:pt x="839" y="302"/>
                  </a:cubicBezTo>
                  <a:cubicBezTo>
                    <a:pt x="843" y="307"/>
                    <a:pt x="844" y="313"/>
                    <a:pt x="848" y="317"/>
                  </a:cubicBezTo>
                  <a:cubicBezTo>
                    <a:pt x="859" y="333"/>
                    <a:pt x="872" y="347"/>
                    <a:pt x="878" y="366"/>
                  </a:cubicBezTo>
                  <a:cubicBezTo>
                    <a:pt x="883" y="400"/>
                    <a:pt x="892" y="431"/>
                    <a:pt x="886" y="467"/>
                  </a:cubicBezTo>
                  <a:cubicBezTo>
                    <a:pt x="883" y="485"/>
                    <a:pt x="874" y="506"/>
                    <a:pt x="866" y="524"/>
                  </a:cubicBezTo>
                  <a:cubicBezTo>
                    <a:pt x="846" y="570"/>
                    <a:pt x="814" y="596"/>
                    <a:pt x="777" y="626"/>
                  </a:cubicBezTo>
                  <a:cubicBezTo>
                    <a:pt x="761" y="639"/>
                    <a:pt x="746" y="654"/>
                    <a:pt x="724" y="662"/>
                  </a:cubicBezTo>
                  <a:cubicBezTo>
                    <a:pt x="714" y="663"/>
                    <a:pt x="702" y="667"/>
                    <a:pt x="694" y="674"/>
                  </a:cubicBezTo>
                  <a:cubicBezTo>
                    <a:pt x="668" y="680"/>
                    <a:pt x="633" y="684"/>
                    <a:pt x="607" y="677"/>
                  </a:cubicBezTo>
                  <a:cubicBezTo>
                    <a:pt x="613" y="693"/>
                    <a:pt x="624" y="728"/>
                    <a:pt x="602" y="728"/>
                  </a:cubicBezTo>
                  <a:cubicBezTo>
                    <a:pt x="588" y="728"/>
                    <a:pt x="587" y="710"/>
                    <a:pt x="576" y="703"/>
                  </a:cubicBezTo>
                  <a:cubicBezTo>
                    <a:pt x="613" y="821"/>
                    <a:pt x="627" y="973"/>
                    <a:pt x="602" y="1107"/>
                  </a:cubicBezTo>
                  <a:cubicBezTo>
                    <a:pt x="606" y="1110"/>
                    <a:pt x="614" y="1101"/>
                    <a:pt x="621" y="1099"/>
                  </a:cubicBezTo>
                  <a:cubicBezTo>
                    <a:pt x="626" y="1086"/>
                    <a:pt x="631" y="1068"/>
                    <a:pt x="641" y="1051"/>
                  </a:cubicBezTo>
                  <a:cubicBezTo>
                    <a:pt x="651" y="1033"/>
                    <a:pt x="677" y="999"/>
                    <a:pt x="688" y="1032"/>
                  </a:cubicBezTo>
                  <a:cubicBezTo>
                    <a:pt x="682" y="1061"/>
                    <a:pt x="665" y="1079"/>
                    <a:pt x="646" y="1096"/>
                  </a:cubicBezTo>
                  <a:cubicBezTo>
                    <a:pt x="669" y="1090"/>
                    <a:pt x="717" y="1069"/>
                    <a:pt x="726" y="1102"/>
                  </a:cubicBezTo>
                  <a:cubicBezTo>
                    <a:pt x="717" y="1118"/>
                    <a:pt x="701" y="1123"/>
                    <a:pt x="686" y="1129"/>
                  </a:cubicBezTo>
                  <a:cubicBezTo>
                    <a:pt x="721" y="1132"/>
                    <a:pt x="765" y="1138"/>
                    <a:pt x="800" y="1128"/>
                  </a:cubicBezTo>
                  <a:cubicBezTo>
                    <a:pt x="810" y="1132"/>
                    <a:pt x="818" y="1132"/>
                    <a:pt x="826" y="1132"/>
                  </a:cubicBezTo>
                  <a:cubicBezTo>
                    <a:pt x="858" y="1153"/>
                    <a:pt x="881" y="1182"/>
                    <a:pt x="914" y="1202"/>
                  </a:cubicBezTo>
                  <a:cubicBezTo>
                    <a:pt x="921" y="1237"/>
                    <a:pt x="917" y="1283"/>
                    <a:pt x="915" y="1324"/>
                  </a:cubicBezTo>
                  <a:cubicBezTo>
                    <a:pt x="912" y="1395"/>
                    <a:pt x="918" y="1465"/>
                    <a:pt x="910" y="1532"/>
                  </a:cubicBezTo>
                  <a:cubicBezTo>
                    <a:pt x="905" y="1574"/>
                    <a:pt x="899" y="1615"/>
                    <a:pt x="894" y="1655"/>
                  </a:cubicBezTo>
                  <a:cubicBezTo>
                    <a:pt x="891" y="1674"/>
                    <a:pt x="885" y="1690"/>
                    <a:pt x="885" y="1711"/>
                  </a:cubicBezTo>
                  <a:cubicBezTo>
                    <a:pt x="857" y="1722"/>
                    <a:pt x="823" y="1727"/>
                    <a:pt x="790" y="1727"/>
                  </a:cubicBezTo>
                  <a:cubicBezTo>
                    <a:pt x="754" y="1727"/>
                    <a:pt x="716" y="1726"/>
                    <a:pt x="678" y="1728"/>
                  </a:cubicBezTo>
                  <a:cubicBezTo>
                    <a:pt x="608" y="1733"/>
                    <a:pt x="531" y="1731"/>
                    <a:pt x="454" y="1730"/>
                  </a:cubicBezTo>
                  <a:cubicBezTo>
                    <a:pt x="334" y="1727"/>
                    <a:pt x="206" y="1728"/>
                    <a:pt x="86" y="1711"/>
                  </a:cubicBezTo>
                  <a:cubicBezTo>
                    <a:pt x="77" y="1705"/>
                    <a:pt x="74" y="1697"/>
                    <a:pt x="68" y="1690"/>
                  </a:cubicBezTo>
                  <a:cubicBezTo>
                    <a:pt x="65" y="1686"/>
                    <a:pt x="61" y="1683"/>
                    <a:pt x="59" y="1680"/>
                  </a:cubicBezTo>
                  <a:cubicBezTo>
                    <a:pt x="55" y="1671"/>
                    <a:pt x="56" y="1657"/>
                    <a:pt x="56" y="1647"/>
                  </a:cubicBezTo>
                  <a:cubicBezTo>
                    <a:pt x="51" y="1587"/>
                    <a:pt x="36" y="1521"/>
                    <a:pt x="26" y="1451"/>
                  </a:cubicBezTo>
                  <a:cubicBezTo>
                    <a:pt x="19" y="1405"/>
                    <a:pt x="18" y="1355"/>
                    <a:pt x="13" y="1312"/>
                  </a:cubicBezTo>
                  <a:cubicBezTo>
                    <a:pt x="12" y="1296"/>
                    <a:pt x="7" y="1279"/>
                    <a:pt x="6" y="1263"/>
                  </a:cubicBezTo>
                  <a:cubicBezTo>
                    <a:pt x="5" y="1255"/>
                    <a:pt x="7" y="1248"/>
                    <a:pt x="6" y="1241"/>
                  </a:cubicBezTo>
                  <a:cubicBezTo>
                    <a:pt x="5" y="1231"/>
                    <a:pt x="0" y="1222"/>
                    <a:pt x="3" y="1212"/>
                  </a:cubicBezTo>
                  <a:cubicBezTo>
                    <a:pt x="5" y="1205"/>
                    <a:pt x="14" y="1198"/>
                    <a:pt x="20" y="1190"/>
                  </a:cubicBezTo>
                  <a:cubicBezTo>
                    <a:pt x="25" y="1183"/>
                    <a:pt x="30" y="1174"/>
                    <a:pt x="34" y="1169"/>
                  </a:cubicBezTo>
                  <a:cubicBezTo>
                    <a:pt x="56" y="1147"/>
                    <a:pt x="83" y="1130"/>
                    <a:pt x="103" y="1111"/>
                  </a:cubicBezTo>
                  <a:cubicBezTo>
                    <a:pt x="151" y="1100"/>
                    <a:pt x="226" y="1121"/>
                    <a:pt x="282" y="1121"/>
                  </a:cubicBezTo>
                  <a:cubicBezTo>
                    <a:pt x="291" y="1087"/>
                    <a:pt x="304" y="1059"/>
                    <a:pt x="323" y="1036"/>
                  </a:cubicBezTo>
                  <a:cubicBezTo>
                    <a:pt x="356" y="1023"/>
                    <a:pt x="392" y="1024"/>
                    <a:pt x="428" y="1025"/>
                  </a:cubicBezTo>
                  <a:cubicBezTo>
                    <a:pt x="453" y="1025"/>
                    <a:pt x="479" y="1023"/>
                    <a:pt x="511" y="1032"/>
                  </a:cubicBezTo>
                  <a:cubicBezTo>
                    <a:pt x="543" y="1047"/>
                    <a:pt x="567" y="1070"/>
                    <a:pt x="576" y="1107"/>
                  </a:cubicBezTo>
                  <a:cubicBezTo>
                    <a:pt x="577" y="1107"/>
                    <a:pt x="577" y="1107"/>
                    <a:pt x="577" y="1108"/>
                  </a:cubicBezTo>
                  <a:cubicBezTo>
                    <a:pt x="577" y="1109"/>
                    <a:pt x="577" y="1109"/>
                    <a:pt x="577" y="1109"/>
                  </a:cubicBezTo>
                  <a:close/>
                  <a:moveTo>
                    <a:pt x="509" y="422"/>
                  </a:moveTo>
                  <a:cubicBezTo>
                    <a:pt x="528" y="399"/>
                    <a:pt x="539" y="360"/>
                    <a:pt x="549" y="331"/>
                  </a:cubicBezTo>
                  <a:cubicBezTo>
                    <a:pt x="566" y="280"/>
                    <a:pt x="557" y="219"/>
                    <a:pt x="541" y="169"/>
                  </a:cubicBezTo>
                  <a:cubicBezTo>
                    <a:pt x="536" y="151"/>
                    <a:pt x="525" y="134"/>
                    <a:pt x="515" y="117"/>
                  </a:cubicBezTo>
                  <a:cubicBezTo>
                    <a:pt x="505" y="100"/>
                    <a:pt x="494" y="83"/>
                    <a:pt x="482" y="72"/>
                  </a:cubicBezTo>
                  <a:cubicBezTo>
                    <a:pt x="447" y="43"/>
                    <a:pt x="388" y="23"/>
                    <a:pt x="337" y="27"/>
                  </a:cubicBezTo>
                  <a:cubicBezTo>
                    <a:pt x="295" y="31"/>
                    <a:pt x="272" y="49"/>
                    <a:pt x="249" y="75"/>
                  </a:cubicBezTo>
                  <a:cubicBezTo>
                    <a:pt x="214" y="112"/>
                    <a:pt x="213" y="159"/>
                    <a:pt x="215" y="218"/>
                  </a:cubicBezTo>
                  <a:cubicBezTo>
                    <a:pt x="232" y="225"/>
                    <a:pt x="254" y="227"/>
                    <a:pt x="275" y="230"/>
                  </a:cubicBezTo>
                  <a:cubicBezTo>
                    <a:pt x="270" y="221"/>
                    <a:pt x="259" y="217"/>
                    <a:pt x="252" y="205"/>
                  </a:cubicBezTo>
                  <a:cubicBezTo>
                    <a:pt x="242" y="186"/>
                    <a:pt x="242" y="159"/>
                    <a:pt x="241" y="132"/>
                  </a:cubicBezTo>
                  <a:cubicBezTo>
                    <a:pt x="249" y="111"/>
                    <a:pt x="264" y="91"/>
                    <a:pt x="285" y="87"/>
                  </a:cubicBezTo>
                  <a:cubicBezTo>
                    <a:pt x="296" y="66"/>
                    <a:pt x="326" y="78"/>
                    <a:pt x="335" y="96"/>
                  </a:cubicBezTo>
                  <a:cubicBezTo>
                    <a:pt x="340" y="108"/>
                    <a:pt x="334" y="121"/>
                    <a:pt x="336" y="137"/>
                  </a:cubicBezTo>
                  <a:cubicBezTo>
                    <a:pt x="338" y="154"/>
                    <a:pt x="352" y="165"/>
                    <a:pt x="352" y="183"/>
                  </a:cubicBezTo>
                  <a:cubicBezTo>
                    <a:pt x="352" y="215"/>
                    <a:pt x="334" y="237"/>
                    <a:pt x="311" y="244"/>
                  </a:cubicBezTo>
                  <a:cubicBezTo>
                    <a:pt x="390" y="282"/>
                    <a:pt x="453" y="344"/>
                    <a:pt x="462" y="444"/>
                  </a:cubicBezTo>
                  <a:cubicBezTo>
                    <a:pt x="486" y="443"/>
                    <a:pt x="494" y="432"/>
                    <a:pt x="509" y="422"/>
                  </a:cubicBezTo>
                  <a:close/>
                  <a:moveTo>
                    <a:pt x="284" y="96"/>
                  </a:moveTo>
                  <a:cubicBezTo>
                    <a:pt x="264" y="110"/>
                    <a:pt x="248" y="123"/>
                    <a:pt x="250" y="154"/>
                  </a:cubicBezTo>
                  <a:cubicBezTo>
                    <a:pt x="251" y="168"/>
                    <a:pt x="252" y="186"/>
                    <a:pt x="256" y="197"/>
                  </a:cubicBezTo>
                  <a:cubicBezTo>
                    <a:pt x="264" y="216"/>
                    <a:pt x="292" y="236"/>
                    <a:pt x="312" y="233"/>
                  </a:cubicBezTo>
                  <a:cubicBezTo>
                    <a:pt x="332" y="230"/>
                    <a:pt x="344" y="205"/>
                    <a:pt x="343" y="183"/>
                  </a:cubicBezTo>
                  <a:cubicBezTo>
                    <a:pt x="343" y="164"/>
                    <a:pt x="328" y="149"/>
                    <a:pt x="327" y="133"/>
                  </a:cubicBezTo>
                  <a:cubicBezTo>
                    <a:pt x="326" y="117"/>
                    <a:pt x="334" y="89"/>
                    <a:pt x="308" y="86"/>
                  </a:cubicBezTo>
                  <a:cubicBezTo>
                    <a:pt x="304" y="85"/>
                    <a:pt x="299" y="88"/>
                    <a:pt x="293" y="89"/>
                  </a:cubicBezTo>
                  <a:cubicBezTo>
                    <a:pt x="293" y="93"/>
                    <a:pt x="298" y="91"/>
                    <a:pt x="296" y="96"/>
                  </a:cubicBezTo>
                  <a:cubicBezTo>
                    <a:pt x="292" y="96"/>
                    <a:pt x="288" y="96"/>
                    <a:pt x="284" y="96"/>
                  </a:cubicBezTo>
                  <a:close/>
                  <a:moveTo>
                    <a:pt x="428" y="358"/>
                  </a:moveTo>
                  <a:cubicBezTo>
                    <a:pt x="406" y="318"/>
                    <a:pt x="373" y="292"/>
                    <a:pt x="336" y="268"/>
                  </a:cubicBezTo>
                  <a:cubicBezTo>
                    <a:pt x="319" y="257"/>
                    <a:pt x="302" y="246"/>
                    <a:pt x="285" y="241"/>
                  </a:cubicBezTo>
                  <a:cubicBezTo>
                    <a:pt x="268" y="237"/>
                    <a:pt x="251" y="238"/>
                    <a:pt x="235" y="235"/>
                  </a:cubicBezTo>
                  <a:cubicBezTo>
                    <a:pt x="222" y="233"/>
                    <a:pt x="212" y="228"/>
                    <a:pt x="198" y="226"/>
                  </a:cubicBezTo>
                  <a:cubicBezTo>
                    <a:pt x="169" y="223"/>
                    <a:pt x="150" y="232"/>
                    <a:pt x="130" y="243"/>
                  </a:cubicBezTo>
                  <a:cubicBezTo>
                    <a:pt x="88" y="266"/>
                    <a:pt x="68" y="342"/>
                    <a:pt x="81" y="398"/>
                  </a:cubicBezTo>
                  <a:cubicBezTo>
                    <a:pt x="84" y="413"/>
                    <a:pt x="85" y="430"/>
                    <a:pt x="89" y="443"/>
                  </a:cubicBezTo>
                  <a:cubicBezTo>
                    <a:pt x="96" y="462"/>
                    <a:pt x="110" y="479"/>
                    <a:pt x="117" y="500"/>
                  </a:cubicBezTo>
                  <a:cubicBezTo>
                    <a:pt x="130" y="508"/>
                    <a:pt x="136" y="522"/>
                    <a:pt x="147" y="533"/>
                  </a:cubicBezTo>
                  <a:cubicBezTo>
                    <a:pt x="171" y="557"/>
                    <a:pt x="208" y="576"/>
                    <a:pt x="244" y="588"/>
                  </a:cubicBezTo>
                  <a:cubicBezTo>
                    <a:pt x="298" y="605"/>
                    <a:pt x="357" y="598"/>
                    <a:pt x="402" y="576"/>
                  </a:cubicBezTo>
                  <a:cubicBezTo>
                    <a:pt x="410" y="569"/>
                    <a:pt x="417" y="560"/>
                    <a:pt x="428" y="555"/>
                  </a:cubicBezTo>
                  <a:cubicBezTo>
                    <a:pt x="428" y="538"/>
                    <a:pt x="447" y="533"/>
                    <a:pt x="452" y="520"/>
                  </a:cubicBezTo>
                  <a:cubicBezTo>
                    <a:pt x="459" y="500"/>
                    <a:pt x="451" y="477"/>
                    <a:pt x="453" y="447"/>
                  </a:cubicBezTo>
                  <a:cubicBezTo>
                    <a:pt x="438" y="450"/>
                    <a:pt x="409" y="441"/>
                    <a:pt x="406" y="429"/>
                  </a:cubicBezTo>
                  <a:cubicBezTo>
                    <a:pt x="421" y="434"/>
                    <a:pt x="437" y="440"/>
                    <a:pt x="452" y="437"/>
                  </a:cubicBezTo>
                  <a:cubicBezTo>
                    <a:pt x="445" y="410"/>
                    <a:pt x="441" y="383"/>
                    <a:pt x="428" y="358"/>
                  </a:cubicBezTo>
                  <a:close/>
                  <a:moveTo>
                    <a:pt x="760" y="270"/>
                  </a:moveTo>
                  <a:cubicBezTo>
                    <a:pt x="709" y="257"/>
                    <a:pt x="657" y="276"/>
                    <a:pt x="626" y="305"/>
                  </a:cubicBezTo>
                  <a:cubicBezTo>
                    <a:pt x="579" y="351"/>
                    <a:pt x="538" y="434"/>
                    <a:pt x="534" y="520"/>
                  </a:cubicBezTo>
                  <a:cubicBezTo>
                    <a:pt x="531" y="573"/>
                    <a:pt x="540" y="619"/>
                    <a:pt x="570" y="646"/>
                  </a:cubicBezTo>
                  <a:cubicBezTo>
                    <a:pt x="588" y="662"/>
                    <a:pt x="609" y="671"/>
                    <a:pt x="642" y="671"/>
                  </a:cubicBezTo>
                  <a:cubicBezTo>
                    <a:pt x="713" y="671"/>
                    <a:pt x="768" y="627"/>
                    <a:pt x="809" y="590"/>
                  </a:cubicBezTo>
                  <a:cubicBezTo>
                    <a:pt x="829" y="573"/>
                    <a:pt x="850" y="542"/>
                    <a:pt x="860" y="518"/>
                  </a:cubicBezTo>
                  <a:cubicBezTo>
                    <a:pt x="888" y="449"/>
                    <a:pt x="884" y="372"/>
                    <a:pt x="839" y="316"/>
                  </a:cubicBezTo>
                  <a:cubicBezTo>
                    <a:pt x="824" y="305"/>
                    <a:pt x="810" y="292"/>
                    <a:pt x="795" y="281"/>
                  </a:cubicBezTo>
                  <a:cubicBezTo>
                    <a:pt x="783" y="280"/>
                    <a:pt x="772" y="273"/>
                    <a:pt x="760" y="270"/>
                  </a:cubicBezTo>
                  <a:close/>
                  <a:moveTo>
                    <a:pt x="508" y="439"/>
                  </a:moveTo>
                  <a:cubicBezTo>
                    <a:pt x="504" y="447"/>
                    <a:pt x="493" y="448"/>
                    <a:pt x="486" y="453"/>
                  </a:cubicBezTo>
                  <a:cubicBezTo>
                    <a:pt x="485" y="451"/>
                    <a:pt x="481" y="451"/>
                    <a:pt x="479" y="453"/>
                  </a:cubicBezTo>
                  <a:cubicBezTo>
                    <a:pt x="476" y="464"/>
                    <a:pt x="477" y="482"/>
                    <a:pt x="485" y="486"/>
                  </a:cubicBezTo>
                  <a:cubicBezTo>
                    <a:pt x="500" y="484"/>
                    <a:pt x="502" y="468"/>
                    <a:pt x="511" y="461"/>
                  </a:cubicBezTo>
                  <a:cubicBezTo>
                    <a:pt x="521" y="461"/>
                    <a:pt x="525" y="462"/>
                    <a:pt x="533" y="459"/>
                  </a:cubicBezTo>
                  <a:cubicBezTo>
                    <a:pt x="531" y="446"/>
                    <a:pt x="521" y="441"/>
                    <a:pt x="508" y="439"/>
                  </a:cubicBezTo>
                  <a:close/>
                  <a:moveTo>
                    <a:pt x="560" y="655"/>
                  </a:moveTo>
                  <a:cubicBezTo>
                    <a:pt x="561" y="655"/>
                    <a:pt x="563" y="654"/>
                    <a:pt x="561" y="654"/>
                  </a:cubicBezTo>
                  <a:cubicBezTo>
                    <a:pt x="559" y="652"/>
                    <a:pt x="558" y="651"/>
                    <a:pt x="555" y="650"/>
                  </a:cubicBezTo>
                  <a:cubicBezTo>
                    <a:pt x="527" y="599"/>
                    <a:pt x="516" y="545"/>
                    <a:pt x="501" y="489"/>
                  </a:cubicBezTo>
                  <a:cubicBezTo>
                    <a:pt x="493" y="492"/>
                    <a:pt x="482" y="498"/>
                    <a:pt x="474" y="493"/>
                  </a:cubicBezTo>
                  <a:cubicBezTo>
                    <a:pt x="469" y="479"/>
                    <a:pt x="470" y="466"/>
                    <a:pt x="473" y="452"/>
                  </a:cubicBezTo>
                  <a:cubicBezTo>
                    <a:pt x="469" y="452"/>
                    <a:pt x="464" y="453"/>
                    <a:pt x="462" y="451"/>
                  </a:cubicBezTo>
                  <a:cubicBezTo>
                    <a:pt x="467" y="476"/>
                    <a:pt x="458" y="516"/>
                    <a:pt x="464" y="537"/>
                  </a:cubicBezTo>
                  <a:cubicBezTo>
                    <a:pt x="476" y="536"/>
                    <a:pt x="489" y="544"/>
                    <a:pt x="491" y="556"/>
                  </a:cubicBezTo>
                  <a:cubicBezTo>
                    <a:pt x="487" y="567"/>
                    <a:pt x="480" y="570"/>
                    <a:pt x="470" y="574"/>
                  </a:cubicBezTo>
                  <a:cubicBezTo>
                    <a:pt x="465" y="609"/>
                    <a:pt x="477" y="652"/>
                    <a:pt x="491" y="681"/>
                  </a:cubicBezTo>
                  <a:cubicBezTo>
                    <a:pt x="506" y="710"/>
                    <a:pt x="518" y="738"/>
                    <a:pt x="531" y="762"/>
                  </a:cubicBezTo>
                  <a:cubicBezTo>
                    <a:pt x="536" y="743"/>
                    <a:pt x="540" y="723"/>
                    <a:pt x="549" y="708"/>
                  </a:cubicBezTo>
                  <a:cubicBezTo>
                    <a:pt x="544" y="701"/>
                    <a:pt x="542" y="691"/>
                    <a:pt x="536" y="684"/>
                  </a:cubicBezTo>
                  <a:cubicBezTo>
                    <a:pt x="525" y="683"/>
                    <a:pt x="514" y="682"/>
                    <a:pt x="513" y="671"/>
                  </a:cubicBezTo>
                  <a:cubicBezTo>
                    <a:pt x="515" y="648"/>
                    <a:pt x="546" y="654"/>
                    <a:pt x="560" y="655"/>
                  </a:cubicBezTo>
                  <a:close/>
                  <a:moveTo>
                    <a:pt x="524" y="542"/>
                  </a:moveTo>
                  <a:cubicBezTo>
                    <a:pt x="524" y="513"/>
                    <a:pt x="527" y="491"/>
                    <a:pt x="531" y="468"/>
                  </a:cubicBezTo>
                  <a:cubicBezTo>
                    <a:pt x="493" y="468"/>
                    <a:pt x="522" y="516"/>
                    <a:pt x="524" y="542"/>
                  </a:cubicBezTo>
                  <a:close/>
                  <a:moveTo>
                    <a:pt x="438" y="559"/>
                  </a:moveTo>
                  <a:cubicBezTo>
                    <a:pt x="444" y="555"/>
                    <a:pt x="449" y="550"/>
                    <a:pt x="450" y="542"/>
                  </a:cubicBezTo>
                  <a:cubicBezTo>
                    <a:pt x="439" y="541"/>
                    <a:pt x="440" y="551"/>
                    <a:pt x="438" y="559"/>
                  </a:cubicBezTo>
                  <a:close/>
                  <a:moveTo>
                    <a:pt x="430" y="579"/>
                  </a:moveTo>
                  <a:cubicBezTo>
                    <a:pt x="434" y="582"/>
                    <a:pt x="433" y="591"/>
                    <a:pt x="435" y="599"/>
                  </a:cubicBezTo>
                  <a:cubicBezTo>
                    <a:pt x="445" y="594"/>
                    <a:pt x="456" y="590"/>
                    <a:pt x="459" y="578"/>
                  </a:cubicBezTo>
                  <a:cubicBezTo>
                    <a:pt x="448" y="561"/>
                    <a:pt x="478" y="568"/>
                    <a:pt x="479" y="556"/>
                  </a:cubicBezTo>
                  <a:cubicBezTo>
                    <a:pt x="480" y="546"/>
                    <a:pt x="469" y="549"/>
                    <a:pt x="460" y="545"/>
                  </a:cubicBezTo>
                  <a:cubicBezTo>
                    <a:pt x="456" y="561"/>
                    <a:pt x="442" y="568"/>
                    <a:pt x="430" y="579"/>
                  </a:cubicBezTo>
                  <a:close/>
                  <a:moveTo>
                    <a:pt x="570" y="670"/>
                  </a:moveTo>
                  <a:cubicBezTo>
                    <a:pt x="552" y="667"/>
                    <a:pt x="536" y="658"/>
                    <a:pt x="525" y="670"/>
                  </a:cubicBezTo>
                  <a:cubicBezTo>
                    <a:pt x="534" y="673"/>
                    <a:pt x="537" y="671"/>
                    <a:pt x="544" y="672"/>
                  </a:cubicBezTo>
                  <a:cubicBezTo>
                    <a:pt x="548" y="678"/>
                    <a:pt x="547" y="690"/>
                    <a:pt x="551" y="696"/>
                  </a:cubicBezTo>
                  <a:cubicBezTo>
                    <a:pt x="556" y="696"/>
                    <a:pt x="558" y="695"/>
                    <a:pt x="561" y="695"/>
                  </a:cubicBezTo>
                  <a:cubicBezTo>
                    <a:pt x="560" y="686"/>
                    <a:pt x="562" y="682"/>
                    <a:pt x="571" y="684"/>
                  </a:cubicBezTo>
                  <a:cubicBezTo>
                    <a:pt x="574" y="686"/>
                    <a:pt x="570" y="687"/>
                    <a:pt x="572" y="690"/>
                  </a:cubicBezTo>
                  <a:cubicBezTo>
                    <a:pt x="590" y="690"/>
                    <a:pt x="589" y="720"/>
                    <a:pt x="605" y="715"/>
                  </a:cubicBezTo>
                  <a:cubicBezTo>
                    <a:pt x="605" y="704"/>
                    <a:pt x="602" y="687"/>
                    <a:pt x="595" y="680"/>
                  </a:cubicBezTo>
                  <a:cubicBezTo>
                    <a:pt x="583" y="680"/>
                    <a:pt x="572" y="679"/>
                    <a:pt x="570" y="670"/>
                  </a:cubicBezTo>
                  <a:close/>
                  <a:moveTo>
                    <a:pt x="560" y="705"/>
                  </a:moveTo>
                  <a:cubicBezTo>
                    <a:pt x="553" y="723"/>
                    <a:pt x="535" y="751"/>
                    <a:pt x="538" y="777"/>
                  </a:cubicBezTo>
                  <a:cubicBezTo>
                    <a:pt x="539" y="800"/>
                    <a:pt x="555" y="825"/>
                    <a:pt x="562" y="849"/>
                  </a:cubicBezTo>
                  <a:cubicBezTo>
                    <a:pt x="585" y="926"/>
                    <a:pt x="587" y="1012"/>
                    <a:pt x="594" y="1096"/>
                  </a:cubicBezTo>
                  <a:cubicBezTo>
                    <a:pt x="595" y="1077"/>
                    <a:pt x="601" y="1058"/>
                    <a:pt x="602" y="1037"/>
                  </a:cubicBezTo>
                  <a:cubicBezTo>
                    <a:pt x="608" y="959"/>
                    <a:pt x="607" y="892"/>
                    <a:pt x="595" y="822"/>
                  </a:cubicBezTo>
                  <a:cubicBezTo>
                    <a:pt x="588" y="781"/>
                    <a:pt x="581" y="740"/>
                    <a:pt x="564" y="705"/>
                  </a:cubicBezTo>
                  <a:cubicBezTo>
                    <a:pt x="562" y="705"/>
                    <a:pt x="562" y="706"/>
                    <a:pt x="560" y="705"/>
                  </a:cubicBezTo>
                  <a:close/>
                  <a:moveTo>
                    <a:pt x="585" y="1099"/>
                  </a:moveTo>
                  <a:cubicBezTo>
                    <a:pt x="580" y="993"/>
                    <a:pt x="569" y="884"/>
                    <a:pt x="535" y="801"/>
                  </a:cubicBezTo>
                  <a:cubicBezTo>
                    <a:pt x="530" y="910"/>
                    <a:pt x="550" y="1011"/>
                    <a:pt x="585" y="1099"/>
                  </a:cubicBezTo>
                  <a:close/>
                  <a:moveTo>
                    <a:pt x="633" y="1094"/>
                  </a:moveTo>
                  <a:cubicBezTo>
                    <a:pt x="651" y="1078"/>
                    <a:pt x="681" y="1060"/>
                    <a:pt x="675" y="1028"/>
                  </a:cubicBezTo>
                  <a:cubicBezTo>
                    <a:pt x="651" y="1041"/>
                    <a:pt x="641" y="1066"/>
                    <a:pt x="633" y="1094"/>
                  </a:cubicBezTo>
                  <a:close/>
                  <a:moveTo>
                    <a:pt x="462" y="1033"/>
                  </a:moveTo>
                  <a:cubicBezTo>
                    <a:pt x="439" y="1032"/>
                    <a:pt x="408" y="1036"/>
                    <a:pt x="388" y="1033"/>
                  </a:cubicBezTo>
                  <a:cubicBezTo>
                    <a:pt x="368" y="1041"/>
                    <a:pt x="344" y="1037"/>
                    <a:pt x="327" y="1048"/>
                  </a:cubicBezTo>
                  <a:cubicBezTo>
                    <a:pt x="309" y="1061"/>
                    <a:pt x="292" y="1112"/>
                    <a:pt x="292" y="1136"/>
                  </a:cubicBezTo>
                  <a:cubicBezTo>
                    <a:pt x="313" y="1140"/>
                    <a:pt x="329" y="1143"/>
                    <a:pt x="348" y="1149"/>
                  </a:cubicBezTo>
                  <a:cubicBezTo>
                    <a:pt x="349" y="1143"/>
                    <a:pt x="348" y="1127"/>
                    <a:pt x="348" y="1114"/>
                  </a:cubicBezTo>
                  <a:cubicBezTo>
                    <a:pt x="352" y="1110"/>
                    <a:pt x="359" y="1100"/>
                    <a:pt x="367" y="1096"/>
                  </a:cubicBezTo>
                  <a:cubicBezTo>
                    <a:pt x="399" y="1077"/>
                    <a:pt x="486" y="1078"/>
                    <a:pt x="508" y="1106"/>
                  </a:cubicBezTo>
                  <a:cubicBezTo>
                    <a:pt x="515" y="1116"/>
                    <a:pt x="514" y="1129"/>
                    <a:pt x="518" y="1142"/>
                  </a:cubicBezTo>
                  <a:cubicBezTo>
                    <a:pt x="544" y="1143"/>
                    <a:pt x="556" y="1135"/>
                    <a:pt x="571" y="1123"/>
                  </a:cubicBezTo>
                  <a:cubicBezTo>
                    <a:pt x="556" y="1060"/>
                    <a:pt x="520" y="1037"/>
                    <a:pt x="462" y="1033"/>
                  </a:cubicBezTo>
                  <a:close/>
                  <a:moveTo>
                    <a:pt x="691" y="1119"/>
                  </a:moveTo>
                  <a:cubicBezTo>
                    <a:pt x="708" y="1112"/>
                    <a:pt x="721" y="1101"/>
                    <a:pt x="707" y="1091"/>
                  </a:cubicBezTo>
                  <a:cubicBezTo>
                    <a:pt x="682" y="1096"/>
                    <a:pt x="636" y="1095"/>
                    <a:pt x="631" y="1127"/>
                  </a:cubicBezTo>
                  <a:cubicBezTo>
                    <a:pt x="651" y="1136"/>
                    <a:pt x="674" y="1127"/>
                    <a:pt x="691" y="1119"/>
                  </a:cubicBezTo>
                  <a:close/>
                  <a:moveTo>
                    <a:pt x="498" y="1111"/>
                  </a:moveTo>
                  <a:cubicBezTo>
                    <a:pt x="459" y="1087"/>
                    <a:pt x="396" y="1088"/>
                    <a:pt x="362" y="1113"/>
                  </a:cubicBezTo>
                  <a:cubicBezTo>
                    <a:pt x="360" y="1117"/>
                    <a:pt x="358" y="1127"/>
                    <a:pt x="359" y="1131"/>
                  </a:cubicBezTo>
                  <a:cubicBezTo>
                    <a:pt x="369" y="1119"/>
                    <a:pt x="391" y="1126"/>
                    <a:pt x="406" y="1124"/>
                  </a:cubicBezTo>
                  <a:cubicBezTo>
                    <a:pt x="431" y="1122"/>
                    <a:pt x="466" y="1119"/>
                    <a:pt x="503" y="1124"/>
                  </a:cubicBezTo>
                  <a:cubicBezTo>
                    <a:pt x="505" y="1120"/>
                    <a:pt x="498" y="1116"/>
                    <a:pt x="498" y="1111"/>
                  </a:cubicBezTo>
                  <a:close/>
                  <a:moveTo>
                    <a:pt x="615" y="1133"/>
                  </a:moveTo>
                  <a:cubicBezTo>
                    <a:pt x="615" y="1134"/>
                    <a:pt x="621" y="1121"/>
                    <a:pt x="612" y="1116"/>
                  </a:cubicBezTo>
                  <a:cubicBezTo>
                    <a:pt x="607" y="1122"/>
                    <a:pt x="603" y="1122"/>
                    <a:pt x="604" y="1133"/>
                  </a:cubicBezTo>
                  <a:cubicBezTo>
                    <a:pt x="605" y="1135"/>
                    <a:pt x="609" y="1134"/>
                    <a:pt x="611" y="1136"/>
                  </a:cubicBezTo>
                  <a:cubicBezTo>
                    <a:pt x="611" y="1134"/>
                    <a:pt x="614" y="1129"/>
                    <a:pt x="615" y="1133"/>
                  </a:cubicBezTo>
                  <a:close/>
                  <a:moveTo>
                    <a:pt x="213" y="1128"/>
                  </a:moveTo>
                  <a:cubicBezTo>
                    <a:pt x="201" y="1127"/>
                    <a:pt x="190" y="1121"/>
                    <a:pt x="179" y="1119"/>
                  </a:cubicBezTo>
                  <a:cubicBezTo>
                    <a:pt x="158" y="1117"/>
                    <a:pt x="119" y="1119"/>
                    <a:pt x="104" y="1126"/>
                  </a:cubicBezTo>
                  <a:cubicBezTo>
                    <a:pt x="84" y="1135"/>
                    <a:pt x="72" y="1156"/>
                    <a:pt x="53" y="1169"/>
                  </a:cubicBezTo>
                  <a:cubicBezTo>
                    <a:pt x="70" y="1170"/>
                    <a:pt x="80" y="1164"/>
                    <a:pt x="99" y="1168"/>
                  </a:cubicBezTo>
                  <a:cubicBezTo>
                    <a:pt x="103" y="1157"/>
                    <a:pt x="121" y="1131"/>
                    <a:pt x="132" y="1128"/>
                  </a:cubicBezTo>
                  <a:cubicBezTo>
                    <a:pt x="139" y="1126"/>
                    <a:pt x="155" y="1135"/>
                    <a:pt x="168" y="1136"/>
                  </a:cubicBezTo>
                  <a:cubicBezTo>
                    <a:pt x="191" y="1137"/>
                    <a:pt x="213" y="1126"/>
                    <a:pt x="224" y="1139"/>
                  </a:cubicBezTo>
                  <a:cubicBezTo>
                    <a:pt x="225" y="1144"/>
                    <a:pt x="225" y="1150"/>
                    <a:pt x="227" y="1154"/>
                  </a:cubicBezTo>
                  <a:cubicBezTo>
                    <a:pt x="225" y="1161"/>
                    <a:pt x="224" y="1169"/>
                    <a:pt x="221" y="1175"/>
                  </a:cubicBezTo>
                  <a:cubicBezTo>
                    <a:pt x="244" y="1169"/>
                    <a:pt x="257" y="1173"/>
                    <a:pt x="277" y="1172"/>
                  </a:cubicBezTo>
                  <a:cubicBezTo>
                    <a:pt x="258" y="1163"/>
                    <a:pt x="276" y="1147"/>
                    <a:pt x="279" y="1132"/>
                  </a:cubicBezTo>
                  <a:cubicBezTo>
                    <a:pt x="256" y="1128"/>
                    <a:pt x="235" y="1129"/>
                    <a:pt x="213" y="1128"/>
                  </a:cubicBezTo>
                  <a:close/>
                  <a:moveTo>
                    <a:pt x="359" y="1136"/>
                  </a:moveTo>
                  <a:cubicBezTo>
                    <a:pt x="364" y="1152"/>
                    <a:pt x="352" y="1169"/>
                    <a:pt x="353" y="1182"/>
                  </a:cubicBezTo>
                  <a:cubicBezTo>
                    <a:pt x="402" y="1172"/>
                    <a:pt x="454" y="1180"/>
                    <a:pt x="503" y="1174"/>
                  </a:cubicBezTo>
                  <a:cubicBezTo>
                    <a:pt x="503" y="1166"/>
                    <a:pt x="506" y="1154"/>
                    <a:pt x="506" y="1149"/>
                  </a:cubicBezTo>
                  <a:cubicBezTo>
                    <a:pt x="505" y="1144"/>
                    <a:pt x="498" y="1145"/>
                    <a:pt x="501" y="1138"/>
                  </a:cubicBezTo>
                  <a:cubicBezTo>
                    <a:pt x="505" y="1137"/>
                    <a:pt x="508" y="1142"/>
                    <a:pt x="508" y="1137"/>
                  </a:cubicBezTo>
                  <a:cubicBezTo>
                    <a:pt x="460" y="1124"/>
                    <a:pt x="415" y="1139"/>
                    <a:pt x="359" y="1136"/>
                  </a:cubicBezTo>
                  <a:close/>
                  <a:moveTo>
                    <a:pt x="516" y="1152"/>
                  </a:moveTo>
                  <a:cubicBezTo>
                    <a:pt x="534" y="1164"/>
                    <a:pt x="561" y="1149"/>
                    <a:pt x="579" y="1138"/>
                  </a:cubicBezTo>
                  <a:cubicBezTo>
                    <a:pt x="577" y="1135"/>
                    <a:pt x="582" y="1133"/>
                    <a:pt x="579" y="1132"/>
                  </a:cubicBezTo>
                  <a:cubicBezTo>
                    <a:pt x="566" y="1143"/>
                    <a:pt x="533" y="1151"/>
                    <a:pt x="516" y="1152"/>
                  </a:cubicBezTo>
                  <a:close/>
                  <a:moveTo>
                    <a:pt x="826" y="1147"/>
                  </a:moveTo>
                  <a:cubicBezTo>
                    <a:pt x="808" y="1139"/>
                    <a:pt x="792" y="1144"/>
                    <a:pt x="770" y="1144"/>
                  </a:cubicBezTo>
                  <a:cubicBezTo>
                    <a:pt x="739" y="1144"/>
                    <a:pt x="706" y="1138"/>
                    <a:pt x="675" y="1143"/>
                  </a:cubicBezTo>
                  <a:cubicBezTo>
                    <a:pt x="670" y="1137"/>
                    <a:pt x="660" y="1135"/>
                    <a:pt x="655" y="1142"/>
                  </a:cubicBezTo>
                  <a:cubicBezTo>
                    <a:pt x="670" y="1148"/>
                    <a:pt x="681" y="1160"/>
                    <a:pt x="689" y="1173"/>
                  </a:cubicBezTo>
                  <a:cubicBezTo>
                    <a:pt x="705" y="1172"/>
                    <a:pt x="708" y="1174"/>
                    <a:pt x="721" y="1172"/>
                  </a:cubicBezTo>
                  <a:cubicBezTo>
                    <a:pt x="714" y="1145"/>
                    <a:pt x="736" y="1148"/>
                    <a:pt x="757" y="1149"/>
                  </a:cubicBezTo>
                  <a:cubicBezTo>
                    <a:pt x="776" y="1151"/>
                    <a:pt x="797" y="1148"/>
                    <a:pt x="815" y="1150"/>
                  </a:cubicBezTo>
                  <a:cubicBezTo>
                    <a:pt x="828" y="1159"/>
                    <a:pt x="840" y="1190"/>
                    <a:pt x="864" y="1177"/>
                  </a:cubicBezTo>
                  <a:cubicBezTo>
                    <a:pt x="849" y="1168"/>
                    <a:pt x="842" y="1153"/>
                    <a:pt x="826" y="1147"/>
                  </a:cubicBezTo>
                  <a:close/>
                  <a:moveTo>
                    <a:pt x="140" y="1141"/>
                  </a:moveTo>
                  <a:cubicBezTo>
                    <a:pt x="133" y="1145"/>
                    <a:pt x="115" y="1150"/>
                    <a:pt x="118" y="1158"/>
                  </a:cubicBezTo>
                  <a:cubicBezTo>
                    <a:pt x="160" y="1158"/>
                    <a:pt x="178" y="1157"/>
                    <a:pt x="215" y="1158"/>
                  </a:cubicBezTo>
                  <a:cubicBezTo>
                    <a:pt x="215" y="1154"/>
                    <a:pt x="219" y="1153"/>
                    <a:pt x="218" y="1148"/>
                  </a:cubicBezTo>
                  <a:cubicBezTo>
                    <a:pt x="191" y="1142"/>
                    <a:pt x="167" y="1148"/>
                    <a:pt x="140" y="1141"/>
                  </a:cubicBezTo>
                  <a:close/>
                  <a:moveTo>
                    <a:pt x="585" y="1182"/>
                  </a:moveTo>
                  <a:cubicBezTo>
                    <a:pt x="605" y="1179"/>
                    <a:pt x="624" y="1176"/>
                    <a:pt x="645" y="1175"/>
                  </a:cubicBezTo>
                  <a:cubicBezTo>
                    <a:pt x="639" y="1160"/>
                    <a:pt x="617" y="1141"/>
                    <a:pt x="597" y="1143"/>
                  </a:cubicBezTo>
                  <a:cubicBezTo>
                    <a:pt x="605" y="1156"/>
                    <a:pt x="602" y="1178"/>
                    <a:pt x="585" y="1182"/>
                  </a:cubicBezTo>
                  <a:close/>
                  <a:moveTo>
                    <a:pt x="655" y="1174"/>
                  </a:moveTo>
                  <a:cubicBezTo>
                    <a:pt x="665" y="1173"/>
                    <a:pt x="671" y="1174"/>
                    <a:pt x="678" y="1172"/>
                  </a:cubicBezTo>
                  <a:cubicBezTo>
                    <a:pt x="668" y="1157"/>
                    <a:pt x="648" y="1142"/>
                    <a:pt x="630" y="1144"/>
                  </a:cubicBezTo>
                  <a:cubicBezTo>
                    <a:pt x="639" y="1153"/>
                    <a:pt x="648" y="1163"/>
                    <a:pt x="655" y="1174"/>
                  </a:cubicBezTo>
                  <a:close/>
                  <a:moveTo>
                    <a:pt x="288" y="1147"/>
                  </a:moveTo>
                  <a:cubicBezTo>
                    <a:pt x="285" y="1151"/>
                    <a:pt x="285" y="1162"/>
                    <a:pt x="288" y="1167"/>
                  </a:cubicBezTo>
                  <a:cubicBezTo>
                    <a:pt x="304" y="1170"/>
                    <a:pt x="317" y="1173"/>
                    <a:pt x="337" y="1173"/>
                  </a:cubicBezTo>
                  <a:cubicBezTo>
                    <a:pt x="341" y="1168"/>
                    <a:pt x="347" y="1165"/>
                    <a:pt x="347" y="1155"/>
                  </a:cubicBezTo>
                  <a:cubicBezTo>
                    <a:pt x="326" y="1152"/>
                    <a:pt x="311" y="1153"/>
                    <a:pt x="288" y="1147"/>
                  </a:cubicBezTo>
                  <a:close/>
                  <a:moveTo>
                    <a:pt x="584" y="1149"/>
                  </a:moveTo>
                  <a:cubicBezTo>
                    <a:pt x="572" y="1158"/>
                    <a:pt x="539" y="1172"/>
                    <a:pt x="516" y="1163"/>
                  </a:cubicBezTo>
                  <a:cubicBezTo>
                    <a:pt x="517" y="1167"/>
                    <a:pt x="514" y="1167"/>
                    <a:pt x="515" y="1172"/>
                  </a:cubicBezTo>
                  <a:cubicBezTo>
                    <a:pt x="518" y="1172"/>
                    <a:pt x="520" y="1172"/>
                    <a:pt x="523" y="1172"/>
                  </a:cubicBezTo>
                  <a:cubicBezTo>
                    <a:pt x="522" y="1175"/>
                    <a:pt x="527" y="1176"/>
                    <a:pt x="524" y="1179"/>
                  </a:cubicBezTo>
                  <a:cubicBezTo>
                    <a:pt x="547" y="1183"/>
                    <a:pt x="578" y="1179"/>
                    <a:pt x="590" y="1164"/>
                  </a:cubicBezTo>
                  <a:cubicBezTo>
                    <a:pt x="586" y="1158"/>
                    <a:pt x="589" y="1152"/>
                    <a:pt x="584" y="1149"/>
                  </a:cubicBezTo>
                  <a:close/>
                  <a:moveTo>
                    <a:pt x="810" y="1164"/>
                  </a:moveTo>
                  <a:cubicBezTo>
                    <a:pt x="785" y="1159"/>
                    <a:pt x="758" y="1160"/>
                    <a:pt x="742" y="1159"/>
                  </a:cubicBezTo>
                  <a:cubicBezTo>
                    <a:pt x="739" y="1159"/>
                    <a:pt x="730" y="1160"/>
                    <a:pt x="731" y="1168"/>
                  </a:cubicBezTo>
                  <a:cubicBezTo>
                    <a:pt x="737" y="1165"/>
                    <a:pt x="737" y="1171"/>
                    <a:pt x="742" y="1174"/>
                  </a:cubicBezTo>
                  <a:cubicBezTo>
                    <a:pt x="767" y="1175"/>
                    <a:pt x="796" y="1180"/>
                    <a:pt x="820" y="1175"/>
                  </a:cubicBezTo>
                  <a:cubicBezTo>
                    <a:pt x="819" y="1170"/>
                    <a:pt x="810" y="1171"/>
                    <a:pt x="810" y="1164"/>
                  </a:cubicBezTo>
                  <a:close/>
                  <a:moveTo>
                    <a:pt x="110" y="1167"/>
                  </a:moveTo>
                  <a:cubicBezTo>
                    <a:pt x="111" y="1170"/>
                    <a:pt x="105" y="1173"/>
                    <a:pt x="108" y="1175"/>
                  </a:cubicBezTo>
                  <a:cubicBezTo>
                    <a:pt x="112" y="1172"/>
                    <a:pt x="124" y="1177"/>
                    <a:pt x="127" y="1172"/>
                  </a:cubicBezTo>
                  <a:cubicBezTo>
                    <a:pt x="147" y="1181"/>
                    <a:pt x="183" y="1179"/>
                    <a:pt x="203" y="1182"/>
                  </a:cubicBezTo>
                  <a:cubicBezTo>
                    <a:pt x="203" y="1176"/>
                    <a:pt x="209" y="1176"/>
                    <a:pt x="209" y="1170"/>
                  </a:cubicBezTo>
                  <a:cubicBezTo>
                    <a:pt x="169" y="1165"/>
                    <a:pt x="143" y="1171"/>
                    <a:pt x="110" y="1167"/>
                  </a:cubicBezTo>
                  <a:close/>
                  <a:moveTo>
                    <a:pt x="43" y="1177"/>
                  </a:moveTo>
                  <a:cubicBezTo>
                    <a:pt x="36" y="1188"/>
                    <a:pt x="22" y="1198"/>
                    <a:pt x="20" y="1210"/>
                  </a:cubicBezTo>
                  <a:cubicBezTo>
                    <a:pt x="25" y="1198"/>
                    <a:pt x="42" y="1194"/>
                    <a:pt x="57" y="1193"/>
                  </a:cubicBezTo>
                  <a:cubicBezTo>
                    <a:pt x="108" y="1187"/>
                    <a:pt x="147" y="1198"/>
                    <a:pt x="196" y="1193"/>
                  </a:cubicBezTo>
                  <a:cubicBezTo>
                    <a:pt x="156" y="1194"/>
                    <a:pt x="132" y="1181"/>
                    <a:pt x="99" y="1187"/>
                  </a:cubicBezTo>
                  <a:cubicBezTo>
                    <a:pt x="97" y="1183"/>
                    <a:pt x="94" y="1180"/>
                    <a:pt x="92" y="1177"/>
                  </a:cubicBezTo>
                  <a:cubicBezTo>
                    <a:pt x="78" y="1174"/>
                    <a:pt x="55" y="1178"/>
                    <a:pt x="43" y="1177"/>
                  </a:cubicBezTo>
                  <a:close/>
                  <a:moveTo>
                    <a:pt x="249" y="1182"/>
                  </a:moveTo>
                  <a:cubicBezTo>
                    <a:pt x="236" y="1182"/>
                    <a:pt x="216" y="1182"/>
                    <a:pt x="210" y="1197"/>
                  </a:cubicBezTo>
                  <a:cubicBezTo>
                    <a:pt x="253" y="1198"/>
                    <a:pt x="318" y="1206"/>
                    <a:pt x="367" y="1194"/>
                  </a:cubicBezTo>
                  <a:cubicBezTo>
                    <a:pt x="371" y="1196"/>
                    <a:pt x="373" y="1200"/>
                    <a:pt x="377" y="1202"/>
                  </a:cubicBezTo>
                  <a:cubicBezTo>
                    <a:pt x="463" y="1204"/>
                    <a:pt x="568" y="1203"/>
                    <a:pt x="661" y="1197"/>
                  </a:cubicBezTo>
                  <a:cubicBezTo>
                    <a:pt x="659" y="1191"/>
                    <a:pt x="657" y="1187"/>
                    <a:pt x="653" y="1184"/>
                  </a:cubicBezTo>
                  <a:cubicBezTo>
                    <a:pt x="635" y="1189"/>
                    <a:pt x="621" y="1189"/>
                    <a:pt x="605" y="1189"/>
                  </a:cubicBezTo>
                  <a:cubicBezTo>
                    <a:pt x="595" y="1189"/>
                    <a:pt x="585" y="1193"/>
                    <a:pt x="577" y="1193"/>
                  </a:cubicBezTo>
                  <a:cubicBezTo>
                    <a:pt x="573" y="1193"/>
                    <a:pt x="569" y="1189"/>
                    <a:pt x="565" y="1189"/>
                  </a:cubicBezTo>
                  <a:cubicBezTo>
                    <a:pt x="546" y="1188"/>
                    <a:pt x="532" y="1197"/>
                    <a:pt x="515" y="1189"/>
                  </a:cubicBezTo>
                  <a:cubicBezTo>
                    <a:pt x="511" y="1187"/>
                    <a:pt x="508" y="1184"/>
                    <a:pt x="506" y="1184"/>
                  </a:cubicBezTo>
                  <a:cubicBezTo>
                    <a:pt x="487" y="1181"/>
                    <a:pt x="463" y="1187"/>
                    <a:pt x="440" y="1188"/>
                  </a:cubicBezTo>
                  <a:cubicBezTo>
                    <a:pt x="400" y="1189"/>
                    <a:pt x="373" y="1188"/>
                    <a:pt x="335" y="1192"/>
                  </a:cubicBezTo>
                  <a:cubicBezTo>
                    <a:pt x="333" y="1188"/>
                    <a:pt x="334" y="1187"/>
                    <a:pt x="336" y="1184"/>
                  </a:cubicBezTo>
                  <a:cubicBezTo>
                    <a:pt x="305" y="1183"/>
                    <a:pt x="277" y="1181"/>
                    <a:pt x="249" y="1182"/>
                  </a:cubicBezTo>
                  <a:close/>
                  <a:moveTo>
                    <a:pt x="697" y="1183"/>
                  </a:moveTo>
                  <a:cubicBezTo>
                    <a:pt x="702" y="1211"/>
                    <a:pt x="728" y="1192"/>
                    <a:pt x="748" y="1200"/>
                  </a:cubicBezTo>
                  <a:cubicBezTo>
                    <a:pt x="739" y="1195"/>
                    <a:pt x="739" y="1188"/>
                    <a:pt x="731" y="1182"/>
                  </a:cubicBezTo>
                  <a:cubicBezTo>
                    <a:pt x="718" y="1183"/>
                    <a:pt x="707" y="1184"/>
                    <a:pt x="697" y="1183"/>
                  </a:cubicBezTo>
                  <a:close/>
                  <a:moveTo>
                    <a:pt x="670" y="1197"/>
                  </a:moveTo>
                  <a:cubicBezTo>
                    <a:pt x="680" y="1197"/>
                    <a:pt x="683" y="1195"/>
                    <a:pt x="692" y="1195"/>
                  </a:cubicBezTo>
                  <a:cubicBezTo>
                    <a:pt x="691" y="1190"/>
                    <a:pt x="689" y="1185"/>
                    <a:pt x="684" y="1183"/>
                  </a:cubicBezTo>
                  <a:cubicBezTo>
                    <a:pt x="678" y="1186"/>
                    <a:pt x="670" y="1184"/>
                    <a:pt x="663" y="1183"/>
                  </a:cubicBezTo>
                  <a:cubicBezTo>
                    <a:pt x="664" y="1189"/>
                    <a:pt x="670" y="1190"/>
                    <a:pt x="670" y="1197"/>
                  </a:cubicBezTo>
                  <a:close/>
                  <a:moveTo>
                    <a:pt x="775" y="1188"/>
                  </a:moveTo>
                  <a:cubicBezTo>
                    <a:pt x="769" y="1187"/>
                    <a:pt x="763" y="1185"/>
                    <a:pt x="758" y="1185"/>
                  </a:cubicBezTo>
                  <a:cubicBezTo>
                    <a:pt x="770" y="1190"/>
                    <a:pt x="783" y="1191"/>
                    <a:pt x="797" y="1193"/>
                  </a:cubicBezTo>
                  <a:cubicBezTo>
                    <a:pt x="810" y="1195"/>
                    <a:pt x="826" y="1200"/>
                    <a:pt x="840" y="1193"/>
                  </a:cubicBezTo>
                  <a:cubicBezTo>
                    <a:pt x="825" y="1181"/>
                    <a:pt x="797" y="1189"/>
                    <a:pt x="775" y="1188"/>
                  </a:cubicBezTo>
                  <a:close/>
                  <a:moveTo>
                    <a:pt x="873" y="1187"/>
                  </a:moveTo>
                  <a:cubicBezTo>
                    <a:pt x="870" y="1192"/>
                    <a:pt x="857" y="1188"/>
                    <a:pt x="853" y="1190"/>
                  </a:cubicBezTo>
                  <a:cubicBezTo>
                    <a:pt x="860" y="1192"/>
                    <a:pt x="860" y="1203"/>
                    <a:pt x="860" y="1208"/>
                  </a:cubicBezTo>
                  <a:cubicBezTo>
                    <a:pt x="871" y="1206"/>
                    <a:pt x="887" y="1212"/>
                    <a:pt x="901" y="1212"/>
                  </a:cubicBezTo>
                  <a:cubicBezTo>
                    <a:pt x="894" y="1200"/>
                    <a:pt x="884" y="1193"/>
                    <a:pt x="873" y="1187"/>
                  </a:cubicBezTo>
                  <a:close/>
                  <a:moveTo>
                    <a:pt x="554" y="1215"/>
                  </a:moveTo>
                  <a:cubicBezTo>
                    <a:pt x="532" y="1212"/>
                    <a:pt x="509" y="1212"/>
                    <a:pt x="489" y="1213"/>
                  </a:cubicBezTo>
                  <a:cubicBezTo>
                    <a:pt x="437" y="1214"/>
                    <a:pt x="376" y="1204"/>
                    <a:pt x="321" y="1215"/>
                  </a:cubicBezTo>
                  <a:cubicBezTo>
                    <a:pt x="324" y="1212"/>
                    <a:pt x="320" y="1212"/>
                    <a:pt x="318" y="1210"/>
                  </a:cubicBezTo>
                  <a:cubicBezTo>
                    <a:pt x="290" y="1212"/>
                    <a:pt x="268" y="1210"/>
                    <a:pt x="242" y="1209"/>
                  </a:cubicBezTo>
                  <a:cubicBezTo>
                    <a:pt x="217" y="1208"/>
                    <a:pt x="189" y="1206"/>
                    <a:pt x="152" y="1205"/>
                  </a:cubicBezTo>
                  <a:cubicBezTo>
                    <a:pt x="135" y="1205"/>
                    <a:pt x="120" y="1202"/>
                    <a:pt x="105" y="1203"/>
                  </a:cubicBezTo>
                  <a:cubicBezTo>
                    <a:pt x="98" y="1203"/>
                    <a:pt x="89" y="1205"/>
                    <a:pt x="79" y="1205"/>
                  </a:cubicBezTo>
                  <a:cubicBezTo>
                    <a:pt x="69" y="1205"/>
                    <a:pt x="57" y="1202"/>
                    <a:pt x="49" y="1204"/>
                  </a:cubicBezTo>
                  <a:cubicBezTo>
                    <a:pt x="34" y="1207"/>
                    <a:pt x="27" y="1219"/>
                    <a:pt x="15" y="1224"/>
                  </a:cubicBezTo>
                  <a:cubicBezTo>
                    <a:pt x="19" y="1307"/>
                    <a:pt x="31" y="1391"/>
                    <a:pt x="39" y="1463"/>
                  </a:cubicBezTo>
                  <a:cubicBezTo>
                    <a:pt x="42" y="1484"/>
                    <a:pt x="45" y="1507"/>
                    <a:pt x="48" y="1529"/>
                  </a:cubicBezTo>
                  <a:cubicBezTo>
                    <a:pt x="55" y="1575"/>
                    <a:pt x="64" y="1620"/>
                    <a:pt x="68" y="1666"/>
                  </a:cubicBezTo>
                  <a:cubicBezTo>
                    <a:pt x="73" y="1673"/>
                    <a:pt x="73" y="1674"/>
                    <a:pt x="77" y="1683"/>
                  </a:cubicBezTo>
                  <a:cubicBezTo>
                    <a:pt x="85" y="1688"/>
                    <a:pt x="91" y="1696"/>
                    <a:pt x="98" y="1702"/>
                  </a:cubicBezTo>
                  <a:cubicBezTo>
                    <a:pt x="110" y="1702"/>
                    <a:pt x="123" y="1706"/>
                    <a:pt x="132" y="1708"/>
                  </a:cubicBezTo>
                  <a:cubicBezTo>
                    <a:pt x="157" y="1714"/>
                    <a:pt x="185" y="1710"/>
                    <a:pt x="213" y="1711"/>
                  </a:cubicBezTo>
                  <a:cubicBezTo>
                    <a:pt x="267" y="1713"/>
                    <a:pt x="325" y="1721"/>
                    <a:pt x="378" y="1720"/>
                  </a:cubicBezTo>
                  <a:cubicBezTo>
                    <a:pt x="417" y="1718"/>
                    <a:pt x="449" y="1720"/>
                    <a:pt x="486" y="1720"/>
                  </a:cubicBezTo>
                  <a:cubicBezTo>
                    <a:pt x="513" y="1719"/>
                    <a:pt x="540" y="1722"/>
                    <a:pt x="566" y="1722"/>
                  </a:cubicBezTo>
                  <a:cubicBezTo>
                    <a:pt x="592" y="1723"/>
                    <a:pt x="618" y="1718"/>
                    <a:pt x="642" y="1717"/>
                  </a:cubicBezTo>
                  <a:cubicBezTo>
                    <a:pt x="693" y="1716"/>
                    <a:pt x="737" y="1721"/>
                    <a:pt x="785" y="1713"/>
                  </a:cubicBezTo>
                  <a:cubicBezTo>
                    <a:pt x="812" y="1718"/>
                    <a:pt x="844" y="1714"/>
                    <a:pt x="873" y="1705"/>
                  </a:cubicBezTo>
                  <a:cubicBezTo>
                    <a:pt x="887" y="1626"/>
                    <a:pt x="901" y="1542"/>
                    <a:pt x="905" y="1457"/>
                  </a:cubicBezTo>
                  <a:cubicBezTo>
                    <a:pt x="907" y="1416"/>
                    <a:pt x="905" y="1374"/>
                    <a:pt x="906" y="1331"/>
                  </a:cubicBezTo>
                  <a:cubicBezTo>
                    <a:pt x="907" y="1297"/>
                    <a:pt x="912" y="1253"/>
                    <a:pt x="904" y="1224"/>
                  </a:cubicBezTo>
                  <a:cubicBezTo>
                    <a:pt x="835" y="1213"/>
                    <a:pt x="768" y="1213"/>
                    <a:pt x="711" y="1212"/>
                  </a:cubicBezTo>
                  <a:cubicBezTo>
                    <a:pt x="708" y="1216"/>
                    <a:pt x="718" y="1225"/>
                    <a:pt x="712" y="1230"/>
                  </a:cubicBezTo>
                  <a:cubicBezTo>
                    <a:pt x="707" y="1221"/>
                    <a:pt x="699" y="1213"/>
                    <a:pt x="698" y="1205"/>
                  </a:cubicBezTo>
                  <a:cubicBezTo>
                    <a:pt x="687" y="1207"/>
                    <a:pt x="685" y="1203"/>
                    <a:pt x="676" y="1208"/>
                  </a:cubicBezTo>
                  <a:cubicBezTo>
                    <a:pt x="686" y="1230"/>
                    <a:pt x="694" y="1257"/>
                    <a:pt x="688" y="1286"/>
                  </a:cubicBezTo>
                  <a:cubicBezTo>
                    <a:pt x="685" y="1304"/>
                    <a:pt x="680" y="1322"/>
                    <a:pt x="683" y="1339"/>
                  </a:cubicBezTo>
                  <a:cubicBezTo>
                    <a:pt x="688" y="1361"/>
                    <a:pt x="704" y="1372"/>
                    <a:pt x="704" y="1393"/>
                  </a:cubicBezTo>
                  <a:cubicBezTo>
                    <a:pt x="693" y="1380"/>
                    <a:pt x="685" y="1367"/>
                    <a:pt x="680" y="1352"/>
                  </a:cubicBezTo>
                  <a:cubicBezTo>
                    <a:pt x="665" y="1311"/>
                    <a:pt x="697" y="1246"/>
                    <a:pt x="666" y="1207"/>
                  </a:cubicBezTo>
                  <a:cubicBezTo>
                    <a:pt x="628" y="1209"/>
                    <a:pt x="589" y="1206"/>
                    <a:pt x="554" y="12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3923928" y="195989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谢谢观赏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940152" y="1046439"/>
            <a:ext cx="864096" cy="1829457"/>
            <a:chOff x="5940152" y="1046439"/>
            <a:chExt cx="864096" cy="1829457"/>
          </a:xfrm>
        </p:grpSpPr>
        <p:cxnSp>
          <p:nvCxnSpPr>
            <p:cNvPr id="5169" name="直接连接符 5168"/>
            <p:cNvCxnSpPr/>
            <p:nvPr/>
          </p:nvCxnSpPr>
          <p:spPr>
            <a:xfrm flipV="1">
              <a:off x="5940152" y="1046439"/>
              <a:ext cx="504056" cy="373183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2" name="直接连接符 5171"/>
            <p:cNvCxnSpPr/>
            <p:nvPr/>
          </p:nvCxnSpPr>
          <p:spPr>
            <a:xfrm flipV="1">
              <a:off x="6084168" y="1959682"/>
              <a:ext cx="720080" cy="72008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4" name="直接连接符 5173"/>
            <p:cNvCxnSpPr/>
            <p:nvPr/>
          </p:nvCxnSpPr>
          <p:spPr>
            <a:xfrm>
              <a:off x="6069285" y="2633971"/>
              <a:ext cx="720080" cy="241925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2495968" y="1096660"/>
            <a:ext cx="734963" cy="1728960"/>
            <a:chOff x="2495968" y="1096660"/>
            <a:chExt cx="734963" cy="1728960"/>
          </a:xfrm>
        </p:grpSpPr>
        <p:cxnSp>
          <p:nvCxnSpPr>
            <p:cNvPr id="67" name="直接连接符 66"/>
            <p:cNvCxnSpPr/>
            <p:nvPr/>
          </p:nvCxnSpPr>
          <p:spPr>
            <a:xfrm flipH="1" flipV="1">
              <a:off x="2674221" y="1096660"/>
              <a:ext cx="504056" cy="373183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 flipV="1">
              <a:off x="2510851" y="1909406"/>
              <a:ext cx="720080" cy="72008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2495968" y="2583695"/>
              <a:ext cx="720080" cy="241925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632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10">
        <p:fade/>
      </p:transition>
    </mc:Choice>
    <mc:Fallback xmlns="">
      <p:transition spd="med" advTm="57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1" grpId="0" animBg="1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3648" y="1880521"/>
            <a:ext cx="6686224" cy="1006540"/>
            <a:chOff x="1403648" y="1880521"/>
            <a:chExt cx="6686224" cy="1006540"/>
          </a:xfrm>
        </p:grpSpPr>
        <p:grpSp>
          <p:nvGrpSpPr>
            <p:cNvPr id="7" name="组合 6"/>
            <p:cNvGrpSpPr/>
            <p:nvPr/>
          </p:nvGrpSpPr>
          <p:grpSpPr>
            <a:xfrm>
              <a:off x="2915888" y="1881935"/>
              <a:ext cx="5173984" cy="1005126"/>
              <a:chOff x="2905506" y="1814920"/>
              <a:chExt cx="5173984" cy="1005126"/>
            </a:xfrm>
          </p:grpSpPr>
          <p:sp>
            <p:nvSpPr>
              <p:cNvPr id="3" name="矩形 2"/>
              <p:cNvSpPr/>
              <p:nvPr/>
            </p:nvSpPr>
            <p:spPr>
              <a:xfrm rot="217714">
                <a:off x="2905506" y="1814920"/>
                <a:ext cx="72008" cy="864096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217714">
                <a:off x="2975385" y="2028790"/>
                <a:ext cx="5104105" cy="791256"/>
              </a:xfrm>
              <a:custGeom>
                <a:avLst/>
                <a:gdLst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5040560 w 5040560"/>
                  <a:gd name="connsiteY2" fmla="*/ 720080 h 720080"/>
                  <a:gd name="connsiteX3" fmla="*/ 0 w 5040560"/>
                  <a:gd name="connsiteY3" fmla="*/ 720080 h 720080"/>
                  <a:gd name="connsiteX4" fmla="*/ 0 w 5040560"/>
                  <a:gd name="connsiteY4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5030316 w 5040560"/>
                  <a:gd name="connsiteY2" fmla="*/ 3634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4506441 w 5040560"/>
                  <a:gd name="connsiteY2" fmla="*/ 4015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4506441 w 5040560"/>
                  <a:gd name="connsiteY2" fmla="*/ 4015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6875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687580 h 801880"/>
                  <a:gd name="connsiteX5" fmla="*/ 0 w 5040560"/>
                  <a:gd name="connsiteY5" fmla="*/ 81800 h 801880"/>
                  <a:gd name="connsiteX0" fmla="*/ 0 w 5040560"/>
                  <a:gd name="connsiteY0" fmla="*/ 81800 h 806524"/>
                  <a:gd name="connsiteX1" fmla="*/ 5040560 w 5040560"/>
                  <a:gd name="connsiteY1" fmla="*/ 81800 h 806524"/>
                  <a:gd name="connsiteX2" fmla="*/ 4506441 w 5040560"/>
                  <a:gd name="connsiteY2" fmla="*/ 483363 h 806524"/>
                  <a:gd name="connsiteX3" fmla="*/ 5040560 w 5040560"/>
                  <a:gd name="connsiteY3" fmla="*/ 801880 h 806524"/>
                  <a:gd name="connsiteX4" fmla="*/ 0 w 5040560"/>
                  <a:gd name="connsiteY4" fmla="*/ 687580 h 806524"/>
                  <a:gd name="connsiteX5" fmla="*/ 0 w 5040560"/>
                  <a:gd name="connsiteY5" fmla="*/ 81800 h 806524"/>
                  <a:gd name="connsiteX0" fmla="*/ 0 w 5040560"/>
                  <a:gd name="connsiteY0" fmla="*/ 81800 h 806713"/>
                  <a:gd name="connsiteX1" fmla="*/ 5040560 w 5040560"/>
                  <a:gd name="connsiteY1" fmla="*/ 81800 h 806713"/>
                  <a:gd name="connsiteX2" fmla="*/ 4506441 w 5040560"/>
                  <a:gd name="connsiteY2" fmla="*/ 483363 h 806713"/>
                  <a:gd name="connsiteX3" fmla="*/ 5040560 w 5040560"/>
                  <a:gd name="connsiteY3" fmla="*/ 801880 h 806713"/>
                  <a:gd name="connsiteX4" fmla="*/ 0 w 5040560"/>
                  <a:gd name="connsiteY4" fmla="*/ 687580 h 806713"/>
                  <a:gd name="connsiteX5" fmla="*/ 0 w 5040560"/>
                  <a:gd name="connsiteY5" fmla="*/ 81800 h 806713"/>
                  <a:gd name="connsiteX0" fmla="*/ 0 w 5040560"/>
                  <a:gd name="connsiteY0" fmla="*/ 66343 h 791256"/>
                  <a:gd name="connsiteX1" fmla="*/ 5040560 w 5040560"/>
                  <a:gd name="connsiteY1" fmla="*/ 66343 h 791256"/>
                  <a:gd name="connsiteX2" fmla="*/ 4506441 w 5040560"/>
                  <a:gd name="connsiteY2" fmla="*/ 467906 h 791256"/>
                  <a:gd name="connsiteX3" fmla="*/ 5040560 w 5040560"/>
                  <a:gd name="connsiteY3" fmla="*/ 786423 h 791256"/>
                  <a:gd name="connsiteX4" fmla="*/ 0 w 5040560"/>
                  <a:gd name="connsiteY4" fmla="*/ 672123 h 791256"/>
                  <a:gd name="connsiteX5" fmla="*/ 0 w 5040560"/>
                  <a:gd name="connsiteY5" fmla="*/ 66343 h 79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0560" h="791256">
                    <a:moveTo>
                      <a:pt x="0" y="66343"/>
                    </a:moveTo>
                    <a:cubicBezTo>
                      <a:pt x="1701686" y="-170652"/>
                      <a:pt x="3303223" y="323518"/>
                      <a:pt x="5040560" y="66343"/>
                    </a:cubicBezTo>
                    <a:lnTo>
                      <a:pt x="4506441" y="467906"/>
                    </a:lnTo>
                    <a:lnTo>
                      <a:pt x="5040560" y="786423"/>
                    </a:lnTo>
                    <a:cubicBezTo>
                      <a:pt x="3846148" y="843573"/>
                      <a:pt x="843547" y="368954"/>
                      <a:pt x="0" y="672123"/>
                    </a:cubicBezTo>
                    <a:lnTo>
                      <a:pt x="0" y="66343"/>
                    </a:lnTo>
                    <a:close/>
                  </a:path>
                </a:pathLst>
              </a:custGeom>
              <a:ln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3" name="直接连接符 22"/>
            <p:cNvCxnSpPr>
              <a:endCxn id="3" idx="1"/>
            </p:cNvCxnSpPr>
            <p:nvPr/>
          </p:nvCxnSpPr>
          <p:spPr>
            <a:xfrm>
              <a:off x="1835696" y="2178648"/>
              <a:ext cx="1080264" cy="133056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5" descr="C:\Users\ABC\Desktop\Nipic_10605672_20121226090435540320.pn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1403648" y="1880521"/>
              <a:ext cx="1177850" cy="675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Freeform 16"/>
          <p:cNvSpPr>
            <a:spLocks noEditPoints="1"/>
          </p:cNvSpPr>
          <p:nvPr/>
        </p:nvSpPr>
        <p:spPr bwMode="auto">
          <a:xfrm>
            <a:off x="5841248" y="3169593"/>
            <a:ext cx="232031" cy="278696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4" name="Freeform 16"/>
          <p:cNvSpPr>
            <a:spLocks noEditPoints="1"/>
          </p:cNvSpPr>
          <p:nvPr/>
        </p:nvSpPr>
        <p:spPr bwMode="auto">
          <a:xfrm rot="584553">
            <a:off x="6603354" y="3070179"/>
            <a:ext cx="246816" cy="296455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151092" y="787985"/>
            <a:ext cx="1044643" cy="1027641"/>
            <a:chOff x="1151092" y="787985"/>
            <a:chExt cx="1044643" cy="1027641"/>
          </a:xfrm>
        </p:grpSpPr>
        <p:sp>
          <p:nvSpPr>
            <p:cNvPr id="29" name="Freeform 90"/>
            <p:cNvSpPr>
              <a:spLocks noEditPoints="1"/>
            </p:cNvSpPr>
            <p:nvPr/>
          </p:nvSpPr>
          <p:spPr bwMode="auto">
            <a:xfrm>
              <a:off x="1151092" y="787985"/>
              <a:ext cx="1044643" cy="1027641"/>
            </a:xfrm>
            <a:custGeom>
              <a:avLst/>
              <a:gdLst>
                <a:gd name="T0" fmla="*/ 203 w 234"/>
                <a:gd name="T1" fmla="*/ 32 h 230"/>
                <a:gd name="T2" fmla="*/ 60 w 234"/>
                <a:gd name="T3" fmla="*/ 208 h 230"/>
                <a:gd name="T4" fmla="*/ 125 w 234"/>
                <a:gd name="T5" fmla="*/ 8 h 230"/>
                <a:gd name="T6" fmla="*/ 148 w 234"/>
                <a:gd name="T7" fmla="*/ 14 h 230"/>
                <a:gd name="T8" fmla="*/ 168 w 234"/>
                <a:gd name="T9" fmla="*/ 15 h 230"/>
                <a:gd name="T10" fmla="*/ 157 w 234"/>
                <a:gd name="T11" fmla="*/ 18 h 230"/>
                <a:gd name="T12" fmla="*/ 140 w 234"/>
                <a:gd name="T13" fmla="*/ 19 h 230"/>
                <a:gd name="T14" fmla="*/ 119 w 234"/>
                <a:gd name="T15" fmla="*/ 20 h 230"/>
                <a:gd name="T16" fmla="*/ 101 w 234"/>
                <a:gd name="T17" fmla="*/ 20 h 230"/>
                <a:gd name="T18" fmla="*/ 180 w 234"/>
                <a:gd name="T19" fmla="*/ 25 h 230"/>
                <a:gd name="T20" fmla="*/ 191 w 234"/>
                <a:gd name="T21" fmla="*/ 113 h 230"/>
                <a:gd name="T22" fmla="*/ 189 w 234"/>
                <a:gd name="T23" fmla="*/ 25 h 230"/>
                <a:gd name="T24" fmla="*/ 185 w 234"/>
                <a:gd name="T25" fmla="*/ 25 h 230"/>
                <a:gd name="T26" fmla="*/ 188 w 234"/>
                <a:gd name="T27" fmla="*/ 28 h 230"/>
                <a:gd name="T28" fmla="*/ 175 w 234"/>
                <a:gd name="T29" fmla="*/ 32 h 230"/>
                <a:gd name="T30" fmla="*/ 40 w 234"/>
                <a:gd name="T31" fmla="*/ 41 h 230"/>
                <a:gd name="T32" fmla="*/ 54 w 234"/>
                <a:gd name="T33" fmla="*/ 43 h 230"/>
                <a:gd name="T34" fmla="*/ 197 w 234"/>
                <a:gd name="T35" fmla="*/ 43 h 230"/>
                <a:gd name="T36" fmla="*/ 39 w 234"/>
                <a:gd name="T37" fmla="*/ 47 h 230"/>
                <a:gd name="T38" fmla="*/ 204 w 234"/>
                <a:gd name="T39" fmla="*/ 54 h 230"/>
                <a:gd name="T40" fmla="*/ 22 w 234"/>
                <a:gd name="T41" fmla="*/ 57 h 230"/>
                <a:gd name="T42" fmla="*/ 222 w 234"/>
                <a:gd name="T43" fmla="*/ 68 h 230"/>
                <a:gd name="T44" fmla="*/ 21 w 234"/>
                <a:gd name="T45" fmla="*/ 69 h 230"/>
                <a:gd name="T46" fmla="*/ 223 w 234"/>
                <a:gd name="T47" fmla="*/ 84 h 230"/>
                <a:gd name="T48" fmla="*/ 10 w 234"/>
                <a:gd name="T49" fmla="*/ 94 h 230"/>
                <a:gd name="T50" fmla="*/ 18 w 234"/>
                <a:gd name="T51" fmla="*/ 87 h 230"/>
                <a:gd name="T52" fmla="*/ 213 w 234"/>
                <a:gd name="T53" fmla="*/ 101 h 230"/>
                <a:gd name="T54" fmla="*/ 229 w 234"/>
                <a:gd name="T55" fmla="*/ 93 h 230"/>
                <a:gd name="T56" fmla="*/ 4 w 234"/>
                <a:gd name="T57" fmla="*/ 100 h 230"/>
                <a:gd name="T58" fmla="*/ 207 w 234"/>
                <a:gd name="T59" fmla="*/ 106 h 230"/>
                <a:gd name="T60" fmla="*/ 10 w 234"/>
                <a:gd name="T61" fmla="*/ 127 h 230"/>
                <a:gd name="T62" fmla="*/ 21 w 234"/>
                <a:gd name="T63" fmla="*/ 107 h 230"/>
                <a:gd name="T64" fmla="*/ 215 w 234"/>
                <a:gd name="T65" fmla="*/ 118 h 230"/>
                <a:gd name="T66" fmla="*/ 222 w 234"/>
                <a:gd name="T67" fmla="*/ 116 h 230"/>
                <a:gd name="T68" fmla="*/ 192 w 234"/>
                <a:gd name="T69" fmla="*/ 125 h 230"/>
                <a:gd name="T70" fmla="*/ 207 w 234"/>
                <a:gd name="T71" fmla="*/ 122 h 230"/>
                <a:gd name="T72" fmla="*/ 186 w 234"/>
                <a:gd name="T73" fmla="*/ 128 h 230"/>
                <a:gd name="T74" fmla="*/ 33 w 234"/>
                <a:gd name="T75" fmla="*/ 140 h 230"/>
                <a:gd name="T76" fmla="*/ 185 w 234"/>
                <a:gd name="T77" fmla="*/ 133 h 230"/>
                <a:gd name="T78" fmla="*/ 46 w 234"/>
                <a:gd name="T79" fmla="*/ 136 h 230"/>
                <a:gd name="T80" fmla="*/ 177 w 234"/>
                <a:gd name="T81" fmla="*/ 138 h 230"/>
                <a:gd name="T82" fmla="*/ 123 w 234"/>
                <a:gd name="T83" fmla="*/ 142 h 230"/>
                <a:gd name="T84" fmla="*/ 30 w 234"/>
                <a:gd name="T85" fmla="*/ 141 h 230"/>
                <a:gd name="T86" fmla="*/ 57 w 234"/>
                <a:gd name="T87" fmla="*/ 143 h 230"/>
                <a:gd name="T88" fmla="*/ 167 w 234"/>
                <a:gd name="T89" fmla="*/ 145 h 230"/>
                <a:gd name="T90" fmla="*/ 134 w 234"/>
                <a:gd name="T91" fmla="*/ 149 h 230"/>
                <a:gd name="T92" fmla="*/ 68 w 234"/>
                <a:gd name="T93" fmla="*/ 147 h 230"/>
                <a:gd name="T94" fmla="*/ 88 w 234"/>
                <a:gd name="T95" fmla="*/ 149 h 230"/>
                <a:gd name="T96" fmla="*/ 57 w 234"/>
                <a:gd name="T97" fmla="*/ 150 h 230"/>
                <a:gd name="T98" fmla="*/ 134 w 234"/>
                <a:gd name="T99" fmla="*/ 151 h 230"/>
                <a:gd name="T100" fmla="*/ 93 w 234"/>
                <a:gd name="T101" fmla="*/ 153 h 230"/>
                <a:gd name="T102" fmla="*/ 142 w 234"/>
                <a:gd name="T103" fmla="*/ 154 h 230"/>
                <a:gd name="T104" fmla="*/ 89 w 234"/>
                <a:gd name="T105" fmla="*/ 156 h 230"/>
                <a:gd name="T106" fmla="*/ 56 w 234"/>
                <a:gd name="T107" fmla="*/ 193 h 230"/>
                <a:gd name="T108" fmla="*/ 67 w 234"/>
                <a:gd name="T109" fmla="*/ 166 h 230"/>
                <a:gd name="T110" fmla="*/ 62 w 234"/>
                <a:gd name="T111" fmla="*/ 182 h 230"/>
                <a:gd name="T112" fmla="*/ 73 w 234"/>
                <a:gd name="T113" fmla="*/ 19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" h="230">
                  <a:moveTo>
                    <a:pt x="35" y="154"/>
                  </a:moveTo>
                  <a:cubicBezTo>
                    <a:pt x="28" y="151"/>
                    <a:pt x="26" y="149"/>
                    <a:pt x="20" y="145"/>
                  </a:cubicBezTo>
                  <a:cubicBezTo>
                    <a:pt x="9" y="136"/>
                    <a:pt x="0" y="119"/>
                    <a:pt x="1" y="98"/>
                  </a:cubicBezTo>
                  <a:cubicBezTo>
                    <a:pt x="3" y="78"/>
                    <a:pt x="13" y="62"/>
                    <a:pt x="24" y="50"/>
                  </a:cubicBezTo>
                  <a:cubicBezTo>
                    <a:pt x="35" y="37"/>
                    <a:pt x="46" y="29"/>
                    <a:pt x="62" y="22"/>
                  </a:cubicBezTo>
                  <a:cubicBezTo>
                    <a:pt x="69" y="18"/>
                    <a:pt x="77" y="14"/>
                    <a:pt x="84" y="11"/>
                  </a:cubicBezTo>
                  <a:cubicBezTo>
                    <a:pt x="107" y="4"/>
                    <a:pt x="138" y="0"/>
                    <a:pt x="162" y="8"/>
                  </a:cubicBezTo>
                  <a:cubicBezTo>
                    <a:pt x="171" y="11"/>
                    <a:pt x="177" y="14"/>
                    <a:pt x="184" y="18"/>
                  </a:cubicBezTo>
                  <a:cubicBezTo>
                    <a:pt x="191" y="23"/>
                    <a:pt x="198" y="26"/>
                    <a:pt x="203" y="32"/>
                  </a:cubicBezTo>
                  <a:cubicBezTo>
                    <a:pt x="209" y="37"/>
                    <a:pt x="214" y="42"/>
                    <a:pt x="218" y="49"/>
                  </a:cubicBezTo>
                  <a:cubicBezTo>
                    <a:pt x="225" y="59"/>
                    <a:pt x="232" y="72"/>
                    <a:pt x="233" y="87"/>
                  </a:cubicBezTo>
                  <a:cubicBezTo>
                    <a:pt x="234" y="105"/>
                    <a:pt x="225" y="119"/>
                    <a:pt x="215" y="129"/>
                  </a:cubicBezTo>
                  <a:cubicBezTo>
                    <a:pt x="210" y="133"/>
                    <a:pt x="203" y="137"/>
                    <a:pt x="196" y="141"/>
                  </a:cubicBezTo>
                  <a:cubicBezTo>
                    <a:pt x="165" y="156"/>
                    <a:pt x="131" y="164"/>
                    <a:pt x="91" y="162"/>
                  </a:cubicBezTo>
                  <a:cubicBezTo>
                    <a:pt x="79" y="173"/>
                    <a:pt x="71" y="198"/>
                    <a:pt x="77" y="219"/>
                  </a:cubicBezTo>
                  <a:cubicBezTo>
                    <a:pt x="78" y="223"/>
                    <a:pt x="82" y="226"/>
                    <a:pt x="81" y="230"/>
                  </a:cubicBezTo>
                  <a:cubicBezTo>
                    <a:pt x="77" y="229"/>
                    <a:pt x="73" y="225"/>
                    <a:pt x="69" y="221"/>
                  </a:cubicBezTo>
                  <a:cubicBezTo>
                    <a:pt x="66" y="217"/>
                    <a:pt x="62" y="213"/>
                    <a:pt x="60" y="208"/>
                  </a:cubicBezTo>
                  <a:cubicBezTo>
                    <a:pt x="52" y="196"/>
                    <a:pt x="46" y="176"/>
                    <a:pt x="49" y="159"/>
                  </a:cubicBezTo>
                  <a:cubicBezTo>
                    <a:pt x="42" y="159"/>
                    <a:pt x="39" y="157"/>
                    <a:pt x="35" y="154"/>
                  </a:cubicBezTo>
                  <a:close/>
                  <a:moveTo>
                    <a:pt x="139" y="6"/>
                  </a:moveTo>
                  <a:cubicBezTo>
                    <a:pt x="138" y="8"/>
                    <a:pt x="145" y="9"/>
                    <a:pt x="148" y="8"/>
                  </a:cubicBezTo>
                  <a:cubicBezTo>
                    <a:pt x="145" y="7"/>
                    <a:pt x="141" y="8"/>
                    <a:pt x="139" y="6"/>
                  </a:cubicBezTo>
                  <a:close/>
                  <a:moveTo>
                    <a:pt x="84" y="14"/>
                  </a:moveTo>
                  <a:cubicBezTo>
                    <a:pt x="96" y="13"/>
                    <a:pt x="110" y="8"/>
                    <a:pt x="122" y="8"/>
                  </a:cubicBezTo>
                  <a:cubicBezTo>
                    <a:pt x="111" y="5"/>
                    <a:pt x="95" y="11"/>
                    <a:pt x="84" y="14"/>
                  </a:cubicBezTo>
                  <a:close/>
                  <a:moveTo>
                    <a:pt x="125" y="8"/>
                  </a:moveTo>
                  <a:cubicBezTo>
                    <a:pt x="126" y="9"/>
                    <a:pt x="133" y="9"/>
                    <a:pt x="133" y="8"/>
                  </a:cubicBezTo>
                  <a:cubicBezTo>
                    <a:pt x="131" y="7"/>
                    <a:pt x="128" y="8"/>
                    <a:pt x="125" y="8"/>
                  </a:cubicBezTo>
                  <a:close/>
                  <a:moveTo>
                    <a:pt x="146" y="11"/>
                  </a:moveTo>
                  <a:cubicBezTo>
                    <a:pt x="146" y="13"/>
                    <a:pt x="149" y="11"/>
                    <a:pt x="151" y="11"/>
                  </a:cubicBezTo>
                  <a:cubicBezTo>
                    <a:pt x="150" y="11"/>
                    <a:pt x="147" y="10"/>
                    <a:pt x="146" y="11"/>
                  </a:cubicBezTo>
                  <a:close/>
                  <a:moveTo>
                    <a:pt x="122" y="13"/>
                  </a:moveTo>
                  <a:cubicBezTo>
                    <a:pt x="120" y="13"/>
                    <a:pt x="119" y="12"/>
                    <a:pt x="119" y="14"/>
                  </a:cubicBezTo>
                  <a:cubicBezTo>
                    <a:pt x="119" y="13"/>
                    <a:pt x="122" y="14"/>
                    <a:pt x="122" y="13"/>
                  </a:cubicBezTo>
                  <a:close/>
                  <a:moveTo>
                    <a:pt x="148" y="14"/>
                  </a:moveTo>
                  <a:cubicBezTo>
                    <a:pt x="147" y="13"/>
                    <a:pt x="144" y="14"/>
                    <a:pt x="143" y="14"/>
                  </a:cubicBezTo>
                  <a:cubicBezTo>
                    <a:pt x="144" y="16"/>
                    <a:pt x="147" y="15"/>
                    <a:pt x="148" y="14"/>
                  </a:cubicBezTo>
                  <a:close/>
                  <a:moveTo>
                    <a:pt x="131" y="15"/>
                  </a:moveTo>
                  <a:cubicBezTo>
                    <a:pt x="127" y="16"/>
                    <a:pt x="123" y="14"/>
                    <a:pt x="120" y="18"/>
                  </a:cubicBezTo>
                  <a:cubicBezTo>
                    <a:pt x="123" y="16"/>
                    <a:pt x="129" y="17"/>
                    <a:pt x="131" y="15"/>
                  </a:cubicBezTo>
                  <a:close/>
                  <a:moveTo>
                    <a:pt x="168" y="15"/>
                  </a:moveTo>
                  <a:cubicBezTo>
                    <a:pt x="167" y="15"/>
                    <a:pt x="168" y="17"/>
                    <a:pt x="167" y="18"/>
                  </a:cubicBezTo>
                  <a:cubicBezTo>
                    <a:pt x="168" y="19"/>
                    <a:pt x="171" y="19"/>
                    <a:pt x="171" y="18"/>
                  </a:cubicBezTo>
                  <a:cubicBezTo>
                    <a:pt x="171" y="16"/>
                    <a:pt x="169" y="16"/>
                    <a:pt x="168" y="15"/>
                  </a:cubicBezTo>
                  <a:close/>
                  <a:moveTo>
                    <a:pt x="98" y="18"/>
                  </a:moveTo>
                  <a:cubicBezTo>
                    <a:pt x="99" y="18"/>
                    <a:pt x="100" y="17"/>
                    <a:pt x="102" y="17"/>
                  </a:cubicBezTo>
                  <a:cubicBezTo>
                    <a:pt x="101" y="16"/>
                    <a:pt x="98" y="15"/>
                    <a:pt x="98" y="18"/>
                  </a:cubicBezTo>
                  <a:close/>
                  <a:moveTo>
                    <a:pt x="75" y="22"/>
                  </a:moveTo>
                  <a:cubicBezTo>
                    <a:pt x="75" y="22"/>
                    <a:pt x="76" y="22"/>
                    <a:pt x="76" y="23"/>
                  </a:cubicBezTo>
                  <a:cubicBezTo>
                    <a:pt x="79" y="22"/>
                    <a:pt x="83" y="21"/>
                    <a:pt x="84" y="18"/>
                  </a:cubicBezTo>
                  <a:cubicBezTo>
                    <a:pt x="81" y="17"/>
                    <a:pt x="78" y="20"/>
                    <a:pt x="75" y="22"/>
                  </a:cubicBezTo>
                  <a:close/>
                  <a:moveTo>
                    <a:pt x="160" y="18"/>
                  </a:moveTo>
                  <a:cubicBezTo>
                    <a:pt x="159" y="18"/>
                    <a:pt x="158" y="18"/>
                    <a:pt x="157" y="18"/>
                  </a:cubicBezTo>
                  <a:cubicBezTo>
                    <a:pt x="157" y="20"/>
                    <a:pt x="160" y="19"/>
                    <a:pt x="160" y="18"/>
                  </a:cubicBezTo>
                  <a:close/>
                  <a:moveTo>
                    <a:pt x="117" y="18"/>
                  </a:moveTo>
                  <a:cubicBezTo>
                    <a:pt x="116" y="17"/>
                    <a:pt x="113" y="18"/>
                    <a:pt x="114" y="20"/>
                  </a:cubicBezTo>
                  <a:cubicBezTo>
                    <a:pt x="115" y="20"/>
                    <a:pt x="115" y="19"/>
                    <a:pt x="117" y="18"/>
                  </a:cubicBezTo>
                  <a:close/>
                  <a:moveTo>
                    <a:pt x="172" y="20"/>
                  </a:moveTo>
                  <a:cubicBezTo>
                    <a:pt x="173" y="20"/>
                    <a:pt x="173" y="21"/>
                    <a:pt x="174" y="20"/>
                  </a:cubicBezTo>
                  <a:cubicBezTo>
                    <a:pt x="175" y="20"/>
                    <a:pt x="175" y="20"/>
                    <a:pt x="175" y="19"/>
                  </a:cubicBezTo>
                  <a:cubicBezTo>
                    <a:pt x="174" y="19"/>
                    <a:pt x="172" y="19"/>
                    <a:pt x="172" y="20"/>
                  </a:cubicBezTo>
                  <a:close/>
                  <a:moveTo>
                    <a:pt x="140" y="19"/>
                  </a:moveTo>
                  <a:cubicBezTo>
                    <a:pt x="141" y="20"/>
                    <a:pt x="143" y="20"/>
                    <a:pt x="144" y="21"/>
                  </a:cubicBezTo>
                  <a:cubicBezTo>
                    <a:pt x="145" y="20"/>
                    <a:pt x="141" y="19"/>
                    <a:pt x="140" y="19"/>
                  </a:cubicBezTo>
                  <a:close/>
                  <a:moveTo>
                    <a:pt x="86" y="20"/>
                  </a:moveTo>
                  <a:cubicBezTo>
                    <a:pt x="87" y="21"/>
                    <a:pt x="89" y="20"/>
                    <a:pt x="91" y="20"/>
                  </a:cubicBezTo>
                  <a:cubicBezTo>
                    <a:pt x="89" y="18"/>
                    <a:pt x="87" y="20"/>
                    <a:pt x="86" y="20"/>
                  </a:cubicBezTo>
                  <a:close/>
                  <a:moveTo>
                    <a:pt x="74" y="20"/>
                  </a:moveTo>
                  <a:cubicBezTo>
                    <a:pt x="72" y="19"/>
                    <a:pt x="70" y="21"/>
                    <a:pt x="68" y="22"/>
                  </a:cubicBezTo>
                  <a:cubicBezTo>
                    <a:pt x="70" y="22"/>
                    <a:pt x="73" y="21"/>
                    <a:pt x="74" y="20"/>
                  </a:cubicBezTo>
                  <a:close/>
                  <a:moveTo>
                    <a:pt x="119" y="20"/>
                  </a:moveTo>
                  <a:cubicBezTo>
                    <a:pt x="119" y="22"/>
                    <a:pt x="123" y="21"/>
                    <a:pt x="125" y="21"/>
                  </a:cubicBezTo>
                  <a:cubicBezTo>
                    <a:pt x="124" y="20"/>
                    <a:pt x="122" y="20"/>
                    <a:pt x="119" y="20"/>
                  </a:cubicBezTo>
                  <a:close/>
                  <a:moveTo>
                    <a:pt x="136" y="22"/>
                  </a:moveTo>
                  <a:cubicBezTo>
                    <a:pt x="139" y="22"/>
                    <a:pt x="139" y="22"/>
                    <a:pt x="141" y="22"/>
                  </a:cubicBezTo>
                  <a:cubicBezTo>
                    <a:pt x="141" y="21"/>
                    <a:pt x="136" y="19"/>
                    <a:pt x="136" y="22"/>
                  </a:cubicBezTo>
                  <a:close/>
                  <a:moveTo>
                    <a:pt x="101" y="20"/>
                  </a:moveTo>
                  <a:cubicBezTo>
                    <a:pt x="98" y="22"/>
                    <a:pt x="95" y="22"/>
                    <a:pt x="93" y="25"/>
                  </a:cubicBezTo>
                  <a:cubicBezTo>
                    <a:pt x="96" y="24"/>
                    <a:pt x="99" y="23"/>
                    <a:pt x="102" y="22"/>
                  </a:cubicBezTo>
                  <a:cubicBezTo>
                    <a:pt x="102" y="21"/>
                    <a:pt x="101" y="22"/>
                    <a:pt x="101" y="20"/>
                  </a:cubicBezTo>
                  <a:close/>
                  <a:moveTo>
                    <a:pt x="95" y="21"/>
                  </a:moveTo>
                  <a:cubicBezTo>
                    <a:pt x="94" y="20"/>
                    <a:pt x="91" y="21"/>
                    <a:pt x="90" y="23"/>
                  </a:cubicBezTo>
                  <a:cubicBezTo>
                    <a:pt x="92" y="22"/>
                    <a:pt x="94" y="21"/>
                    <a:pt x="95" y="21"/>
                  </a:cubicBezTo>
                  <a:close/>
                  <a:moveTo>
                    <a:pt x="183" y="21"/>
                  </a:moveTo>
                  <a:cubicBezTo>
                    <a:pt x="183" y="21"/>
                    <a:pt x="183" y="22"/>
                    <a:pt x="183" y="22"/>
                  </a:cubicBezTo>
                  <a:cubicBezTo>
                    <a:pt x="183" y="23"/>
                    <a:pt x="185" y="22"/>
                    <a:pt x="185" y="23"/>
                  </a:cubicBezTo>
                  <a:cubicBezTo>
                    <a:pt x="186" y="22"/>
                    <a:pt x="184" y="21"/>
                    <a:pt x="183" y="21"/>
                  </a:cubicBezTo>
                  <a:close/>
                  <a:moveTo>
                    <a:pt x="177" y="23"/>
                  </a:moveTo>
                  <a:cubicBezTo>
                    <a:pt x="178" y="23"/>
                    <a:pt x="178" y="25"/>
                    <a:pt x="180" y="25"/>
                  </a:cubicBezTo>
                  <a:cubicBezTo>
                    <a:pt x="180" y="23"/>
                    <a:pt x="178" y="22"/>
                    <a:pt x="177" y="23"/>
                  </a:cubicBezTo>
                  <a:close/>
                  <a:moveTo>
                    <a:pt x="52" y="48"/>
                  </a:moveTo>
                  <a:cubicBezTo>
                    <a:pt x="48" y="54"/>
                    <a:pt x="43" y="59"/>
                    <a:pt x="36" y="62"/>
                  </a:cubicBezTo>
                  <a:cubicBezTo>
                    <a:pt x="29" y="73"/>
                    <a:pt x="21" y="81"/>
                    <a:pt x="22" y="100"/>
                  </a:cubicBezTo>
                  <a:cubicBezTo>
                    <a:pt x="24" y="119"/>
                    <a:pt x="36" y="130"/>
                    <a:pt x="52" y="136"/>
                  </a:cubicBezTo>
                  <a:cubicBezTo>
                    <a:pt x="75" y="144"/>
                    <a:pt x="100" y="143"/>
                    <a:pt x="125" y="140"/>
                  </a:cubicBezTo>
                  <a:cubicBezTo>
                    <a:pt x="137" y="138"/>
                    <a:pt x="148" y="135"/>
                    <a:pt x="159" y="131"/>
                  </a:cubicBezTo>
                  <a:cubicBezTo>
                    <a:pt x="171" y="128"/>
                    <a:pt x="181" y="123"/>
                    <a:pt x="188" y="117"/>
                  </a:cubicBezTo>
                  <a:cubicBezTo>
                    <a:pt x="189" y="116"/>
                    <a:pt x="190" y="114"/>
                    <a:pt x="191" y="113"/>
                  </a:cubicBezTo>
                  <a:cubicBezTo>
                    <a:pt x="194" y="111"/>
                    <a:pt x="197" y="110"/>
                    <a:pt x="200" y="108"/>
                  </a:cubicBezTo>
                  <a:cubicBezTo>
                    <a:pt x="207" y="101"/>
                    <a:pt x="211" y="92"/>
                    <a:pt x="212" y="81"/>
                  </a:cubicBezTo>
                  <a:cubicBezTo>
                    <a:pt x="212" y="72"/>
                    <a:pt x="207" y="62"/>
                    <a:pt x="203" y="56"/>
                  </a:cubicBezTo>
                  <a:cubicBezTo>
                    <a:pt x="198" y="50"/>
                    <a:pt x="190" y="44"/>
                    <a:pt x="182" y="39"/>
                  </a:cubicBezTo>
                  <a:cubicBezTo>
                    <a:pt x="174" y="34"/>
                    <a:pt x="164" y="29"/>
                    <a:pt x="155" y="27"/>
                  </a:cubicBezTo>
                  <a:cubicBezTo>
                    <a:pt x="146" y="25"/>
                    <a:pt x="136" y="24"/>
                    <a:pt x="128" y="24"/>
                  </a:cubicBezTo>
                  <a:cubicBezTo>
                    <a:pt x="94" y="22"/>
                    <a:pt x="72" y="34"/>
                    <a:pt x="52" y="48"/>
                  </a:cubicBezTo>
                  <a:close/>
                  <a:moveTo>
                    <a:pt x="188" y="24"/>
                  </a:moveTo>
                  <a:cubicBezTo>
                    <a:pt x="187" y="25"/>
                    <a:pt x="188" y="25"/>
                    <a:pt x="189" y="25"/>
                  </a:cubicBezTo>
                  <a:cubicBezTo>
                    <a:pt x="189" y="24"/>
                    <a:pt x="189" y="24"/>
                    <a:pt x="188" y="24"/>
                  </a:cubicBezTo>
                  <a:close/>
                  <a:moveTo>
                    <a:pt x="64" y="25"/>
                  </a:moveTo>
                  <a:cubicBezTo>
                    <a:pt x="63" y="24"/>
                    <a:pt x="60" y="26"/>
                    <a:pt x="61" y="27"/>
                  </a:cubicBezTo>
                  <a:cubicBezTo>
                    <a:pt x="63" y="27"/>
                    <a:pt x="63" y="28"/>
                    <a:pt x="65" y="28"/>
                  </a:cubicBezTo>
                  <a:cubicBezTo>
                    <a:pt x="65" y="28"/>
                    <a:pt x="65" y="28"/>
                    <a:pt x="65" y="27"/>
                  </a:cubicBezTo>
                  <a:cubicBezTo>
                    <a:pt x="65" y="26"/>
                    <a:pt x="62" y="26"/>
                    <a:pt x="64" y="25"/>
                  </a:cubicBezTo>
                  <a:close/>
                  <a:moveTo>
                    <a:pt x="184" y="25"/>
                  </a:moveTo>
                  <a:cubicBezTo>
                    <a:pt x="183" y="26"/>
                    <a:pt x="184" y="26"/>
                    <a:pt x="184" y="27"/>
                  </a:cubicBezTo>
                  <a:cubicBezTo>
                    <a:pt x="185" y="27"/>
                    <a:pt x="185" y="26"/>
                    <a:pt x="185" y="25"/>
                  </a:cubicBezTo>
                  <a:cubicBezTo>
                    <a:pt x="185" y="25"/>
                    <a:pt x="185" y="24"/>
                    <a:pt x="184" y="25"/>
                  </a:cubicBezTo>
                  <a:close/>
                  <a:moveTo>
                    <a:pt x="90" y="25"/>
                  </a:moveTo>
                  <a:cubicBezTo>
                    <a:pt x="90" y="25"/>
                    <a:pt x="86" y="26"/>
                    <a:pt x="86" y="26"/>
                  </a:cubicBezTo>
                  <a:cubicBezTo>
                    <a:pt x="87" y="27"/>
                    <a:pt x="88" y="25"/>
                    <a:pt x="90" y="25"/>
                  </a:cubicBezTo>
                  <a:close/>
                  <a:moveTo>
                    <a:pt x="79" y="26"/>
                  </a:moveTo>
                  <a:cubicBezTo>
                    <a:pt x="77" y="26"/>
                    <a:pt x="76" y="27"/>
                    <a:pt x="74" y="28"/>
                  </a:cubicBezTo>
                  <a:cubicBezTo>
                    <a:pt x="75" y="28"/>
                    <a:pt x="78" y="27"/>
                    <a:pt x="79" y="26"/>
                  </a:cubicBezTo>
                  <a:close/>
                  <a:moveTo>
                    <a:pt x="191" y="27"/>
                  </a:moveTo>
                  <a:cubicBezTo>
                    <a:pt x="189" y="27"/>
                    <a:pt x="189" y="28"/>
                    <a:pt x="188" y="28"/>
                  </a:cubicBezTo>
                  <a:cubicBezTo>
                    <a:pt x="188" y="30"/>
                    <a:pt x="189" y="30"/>
                    <a:pt x="191" y="30"/>
                  </a:cubicBezTo>
                  <a:cubicBezTo>
                    <a:pt x="191" y="29"/>
                    <a:pt x="191" y="28"/>
                    <a:pt x="191" y="27"/>
                  </a:cubicBezTo>
                  <a:close/>
                  <a:moveTo>
                    <a:pt x="56" y="29"/>
                  </a:moveTo>
                  <a:cubicBezTo>
                    <a:pt x="54" y="28"/>
                    <a:pt x="50" y="29"/>
                    <a:pt x="50" y="32"/>
                  </a:cubicBezTo>
                  <a:cubicBezTo>
                    <a:pt x="53" y="31"/>
                    <a:pt x="54" y="30"/>
                    <a:pt x="56" y="29"/>
                  </a:cubicBezTo>
                  <a:close/>
                  <a:moveTo>
                    <a:pt x="78" y="29"/>
                  </a:moveTo>
                  <a:cubicBezTo>
                    <a:pt x="73" y="31"/>
                    <a:pt x="61" y="33"/>
                    <a:pt x="60" y="38"/>
                  </a:cubicBezTo>
                  <a:cubicBezTo>
                    <a:pt x="67" y="36"/>
                    <a:pt x="72" y="32"/>
                    <a:pt x="78" y="29"/>
                  </a:cubicBezTo>
                  <a:close/>
                  <a:moveTo>
                    <a:pt x="175" y="32"/>
                  </a:moveTo>
                  <a:cubicBezTo>
                    <a:pt x="175" y="33"/>
                    <a:pt x="177" y="33"/>
                    <a:pt x="178" y="34"/>
                  </a:cubicBezTo>
                  <a:cubicBezTo>
                    <a:pt x="178" y="33"/>
                    <a:pt x="176" y="32"/>
                    <a:pt x="175" y="32"/>
                  </a:cubicBezTo>
                  <a:close/>
                  <a:moveTo>
                    <a:pt x="54" y="32"/>
                  </a:moveTo>
                  <a:cubicBezTo>
                    <a:pt x="52" y="33"/>
                    <a:pt x="50" y="35"/>
                    <a:pt x="49" y="38"/>
                  </a:cubicBezTo>
                  <a:cubicBezTo>
                    <a:pt x="52" y="37"/>
                    <a:pt x="54" y="35"/>
                    <a:pt x="54" y="32"/>
                  </a:cubicBezTo>
                  <a:close/>
                  <a:moveTo>
                    <a:pt x="44" y="35"/>
                  </a:moveTo>
                  <a:cubicBezTo>
                    <a:pt x="37" y="38"/>
                    <a:pt x="31" y="46"/>
                    <a:pt x="26" y="52"/>
                  </a:cubicBezTo>
                  <a:cubicBezTo>
                    <a:pt x="28" y="52"/>
                    <a:pt x="29" y="48"/>
                    <a:pt x="32" y="46"/>
                  </a:cubicBezTo>
                  <a:cubicBezTo>
                    <a:pt x="34" y="44"/>
                    <a:pt x="37" y="42"/>
                    <a:pt x="40" y="41"/>
                  </a:cubicBezTo>
                  <a:cubicBezTo>
                    <a:pt x="41" y="39"/>
                    <a:pt x="43" y="37"/>
                    <a:pt x="44" y="35"/>
                  </a:cubicBezTo>
                  <a:close/>
                  <a:moveTo>
                    <a:pt x="47" y="39"/>
                  </a:moveTo>
                  <a:cubicBezTo>
                    <a:pt x="45" y="40"/>
                    <a:pt x="44" y="42"/>
                    <a:pt x="43" y="44"/>
                  </a:cubicBezTo>
                  <a:cubicBezTo>
                    <a:pt x="45" y="43"/>
                    <a:pt x="46" y="41"/>
                    <a:pt x="47" y="39"/>
                  </a:cubicBezTo>
                  <a:close/>
                  <a:moveTo>
                    <a:pt x="190" y="40"/>
                  </a:moveTo>
                  <a:cubicBezTo>
                    <a:pt x="189" y="42"/>
                    <a:pt x="191" y="41"/>
                    <a:pt x="191" y="42"/>
                  </a:cubicBezTo>
                  <a:cubicBezTo>
                    <a:pt x="192" y="42"/>
                    <a:pt x="191" y="40"/>
                    <a:pt x="190" y="40"/>
                  </a:cubicBezTo>
                  <a:close/>
                  <a:moveTo>
                    <a:pt x="57" y="41"/>
                  </a:moveTo>
                  <a:cubicBezTo>
                    <a:pt x="55" y="41"/>
                    <a:pt x="55" y="43"/>
                    <a:pt x="54" y="43"/>
                  </a:cubicBezTo>
                  <a:cubicBezTo>
                    <a:pt x="54" y="44"/>
                    <a:pt x="57" y="42"/>
                    <a:pt x="57" y="41"/>
                  </a:cubicBezTo>
                  <a:close/>
                  <a:moveTo>
                    <a:pt x="207" y="43"/>
                  </a:moveTo>
                  <a:cubicBezTo>
                    <a:pt x="206" y="43"/>
                    <a:pt x="206" y="46"/>
                    <a:pt x="206" y="46"/>
                  </a:cubicBezTo>
                  <a:cubicBezTo>
                    <a:pt x="207" y="46"/>
                    <a:pt x="207" y="44"/>
                    <a:pt x="207" y="43"/>
                  </a:cubicBezTo>
                  <a:close/>
                  <a:moveTo>
                    <a:pt x="194" y="43"/>
                  </a:moveTo>
                  <a:cubicBezTo>
                    <a:pt x="196" y="46"/>
                    <a:pt x="198" y="48"/>
                    <a:pt x="201" y="50"/>
                  </a:cubicBezTo>
                  <a:cubicBezTo>
                    <a:pt x="200" y="48"/>
                    <a:pt x="201" y="48"/>
                    <a:pt x="200" y="46"/>
                  </a:cubicBezTo>
                  <a:cubicBezTo>
                    <a:pt x="200" y="46"/>
                    <a:pt x="198" y="47"/>
                    <a:pt x="197" y="46"/>
                  </a:cubicBezTo>
                  <a:cubicBezTo>
                    <a:pt x="197" y="45"/>
                    <a:pt x="198" y="45"/>
                    <a:pt x="197" y="43"/>
                  </a:cubicBezTo>
                  <a:cubicBezTo>
                    <a:pt x="197" y="43"/>
                    <a:pt x="195" y="43"/>
                    <a:pt x="194" y="43"/>
                  </a:cubicBezTo>
                  <a:close/>
                  <a:moveTo>
                    <a:pt x="212" y="45"/>
                  </a:moveTo>
                  <a:cubicBezTo>
                    <a:pt x="211" y="47"/>
                    <a:pt x="212" y="47"/>
                    <a:pt x="212" y="48"/>
                  </a:cubicBezTo>
                  <a:cubicBezTo>
                    <a:pt x="213" y="49"/>
                    <a:pt x="215" y="48"/>
                    <a:pt x="215" y="50"/>
                  </a:cubicBezTo>
                  <a:cubicBezTo>
                    <a:pt x="215" y="49"/>
                    <a:pt x="213" y="46"/>
                    <a:pt x="212" y="45"/>
                  </a:cubicBezTo>
                  <a:close/>
                  <a:moveTo>
                    <a:pt x="210" y="47"/>
                  </a:moveTo>
                  <a:cubicBezTo>
                    <a:pt x="208" y="47"/>
                    <a:pt x="208" y="50"/>
                    <a:pt x="209" y="50"/>
                  </a:cubicBezTo>
                  <a:cubicBezTo>
                    <a:pt x="212" y="50"/>
                    <a:pt x="210" y="48"/>
                    <a:pt x="210" y="47"/>
                  </a:cubicBezTo>
                  <a:close/>
                  <a:moveTo>
                    <a:pt x="39" y="47"/>
                  </a:moveTo>
                  <a:cubicBezTo>
                    <a:pt x="36" y="50"/>
                    <a:pt x="33" y="54"/>
                    <a:pt x="32" y="59"/>
                  </a:cubicBezTo>
                  <a:cubicBezTo>
                    <a:pt x="35" y="56"/>
                    <a:pt x="38" y="52"/>
                    <a:pt x="39" y="47"/>
                  </a:cubicBezTo>
                  <a:close/>
                  <a:moveTo>
                    <a:pt x="45" y="50"/>
                  </a:moveTo>
                  <a:cubicBezTo>
                    <a:pt x="45" y="49"/>
                    <a:pt x="42" y="51"/>
                    <a:pt x="41" y="50"/>
                  </a:cubicBezTo>
                  <a:cubicBezTo>
                    <a:pt x="39" y="52"/>
                    <a:pt x="38" y="55"/>
                    <a:pt x="36" y="57"/>
                  </a:cubicBezTo>
                  <a:cubicBezTo>
                    <a:pt x="39" y="56"/>
                    <a:pt x="41" y="51"/>
                    <a:pt x="45" y="50"/>
                  </a:cubicBezTo>
                  <a:close/>
                  <a:moveTo>
                    <a:pt x="203" y="50"/>
                  </a:moveTo>
                  <a:cubicBezTo>
                    <a:pt x="202" y="50"/>
                    <a:pt x="202" y="50"/>
                    <a:pt x="201" y="50"/>
                  </a:cubicBezTo>
                  <a:cubicBezTo>
                    <a:pt x="202" y="52"/>
                    <a:pt x="203" y="53"/>
                    <a:pt x="204" y="54"/>
                  </a:cubicBezTo>
                  <a:cubicBezTo>
                    <a:pt x="205" y="52"/>
                    <a:pt x="203" y="53"/>
                    <a:pt x="203" y="50"/>
                  </a:cubicBezTo>
                  <a:close/>
                  <a:moveTo>
                    <a:pt x="213" y="51"/>
                  </a:moveTo>
                  <a:cubicBezTo>
                    <a:pt x="212" y="53"/>
                    <a:pt x="212" y="57"/>
                    <a:pt x="215" y="57"/>
                  </a:cubicBezTo>
                  <a:cubicBezTo>
                    <a:pt x="216" y="55"/>
                    <a:pt x="215" y="53"/>
                    <a:pt x="213" y="51"/>
                  </a:cubicBezTo>
                  <a:close/>
                  <a:moveTo>
                    <a:pt x="218" y="54"/>
                  </a:moveTo>
                  <a:cubicBezTo>
                    <a:pt x="216" y="55"/>
                    <a:pt x="220" y="57"/>
                    <a:pt x="219" y="60"/>
                  </a:cubicBezTo>
                  <a:cubicBezTo>
                    <a:pt x="220" y="60"/>
                    <a:pt x="221" y="60"/>
                    <a:pt x="221" y="61"/>
                  </a:cubicBezTo>
                  <a:cubicBezTo>
                    <a:pt x="222" y="58"/>
                    <a:pt x="218" y="57"/>
                    <a:pt x="218" y="54"/>
                  </a:cubicBezTo>
                  <a:close/>
                  <a:moveTo>
                    <a:pt x="22" y="57"/>
                  </a:moveTo>
                  <a:cubicBezTo>
                    <a:pt x="15" y="65"/>
                    <a:pt x="9" y="75"/>
                    <a:pt x="6" y="88"/>
                  </a:cubicBezTo>
                  <a:cubicBezTo>
                    <a:pt x="10" y="76"/>
                    <a:pt x="17" y="67"/>
                    <a:pt x="22" y="57"/>
                  </a:cubicBezTo>
                  <a:close/>
                  <a:moveTo>
                    <a:pt x="210" y="62"/>
                  </a:moveTo>
                  <a:cubicBezTo>
                    <a:pt x="210" y="65"/>
                    <a:pt x="214" y="69"/>
                    <a:pt x="213" y="74"/>
                  </a:cubicBezTo>
                  <a:cubicBezTo>
                    <a:pt x="214" y="74"/>
                    <a:pt x="215" y="73"/>
                    <a:pt x="215" y="71"/>
                  </a:cubicBezTo>
                  <a:cubicBezTo>
                    <a:pt x="213" y="71"/>
                    <a:pt x="214" y="67"/>
                    <a:pt x="215" y="66"/>
                  </a:cubicBezTo>
                  <a:cubicBezTo>
                    <a:pt x="213" y="65"/>
                    <a:pt x="211" y="64"/>
                    <a:pt x="210" y="62"/>
                  </a:cubicBezTo>
                  <a:close/>
                  <a:moveTo>
                    <a:pt x="223" y="62"/>
                  </a:moveTo>
                  <a:cubicBezTo>
                    <a:pt x="222" y="63"/>
                    <a:pt x="223" y="66"/>
                    <a:pt x="222" y="68"/>
                  </a:cubicBezTo>
                  <a:cubicBezTo>
                    <a:pt x="225" y="68"/>
                    <a:pt x="225" y="72"/>
                    <a:pt x="227" y="73"/>
                  </a:cubicBezTo>
                  <a:cubicBezTo>
                    <a:pt x="226" y="69"/>
                    <a:pt x="224" y="66"/>
                    <a:pt x="223" y="62"/>
                  </a:cubicBezTo>
                  <a:close/>
                  <a:moveTo>
                    <a:pt x="28" y="68"/>
                  </a:moveTo>
                  <a:cubicBezTo>
                    <a:pt x="26" y="68"/>
                    <a:pt x="24" y="73"/>
                    <a:pt x="24" y="76"/>
                  </a:cubicBezTo>
                  <a:cubicBezTo>
                    <a:pt x="25" y="73"/>
                    <a:pt x="26" y="70"/>
                    <a:pt x="28" y="68"/>
                  </a:cubicBezTo>
                  <a:close/>
                  <a:moveTo>
                    <a:pt x="21" y="69"/>
                  </a:moveTo>
                  <a:cubicBezTo>
                    <a:pt x="21" y="70"/>
                    <a:pt x="20" y="71"/>
                    <a:pt x="20" y="72"/>
                  </a:cubicBezTo>
                  <a:cubicBezTo>
                    <a:pt x="21" y="72"/>
                    <a:pt x="22" y="71"/>
                    <a:pt x="22" y="70"/>
                  </a:cubicBezTo>
                  <a:cubicBezTo>
                    <a:pt x="21" y="70"/>
                    <a:pt x="22" y="69"/>
                    <a:pt x="21" y="69"/>
                  </a:cubicBezTo>
                  <a:close/>
                  <a:moveTo>
                    <a:pt x="222" y="71"/>
                  </a:moveTo>
                  <a:cubicBezTo>
                    <a:pt x="221" y="71"/>
                    <a:pt x="221" y="73"/>
                    <a:pt x="223" y="73"/>
                  </a:cubicBezTo>
                  <a:cubicBezTo>
                    <a:pt x="223" y="72"/>
                    <a:pt x="222" y="71"/>
                    <a:pt x="222" y="71"/>
                  </a:cubicBezTo>
                  <a:close/>
                  <a:moveTo>
                    <a:pt x="215" y="81"/>
                  </a:moveTo>
                  <a:cubicBezTo>
                    <a:pt x="217" y="79"/>
                    <a:pt x="215" y="76"/>
                    <a:pt x="217" y="74"/>
                  </a:cubicBezTo>
                  <a:cubicBezTo>
                    <a:pt x="215" y="75"/>
                    <a:pt x="215" y="80"/>
                    <a:pt x="215" y="81"/>
                  </a:cubicBezTo>
                  <a:close/>
                  <a:moveTo>
                    <a:pt x="226" y="76"/>
                  </a:moveTo>
                  <a:cubicBezTo>
                    <a:pt x="224" y="76"/>
                    <a:pt x="226" y="78"/>
                    <a:pt x="226" y="79"/>
                  </a:cubicBezTo>
                  <a:cubicBezTo>
                    <a:pt x="225" y="81"/>
                    <a:pt x="223" y="81"/>
                    <a:pt x="223" y="84"/>
                  </a:cubicBezTo>
                  <a:cubicBezTo>
                    <a:pt x="224" y="84"/>
                    <a:pt x="224" y="85"/>
                    <a:pt x="225" y="85"/>
                  </a:cubicBezTo>
                  <a:cubicBezTo>
                    <a:pt x="225" y="87"/>
                    <a:pt x="225" y="88"/>
                    <a:pt x="225" y="89"/>
                  </a:cubicBezTo>
                  <a:cubicBezTo>
                    <a:pt x="227" y="87"/>
                    <a:pt x="227" y="80"/>
                    <a:pt x="226" y="76"/>
                  </a:cubicBezTo>
                  <a:close/>
                  <a:moveTo>
                    <a:pt x="221" y="76"/>
                  </a:moveTo>
                  <a:cubicBezTo>
                    <a:pt x="220" y="76"/>
                    <a:pt x="220" y="77"/>
                    <a:pt x="220" y="77"/>
                  </a:cubicBezTo>
                  <a:cubicBezTo>
                    <a:pt x="219" y="77"/>
                    <a:pt x="221" y="78"/>
                    <a:pt x="220" y="78"/>
                  </a:cubicBezTo>
                  <a:cubicBezTo>
                    <a:pt x="220" y="80"/>
                    <a:pt x="222" y="77"/>
                    <a:pt x="221" y="76"/>
                  </a:cubicBezTo>
                  <a:close/>
                  <a:moveTo>
                    <a:pt x="18" y="80"/>
                  </a:moveTo>
                  <a:cubicBezTo>
                    <a:pt x="15" y="84"/>
                    <a:pt x="10" y="88"/>
                    <a:pt x="10" y="94"/>
                  </a:cubicBezTo>
                  <a:cubicBezTo>
                    <a:pt x="13" y="94"/>
                    <a:pt x="12" y="90"/>
                    <a:pt x="13" y="88"/>
                  </a:cubicBezTo>
                  <a:cubicBezTo>
                    <a:pt x="14" y="85"/>
                    <a:pt x="17" y="83"/>
                    <a:pt x="18" y="80"/>
                  </a:cubicBezTo>
                  <a:close/>
                  <a:moveTo>
                    <a:pt x="229" y="90"/>
                  </a:moveTo>
                  <a:cubicBezTo>
                    <a:pt x="230" y="88"/>
                    <a:pt x="229" y="83"/>
                    <a:pt x="229" y="80"/>
                  </a:cubicBezTo>
                  <a:cubicBezTo>
                    <a:pt x="228" y="84"/>
                    <a:pt x="228" y="88"/>
                    <a:pt x="226" y="91"/>
                  </a:cubicBezTo>
                  <a:cubicBezTo>
                    <a:pt x="227" y="92"/>
                    <a:pt x="229" y="88"/>
                    <a:pt x="229" y="90"/>
                  </a:cubicBezTo>
                  <a:close/>
                  <a:moveTo>
                    <a:pt x="18" y="87"/>
                  </a:moveTo>
                  <a:cubicBezTo>
                    <a:pt x="17" y="88"/>
                    <a:pt x="15" y="90"/>
                    <a:pt x="17" y="91"/>
                  </a:cubicBezTo>
                  <a:cubicBezTo>
                    <a:pt x="18" y="91"/>
                    <a:pt x="19" y="88"/>
                    <a:pt x="18" y="87"/>
                  </a:cubicBezTo>
                  <a:close/>
                  <a:moveTo>
                    <a:pt x="222" y="88"/>
                  </a:moveTo>
                  <a:cubicBezTo>
                    <a:pt x="220" y="89"/>
                    <a:pt x="218" y="93"/>
                    <a:pt x="220" y="96"/>
                  </a:cubicBezTo>
                  <a:cubicBezTo>
                    <a:pt x="222" y="94"/>
                    <a:pt x="223" y="92"/>
                    <a:pt x="222" y="88"/>
                  </a:cubicBezTo>
                  <a:close/>
                  <a:moveTo>
                    <a:pt x="9" y="88"/>
                  </a:moveTo>
                  <a:cubicBezTo>
                    <a:pt x="7" y="90"/>
                    <a:pt x="6" y="95"/>
                    <a:pt x="6" y="98"/>
                  </a:cubicBezTo>
                  <a:cubicBezTo>
                    <a:pt x="8" y="96"/>
                    <a:pt x="8" y="91"/>
                    <a:pt x="9" y="88"/>
                  </a:cubicBezTo>
                  <a:close/>
                  <a:moveTo>
                    <a:pt x="216" y="90"/>
                  </a:moveTo>
                  <a:cubicBezTo>
                    <a:pt x="213" y="93"/>
                    <a:pt x="212" y="97"/>
                    <a:pt x="211" y="102"/>
                  </a:cubicBezTo>
                  <a:cubicBezTo>
                    <a:pt x="211" y="101"/>
                    <a:pt x="212" y="101"/>
                    <a:pt x="213" y="101"/>
                  </a:cubicBezTo>
                  <a:cubicBezTo>
                    <a:pt x="214" y="98"/>
                    <a:pt x="218" y="94"/>
                    <a:pt x="216" y="90"/>
                  </a:cubicBezTo>
                  <a:close/>
                  <a:moveTo>
                    <a:pt x="19" y="92"/>
                  </a:moveTo>
                  <a:cubicBezTo>
                    <a:pt x="18" y="95"/>
                    <a:pt x="19" y="101"/>
                    <a:pt x="17" y="105"/>
                  </a:cubicBezTo>
                  <a:cubicBezTo>
                    <a:pt x="18" y="104"/>
                    <a:pt x="19" y="104"/>
                    <a:pt x="20" y="106"/>
                  </a:cubicBezTo>
                  <a:cubicBezTo>
                    <a:pt x="20" y="102"/>
                    <a:pt x="19" y="97"/>
                    <a:pt x="19" y="92"/>
                  </a:cubicBezTo>
                  <a:close/>
                  <a:moveTo>
                    <a:pt x="15" y="92"/>
                  </a:moveTo>
                  <a:cubicBezTo>
                    <a:pt x="13" y="94"/>
                    <a:pt x="12" y="96"/>
                    <a:pt x="12" y="99"/>
                  </a:cubicBezTo>
                  <a:cubicBezTo>
                    <a:pt x="15" y="100"/>
                    <a:pt x="16" y="95"/>
                    <a:pt x="15" y="92"/>
                  </a:cubicBezTo>
                  <a:close/>
                  <a:moveTo>
                    <a:pt x="229" y="93"/>
                  </a:moveTo>
                  <a:cubicBezTo>
                    <a:pt x="228" y="94"/>
                    <a:pt x="227" y="95"/>
                    <a:pt x="227" y="97"/>
                  </a:cubicBezTo>
                  <a:cubicBezTo>
                    <a:pt x="228" y="96"/>
                    <a:pt x="230" y="96"/>
                    <a:pt x="229" y="93"/>
                  </a:cubicBezTo>
                  <a:close/>
                  <a:moveTo>
                    <a:pt x="224" y="97"/>
                  </a:moveTo>
                  <a:cubicBezTo>
                    <a:pt x="222" y="96"/>
                    <a:pt x="220" y="99"/>
                    <a:pt x="220" y="101"/>
                  </a:cubicBezTo>
                  <a:cubicBezTo>
                    <a:pt x="222" y="101"/>
                    <a:pt x="223" y="99"/>
                    <a:pt x="224" y="97"/>
                  </a:cubicBezTo>
                  <a:close/>
                  <a:moveTo>
                    <a:pt x="229" y="99"/>
                  </a:moveTo>
                  <a:cubicBezTo>
                    <a:pt x="228" y="97"/>
                    <a:pt x="226" y="100"/>
                    <a:pt x="228" y="101"/>
                  </a:cubicBezTo>
                  <a:cubicBezTo>
                    <a:pt x="229" y="101"/>
                    <a:pt x="228" y="99"/>
                    <a:pt x="229" y="99"/>
                  </a:cubicBezTo>
                  <a:close/>
                  <a:moveTo>
                    <a:pt x="4" y="100"/>
                  </a:moveTo>
                  <a:cubicBezTo>
                    <a:pt x="3" y="100"/>
                    <a:pt x="4" y="102"/>
                    <a:pt x="4" y="103"/>
                  </a:cubicBezTo>
                  <a:cubicBezTo>
                    <a:pt x="5" y="103"/>
                    <a:pt x="5" y="102"/>
                    <a:pt x="7" y="102"/>
                  </a:cubicBezTo>
                  <a:cubicBezTo>
                    <a:pt x="8" y="100"/>
                    <a:pt x="5" y="101"/>
                    <a:pt x="4" y="100"/>
                  </a:cubicBezTo>
                  <a:close/>
                  <a:moveTo>
                    <a:pt x="222" y="107"/>
                  </a:moveTo>
                  <a:cubicBezTo>
                    <a:pt x="223" y="105"/>
                    <a:pt x="225" y="104"/>
                    <a:pt x="226" y="102"/>
                  </a:cubicBezTo>
                  <a:cubicBezTo>
                    <a:pt x="224" y="101"/>
                    <a:pt x="223" y="105"/>
                    <a:pt x="222" y="107"/>
                  </a:cubicBezTo>
                  <a:close/>
                  <a:moveTo>
                    <a:pt x="208" y="103"/>
                  </a:moveTo>
                  <a:cubicBezTo>
                    <a:pt x="206" y="104"/>
                    <a:pt x="204" y="106"/>
                    <a:pt x="203" y="108"/>
                  </a:cubicBezTo>
                  <a:cubicBezTo>
                    <a:pt x="205" y="107"/>
                    <a:pt x="205" y="106"/>
                    <a:pt x="207" y="106"/>
                  </a:cubicBezTo>
                  <a:cubicBezTo>
                    <a:pt x="207" y="104"/>
                    <a:pt x="208" y="104"/>
                    <a:pt x="208" y="103"/>
                  </a:cubicBezTo>
                  <a:close/>
                  <a:moveTo>
                    <a:pt x="227" y="104"/>
                  </a:moveTo>
                  <a:cubicBezTo>
                    <a:pt x="226" y="105"/>
                    <a:pt x="225" y="107"/>
                    <a:pt x="224" y="108"/>
                  </a:cubicBezTo>
                  <a:cubicBezTo>
                    <a:pt x="224" y="109"/>
                    <a:pt x="225" y="109"/>
                    <a:pt x="225" y="111"/>
                  </a:cubicBezTo>
                  <a:cubicBezTo>
                    <a:pt x="226" y="109"/>
                    <a:pt x="227" y="107"/>
                    <a:pt x="227" y="104"/>
                  </a:cubicBezTo>
                  <a:close/>
                  <a:moveTo>
                    <a:pt x="4" y="104"/>
                  </a:moveTo>
                  <a:cubicBezTo>
                    <a:pt x="4" y="120"/>
                    <a:pt x="10" y="136"/>
                    <a:pt x="22" y="142"/>
                  </a:cubicBezTo>
                  <a:cubicBezTo>
                    <a:pt x="19" y="138"/>
                    <a:pt x="14" y="136"/>
                    <a:pt x="13" y="129"/>
                  </a:cubicBezTo>
                  <a:cubicBezTo>
                    <a:pt x="12" y="128"/>
                    <a:pt x="10" y="128"/>
                    <a:pt x="10" y="127"/>
                  </a:cubicBezTo>
                  <a:cubicBezTo>
                    <a:pt x="9" y="125"/>
                    <a:pt x="10" y="124"/>
                    <a:pt x="10" y="123"/>
                  </a:cubicBezTo>
                  <a:cubicBezTo>
                    <a:pt x="6" y="119"/>
                    <a:pt x="7" y="109"/>
                    <a:pt x="4" y="104"/>
                  </a:cubicBezTo>
                  <a:close/>
                  <a:moveTo>
                    <a:pt x="219" y="106"/>
                  </a:moveTo>
                  <a:cubicBezTo>
                    <a:pt x="217" y="108"/>
                    <a:pt x="214" y="109"/>
                    <a:pt x="212" y="112"/>
                  </a:cubicBezTo>
                  <a:cubicBezTo>
                    <a:pt x="214" y="110"/>
                    <a:pt x="219" y="110"/>
                    <a:pt x="219" y="106"/>
                  </a:cubicBezTo>
                  <a:close/>
                  <a:moveTo>
                    <a:pt x="21" y="107"/>
                  </a:moveTo>
                  <a:cubicBezTo>
                    <a:pt x="17" y="110"/>
                    <a:pt x="21" y="114"/>
                    <a:pt x="21" y="118"/>
                  </a:cubicBezTo>
                  <a:cubicBezTo>
                    <a:pt x="23" y="118"/>
                    <a:pt x="25" y="119"/>
                    <a:pt x="25" y="121"/>
                  </a:cubicBezTo>
                  <a:cubicBezTo>
                    <a:pt x="26" y="118"/>
                    <a:pt x="21" y="113"/>
                    <a:pt x="21" y="107"/>
                  </a:cubicBezTo>
                  <a:close/>
                  <a:moveTo>
                    <a:pt x="204" y="109"/>
                  </a:moveTo>
                  <a:cubicBezTo>
                    <a:pt x="202" y="110"/>
                    <a:pt x="199" y="111"/>
                    <a:pt x="198" y="114"/>
                  </a:cubicBezTo>
                  <a:cubicBezTo>
                    <a:pt x="200" y="112"/>
                    <a:pt x="204" y="112"/>
                    <a:pt x="204" y="109"/>
                  </a:cubicBezTo>
                  <a:close/>
                  <a:moveTo>
                    <a:pt x="196" y="117"/>
                  </a:moveTo>
                  <a:cubicBezTo>
                    <a:pt x="201" y="118"/>
                    <a:pt x="206" y="113"/>
                    <a:pt x="210" y="111"/>
                  </a:cubicBezTo>
                  <a:cubicBezTo>
                    <a:pt x="210" y="110"/>
                    <a:pt x="210" y="110"/>
                    <a:pt x="210" y="110"/>
                  </a:cubicBezTo>
                  <a:cubicBezTo>
                    <a:pt x="204" y="110"/>
                    <a:pt x="200" y="115"/>
                    <a:pt x="196" y="117"/>
                  </a:cubicBezTo>
                  <a:close/>
                  <a:moveTo>
                    <a:pt x="221" y="111"/>
                  </a:moveTo>
                  <a:cubicBezTo>
                    <a:pt x="219" y="113"/>
                    <a:pt x="215" y="115"/>
                    <a:pt x="215" y="118"/>
                  </a:cubicBezTo>
                  <a:cubicBezTo>
                    <a:pt x="218" y="117"/>
                    <a:pt x="220" y="114"/>
                    <a:pt x="221" y="111"/>
                  </a:cubicBezTo>
                  <a:close/>
                  <a:moveTo>
                    <a:pt x="204" y="119"/>
                  </a:moveTo>
                  <a:cubicBezTo>
                    <a:pt x="206" y="118"/>
                    <a:pt x="211" y="117"/>
                    <a:pt x="211" y="115"/>
                  </a:cubicBezTo>
                  <a:cubicBezTo>
                    <a:pt x="209" y="115"/>
                    <a:pt x="204" y="116"/>
                    <a:pt x="204" y="119"/>
                  </a:cubicBezTo>
                  <a:close/>
                  <a:moveTo>
                    <a:pt x="222" y="116"/>
                  </a:moveTo>
                  <a:cubicBezTo>
                    <a:pt x="217" y="118"/>
                    <a:pt x="215" y="123"/>
                    <a:pt x="211" y="126"/>
                  </a:cubicBezTo>
                  <a:cubicBezTo>
                    <a:pt x="197" y="138"/>
                    <a:pt x="179" y="144"/>
                    <a:pt x="161" y="152"/>
                  </a:cubicBezTo>
                  <a:cubicBezTo>
                    <a:pt x="165" y="152"/>
                    <a:pt x="169" y="150"/>
                    <a:pt x="172" y="148"/>
                  </a:cubicBezTo>
                  <a:cubicBezTo>
                    <a:pt x="192" y="141"/>
                    <a:pt x="211" y="133"/>
                    <a:pt x="222" y="116"/>
                  </a:cubicBezTo>
                  <a:close/>
                  <a:moveTo>
                    <a:pt x="213" y="118"/>
                  </a:moveTo>
                  <a:cubicBezTo>
                    <a:pt x="211" y="119"/>
                    <a:pt x="209" y="119"/>
                    <a:pt x="209" y="122"/>
                  </a:cubicBezTo>
                  <a:cubicBezTo>
                    <a:pt x="211" y="122"/>
                    <a:pt x="213" y="120"/>
                    <a:pt x="213" y="118"/>
                  </a:cubicBezTo>
                  <a:close/>
                  <a:moveTo>
                    <a:pt x="193" y="118"/>
                  </a:moveTo>
                  <a:cubicBezTo>
                    <a:pt x="191" y="119"/>
                    <a:pt x="190" y="121"/>
                    <a:pt x="189" y="122"/>
                  </a:cubicBezTo>
                  <a:cubicBezTo>
                    <a:pt x="190" y="122"/>
                    <a:pt x="192" y="120"/>
                    <a:pt x="194" y="121"/>
                  </a:cubicBezTo>
                  <a:cubicBezTo>
                    <a:pt x="194" y="119"/>
                    <a:pt x="192" y="120"/>
                    <a:pt x="193" y="118"/>
                  </a:cubicBezTo>
                  <a:close/>
                  <a:moveTo>
                    <a:pt x="201" y="120"/>
                  </a:moveTo>
                  <a:cubicBezTo>
                    <a:pt x="198" y="120"/>
                    <a:pt x="195" y="123"/>
                    <a:pt x="192" y="125"/>
                  </a:cubicBezTo>
                  <a:cubicBezTo>
                    <a:pt x="195" y="125"/>
                    <a:pt x="198" y="121"/>
                    <a:pt x="201" y="120"/>
                  </a:cubicBezTo>
                  <a:close/>
                  <a:moveTo>
                    <a:pt x="21" y="121"/>
                  </a:moveTo>
                  <a:cubicBezTo>
                    <a:pt x="20" y="121"/>
                    <a:pt x="20" y="122"/>
                    <a:pt x="20" y="122"/>
                  </a:cubicBezTo>
                  <a:cubicBezTo>
                    <a:pt x="20" y="123"/>
                    <a:pt x="21" y="125"/>
                    <a:pt x="21" y="127"/>
                  </a:cubicBezTo>
                  <a:cubicBezTo>
                    <a:pt x="22" y="125"/>
                    <a:pt x="20" y="123"/>
                    <a:pt x="21" y="121"/>
                  </a:cubicBezTo>
                  <a:close/>
                  <a:moveTo>
                    <a:pt x="207" y="122"/>
                  </a:moveTo>
                  <a:cubicBezTo>
                    <a:pt x="204" y="122"/>
                    <a:pt x="203" y="124"/>
                    <a:pt x="201" y="125"/>
                  </a:cubicBezTo>
                  <a:cubicBezTo>
                    <a:pt x="201" y="126"/>
                    <a:pt x="202" y="126"/>
                    <a:pt x="202" y="126"/>
                  </a:cubicBezTo>
                  <a:cubicBezTo>
                    <a:pt x="204" y="125"/>
                    <a:pt x="206" y="124"/>
                    <a:pt x="207" y="122"/>
                  </a:cubicBezTo>
                  <a:close/>
                  <a:moveTo>
                    <a:pt x="18" y="124"/>
                  </a:moveTo>
                  <a:cubicBezTo>
                    <a:pt x="17" y="124"/>
                    <a:pt x="16" y="125"/>
                    <a:pt x="16" y="126"/>
                  </a:cubicBezTo>
                  <a:cubicBezTo>
                    <a:pt x="17" y="127"/>
                    <a:pt x="17" y="128"/>
                    <a:pt x="18" y="129"/>
                  </a:cubicBezTo>
                  <a:cubicBezTo>
                    <a:pt x="20" y="128"/>
                    <a:pt x="19" y="125"/>
                    <a:pt x="18" y="124"/>
                  </a:cubicBezTo>
                  <a:close/>
                  <a:moveTo>
                    <a:pt x="28" y="124"/>
                  </a:moveTo>
                  <a:cubicBezTo>
                    <a:pt x="28" y="125"/>
                    <a:pt x="29" y="128"/>
                    <a:pt x="31" y="127"/>
                  </a:cubicBezTo>
                  <a:cubicBezTo>
                    <a:pt x="30" y="125"/>
                    <a:pt x="29" y="124"/>
                    <a:pt x="28" y="124"/>
                  </a:cubicBezTo>
                  <a:close/>
                  <a:moveTo>
                    <a:pt x="190" y="127"/>
                  </a:moveTo>
                  <a:cubicBezTo>
                    <a:pt x="190" y="126"/>
                    <a:pt x="186" y="127"/>
                    <a:pt x="186" y="128"/>
                  </a:cubicBezTo>
                  <a:cubicBezTo>
                    <a:pt x="186" y="129"/>
                    <a:pt x="188" y="127"/>
                    <a:pt x="190" y="127"/>
                  </a:cubicBezTo>
                  <a:close/>
                  <a:moveTo>
                    <a:pt x="23" y="127"/>
                  </a:moveTo>
                  <a:cubicBezTo>
                    <a:pt x="24" y="128"/>
                    <a:pt x="23" y="129"/>
                    <a:pt x="25" y="129"/>
                  </a:cubicBezTo>
                  <a:cubicBezTo>
                    <a:pt x="24" y="129"/>
                    <a:pt x="25" y="127"/>
                    <a:pt x="23" y="127"/>
                  </a:cubicBezTo>
                  <a:close/>
                  <a:moveTo>
                    <a:pt x="180" y="131"/>
                  </a:moveTo>
                  <a:cubicBezTo>
                    <a:pt x="181" y="132"/>
                    <a:pt x="183" y="131"/>
                    <a:pt x="183" y="130"/>
                  </a:cubicBezTo>
                  <a:cubicBezTo>
                    <a:pt x="182" y="129"/>
                    <a:pt x="181" y="131"/>
                    <a:pt x="180" y="131"/>
                  </a:cubicBezTo>
                  <a:close/>
                  <a:moveTo>
                    <a:pt x="29" y="130"/>
                  </a:moveTo>
                  <a:cubicBezTo>
                    <a:pt x="29" y="133"/>
                    <a:pt x="29" y="139"/>
                    <a:pt x="33" y="140"/>
                  </a:cubicBezTo>
                  <a:cubicBezTo>
                    <a:pt x="32" y="136"/>
                    <a:pt x="31" y="133"/>
                    <a:pt x="29" y="130"/>
                  </a:cubicBezTo>
                  <a:close/>
                  <a:moveTo>
                    <a:pt x="23" y="131"/>
                  </a:moveTo>
                  <a:cubicBezTo>
                    <a:pt x="23" y="134"/>
                    <a:pt x="24" y="137"/>
                    <a:pt x="27" y="137"/>
                  </a:cubicBezTo>
                  <a:cubicBezTo>
                    <a:pt x="26" y="135"/>
                    <a:pt x="26" y="131"/>
                    <a:pt x="23" y="131"/>
                  </a:cubicBezTo>
                  <a:close/>
                  <a:moveTo>
                    <a:pt x="167" y="132"/>
                  </a:moveTo>
                  <a:cubicBezTo>
                    <a:pt x="168" y="131"/>
                    <a:pt x="164" y="133"/>
                    <a:pt x="162" y="133"/>
                  </a:cubicBezTo>
                  <a:cubicBezTo>
                    <a:pt x="156" y="135"/>
                    <a:pt x="147" y="137"/>
                    <a:pt x="142" y="140"/>
                  </a:cubicBezTo>
                  <a:cubicBezTo>
                    <a:pt x="151" y="140"/>
                    <a:pt x="161" y="135"/>
                    <a:pt x="167" y="132"/>
                  </a:cubicBezTo>
                  <a:close/>
                  <a:moveTo>
                    <a:pt x="185" y="133"/>
                  </a:moveTo>
                  <a:cubicBezTo>
                    <a:pt x="186" y="134"/>
                    <a:pt x="188" y="133"/>
                    <a:pt x="189" y="133"/>
                  </a:cubicBezTo>
                  <a:cubicBezTo>
                    <a:pt x="188" y="132"/>
                    <a:pt x="186" y="132"/>
                    <a:pt x="185" y="133"/>
                  </a:cubicBezTo>
                  <a:close/>
                  <a:moveTo>
                    <a:pt x="176" y="133"/>
                  </a:moveTo>
                  <a:cubicBezTo>
                    <a:pt x="174" y="133"/>
                    <a:pt x="174" y="134"/>
                    <a:pt x="173" y="135"/>
                  </a:cubicBezTo>
                  <a:cubicBezTo>
                    <a:pt x="172" y="135"/>
                    <a:pt x="176" y="134"/>
                    <a:pt x="176" y="133"/>
                  </a:cubicBezTo>
                  <a:close/>
                  <a:moveTo>
                    <a:pt x="192" y="136"/>
                  </a:moveTo>
                  <a:cubicBezTo>
                    <a:pt x="190" y="136"/>
                    <a:pt x="188" y="138"/>
                    <a:pt x="185" y="139"/>
                  </a:cubicBezTo>
                  <a:cubicBezTo>
                    <a:pt x="188" y="140"/>
                    <a:pt x="190" y="137"/>
                    <a:pt x="192" y="136"/>
                  </a:cubicBezTo>
                  <a:close/>
                  <a:moveTo>
                    <a:pt x="46" y="136"/>
                  </a:moveTo>
                  <a:cubicBezTo>
                    <a:pt x="44" y="135"/>
                    <a:pt x="47" y="138"/>
                    <a:pt x="47" y="140"/>
                  </a:cubicBezTo>
                  <a:cubicBezTo>
                    <a:pt x="48" y="141"/>
                    <a:pt x="50" y="140"/>
                    <a:pt x="51" y="140"/>
                  </a:cubicBezTo>
                  <a:cubicBezTo>
                    <a:pt x="50" y="138"/>
                    <a:pt x="47" y="138"/>
                    <a:pt x="46" y="136"/>
                  </a:cubicBezTo>
                  <a:close/>
                  <a:moveTo>
                    <a:pt x="36" y="138"/>
                  </a:moveTo>
                  <a:cubicBezTo>
                    <a:pt x="36" y="140"/>
                    <a:pt x="35" y="142"/>
                    <a:pt x="39" y="142"/>
                  </a:cubicBezTo>
                  <a:cubicBezTo>
                    <a:pt x="39" y="140"/>
                    <a:pt x="39" y="137"/>
                    <a:pt x="36" y="138"/>
                  </a:cubicBezTo>
                  <a:close/>
                  <a:moveTo>
                    <a:pt x="177" y="138"/>
                  </a:moveTo>
                  <a:cubicBezTo>
                    <a:pt x="178" y="140"/>
                    <a:pt x="180" y="140"/>
                    <a:pt x="181" y="139"/>
                  </a:cubicBezTo>
                  <a:cubicBezTo>
                    <a:pt x="180" y="137"/>
                    <a:pt x="178" y="138"/>
                    <a:pt x="177" y="138"/>
                  </a:cubicBezTo>
                  <a:close/>
                  <a:moveTo>
                    <a:pt x="167" y="138"/>
                  </a:moveTo>
                  <a:cubicBezTo>
                    <a:pt x="166" y="139"/>
                    <a:pt x="165" y="138"/>
                    <a:pt x="165" y="140"/>
                  </a:cubicBezTo>
                  <a:cubicBezTo>
                    <a:pt x="166" y="140"/>
                    <a:pt x="167" y="139"/>
                    <a:pt x="167" y="138"/>
                  </a:cubicBezTo>
                  <a:close/>
                  <a:moveTo>
                    <a:pt x="153" y="140"/>
                  </a:moveTo>
                  <a:cubicBezTo>
                    <a:pt x="149" y="141"/>
                    <a:pt x="142" y="141"/>
                    <a:pt x="139" y="143"/>
                  </a:cubicBezTo>
                  <a:cubicBezTo>
                    <a:pt x="145" y="144"/>
                    <a:pt x="148" y="141"/>
                    <a:pt x="153" y="140"/>
                  </a:cubicBezTo>
                  <a:close/>
                  <a:moveTo>
                    <a:pt x="136" y="141"/>
                  </a:moveTo>
                  <a:cubicBezTo>
                    <a:pt x="136" y="141"/>
                    <a:pt x="136" y="141"/>
                    <a:pt x="135" y="141"/>
                  </a:cubicBezTo>
                  <a:cubicBezTo>
                    <a:pt x="132" y="141"/>
                    <a:pt x="127" y="142"/>
                    <a:pt x="123" y="142"/>
                  </a:cubicBezTo>
                  <a:cubicBezTo>
                    <a:pt x="119" y="143"/>
                    <a:pt x="113" y="142"/>
                    <a:pt x="113" y="146"/>
                  </a:cubicBezTo>
                  <a:cubicBezTo>
                    <a:pt x="122" y="146"/>
                    <a:pt x="127" y="142"/>
                    <a:pt x="136" y="141"/>
                  </a:cubicBezTo>
                  <a:close/>
                  <a:moveTo>
                    <a:pt x="174" y="142"/>
                  </a:moveTo>
                  <a:cubicBezTo>
                    <a:pt x="172" y="141"/>
                    <a:pt x="169" y="142"/>
                    <a:pt x="168" y="142"/>
                  </a:cubicBezTo>
                  <a:cubicBezTo>
                    <a:pt x="169" y="143"/>
                    <a:pt x="172" y="142"/>
                    <a:pt x="174" y="142"/>
                  </a:cubicBezTo>
                  <a:close/>
                  <a:moveTo>
                    <a:pt x="30" y="141"/>
                  </a:moveTo>
                  <a:cubicBezTo>
                    <a:pt x="29" y="141"/>
                    <a:pt x="29" y="142"/>
                    <a:pt x="28" y="142"/>
                  </a:cubicBezTo>
                  <a:cubicBezTo>
                    <a:pt x="29" y="144"/>
                    <a:pt x="32" y="145"/>
                    <a:pt x="33" y="147"/>
                  </a:cubicBezTo>
                  <a:cubicBezTo>
                    <a:pt x="33" y="145"/>
                    <a:pt x="30" y="144"/>
                    <a:pt x="30" y="141"/>
                  </a:cubicBezTo>
                  <a:close/>
                  <a:moveTo>
                    <a:pt x="67" y="142"/>
                  </a:moveTo>
                  <a:cubicBezTo>
                    <a:pt x="68" y="144"/>
                    <a:pt x="70" y="145"/>
                    <a:pt x="71" y="146"/>
                  </a:cubicBezTo>
                  <a:cubicBezTo>
                    <a:pt x="72" y="146"/>
                    <a:pt x="74" y="145"/>
                    <a:pt x="75" y="145"/>
                  </a:cubicBezTo>
                  <a:cubicBezTo>
                    <a:pt x="76" y="145"/>
                    <a:pt x="77" y="146"/>
                    <a:pt x="77" y="147"/>
                  </a:cubicBezTo>
                  <a:cubicBezTo>
                    <a:pt x="78" y="147"/>
                    <a:pt x="77" y="144"/>
                    <a:pt x="79" y="144"/>
                  </a:cubicBezTo>
                  <a:cubicBezTo>
                    <a:pt x="75" y="143"/>
                    <a:pt x="71" y="143"/>
                    <a:pt x="67" y="142"/>
                  </a:cubicBezTo>
                  <a:close/>
                  <a:moveTo>
                    <a:pt x="57" y="143"/>
                  </a:moveTo>
                  <a:cubicBezTo>
                    <a:pt x="59" y="144"/>
                    <a:pt x="59" y="146"/>
                    <a:pt x="61" y="147"/>
                  </a:cubicBezTo>
                  <a:cubicBezTo>
                    <a:pt x="61" y="144"/>
                    <a:pt x="59" y="142"/>
                    <a:pt x="57" y="143"/>
                  </a:cubicBezTo>
                  <a:close/>
                  <a:moveTo>
                    <a:pt x="129" y="145"/>
                  </a:moveTo>
                  <a:cubicBezTo>
                    <a:pt x="131" y="145"/>
                    <a:pt x="134" y="144"/>
                    <a:pt x="137" y="144"/>
                  </a:cubicBezTo>
                  <a:cubicBezTo>
                    <a:pt x="136" y="142"/>
                    <a:pt x="131" y="144"/>
                    <a:pt x="129" y="145"/>
                  </a:cubicBezTo>
                  <a:close/>
                  <a:moveTo>
                    <a:pt x="63" y="143"/>
                  </a:moveTo>
                  <a:cubicBezTo>
                    <a:pt x="62" y="144"/>
                    <a:pt x="64" y="145"/>
                    <a:pt x="64" y="147"/>
                  </a:cubicBezTo>
                  <a:cubicBezTo>
                    <a:pt x="66" y="147"/>
                    <a:pt x="65" y="146"/>
                    <a:pt x="66" y="145"/>
                  </a:cubicBezTo>
                  <a:cubicBezTo>
                    <a:pt x="66" y="144"/>
                    <a:pt x="64" y="144"/>
                    <a:pt x="63" y="143"/>
                  </a:cubicBezTo>
                  <a:close/>
                  <a:moveTo>
                    <a:pt x="149" y="147"/>
                  </a:moveTo>
                  <a:cubicBezTo>
                    <a:pt x="156" y="148"/>
                    <a:pt x="163" y="146"/>
                    <a:pt x="167" y="145"/>
                  </a:cubicBezTo>
                  <a:cubicBezTo>
                    <a:pt x="160" y="145"/>
                    <a:pt x="154" y="143"/>
                    <a:pt x="149" y="147"/>
                  </a:cubicBezTo>
                  <a:close/>
                  <a:moveTo>
                    <a:pt x="96" y="147"/>
                  </a:moveTo>
                  <a:cubicBezTo>
                    <a:pt x="100" y="147"/>
                    <a:pt x="108" y="148"/>
                    <a:pt x="110" y="145"/>
                  </a:cubicBezTo>
                  <a:cubicBezTo>
                    <a:pt x="107" y="143"/>
                    <a:pt x="100" y="146"/>
                    <a:pt x="96" y="147"/>
                  </a:cubicBezTo>
                  <a:close/>
                  <a:moveTo>
                    <a:pt x="80" y="144"/>
                  </a:moveTo>
                  <a:cubicBezTo>
                    <a:pt x="82" y="148"/>
                    <a:pt x="89" y="147"/>
                    <a:pt x="93" y="145"/>
                  </a:cubicBezTo>
                  <a:cubicBezTo>
                    <a:pt x="89" y="144"/>
                    <a:pt x="84" y="145"/>
                    <a:pt x="80" y="144"/>
                  </a:cubicBezTo>
                  <a:close/>
                  <a:moveTo>
                    <a:pt x="147" y="146"/>
                  </a:moveTo>
                  <a:cubicBezTo>
                    <a:pt x="143" y="147"/>
                    <a:pt x="137" y="147"/>
                    <a:pt x="134" y="149"/>
                  </a:cubicBezTo>
                  <a:cubicBezTo>
                    <a:pt x="139" y="149"/>
                    <a:pt x="145" y="149"/>
                    <a:pt x="147" y="146"/>
                  </a:cubicBezTo>
                  <a:close/>
                  <a:moveTo>
                    <a:pt x="72" y="149"/>
                  </a:moveTo>
                  <a:cubicBezTo>
                    <a:pt x="75" y="154"/>
                    <a:pt x="74" y="160"/>
                    <a:pt x="72" y="166"/>
                  </a:cubicBezTo>
                  <a:cubicBezTo>
                    <a:pt x="73" y="166"/>
                    <a:pt x="74" y="166"/>
                    <a:pt x="74" y="167"/>
                  </a:cubicBezTo>
                  <a:cubicBezTo>
                    <a:pt x="73" y="163"/>
                    <a:pt x="77" y="154"/>
                    <a:pt x="77" y="150"/>
                  </a:cubicBezTo>
                  <a:cubicBezTo>
                    <a:pt x="76" y="149"/>
                    <a:pt x="75" y="146"/>
                    <a:pt x="72" y="149"/>
                  </a:cubicBezTo>
                  <a:close/>
                  <a:moveTo>
                    <a:pt x="68" y="147"/>
                  </a:moveTo>
                  <a:cubicBezTo>
                    <a:pt x="66" y="151"/>
                    <a:pt x="67" y="155"/>
                    <a:pt x="68" y="159"/>
                  </a:cubicBezTo>
                  <a:cubicBezTo>
                    <a:pt x="68" y="155"/>
                    <a:pt x="72" y="149"/>
                    <a:pt x="68" y="147"/>
                  </a:cubicBezTo>
                  <a:close/>
                  <a:moveTo>
                    <a:pt x="54" y="148"/>
                  </a:moveTo>
                  <a:cubicBezTo>
                    <a:pt x="52" y="148"/>
                    <a:pt x="53" y="151"/>
                    <a:pt x="54" y="150"/>
                  </a:cubicBezTo>
                  <a:cubicBezTo>
                    <a:pt x="54" y="149"/>
                    <a:pt x="53" y="149"/>
                    <a:pt x="54" y="148"/>
                  </a:cubicBezTo>
                  <a:close/>
                  <a:moveTo>
                    <a:pt x="80" y="148"/>
                  </a:moveTo>
                  <a:cubicBezTo>
                    <a:pt x="79" y="149"/>
                    <a:pt x="79" y="151"/>
                    <a:pt x="79" y="152"/>
                  </a:cubicBezTo>
                  <a:cubicBezTo>
                    <a:pt x="80" y="151"/>
                    <a:pt x="81" y="149"/>
                    <a:pt x="80" y="148"/>
                  </a:cubicBezTo>
                  <a:close/>
                  <a:moveTo>
                    <a:pt x="88" y="149"/>
                  </a:moveTo>
                  <a:cubicBezTo>
                    <a:pt x="91" y="152"/>
                    <a:pt x="97" y="149"/>
                    <a:pt x="103" y="149"/>
                  </a:cubicBezTo>
                  <a:cubicBezTo>
                    <a:pt x="99" y="148"/>
                    <a:pt x="94" y="150"/>
                    <a:pt x="88" y="149"/>
                  </a:cubicBezTo>
                  <a:close/>
                  <a:moveTo>
                    <a:pt x="155" y="149"/>
                  </a:moveTo>
                  <a:cubicBezTo>
                    <a:pt x="152" y="149"/>
                    <a:pt x="149" y="150"/>
                    <a:pt x="146" y="150"/>
                  </a:cubicBezTo>
                  <a:cubicBezTo>
                    <a:pt x="147" y="153"/>
                    <a:pt x="152" y="150"/>
                    <a:pt x="155" y="149"/>
                  </a:cubicBezTo>
                  <a:close/>
                  <a:moveTo>
                    <a:pt x="144" y="150"/>
                  </a:moveTo>
                  <a:cubicBezTo>
                    <a:pt x="142" y="150"/>
                    <a:pt x="140" y="151"/>
                    <a:pt x="138" y="150"/>
                  </a:cubicBezTo>
                  <a:cubicBezTo>
                    <a:pt x="138" y="151"/>
                    <a:pt x="138" y="153"/>
                    <a:pt x="137" y="152"/>
                  </a:cubicBezTo>
                  <a:cubicBezTo>
                    <a:pt x="139" y="153"/>
                    <a:pt x="142" y="152"/>
                    <a:pt x="144" y="152"/>
                  </a:cubicBezTo>
                  <a:cubicBezTo>
                    <a:pt x="145" y="151"/>
                    <a:pt x="144" y="151"/>
                    <a:pt x="144" y="150"/>
                  </a:cubicBezTo>
                  <a:close/>
                  <a:moveTo>
                    <a:pt x="57" y="150"/>
                  </a:moveTo>
                  <a:cubicBezTo>
                    <a:pt x="55" y="153"/>
                    <a:pt x="56" y="158"/>
                    <a:pt x="56" y="161"/>
                  </a:cubicBezTo>
                  <a:cubicBezTo>
                    <a:pt x="59" y="159"/>
                    <a:pt x="59" y="153"/>
                    <a:pt x="57" y="150"/>
                  </a:cubicBezTo>
                  <a:close/>
                  <a:moveTo>
                    <a:pt x="36" y="150"/>
                  </a:moveTo>
                  <a:cubicBezTo>
                    <a:pt x="37" y="153"/>
                    <a:pt x="39" y="154"/>
                    <a:pt x="42" y="154"/>
                  </a:cubicBezTo>
                  <a:cubicBezTo>
                    <a:pt x="40" y="153"/>
                    <a:pt x="39" y="151"/>
                    <a:pt x="36" y="150"/>
                  </a:cubicBezTo>
                  <a:close/>
                  <a:moveTo>
                    <a:pt x="83" y="151"/>
                  </a:moveTo>
                  <a:cubicBezTo>
                    <a:pt x="82" y="153"/>
                    <a:pt x="80" y="158"/>
                    <a:pt x="81" y="161"/>
                  </a:cubicBezTo>
                  <a:cubicBezTo>
                    <a:pt x="83" y="159"/>
                    <a:pt x="85" y="154"/>
                    <a:pt x="83" y="151"/>
                  </a:cubicBezTo>
                  <a:close/>
                  <a:moveTo>
                    <a:pt x="134" y="151"/>
                  </a:moveTo>
                  <a:cubicBezTo>
                    <a:pt x="127" y="152"/>
                    <a:pt x="118" y="153"/>
                    <a:pt x="113" y="154"/>
                  </a:cubicBezTo>
                  <a:cubicBezTo>
                    <a:pt x="120" y="155"/>
                    <a:pt x="127" y="154"/>
                    <a:pt x="134" y="151"/>
                  </a:cubicBezTo>
                  <a:close/>
                  <a:moveTo>
                    <a:pt x="62" y="152"/>
                  </a:moveTo>
                  <a:cubicBezTo>
                    <a:pt x="60" y="153"/>
                    <a:pt x="63" y="157"/>
                    <a:pt x="62" y="159"/>
                  </a:cubicBezTo>
                  <a:cubicBezTo>
                    <a:pt x="63" y="157"/>
                    <a:pt x="64" y="153"/>
                    <a:pt x="62" y="152"/>
                  </a:cubicBezTo>
                  <a:close/>
                  <a:moveTo>
                    <a:pt x="94" y="153"/>
                  </a:moveTo>
                  <a:cubicBezTo>
                    <a:pt x="93" y="152"/>
                    <a:pt x="91" y="153"/>
                    <a:pt x="90" y="153"/>
                  </a:cubicBezTo>
                  <a:cubicBezTo>
                    <a:pt x="90" y="155"/>
                    <a:pt x="92" y="154"/>
                    <a:pt x="93" y="155"/>
                  </a:cubicBezTo>
                  <a:cubicBezTo>
                    <a:pt x="94" y="155"/>
                    <a:pt x="92" y="154"/>
                    <a:pt x="93" y="153"/>
                  </a:cubicBezTo>
                  <a:cubicBezTo>
                    <a:pt x="93" y="153"/>
                    <a:pt x="94" y="153"/>
                    <a:pt x="94" y="153"/>
                  </a:cubicBezTo>
                  <a:close/>
                  <a:moveTo>
                    <a:pt x="105" y="153"/>
                  </a:moveTo>
                  <a:cubicBezTo>
                    <a:pt x="103" y="154"/>
                    <a:pt x="101" y="153"/>
                    <a:pt x="99" y="154"/>
                  </a:cubicBezTo>
                  <a:cubicBezTo>
                    <a:pt x="100" y="155"/>
                    <a:pt x="104" y="156"/>
                    <a:pt x="106" y="156"/>
                  </a:cubicBezTo>
                  <a:cubicBezTo>
                    <a:pt x="105" y="155"/>
                    <a:pt x="105" y="154"/>
                    <a:pt x="105" y="153"/>
                  </a:cubicBezTo>
                  <a:close/>
                  <a:moveTo>
                    <a:pt x="72" y="153"/>
                  </a:moveTo>
                  <a:cubicBezTo>
                    <a:pt x="70" y="156"/>
                    <a:pt x="69" y="161"/>
                    <a:pt x="70" y="164"/>
                  </a:cubicBezTo>
                  <a:cubicBezTo>
                    <a:pt x="72" y="162"/>
                    <a:pt x="72" y="157"/>
                    <a:pt x="72" y="153"/>
                  </a:cubicBezTo>
                  <a:close/>
                  <a:moveTo>
                    <a:pt x="142" y="154"/>
                  </a:moveTo>
                  <a:cubicBezTo>
                    <a:pt x="138" y="153"/>
                    <a:pt x="134" y="156"/>
                    <a:pt x="130" y="155"/>
                  </a:cubicBezTo>
                  <a:cubicBezTo>
                    <a:pt x="133" y="156"/>
                    <a:pt x="138" y="155"/>
                    <a:pt x="142" y="154"/>
                  </a:cubicBezTo>
                  <a:close/>
                  <a:moveTo>
                    <a:pt x="148" y="155"/>
                  </a:moveTo>
                  <a:cubicBezTo>
                    <a:pt x="145" y="156"/>
                    <a:pt x="140" y="156"/>
                    <a:pt x="138" y="157"/>
                  </a:cubicBezTo>
                  <a:cubicBezTo>
                    <a:pt x="137" y="157"/>
                    <a:pt x="135" y="157"/>
                    <a:pt x="137" y="157"/>
                  </a:cubicBezTo>
                  <a:cubicBezTo>
                    <a:pt x="141" y="158"/>
                    <a:pt x="145" y="156"/>
                    <a:pt x="148" y="155"/>
                  </a:cubicBezTo>
                  <a:close/>
                  <a:moveTo>
                    <a:pt x="89" y="156"/>
                  </a:moveTo>
                  <a:cubicBezTo>
                    <a:pt x="88" y="156"/>
                    <a:pt x="87" y="156"/>
                    <a:pt x="87" y="157"/>
                  </a:cubicBezTo>
                  <a:cubicBezTo>
                    <a:pt x="88" y="157"/>
                    <a:pt x="89" y="157"/>
                    <a:pt x="89" y="156"/>
                  </a:cubicBezTo>
                  <a:close/>
                  <a:moveTo>
                    <a:pt x="132" y="157"/>
                  </a:moveTo>
                  <a:cubicBezTo>
                    <a:pt x="127" y="159"/>
                    <a:pt x="120" y="157"/>
                    <a:pt x="116" y="160"/>
                  </a:cubicBezTo>
                  <a:cubicBezTo>
                    <a:pt x="121" y="158"/>
                    <a:pt x="129" y="160"/>
                    <a:pt x="132" y="157"/>
                  </a:cubicBezTo>
                  <a:close/>
                  <a:moveTo>
                    <a:pt x="100" y="158"/>
                  </a:moveTo>
                  <a:cubicBezTo>
                    <a:pt x="100" y="158"/>
                    <a:pt x="100" y="159"/>
                    <a:pt x="100" y="159"/>
                  </a:cubicBezTo>
                  <a:cubicBezTo>
                    <a:pt x="101" y="159"/>
                    <a:pt x="101" y="158"/>
                    <a:pt x="102" y="159"/>
                  </a:cubicBezTo>
                  <a:cubicBezTo>
                    <a:pt x="101" y="158"/>
                    <a:pt x="100" y="157"/>
                    <a:pt x="100" y="158"/>
                  </a:cubicBezTo>
                  <a:close/>
                  <a:moveTo>
                    <a:pt x="52" y="165"/>
                  </a:moveTo>
                  <a:cubicBezTo>
                    <a:pt x="49" y="174"/>
                    <a:pt x="52" y="186"/>
                    <a:pt x="56" y="193"/>
                  </a:cubicBezTo>
                  <a:cubicBezTo>
                    <a:pt x="55" y="185"/>
                    <a:pt x="52" y="174"/>
                    <a:pt x="52" y="165"/>
                  </a:cubicBezTo>
                  <a:close/>
                  <a:moveTo>
                    <a:pt x="83" y="166"/>
                  </a:moveTo>
                  <a:cubicBezTo>
                    <a:pt x="82" y="167"/>
                    <a:pt x="80" y="168"/>
                    <a:pt x="80" y="170"/>
                  </a:cubicBezTo>
                  <a:cubicBezTo>
                    <a:pt x="82" y="169"/>
                    <a:pt x="83" y="168"/>
                    <a:pt x="83" y="166"/>
                  </a:cubicBezTo>
                  <a:close/>
                  <a:moveTo>
                    <a:pt x="78" y="166"/>
                  </a:moveTo>
                  <a:cubicBezTo>
                    <a:pt x="77" y="167"/>
                    <a:pt x="76" y="168"/>
                    <a:pt x="75" y="168"/>
                  </a:cubicBezTo>
                  <a:cubicBezTo>
                    <a:pt x="76" y="171"/>
                    <a:pt x="75" y="175"/>
                    <a:pt x="75" y="178"/>
                  </a:cubicBezTo>
                  <a:cubicBezTo>
                    <a:pt x="77" y="176"/>
                    <a:pt x="78" y="171"/>
                    <a:pt x="78" y="166"/>
                  </a:cubicBezTo>
                  <a:close/>
                  <a:moveTo>
                    <a:pt x="67" y="166"/>
                  </a:moveTo>
                  <a:cubicBezTo>
                    <a:pt x="65" y="167"/>
                    <a:pt x="65" y="169"/>
                    <a:pt x="63" y="170"/>
                  </a:cubicBezTo>
                  <a:cubicBezTo>
                    <a:pt x="64" y="175"/>
                    <a:pt x="65" y="182"/>
                    <a:pt x="66" y="186"/>
                  </a:cubicBezTo>
                  <a:cubicBezTo>
                    <a:pt x="68" y="181"/>
                    <a:pt x="67" y="172"/>
                    <a:pt x="67" y="166"/>
                  </a:cubicBezTo>
                  <a:close/>
                  <a:moveTo>
                    <a:pt x="71" y="175"/>
                  </a:moveTo>
                  <a:cubicBezTo>
                    <a:pt x="69" y="177"/>
                    <a:pt x="71" y="181"/>
                    <a:pt x="71" y="184"/>
                  </a:cubicBezTo>
                  <a:cubicBezTo>
                    <a:pt x="71" y="182"/>
                    <a:pt x="71" y="178"/>
                    <a:pt x="71" y="175"/>
                  </a:cubicBezTo>
                  <a:close/>
                  <a:moveTo>
                    <a:pt x="62" y="182"/>
                  </a:moveTo>
                  <a:cubicBezTo>
                    <a:pt x="60" y="184"/>
                    <a:pt x="61" y="189"/>
                    <a:pt x="62" y="191"/>
                  </a:cubicBezTo>
                  <a:cubicBezTo>
                    <a:pt x="64" y="189"/>
                    <a:pt x="62" y="185"/>
                    <a:pt x="62" y="182"/>
                  </a:cubicBezTo>
                  <a:close/>
                  <a:moveTo>
                    <a:pt x="75" y="184"/>
                  </a:moveTo>
                  <a:cubicBezTo>
                    <a:pt x="73" y="184"/>
                    <a:pt x="74" y="187"/>
                    <a:pt x="73" y="189"/>
                  </a:cubicBezTo>
                  <a:cubicBezTo>
                    <a:pt x="74" y="188"/>
                    <a:pt x="75" y="186"/>
                    <a:pt x="75" y="184"/>
                  </a:cubicBezTo>
                  <a:close/>
                  <a:moveTo>
                    <a:pt x="68" y="190"/>
                  </a:moveTo>
                  <a:cubicBezTo>
                    <a:pt x="66" y="192"/>
                    <a:pt x="68" y="195"/>
                    <a:pt x="68" y="198"/>
                  </a:cubicBezTo>
                  <a:cubicBezTo>
                    <a:pt x="69" y="195"/>
                    <a:pt x="69" y="193"/>
                    <a:pt x="68" y="190"/>
                  </a:cubicBezTo>
                  <a:close/>
                  <a:moveTo>
                    <a:pt x="73" y="193"/>
                  </a:moveTo>
                  <a:cubicBezTo>
                    <a:pt x="70" y="199"/>
                    <a:pt x="72" y="203"/>
                    <a:pt x="72" y="210"/>
                  </a:cubicBezTo>
                  <a:cubicBezTo>
                    <a:pt x="73" y="206"/>
                    <a:pt x="72" y="199"/>
                    <a:pt x="73" y="193"/>
                  </a:cubicBezTo>
                  <a:close/>
                  <a:moveTo>
                    <a:pt x="59" y="196"/>
                  </a:moveTo>
                  <a:cubicBezTo>
                    <a:pt x="58" y="196"/>
                    <a:pt x="58" y="197"/>
                    <a:pt x="57" y="197"/>
                  </a:cubicBezTo>
                  <a:cubicBezTo>
                    <a:pt x="61" y="203"/>
                    <a:pt x="63" y="210"/>
                    <a:pt x="68" y="215"/>
                  </a:cubicBezTo>
                  <a:cubicBezTo>
                    <a:pt x="66" y="207"/>
                    <a:pt x="59" y="205"/>
                    <a:pt x="59" y="196"/>
                  </a:cubicBezTo>
                  <a:close/>
                  <a:moveTo>
                    <a:pt x="73" y="210"/>
                  </a:moveTo>
                  <a:cubicBezTo>
                    <a:pt x="71" y="213"/>
                    <a:pt x="75" y="219"/>
                    <a:pt x="74" y="222"/>
                  </a:cubicBezTo>
                  <a:cubicBezTo>
                    <a:pt x="75" y="223"/>
                    <a:pt x="75" y="224"/>
                    <a:pt x="77" y="224"/>
                  </a:cubicBezTo>
                  <a:cubicBezTo>
                    <a:pt x="74" y="221"/>
                    <a:pt x="74" y="215"/>
                    <a:pt x="73" y="210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196359" y="956360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过渡页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 rot="325757">
            <a:off x="3614480" y="2180303"/>
            <a:ext cx="2606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/>
              <a:t>1</a:t>
            </a:r>
            <a:r>
              <a:rPr lang="zh-CN" altLang="en-US" sz="2000" dirty="0"/>
              <a:t>、单击此处添加标题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4560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85">
        <p:fade/>
      </p:transition>
    </mc:Choice>
    <mc:Fallback xmlns="">
      <p:transition spd="med" advTm="34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99134" y="1203598"/>
            <a:ext cx="6341218" cy="1246495"/>
            <a:chOff x="1399134" y="1203598"/>
            <a:chExt cx="6341218" cy="1246495"/>
          </a:xfrm>
        </p:grpSpPr>
        <p:sp>
          <p:nvSpPr>
            <p:cNvPr id="9" name="TextBox 8"/>
            <p:cNvSpPr txBox="1"/>
            <p:nvPr/>
          </p:nvSpPr>
          <p:spPr>
            <a:xfrm>
              <a:off x="1403648" y="1203598"/>
              <a:ext cx="6336704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，单击此处添加文本，单击此处添加文本，单击此处添加文本，单击此处添加文本，单击此处添加文本，单击此处添加文本。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399134" y="1452805"/>
              <a:ext cx="6341218" cy="902921"/>
              <a:chOff x="1399134" y="1452805"/>
              <a:chExt cx="6341218" cy="902921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399134" y="1452805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399134" y="1688604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1399134" y="1923678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399134" y="2139702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399134" y="2355726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/>
          <p:cNvGrpSpPr/>
          <p:nvPr/>
        </p:nvGrpSpPr>
        <p:grpSpPr>
          <a:xfrm>
            <a:off x="2123728" y="2659415"/>
            <a:ext cx="1217084" cy="1217083"/>
            <a:chOff x="2123728" y="2659415"/>
            <a:chExt cx="1217084" cy="1217083"/>
          </a:xfrm>
        </p:grpSpPr>
        <p:sp>
          <p:nvSpPr>
            <p:cNvPr id="19" name="泪滴形 1"/>
            <p:cNvSpPr/>
            <p:nvPr/>
          </p:nvSpPr>
          <p:spPr>
            <a:xfrm rot="8194362">
              <a:off x="2123728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72413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>
                  <a:solidFill>
                    <a:srgbClr val="015A13"/>
                  </a:solidFill>
                  <a:latin typeface="+mj-ea"/>
                  <a:ea typeface="+mj-ea"/>
                </a:rPr>
                <a:t>教育培训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37546" y="2659415"/>
            <a:ext cx="1217084" cy="1217083"/>
            <a:chOff x="3437546" y="2659415"/>
            <a:chExt cx="1217084" cy="1217083"/>
          </a:xfrm>
        </p:grpSpPr>
        <p:sp>
          <p:nvSpPr>
            <p:cNvPr id="20" name="泪滴形 1"/>
            <p:cNvSpPr/>
            <p:nvPr/>
          </p:nvSpPr>
          <p:spPr>
            <a:xfrm rot="8194362">
              <a:off x="3437546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686231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>
                  <a:solidFill>
                    <a:srgbClr val="015A13"/>
                  </a:solidFill>
                  <a:latin typeface="+mj-ea"/>
                  <a:ea typeface="+mj-ea"/>
                </a:rPr>
                <a:t>商务演示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51362" y="2659415"/>
            <a:ext cx="1217084" cy="1217083"/>
            <a:chOff x="4751362" y="2659415"/>
            <a:chExt cx="1217084" cy="1217083"/>
          </a:xfrm>
        </p:grpSpPr>
        <p:sp>
          <p:nvSpPr>
            <p:cNvPr id="21" name="泪滴形 1"/>
            <p:cNvSpPr/>
            <p:nvPr/>
          </p:nvSpPr>
          <p:spPr>
            <a:xfrm rot="8194362">
              <a:off x="4751362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000047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>
                  <a:solidFill>
                    <a:srgbClr val="015A13"/>
                  </a:solidFill>
                  <a:latin typeface="+mj-ea"/>
                  <a:ea typeface="+mj-ea"/>
                </a:rPr>
                <a:t>工作总结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65180" y="2643758"/>
            <a:ext cx="1217084" cy="1217083"/>
            <a:chOff x="6065180" y="2643758"/>
            <a:chExt cx="1217084" cy="1217083"/>
          </a:xfrm>
        </p:grpSpPr>
        <p:sp>
          <p:nvSpPr>
            <p:cNvPr id="22" name="泪滴形 1"/>
            <p:cNvSpPr/>
            <p:nvPr/>
          </p:nvSpPr>
          <p:spPr>
            <a:xfrm rot="8194362">
              <a:off x="6065180" y="2643758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313865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>
                  <a:solidFill>
                    <a:srgbClr val="015A13"/>
                  </a:solidFill>
                  <a:latin typeface="+mj-ea"/>
                  <a:ea typeface="+mj-ea"/>
                </a:rPr>
                <a:t>咨询策划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593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49">
        <p:fade/>
      </p:transition>
    </mc:Choice>
    <mc:Fallback xmlns="">
      <p:transition spd="med" advTm="29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1475656" y="1419622"/>
            <a:ext cx="6552728" cy="2376264"/>
          </a:xfrm>
          <a:custGeom>
            <a:avLst/>
            <a:gdLst>
              <a:gd name="connsiteX0" fmla="*/ 2088232 w 6984776"/>
              <a:gd name="connsiteY0" fmla="*/ 648072 h 2376264"/>
              <a:gd name="connsiteX1" fmla="*/ 4896544 w 6984776"/>
              <a:gd name="connsiteY1" fmla="*/ 648072 h 2376264"/>
              <a:gd name="connsiteX2" fmla="*/ 4896544 w 6984776"/>
              <a:gd name="connsiteY2" fmla="*/ 0 h 2376264"/>
              <a:gd name="connsiteX3" fmla="*/ 6984776 w 6984776"/>
              <a:gd name="connsiteY3" fmla="*/ 0 h 2376264"/>
              <a:gd name="connsiteX4" fmla="*/ 6984776 w 6984776"/>
              <a:gd name="connsiteY4" fmla="*/ 2376264 h 2376264"/>
              <a:gd name="connsiteX5" fmla="*/ 0 w 6984776"/>
              <a:gd name="connsiteY5" fmla="*/ 2376264 h 2376264"/>
              <a:gd name="connsiteX6" fmla="*/ 0 w 6984776"/>
              <a:gd name="connsiteY6" fmla="*/ 0 h 2376264"/>
              <a:gd name="connsiteX7" fmla="*/ 2088232 w 6984776"/>
              <a:gd name="connsiteY7" fmla="*/ 0 h 2376264"/>
              <a:gd name="connsiteX8" fmla="*/ 2179672 w 6984776"/>
              <a:gd name="connsiteY8" fmla="*/ 739512 h 2376264"/>
              <a:gd name="connsiteX0" fmla="*/ 2088232 w 6984776"/>
              <a:gd name="connsiteY0" fmla="*/ 648072 h 2376264"/>
              <a:gd name="connsiteX1" fmla="*/ 4896544 w 6984776"/>
              <a:gd name="connsiteY1" fmla="*/ 0 h 2376264"/>
              <a:gd name="connsiteX2" fmla="*/ 6984776 w 6984776"/>
              <a:gd name="connsiteY2" fmla="*/ 0 h 2376264"/>
              <a:gd name="connsiteX3" fmla="*/ 6984776 w 6984776"/>
              <a:gd name="connsiteY3" fmla="*/ 2376264 h 2376264"/>
              <a:gd name="connsiteX4" fmla="*/ 0 w 6984776"/>
              <a:gd name="connsiteY4" fmla="*/ 2376264 h 2376264"/>
              <a:gd name="connsiteX5" fmla="*/ 0 w 6984776"/>
              <a:gd name="connsiteY5" fmla="*/ 0 h 2376264"/>
              <a:gd name="connsiteX6" fmla="*/ 2088232 w 6984776"/>
              <a:gd name="connsiteY6" fmla="*/ 0 h 2376264"/>
              <a:gd name="connsiteX7" fmla="*/ 2179672 w 6984776"/>
              <a:gd name="connsiteY7" fmla="*/ 739512 h 2376264"/>
              <a:gd name="connsiteX0" fmla="*/ 4896544 w 6984776"/>
              <a:gd name="connsiteY0" fmla="*/ 0 h 2376264"/>
              <a:gd name="connsiteX1" fmla="*/ 6984776 w 6984776"/>
              <a:gd name="connsiteY1" fmla="*/ 0 h 2376264"/>
              <a:gd name="connsiteX2" fmla="*/ 6984776 w 6984776"/>
              <a:gd name="connsiteY2" fmla="*/ 2376264 h 2376264"/>
              <a:gd name="connsiteX3" fmla="*/ 0 w 6984776"/>
              <a:gd name="connsiteY3" fmla="*/ 2376264 h 2376264"/>
              <a:gd name="connsiteX4" fmla="*/ 0 w 6984776"/>
              <a:gd name="connsiteY4" fmla="*/ 0 h 2376264"/>
              <a:gd name="connsiteX5" fmla="*/ 2088232 w 6984776"/>
              <a:gd name="connsiteY5" fmla="*/ 0 h 2376264"/>
              <a:gd name="connsiteX6" fmla="*/ 2179672 w 6984776"/>
              <a:gd name="connsiteY6" fmla="*/ 739512 h 2376264"/>
              <a:gd name="connsiteX0" fmla="*/ 4896544 w 6984776"/>
              <a:gd name="connsiteY0" fmla="*/ 0 h 2376264"/>
              <a:gd name="connsiteX1" fmla="*/ 6984776 w 6984776"/>
              <a:gd name="connsiteY1" fmla="*/ 0 h 2376264"/>
              <a:gd name="connsiteX2" fmla="*/ 6984776 w 6984776"/>
              <a:gd name="connsiteY2" fmla="*/ 2376264 h 2376264"/>
              <a:gd name="connsiteX3" fmla="*/ 0 w 6984776"/>
              <a:gd name="connsiteY3" fmla="*/ 2376264 h 2376264"/>
              <a:gd name="connsiteX4" fmla="*/ 0 w 6984776"/>
              <a:gd name="connsiteY4" fmla="*/ 0 h 2376264"/>
              <a:gd name="connsiteX5" fmla="*/ 2088232 w 6984776"/>
              <a:gd name="connsiteY5" fmla="*/ 0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4776" h="2376264">
                <a:moveTo>
                  <a:pt x="4896544" y="0"/>
                </a:moveTo>
                <a:lnTo>
                  <a:pt x="6984776" y="0"/>
                </a:lnTo>
                <a:lnTo>
                  <a:pt x="6984776" y="2376264"/>
                </a:lnTo>
                <a:lnTo>
                  <a:pt x="0" y="2376264"/>
                </a:lnTo>
                <a:lnTo>
                  <a:pt x="0" y="0"/>
                </a:lnTo>
                <a:lnTo>
                  <a:pt x="2088232" y="0"/>
                </a:lnTo>
              </a:path>
            </a:pathLst>
          </a:cu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38949" y="125034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单击此处添加标题</a:t>
            </a:r>
            <a:endParaRPr lang="zh-CN" altLang="en-US" sz="1400" dirty="0"/>
          </a:p>
        </p:txBody>
      </p:sp>
      <p:grpSp>
        <p:nvGrpSpPr>
          <p:cNvPr id="49" name="组合 48"/>
          <p:cNvGrpSpPr/>
          <p:nvPr/>
        </p:nvGrpSpPr>
        <p:grpSpPr>
          <a:xfrm>
            <a:off x="1823277" y="1404994"/>
            <a:ext cx="2021034" cy="2236613"/>
            <a:chOff x="2205138" y="1298703"/>
            <a:chExt cx="1070718" cy="11849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5138" y="1493682"/>
              <a:ext cx="1070718" cy="989950"/>
              <a:chOff x="2205138" y="1493682"/>
              <a:chExt cx="1224832" cy="1132438"/>
            </a:xfrm>
          </p:grpSpPr>
          <p:sp>
            <p:nvSpPr>
              <p:cNvPr id="52" name="圆角矩形 51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3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矩形 53"/>
              <p:cNvSpPr/>
              <p:nvPr/>
            </p:nvSpPr>
            <p:spPr>
              <a:xfrm>
                <a:off x="2226484" y="2383201"/>
                <a:ext cx="1186275" cy="242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0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1000" dirty="0">
                  <a:solidFill>
                    <a:srgbClr val="015A13"/>
                  </a:solidFill>
                </a:endParaRPr>
              </a:p>
              <a:p>
                <a:pPr algn="ctr"/>
                <a:r>
                  <a:rPr lang="zh-CN" altLang="en-US" sz="1000" dirty="0">
                    <a:solidFill>
                      <a:srgbClr val="015A13"/>
                    </a:solidFill>
                  </a:rPr>
                  <a:t>单击此处添加文本</a:t>
                </a:r>
                <a:endParaRPr lang="en-US" altLang="zh-CN" sz="10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4164335" y="1693828"/>
            <a:ext cx="3504009" cy="1938992"/>
            <a:chOff x="4164335" y="1693828"/>
            <a:chExt cx="3504009" cy="1938992"/>
          </a:xfrm>
        </p:grpSpPr>
        <p:grpSp>
          <p:nvGrpSpPr>
            <p:cNvPr id="56" name="组合 55"/>
            <p:cNvGrpSpPr/>
            <p:nvPr/>
          </p:nvGrpSpPr>
          <p:grpSpPr>
            <a:xfrm>
              <a:off x="4211960" y="1942363"/>
              <a:ext cx="3456384" cy="1621741"/>
              <a:chOff x="4211960" y="1780425"/>
              <a:chExt cx="3456384" cy="1621741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4211960" y="1780425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4211960" y="2012102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4211960" y="2243779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4211960" y="2475456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4219766" y="2707133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4219766" y="2938810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4219766" y="3170487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4219766" y="3402166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>
              <a:off x="4164335" y="1693828"/>
              <a:ext cx="350400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374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36">
        <p:fade/>
      </p:transition>
    </mc:Choice>
    <mc:Fallback xmlns="">
      <p:transition spd="med" advTm="33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975830" y="1355652"/>
            <a:ext cx="356188" cy="371325"/>
            <a:chOff x="1917776" y="1332424"/>
            <a:chExt cx="356188" cy="371325"/>
          </a:xfrm>
        </p:grpSpPr>
        <p:sp>
          <p:nvSpPr>
            <p:cNvPr id="2" name="椭圆 1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>
                  <a:solidFill>
                    <a:srgbClr val="015A13"/>
                  </a:solidFill>
                </a:rPr>
                <a:t>1.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61416" y="1328602"/>
            <a:ext cx="356188" cy="371325"/>
            <a:chOff x="1917776" y="1332424"/>
            <a:chExt cx="356188" cy="371325"/>
          </a:xfrm>
        </p:grpSpPr>
        <p:sp>
          <p:nvSpPr>
            <p:cNvPr id="7" name="椭圆 6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>
                  <a:solidFill>
                    <a:srgbClr val="015A13"/>
                  </a:solidFill>
                </a:rPr>
                <a:t>2.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41618" y="2871725"/>
            <a:ext cx="356188" cy="371325"/>
            <a:chOff x="1917776" y="1332424"/>
            <a:chExt cx="356188" cy="371325"/>
          </a:xfrm>
        </p:grpSpPr>
        <p:sp>
          <p:nvSpPr>
            <p:cNvPr id="10" name="椭圆 9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>
                  <a:solidFill>
                    <a:srgbClr val="015A13"/>
                  </a:solidFill>
                </a:rPr>
                <a:t>3.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33424" y="2869563"/>
            <a:ext cx="356188" cy="371325"/>
            <a:chOff x="1917776" y="1332424"/>
            <a:chExt cx="356188" cy="371325"/>
          </a:xfrm>
        </p:grpSpPr>
        <p:sp>
          <p:nvSpPr>
            <p:cNvPr id="13" name="椭圆 12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>
                  <a:solidFill>
                    <a:srgbClr val="015A13"/>
                  </a:solidFill>
                </a:rPr>
                <a:t>4.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551921">
            <a:off x="2424344" y="915566"/>
            <a:ext cx="1985734" cy="1725556"/>
            <a:chOff x="2339752" y="1059582"/>
            <a:chExt cx="1985734" cy="1725556"/>
          </a:xfrm>
        </p:grpSpPr>
        <p:sp>
          <p:nvSpPr>
            <p:cNvPr id="15" name="圆角矩形 14"/>
            <p:cNvSpPr/>
            <p:nvPr/>
          </p:nvSpPr>
          <p:spPr>
            <a:xfrm rot="21009461">
              <a:off x="2627784" y="132046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pic>
          <p:nvPicPr>
            <p:cNvPr id="1029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009461">
              <a:off x="2648763" y="1369321"/>
              <a:ext cx="1487692" cy="105266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矩形 16"/>
            <p:cNvSpPr/>
            <p:nvPr/>
          </p:nvSpPr>
          <p:spPr>
            <a:xfrm rot="21009461">
              <a:off x="2775320" y="2411750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en-US" altLang="zh-CN" sz="800" dirty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23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93073">
              <a:off x="2339752" y="127948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42889" y="1059582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5453890" y="963531"/>
            <a:ext cx="1998430" cy="1673831"/>
            <a:chOff x="5640538" y="942465"/>
            <a:chExt cx="1998430" cy="1673831"/>
          </a:xfrm>
        </p:grpSpPr>
        <p:sp>
          <p:nvSpPr>
            <p:cNvPr id="26" name="圆角矩形 25"/>
            <p:cNvSpPr/>
            <p:nvPr/>
          </p:nvSpPr>
          <p:spPr>
            <a:xfrm rot="215475">
              <a:off x="5778909" y="1151620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15475">
              <a:off x="5801221" y="2249746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en-US" altLang="zh-CN" sz="800" dirty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1027" name="Picture 3" descr="C:\Users\ABC\Desktop\1.png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40000">
              <a:off x="5847164" y="1206946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69989">
              <a:off x="5640538" y="942465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0537" flipH="1">
              <a:off x="7056371" y="1054556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组合 30"/>
          <p:cNvGrpSpPr/>
          <p:nvPr/>
        </p:nvGrpSpPr>
        <p:grpSpPr>
          <a:xfrm>
            <a:off x="2499919" y="2811002"/>
            <a:ext cx="2000073" cy="1663293"/>
            <a:chOff x="2441865" y="2916223"/>
            <a:chExt cx="2000073" cy="1663293"/>
          </a:xfrm>
        </p:grpSpPr>
        <p:sp>
          <p:nvSpPr>
            <p:cNvPr id="32" name="圆角矩形 31"/>
            <p:cNvSpPr/>
            <p:nvPr/>
          </p:nvSpPr>
          <p:spPr>
            <a:xfrm rot="159313">
              <a:off x="2591905" y="3114840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pic>
          <p:nvPicPr>
            <p:cNvPr id="1028" name="Picture 4" descr="C:\Users\ABC\Desktop\2.png"/>
            <p:cNvPicPr>
              <a:picLocks noChangeArrowheads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000">
              <a:off x="2650441" y="3158697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矩形 33"/>
            <p:cNvSpPr/>
            <p:nvPr/>
          </p:nvSpPr>
          <p:spPr>
            <a:xfrm rot="159313">
              <a:off x="2622962" y="4213443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en-US" altLang="zh-CN" sz="800" dirty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35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2925">
              <a:off x="2441865" y="2916223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49852" flipH="1">
              <a:off x="3859341" y="3005169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5280410" y="2768904"/>
            <a:ext cx="1998649" cy="1675054"/>
            <a:chOff x="5280410" y="2768904"/>
            <a:chExt cx="1998649" cy="1675054"/>
          </a:xfrm>
        </p:grpSpPr>
        <p:sp>
          <p:nvSpPr>
            <p:cNvPr id="42" name="圆角矩形 41"/>
            <p:cNvSpPr/>
            <p:nvPr/>
          </p:nvSpPr>
          <p:spPr>
            <a:xfrm rot="21279084">
              <a:off x="5522822" y="297928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 rot="21279084">
              <a:off x="5628690" y="4076126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en-US" altLang="zh-CN" sz="800" dirty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1026" name="Picture 2" descr="C:\Users\ABC\Desktop\4.png"/>
            <p:cNvPicPr>
              <a:picLocks noChangeArrowheads="1"/>
            </p:cNvPicPr>
            <p:nvPr/>
          </p:nvPicPr>
          <p:blipFill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300000">
              <a:off x="5566341" y="3034340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74146" flipH="1">
              <a:off x="6696462" y="2768904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33598">
              <a:off x="5280410" y="287819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088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65">
        <p:fade/>
      </p:transition>
    </mc:Choice>
    <mc:Fallback xmlns="">
      <p:transition spd="med" advTm="30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6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1131590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3937184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1514726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2051720" y="1335604"/>
            <a:ext cx="5076564" cy="2790426"/>
            <a:chOff x="2051720" y="1335604"/>
            <a:chExt cx="5076564" cy="2790426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2087724" y="2396213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087724" y="272745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087724" y="3058687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87724" y="3389924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087724" y="372116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087724" y="2064976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2051720" y="1335604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序号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177079" y="133700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内容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84674" y="1360836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内容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5701200" y="1373980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日期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6584545" y="1374062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数量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2191181" y="1695063"/>
              <a:ext cx="2648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89578" y="2035697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2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189578" y="2376331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3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189578" y="2716965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4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189578" y="3057599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5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189578" y="339823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6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89578" y="3738866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7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638470" y="1698719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638470" y="2051975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638470" y="2405231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638470" y="2758487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638470" y="3111743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2638470" y="3464999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2638470" y="3818253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4605138" y="169871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4605138" y="204614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4605138" y="2393577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4605138" y="2741006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4605138" y="308843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9" name="矩形 38"/>
            <p:cNvSpPr/>
            <p:nvPr/>
          </p:nvSpPr>
          <p:spPr>
            <a:xfrm>
              <a:off x="4605138" y="3435864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4605138" y="378329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41" name="矩形 40"/>
            <p:cNvSpPr/>
            <p:nvPr/>
          </p:nvSpPr>
          <p:spPr>
            <a:xfrm>
              <a:off x="5649904" y="175719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5649904" y="209708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5649903" y="2436973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5649903" y="2776860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5649903" y="3116747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649903" y="3456634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5649903" y="3796520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6722403" y="173518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722403" y="207874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722403" y="242229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722403" y="276585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722403" y="310940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722403" y="345296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6722403" y="3796519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68">
        <p:fade/>
      </p:transition>
    </mc:Choice>
    <mc:Fallback xmlns="">
      <p:transition spd="med" advTm="18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856884" y="3034441"/>
            <a:ext cx="888288" cy="830968"/>
            <a:chOff x="3180357" y="3034441"/>
            <a:chExt cx="888288" cy="830968"/>
          </a:xfrm>
        </p:grpSpPr>
        <p:sp>
          <p:nvSpPr>
            <p:cNvPr id="7" name="未知"/>
            <p:cNvSpPr>
              <a:spLocks noChangeAspect="1"/>
            </p:cNvSpPr>
            <p:nvPr/>
          </p:nvSpPr>
          <p:spPr bwMode="auto">
            <a:xfrm>
              <a:off x="3180357" y="3034441"/>
              <a:ext cx="888288" cy="830968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944" y="0"/>
                </a:cxn>
                <a:cxn ang="0">
                  <a:pos x="963" y="691"/>
                </a:cxn>
                <a:cxn ang="0">
                  <a:pos x="3" y="691"/>
                </a:cxn>
                <a:cxn ang="0">
                  <a:pos x="0" y="328"/>
                </a:cxn>
              </a:cxnLst>
              <a:rect l="0" t="0" r="r" b="b"/>
              <a:pathLst>
                <a:path w="963" h="691">
                  <a:moveTo>
                    <a:pt x="0" y="328"/>
                  </a:moveTo>
                  <a:lnTo>
                    <a:pt x="944" y="0"/>
                  </a:lnTo>
                  <a:lnTo>
                    <a:pt x="963" y="691"/>
                  </a:lnTo>
                  <a:lnTo>
                    <a:pt x="3" y="691"/>
                  </a:lnTo>
                  <a:lnTo>
                    <a:pt x="0" y="328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Text Box 11"/>
            <p:cNvSpPr txBox="1">
              <a:spLocks noChangeAspect="1" noChangeArrowheads="1"/>
            </p:cNvSpPr>
            <p:nvPr/>
          </p:nvSpPr>
          <p:spPr bwMode="auto">
            <a:xfrm>
              <a:off x="3719342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1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48904" y="2499278"/>
            <a:ext cx="884900" cy="1366131"/>
            <a:chOff x="4172377" y="2499278"/>
            <a:chExt cx="884900" cy="1366131"/>
          </a:xfrm>
        </p:grpSpPr>
        <p:sp>
          <p:nvSpPr>
            <p:cNvPr id="3" name="未知"/>
            <p:cNvSpPr>
              <a:spLocks noChangeAspect="1"/>
            </p:cNvSpPr>
            <p:nvPr/>
          </p:nvSpPr>
          <p:spPr bwMode="auto">
            <a:xfrm>
              <a:off x="4172377" y="2499278"/>
              <a:ext cx="884900" cy="1366131"/>
            </a:xfrm>
            <a:custGeom>
              <a:avLst/>
              <a:gdLst/>
              <a:ahLst/>
              <a:cxnLst>
                <a:cxn ang="0">
                  <a:pos x="0" y="390"/>
                </a:cxn>
                <a:cxn ang="0">
                  <a:pos x="952" y="0"/>
                </a:cxn>
                <a:cxn ang="0">
                  <a:pos x="960" y="1110"/>
                </a:cxn>
                <a:cxn ang="0">
                  <a:pos x="0" y="1110"/>
                </a:cxn>
                <a:cxn ang="0">
                  <a:pos x="0" y="390"/>
                </a:cxn>
              </a:cxnLst>
              <a:rect l="0" t="0" r="r" b="b"/>
              <a:pathLst>
                <a:path w="960" h="1110">
                  <a:moveTo>
                    <a:pt x="0" y="390"/>
                  </a:moveTo>
                  <a:lnTo>
                    <a:pt x="952" y="0"/>
                  </a:lnTo>
                  <a:lnTo>
                    <a:pt x="960" y="1110"/>
                  </a:lnTo>
                  <a:lnTo>
                    <a:pt x="0" y="1110"/>
                  </a:lnTo>
                  <a:lnTo>
                    <a:pt x="0" y="390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Text Box 12"/>
            <p:cNvSpPr txBox="1">
              <a:spLocks noChangeAspect="1" noChangeArrowheads="1"/>
            </p:cNvSpPr>
            <p:nvPr/>
          </p:nvSpPr>
          <p:spPr bwMode="auto">
            <a:xfrm>
              <a:off x="4716443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32033" y="2010972"/>
            <a:ext cx="890828" cy="1853873"/>
            <a:chOff x="5155506" y="2010972"/>
            <a:chExt cx="890828" cy="1853873"/>
          </a:xfrm>
        </p:grpSpPr>
        <p:sp>
          <p:nvSpPr>
            <p:cNvPr id="6" name="未知"/>
            <p:cNvSpPr>
              <a:spLocks noChangeAspect="1"/>
            </p:cNvSpPr>
            <p:nvPr/>
          </p:nvSpPr>
          <p:spPr bwMode="auto">
            <a:xfrm>
              <a:off x="5155506" y="2010972"/>
              <a:ext cx="890828" cy="1853873"/>
            </a:xfrm>
            <a:custGeom>
              <a:avLst/>
              <a:gdLst/>
              <a:ahLst/>
              <a:cxnLst>
                <a:cxn ang="0">
                  <a:pos x="0" y="381"/>
                </a:cxn>
                <a:cxn ang="0">
                  <a:pos x="949" y="0"/>
                </a:cxn>
                <a:cxn ang="0">
                  <a:pos x="967" y="1507"/>
                </a:cxn>
                <a:cxn ang="0">
                  <a:pos x="7" y="1507"/>
                </a:cxn>
                <a:cxn ang="0">
                  <a:pos x="0" y="381"/>
                </a:cxn>
              </a:cxnLst>
              <a:rect l="0" t="0" r="r" b="b"/>
              <a:pathLst>
                <a:path w="967" h="1507">
                  <a:moveTo>
                    <a:pt x="0" y="381"/>
                  </a:moveTo>
                  <a:lnTo>
                    <a:pt x="949" y="0"/>
                  </a:lnTo>
                  <a:lnTo>
                    <a:pt x="967" y="1507"/>
                  </a:lnTo>
                  <a:lnTo>
                    <a:pt x="7" y="1507"/>
                  </a:lnTo>
                  <a:lnTo>
                    <a:pt x="0" y="381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Text Box 13"/>
            <p:cNvSpPr txBox="1">
              <a:spLocks noChangeAspect="1" noChangeArrowheads="1"/>
            </p:cNvSpPr>
            <p:nvPr/>
          </p:nvSpPr>
          <p:spPr bwMode="auto">
            <a:xfrm>
              <a:off x="5694491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3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26170" y="1465084"/>
            <a:ext cx="906070" cy="2401454"/>
            <a:chOff x="6149643" y="1465084"/>
            <a:chExt cx="906070" cy="2401454"/>
          </a:xfrm>
        </p:grpSpPr>
        <p:sp>
          <p:nvSpPr>
            <p:cNvPr id="5" name="未知"/>
            <p:cNvSpPr>
              <a:spLocks noChangeAspect="1"/>
            </p:cNvSpPr>
            <p:nvPr/>
          </p:nvSpPr>
          <p:spPr bwMode="auto">
            <a:xfrm>
              <a:off x="6149643" y="1465084"/>
              <a:ext cx="906070" cy="2401454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982" y="0"/>
                </a:cxn>
                <a:cxn ang="0">
                  <a:pos x="978" y="1953"/>
                </a:cxn>
                <a:cxn ang="0">
                  <a:pos x="18" y="1953"/>
                </a:cxn>
                <a:cxn ang="0">
                  <a:pos x="0" y="422"/>
                </a:cxn>
              </a:cxnLst>
              <a:rect l="0" t="0" r="r" b="b"/>
              <a:pathLst>
                <a:path w="982" h="1953">
                  <a:moveTo>
                    <a:pt x="0" y="422"/>
                  </a:moveTo>
                  <a:lnTo>
                    <a:pt x="982" y="0"/>
                  </a:lnTo>
                  <a:lnTo>
                    <a:pt x="978" y="1953"/>
                  </a:lnTo>
                  <a:lnTo>
                    <a:pt x="18" y="1953"/>
                  </a:lnTo>
                  <a:lnTo>
                    <a:pt x="0" y="422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Text Box 14"/>
            <p:cNvSpPr txBox="1">
              <a:spLocks noChangeAspect="1" noChangeArrowheads="1"/>
            </p:cNvSpPr>
            <p:nvPr/>
          </p:nvSpPr>
          <p:spPr bwMode="auto">
            <a:xfrm>
              <a:off x="6710645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4</a:t>
              </a:r>
            </a:p>
          </p:txBody>
        </p:sp>
      </p:grpSp>
      <p:sp>
        <p:nvSpPr>
          <p:cNvPr id="12" name="Line 15"/>
          <p:cNvSpPr>
            <a:spLocks noChangeAspect="1" noChangeShapeType="1"/>
          </p:cNvSpPr>
          <p:nvPr/>
        </p:nvSpPr>
        <p:spPr bwMode="auto">
          <a:xfrm flipH="1">
            <a:off x="1773541" y="3276054"/>
            <a:ext cx="1787029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Rectangle 16"/>
          <p:cNvSpPr>
            <a:spLocks noChangeAspect="1" noChangeArrowheads="1"/>
          </p:cNvSpPr>
          <p:nvPr/>
        </p:nvSpPr>
        <p:spPr bwMode="auto">
          <a:xfrm>
            <a:off x="1773541" y="2953950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4" name="Line 17"/>
          <p:cNvSpPr>
            <a:spLocks noChangeAspect="1" noChangeShapeType="1"/>
          </p:cNvSpPr>
          <p:nvPr/>
        </p:nvSpPr>
        <p:spPr bwMode="auto">
          <a:xfrm flipH="1">
            <a:off x="1773541" y="2730166"/>
            <a:ext cx="2803182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Rectangle 18"/>
          <p:cNvSpPr>
            <a:spLocks noChangeAspect="1" noChangeArrowheads="1"/>
          </p:cNvSpPr>
          <p:nvPr/>
        </p:nvSpPr>
        <p:spPr bwMode="auto">
          <a:xfrm>
            <a:off x="1773541" y="243605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6" name="Line 19"/>
          <p:cNvSpPr>
            <a:spLocks noChangeAspect="1" noChangeShapeType="1"/>
          </p:cNvSpPr>
          <p:nvPr/>
        </p:nvSpPr>
        <p:spPr bwMode="auto">
          <a:xfrm flipH="1">
            <a:off x="1773541" y="2213633"/>
            <a:ext cx="3799013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Rectangle 20"/>
          <p:cNvSpPr>
            <a:spLocks noChangeAspect="1" noChangeArrowheads="1"/>
          </p:cNvSpPr>
          <p:nvPr/>
        </p:nvSpPr>
        <p:spPr bwMode="auto">
          <a:xfrm>
            <a:off x="1773541" y="1919520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 flipH="1">
            <a:off x="1773541" y="1723633"/>
            <a:ext cx="4815167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Rectangle 22"/>
          <p:cNvSpPr>
            <a:spLocks noChangeAspect="1" noChangeArrowheads="1"/>
          </p:cNvSpPr>
          <p:nvPr/>
        </p:nvSpPr>
        <p:spPr bwMode="auto">
          <a:xfrm>
            <a:off x="1773541" y="1382989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097014" y="3867894"/>
            <a:ext cx="5787354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 noChangeAspect="1"/>
          </p:cNvGrpSpPr>
          <p:nvPr/>
        </p:nvGrpSpPr>
        <p:grpSpPr bwMode="auto">
          <a:xfrm>
            <a:off x="6925328" y="3378277"/>
            <a:ext cx="936104" cy="489617"/>
            <a:chOff x="750" y="497"/>
            <a:chExt cx="4254" cy="2225"/>
          </a:xfrm>
          <a:solidFill>
            <a:srgbClr val="FFFFFF">
              <a:alpha val="50000"/>
            </a:srgbClr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3627" y="707"/>
              <a:ext cx="385" cy="57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3641" y="804"/>
              <a:ext cx="366" cy="68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8"/>
            <p:cNvSpPr>
              <a:spLocks/>
            </p:cNvSpPr>
            <p:nvPr/>
          </p:nvSpPr>
          <p:spPr bwMode="auto">
            <a:xfrm>
              <a:off x="3707" y="1503"/>
              <a:ext cx="282" cy="57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9"/>
            <p:cNvSpPr>
              <a:spLocks/>
            </p:cNvSpPr>
            <p:nvPr/>
          </p:nvSpPr>
          <p:spPr bwMode="auto">
            <a:xfrm>
              <a:off x="3707" y="1567"/>
              <a:ext cx="291" cy="78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10"/>
            <p:cNvSpPr>
              <a:spLocks/>
            </p:cNvSpPr>
            <p:nvPr/>
          </p:nvSpPr>
          <p:spPr bwMode="auto">
            <a:xfrm>
              <a:off x="3703" y="2242"/>
              <a:ext cx="304" cy="81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11"/>
            <p:cNvSpPr>
              <a:spLocks/>
            </p:cNvSpPr>
            <p:nvPr/>
          </p:nvSpPr>
          <p:spPr bwMode="auto">
            <a:xfrm>
              <a:off x="3689" y="2339"/>
              <a:ext cx="323" cy="95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12"/>
            <p:cNvSpPr>
              <a:spLocks noEditPoints="1"/>
            </p:cNvSpPr>
            <p:nvPr/>
          </p:nvSpPr>
          <p:spPr bwMode="auto">
            <a:xfrm>
              <a:off x="750" y="497"/>
              <a:ext cx="4254" cy="22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13"/>
            <p:cNvSpPr>
              <a:spLocks noEditPoints="1"/>
            </p:cNvSpPr>
            <p:nvPr/>
          </p:nvSpPr>
          <p:spPr bwMode="auto">
            <a:xfrm>
              <a:off x="2718" y="988"/>
              <a:ext cx="382" cy="1460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21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441">
        <p:fade/>
      </p:transition>
    </mc:Choice>
    <mc:Fallback xmlns="">
      <p:transition spd="med" advTm="54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 rot="21442380">
            <a:off x="1654290" y="1025121"/>
            <a:ext cx="1985734" cy="1725556"/>
            <a:chOff x="2339752" y="1059582"/>
            <a:chExt cx="1985734" cy="1725556"/>
          </a:xfrm>
        </p:grpSpPr>
        <p:sp>
          <p:nvSpPr>
            <p:cNvPr id="5" name="圆角矩形 4"/>
            <p:cNvSpPr/>
            <p:nvPr/>
          </p:nvSpPr>
          <p:spPr>
            <a:xfrm rot="21009461">
              <a:off x="2627784" y="132046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009461">
              <a:off x="2648763" y="1369321"/>
              <a:ext cx="1487692" cy="105266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/>
          </p:nvSpPr>
          <p:spPr>
            <a:xfrm rot="21009461">
              <a:off x="2775320" y="2411750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en-US" altLang="zh-CN" sz="800" dirty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8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93073">
              <a:off x="2339752" y="127948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42889" y="1059582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4" descr="C:\Users\ABC\Desktop\GR-010 (2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89806"/>
            <a:ext cx="2705339" cy="16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851920" y="115307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单击此处添加标题</a:t>
            </a:r>
            <a:endParaRPr lang="zh-CN" altLang="en-US" sz="14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869414" y="1544775"/>
            <a:ext cx="3603032" cy="1015663"/>
            <a:chOff x="3869414" y="1544775"/>
            <a:chExt cx="3603032" cy="1015663"/>
          </a:xfrm>
        </p:grpSpPr>
        <p:grpSp>
          <p:nvGrpSpPr>
            <p:cNvPr id="29" name="组合 28"/>
            <p:cNvGrpSpPr/>
            <p:nvPr/>
          </p:nvGrpSpPr>
          <p:grpSpPr>
            <a:xfrm>
              <a:off x="3944054" y="1780425"/>
              <a:ext cx="3528392" cy="734025"/>
              <a:chOff x="3944054" y="1780425"/>
              <a:chExt cx="3528392" cy="734025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944054" y="1780425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3944054" y="2025100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3944054" y="2269775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944054" y="2514450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3869414" y="1544775"/>
              <a:ext cx="360303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单击此处添加文本，单击此处添加文本，单击此处添加文本，单击此处添加文本，单击此处添加文本。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94803" y="2996247"/>
            <a:ext cx="5429525" cy="1015663"/>
            <a:chOff x="2094803" y="2996247"/>
            <a:chExt cx="5429525" cy="1015663"/>
          </a:xfrm>
        </p:grpSpPr>
        <p:grpSp>
          <p:nvGrpSpPr>
            <p:cNvPr id="28" name="组合 27"/>
            <p:cNvGrpSpPr/>
            <p:nvPr/>
          </p:nvGrpSpPr>
          <p:grpSpPr>
            <a:xfrm>
              <a:off x="2094803" y="3259225"/>
              <a:ext cx="5377643" cy="734025"/>
              <a:chOff x="2094803" y="3259225"/>
              <a:chExt cx="5377643" cy="73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2100674" y="2996247"/>
              <a:ext cx="542365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单击此处添加文本，单击此处添加文本，单击此处添加文本，单击此处添加文本，单击此处添加文本，单击此处添加文本，单击此处添加文本。</a:t>
              </a:r>
              <a:endParaRPr lang="en-US" altLang="zh-CN" sz="1000" dirty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单击此处添加文本，单击此处添加文本，单击此处添加文本，单击此处添加文本，单击此处添加文本，单击此处添加文本，单击此处添加文本，单击此处添加文本。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125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81">
        <p:fade/>
      </p:transition>
    </mc:Choice>
    <mc:Fallback xmlns="">
      <p:transition spd="med" advTm="38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49447effcd608e75555da7a94e3b5cc1e1ffa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QHV04eYUWkkGoaBq9lP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LabUtT20Sy8MitHJcPb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.lR_RjMrUqDgo9cq777u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xP19Tlx0q.RzOS9NSJ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2.9NDdq0awgENrsag0x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3Jeptlc0O9S89k6gpm4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CU6BnzzEaxHyR2P7sRf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hPMlS9IkmDLlZJ4IdkY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LyPsgjVEi2TSbCO3u1Y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1op3NQH50uuDgmzRYEQ6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Wp4IluEmyF2WAC0hUH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XdAeC0e0yZM9FqXyqiU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uh1Ov1JkGoiFAKm3dl6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OPfAs1fkegZ1XWEMJB4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0EoqWKAUiRp6bwLw4mW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U5hr3Ip00.fAzN5jTThDQ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学校">
      <a:majorFont>
        <a:latin typeface="Arial"/>
        <a:ea typeface="方正卡通简体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1554</Words>
  <Application>Microsoft Office PowerPoint</Application>
  <PresentationFormat>全屏显示(16:9)</PresentationFormat>
  <Paragraphs>189</Paragraphs>
  <Slides>21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5" baseType="lpstr">
      <vt:lpstr>方正卡通简体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单击此次添加标题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ABC</dc:creator>
  <cp:lastModifiedBy>Administrator</cp:lastModifiedBy>
  <cp:revision>70</cp:revision>
  <dcterms:created xsi:type="dcterms:W3CDTF">2014-01-02T04:39:58Z</dcterms:created>
  <dcterms:modified xsi:type="dcterms:W3CDTF">2019-03-25T11:12:46Z</dcterms:modified>
</cp:coreProperties>
</file>