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98" r:id="rId4"/>
    <p:sldId id="262" r:id="rId5"/>
    <p:sldId id="297" r:id="rId6"/>
    <p:sldId id="257" r:id="rId7"/>
    <p:sldId id="267" r:id="rId8"/>
    <p:sldId id="264" r:id="rId9"/>
    <p:sldId id="281" r:id="rId10"/>
    <p:sldId id="265" r:id="rId11"/>
    <p:sldId id="266" r:id="rId12"/>
    <p:sldId id="273" r:id="rId13"/>
    <p:sldId id="271" r:id="rId14"/>
    <p:sldId id="269" r:id="rId15"/>
    <p:sldId id="275" r:id="rId16"/>
    <p:sldId id="278" r:id="rId17"/>
    <p:sldId id="274" r:id="rId18"/>
    <p:sldId id="282" r:id="rId19"/>
    <p:sldId id="283" r:id="rId20"/>
    <p:sldId id="280" r:id="rId21"/>
    <p:sldId id="276" r:id="rId22"/>
    <p:sldId id="290" r:id="rId23"/>
    <p:sldId id="287" r:id="rId24"/>
    <p:sldId id="261" r:id="rId25"/>
    <p:sldId id="284" r:id="rId26"/>
    <p:sldId id="285" r:id="rId27"/>
    <p:sldId id="295" r:id="rId28"/>
    <p:sldId id="294" r:id="rId29"/>
    <p:sldId id="293" r:id="rId30"/>
    <p:sldId id="300" r:id="rId31"/>
  </p:sldIdLst>
  <p:sldSz cx="9144000" cy="5143500" type="screen16x9"/>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0092C3"/>
    <a:srgbClr val="FFCC00"/>
    <a:srgbClr val="00CC66"/>
    <a:srgbClr val="00CC99"/>
    <a:srgbClr val="363636"/>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9" d="100"/>
          <a:sy n="139" d="100"/>
        </p:scale>
        <p:origin x="804" y="120"/>
      </p:cViewPr>
      <p:guideLst>
        <p:guide orient="horz" pos="1620"/>
        <p:guide pos="288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857819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99903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15" name="直接连接符 14"/>
          <p:cNvCxnSpPr/>
          <p:nvPr userDrawn="1"/>
        </p:nvCxnSpPr>
        <p:spPr>
          <a:xfrm>
            <a:off x="1012225" y="923823"/>
            <a:ext cx="7016159" cy="810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99592" y="483518"/>
            <a:ext cx="390471" cy="514712"/>
          </a:xfrm>
          <a:prstGeom prst="rect">
            <a:avLst/>
          </a:prstGeom>
        </p:spPr>
      </p:pic>
    </p:spTree>
    <p:extLst>
      <p:ext uri="{BB962C8B-B14F-4D97-AF65-F5344CB8AC3E}">
        <p14:creationId xmlns:p14="http://schemas.microsoft.com/office/powerpoint/2010/main" val="417877636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1.66667E-6 3.11536E-6 L 0.75816 0.00586 " pathEditMode="relative" rAng="0" ptsTypes="AA">
                                      <p:cBhvr>
                                        <p:cTn id="6" dur="1000" spd="-100000" fill="hold"/>
                                        <p:tgtEl>
                                          <p:spTgt spid="16"/>
                                        </p:tgtEl>
                                        <p:attrNameLst>
                                          <p:attrName>ppt_x</p:attrName>
                                          <p:attrName>ppt_y</p:attrName>
                                        </p:attrNameLst>
                                      </p:cBhvr>
                                      <p:rCtr x="37899" y="278"/>
                                    </p:animMotion>
                                  </p:childTnLst>
                                </p:cTn>
                              </p:par>
                              <p:par>
                                <p:cTn id="7" presetID="22" presetClass="entr" presetSubtype="2" fill="hold" nodeType="withEffect">
                                  <p:stCondLst>
                                    <p:cond delay="100"/>
                                  </p:stCondLst>
                                  <p:childTnLst>
                                    <p:set>
                                      <p:cBhvr>
                                        <p:cTn id="8" dur="1" fill="hold">
                                          <p:stCondLst>
                                            <p:cond delay="0"/>
                                          </p:stCondLst>
                                        </p:cTn>
                                        <p:tgtEl>
                                          <p:spTgt spid="15"/>
                                        </p:tgtEl>
                                        <p:attrNameLst>
                                          <p:attrName>style.visibility</p:attrName>
                                        </p:attrNameLst>
                                      </p:cBhvr>
                                      <p:to>
                                        <p:strVal val="visible"/>
                                      </p:to>
                                    </p:set>
                                    <p:animEffect transition="in" filter="wipe(right)">
                                      <p:cBhvr>
                                        <p:cTn id="9" dur="9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emf"/><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duotone>
              <a:schemeClr val="accent3">
                <a:shade val="45000"/>
                <a:satMod val="135000"/>
              </a:schemeClr>
              <a:prstClr val="white"/>
            </a:duotone>
          </a:blip>
          <a:srcRect/>
          <a:stretch>
            <a:fillRect t="-9000" b="-9000"/>
          </a:stretch>
        </a:blipFill>
        <a:effectLst/>
      </p:bgPr>
    </p:bg>
    <p:spTree>
      <p:nvGrpSpPr>
        <p:cNvPr id="1" name=""/>
        <p:cNvGrpSpPr/>
        <p:nvPr/>
      </p:nvGrpSpPr>
      <p:grpSpPr>
        <a:xfrm>
          <a:off x="0" y="0"/>
          <a:ext cx="0" cy="0"/>
          <a:chOff x="0" y="0"/>
          <a:chExt cx="0" cy="0"/>
        </a:xfrm>
      </p:grpSpPr>
      <p:grpSp>
        <p:nvGrpSpPr>
          <p:cNvPr id="7" name="组合 6"/>
          <p:cNvGrpSpPr/>
          <p:nvPr userDrawn="1"/>
        </p:nvGrpSpPr>
        <p:grpSpPr>
          <a:xfrm>
            <a:off x="70215" y="71933"/>
            <a:ext cx="8945809" cy="5005199"/>
            <a:chOff x="93619" y="95911"/>
            <a:chExt cx="11927745" cy="6673598"/>
          </a:xfrm>
        </p:grpSpPr>
        <p:pic>
          <p:nvPicPr>
            <p:cNvPr id="8" name="图片 7"/>
            <p:cNvPicPr>
              <a:picLocks noChangeAspect="1"/>
            </p:cNvPicPr>
            <p:nvPr/>
          </p:nvPicPr>
          <p:blipFill>
            <a:blip r:embed="rId6"/>
            <a:stretch>
              <a:fillRect/>
            </a:stretch>
          </p:blipFill>
          <p:spPr>
            <a:xfrm rot="16200000">
              <a:off x="4691988" y="-4117215"/>
              <a:ext cx="2790000" cy="11463751"/>
            </a:xfrm>
            <a:prstGeom prst="rect">
              <a:avLst/>
            </a:prstGeom>
          </p:spPr>
        </p:pic>
        <p:pic>
          <p:nvPicPr>
            <p:cNvPr id="9" name="图片 8"/>
            <p:cNvPicPr>
              <a:picLocks noChangeAspect="1"/>
            </p:cNvPicPr>
            <p:nvPr/>
          </p:nvPicPr>
          <p:blipFill>
            <a:blip r:embed="rId6"/>
            <a:stretch>
              <a:fillRect/>
            </a:stretch>
          </p:blipFill>
          <p:spPr>
            <a:xfrm rot="5400000">
              <a:off x="4632995" y="-577603"/>
              <a:ext cx="2790000" cy="11463751"/>
            </a:xfrm>
            <a:prstGeom prst="rect">
              <a:avLst/>
            </a:prstGeom>
          </p:spPr>
        </p:pic>
        <p:pic>
          <p:nvPicPr>
            <p:cNvPr id="10" name="图片 9"/>
            <p:cNvPicPr>
              <a:picLocks noChangeAspect="1"/>
            </p:cNvPicPr>
            <p:nvPr/>
          </p:nvPicPr>
          <p:blipFill>
            <a:blip r:embed="rId7"/>
            <a:stretch>
              <a:fillRect/>
            </a:stretch>
          </p:blipFill>
          <p:spPr>
            <a:xfrm rot="16200000">
              <a:off x="4630114" y="-4381590"/>
              <a:ext cx="2913750" cy="11868751"/>
            </a:xfrm>
            <a:prstGeom prst="rect">
              <a:avLst/>
            </a:prstGeom>
          </p:spPr>
        </p:pic>
        <p:pic>
          <p:nvPicPr>
            <p:cNvPr id="11" name="图片 10"/>
            <p:cNvPicPr>
              <a:picLocks noChangeAspect="1"/>
            </p:cNvPicPr>
            <p:nvPr/>
          </p:nvPicPr>
          <p:blipFill>
            <a:blip r:embed="rId7"/>
            <a:stretch>
              <a:fillRect/>
            </a:stretch>
          </p:blipFill>
          <p:spPr>
            <a:xfrm rot="5400000">
              <a:off x="4571120" y="-621742"/>
              <a:ext cx="2913750" cy="11868751"/>
            </a:xfrm>
            <a:prstGeom prst="rect">
              <a:avLst/>
            </a:prstGeom>
          </p:spPr>
        </p:pic>
      </p:grpSp>
    </p:spTree>
    <p:extLst>
      <p:ext uri="{BB962C8B-B14F-4D97-AF65-F5344CB8AC3E}">
        <p14:creationId xmlns:p14="http://schemas.microsoft.com/office/powerpoint/2010/main" val="39727927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5.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3.xml"/><Relationship Id="rId5" Type="http://schemas.openxmlformats.org/officeDocument/2006/relationships/image" Target="../media/image12.jpg"/><Relationship Id="rId4" Type="http://schemas.openxmlformats.org/officeDocument/2006/relationships/image" Target="../media/image1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3.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gif"/><Relationship Id="rId1" Type="http://schemas.openxmlformats.org/officeDocument/2006/relationships/slideLayout" Target="../slideLayouts/slideLayout3.xml"/><Relationship Id="rId5" Type="http://schemas.openxmlformats.org/officeDocument/2006/relationships/image" Target="../media/image21.gif"/><Relationship Id="rId4" Type="http://schemas.openxmlformats.org/officeDocument/2006/relationships/image" Target="../media/image20.gif"/></Relationships>
</file>

<file path=ppt/slides/_rels/slide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3.xml"/><Relationship Id="rId5" Type="http://schemas.openxmlformats.org/officeDocument/2006/relationships/image" Target="../media/image25.emf"/><Relationship Id="rId4" Type="http://schemas.openxmlformats.org/officeDocument/2006/relationships/image" Target="../media/image24.emf"/></Relationships>
</file>

<file path=ppt/slides/_rels/slide2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99930" y="1923678"/>
            <a:ext cx="5255556" cy="584775"/>
          </a:xfrm>
          <a:prstGeom prst="rect">
            <a:avLst/>
          </a:prstGeom>
          <a:noFill/>
        </p:spPr>
        <p:txBody>
          <a:bodyPr wrap="square" rtlCol="0">
            <a:spAutoFit/>
          </a:bodyPr>
          <a:lstStyle/>
          <a:p>
            <a:pPr algn="ctr"/>
            <a:r>
              <a:rPr lang="zh-CN" altLang="en-US" sz="3200" b="1" dirty="0">
                <a:solidFill>
                  <a:schemeClr val="bg1"/>
                </a:solidFill>
                <a:latin typeface="微软雅黑" pitchFamily="34" charset="-122"/>
                <a:ea typeface="微软雅黑" pitchFamily="34" charset="-122"/>
              </a:rPr>
              <a:t>教育教学教师竞聘说课</a:t>
            </a:r>
            <a:r>
              <a:rPr lang="en-US" altLang="zh-CN" sz="3200" b="1" dirty="0">
                <a:solidFill>
                  <a:schemeClr val="bg1"/>
                </a:solidFill>
                <a:latin typeface="微软雅黑" pitchFamily="34" charset="-122"/>
                <a:ea typeface="微软雅黑" pitchFamily="34" charset="-122"/>
              </a:rPr>
              <a:t>PPT</a:t>
            </a:r>
            <a:endParaRPr lang="zh-CN" altLang="en-US" sz="3200" b="1" dirty="0">
              <a:solidFill>
                <a:schemeClr val="bg1"/>
              </a:solidFill>
              <a:latin typeface="微软雅黑" pitchFamily="34" charset="-122"/>
              <a:ea typeface="微软雅黑" pitchFamily="34" charset="-122"/>
            </a:endParaRPr>
          </a:p>
        </p:txBody>
      </p:sp>
      <p:sp>
        <p:nvSpPr>
          <p:cNvPr id="5" name="TextBox 4"/>
          <p:cNvSpPr txBox="1"/>
          <p:nvPr/>
        </p:nvSpPr>
        <p:spPr>
          <a:xfrm>
            <a:off x="2187448" y="2678459"/>
            <a:ext cx="4680520" cy="307777"/>
          </a:xfrm>
          <a:prstGeom prst="rect">
            <a:avLst/>
          </a:prstGeom>
          <a:noFill/>
        </p:spPr>
        <p:txBody>
          <a:bodyPr wrap="square" rtlCol="0">
            <a:spAutoFit/>
          </a:bodyPr>
          <a:lstStyle/>
          <a:p>
            <a:pPr algn="ctr"/>
            <a:r>
              <a:rPr lang="en-US" altLang="zh-CN" sz="1400" dirty="0">
                <a:solidFill>
                  <a:schemeClr val="bg1"/>
                </a:solidFill>
              </a:rPr>
              <a:t>——</a:t>
            </a:r>
            <a:r>
              <a:rPr lang="zh-CN" altLang="en-US" sz="1400" dirty="0">
                <a:solidFill>
                  <a:schemeClr val="bg1"/>
                </a:solidFill>
              </a:rPr>
              <a:t>适用于教育系统教育教学教研说课活动等</a:t>
            </a:r>
            <a:r>
              <a:rPr lang="en-US" altLang="zh-CN" sz="1400" dirty="0">
                <a:solidFill>
                  <a:schemeClr val="bg1"/>
                </a:solidFill>
              </a:rPr>
              <a:t>——</a:t>
            </a:r>
            <a:endParaRPr lang="zh-CN" altLang="en-US" sz="1400" dirty="0">
              <a:solidFill>
                <a:schemeClr val="bg1"/>
              </a:solidFill>
            </a:endParaRPr>
          </a:p>
        </p:txBody>
      </p:sp>
      <p:pic>
        <p:nvPicPr>
          <p:cNvPr id="6" name="图片 5"/>
          <p:cNvPicPr>
            <a:picLocks noChangeAspect="1"/>
          </p:cNvPicPr>
          <p:nvPr/>
        </p:nvPicPr>
        <p:blipFill>
          <a:blip r:embed="rId4"/>
          <a:stretch>
            <a:fillRect/>
          </a:stretch>
        </p:blipFill>
        <p:spPr>
          <a:xfrm>
            <a:off x="1619672" y="1419622"/>
            <a:ext cx="936563" cy="734063"/>
          </a:xfrm>
          <a:prstGeom prst="rect">
            <a:avLst/>
          </a:prstGeom>
        </p:spPr>
      </p:pic>
      <p:pic>
        <p:nvPicPr>
          <p:cNvPr id="7" name="图片 6"/>
          <p:cNvPicPr>
            <a:picLocks noChangeAspect="1"/>
          </p:cNvPicPr>
          <p:nvPr/>
        </p:nvPicPr>
        <p:blipFill>
          <a:blip r:embed="rId5"/>
          <a:stretch>
            <a:fillRect/>
          </a:stretch>
        </p:blipFill>
        <p:spPr>
          <a:xfrm flipH="1">
            <a:off x="7409074" y="543546"/>
            <a:ext cx="1096875" cy="818438"/>
          </a:xfrm>
          <a:prstGeom prst="rect">
            <a:avLst/>
          </a:prstGeom>
        </p:spPr>
      </p:pic>
      <p:pic>
        <p:nvPicPr>
          <p:cNvPr id="8" name="图片 7"/>
          <p:cNvPicPr>
            <a:picLocks noChangeAspect="1"/>
          </p:cNvPicPr>
          <p:nvPr/>
        </p:nvPicPr>
        <p:blipFill>
          <a:blip r:embed="rId5"/>
          <a:stretch>
            <a:fillRect/>
          </a:stretch>
        </p:blipFill>
        <p:spPr>
          <a:xfrm>
            <a:off x="611912" y="543546"/>
            <a:ext cx="1096875" cy="818438"/>
          </a:xfrm>
          <a:prstGeom prst="rect">
            <a:avLst/>
          </a:prstGeom>
        </p:spPr>
      </p:pic>
      <p:sp>
        <p:nvSpPr>
          <p:cNvPr id="12" name="TextBox 11"/>
          <p:cNvSpPr txBox="1"/>
          <p:nvPr/>
        </p:nvSpPr>
        <p:spPr>
          <a:xfrm>
            <a:off x="3015540" y="3147814"/>
            <a:ext cx="3024336" cy="276999"/>
          </a:xfrm>
          <a:prstGeom prst="rect">
            <a:avLst/>
          </a:prstGeom>
          <a:noFill/>
        </p:spPr>
        <p:txBody>
          <a:bodyPr wrap="square" rtlCol="0">
            <a:spAutoFit/>
          </a:bodyPr>
          <a:lstStyle/>
          <a:p>
            <a:pPr algn="ctr"/>
            <a:r>
              <a:rPr lang="en-US" altLang="zh-CN"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rPr>
              <a:t>执教人：</a:t>
            </a:r>
            <a:r>
              <a:rPr lang="en-US" altLang="zh-CN" sz="1200" dirty="0">
                <a:solidFill>
                  <a:schemeClr val="bg1"/>
                </a:solidFill>
                <a:latin typeface="微软雅黑" pitchFamily="34" charset="-122"/>
                <a:ea typeface="微软雅黑" pitchFamily="34" charset="-122"/>
              </a:rPr>
              <a:t>XXXX</a:t>
            </a:r>
            <a:r>
              <a:rPr lang="zh-CN" altLang="en-US" sz="1200" dirty="0">
                <a:solidFill>
                  <a:schemeClr val="bg1"/>
                </a:solidFill>
                <a:latin typeface="微软雅黑" pitchFamily="34" charset="-122"/>
                <a:ea typeface="微软雅黑" pitchFamily="34" charset="-122"/>
              </a:rPr>
              <a:t>          时间：</a:t>
            </a:r>
            <a:r>
              <a:rPr lang="en-US" altLang="zh-CN" sz="1200" dirty="0">
                <a:solidFill>
                  <a:schemeClr val="bg1"/>
                </a:solidFill>
                <a:latin typeface="微软雅黑" pitchFamily="34" charset="-122"/>
                <a:ea typeface="微软雅黑" pitchFamily="34" charset="-122"/>
              </a:rPr>
              <a:t>20XX.1.1</a:t>
            </a:r>
            <a:endParaRPr lang="zh-CN" altLang="en-US" sz="1200" dirty="0">
              <a:solidFill>
                <a:schemeClr val="bg1"/>
              </a:solidFill>
              <a:latin typeface="微软雅黑" pitchFamily="34" charset="-122"/>
              <a:ea typeface="微软雅黑" pitchFamily="34" charset="-122"/>
            </a:endParaRPr>
          </a:p>
        </p:txBody>
      </p:sp>
      <p:pic>
        <p:nvPicPr>
          <p:cNvPr id="13" name="克罗地亚狂想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5307" y="-562044"/>
            <a:ext cx="456962" cy="457094"/>
          </a:xfrm>
          <a:prstGeom prst="rect">
            <a:avLst/>
          </a:prstGeom>
        </p:spPr>
      </p:pic>
    </p:spTree>
    <p:extLst>
      <p:ext uri="{BB962C8B-B14F-4D97-AF65-F5344CB8AC3E}">
        <p14:creationId xmlns:p14="http://schemas.microsoft.com/office/powerpoint/2010/main" val="426017912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7" presetID="22" presetClass="entr" presetSubtype="8"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left)">
                                      <p:cBhvr>
                                        <p:cTn id="9" dur="1000"/>
                                        <p:tgtEl>
                                          <p:spTgt spid="4"/>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2" presetClass="entr" presetSubtype="0" fill="hold" grpId="0" nodeType="afterEffect">
                                  <p:stCondLst>
                                    <p:cond delay="0"/>
                                  </p:stCondLst>
                                  <p:iterate type="wd">
                                    <p:tmPct val="10000"/>
                                  </p:iterate>
                                  <p:childTnLst>
                                    <p:set>
                                      <p:cBhvr>
                                        <p:cTn id="24" dur="1" fill="hold">
                                          <p:stCondLst>
                                            <p:cond delay="0"/>
                                          </p:stCondLst>
                                        </p:cTn>
                                        <p:tgtEl>
                                          <p:spTgt spid="12"/>
                                        </p:tgtEl>
                                        <p:attrNameLst>
                                          <p:attrName>style.visibility</p:attrName>
                                        </p:attrNameLst>
                                      </p:cBhvr>
                                      <p:to>
                                        <p:strVal val="visible"/>
                                      </p:to>
                                    </p:set>
                                    <p:animScale>
                                      <p:cBhvr>
                                        <p:cTn id="2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2"/>
                                        </p:tgtEl>
                                        <p:attrNameLst>
                                          <p:attrName>ppt_x</p:attrName>
                                          <p:attrName>ppt_y</p:attrName>
                                        </p:attrNameLst>
                                      </p:cBhvr>
                                    </p:animMotion>
                                    <p:animEffect transition="in" filter="fade">
                                      <p:cBhvr>
                                        <p:cTn id="2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28" repeatCount="indefinite" fill="remove" display="0">
                  <p:stCondLst>
                    <p:cond delay="indefinite"/>
                  </p:stCondLst>
                  <p:endCondLst>
                    <p:cond evt="onStopAudio" delay="0">
                      <p:tgtEl>
                        <p:sldTgt/>
                      </p:tgtEl>
                    </p:cond>
                  </p:endCondLst>
                </p:cTn>
                <p:tgtEl>
                  <p:spTgt spid="13"/>
                </p:tgtEl>
              </p:cMediaNode>
            </p:audio>
          </p:childTnLst>
        </p:cTn>
      </p:par>
    </p:tnLst>
    <p:bldLst>
      <p:bldP spid="4" grpId="0"/>
      <p:bldP spid="5"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矩形 2"/>
          <p:cNvSpPr/>
          <p:nvPr/>
        </p:nvSpPr>
        <p:spPr>
          <a:xfrm>
            <a:off x="5662819" y="1450693"/>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4" name="矩形 3"/>
          <p:cNvSpPr/>
          <p:nvPr/>
        </p:nvSpPr>
        <p:spPr>
          <a:xfrm>
            <a:off x="5653096" y="3085020"/>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5" name="矩形 4"/>
          <p:cNvSpPr/>
          <p:nvPr/>
        </p:nvSpPr>
        <p:spPr>
          <a:xfrm>
            <a:off x="1975500" y="2242989"/>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5431560" y="1832394"/>
            <a:ext cx="179437" cy="154736"/>
          </a:xfrm>
          <a:prstGeom prst="triangle">
            <a:avLst>
              <a:gd name="adj" fmla="val 50000"/>
            </a:avLst>
          </a:prstGeom>
          <a:pattFill prst="dkUpDiag">
            <a:fgClr>
              <a:srgbClr val="FF66CC"/>
            </a:fgClr>
            <a:bgClr>
              <a:srgbClr val="363636"/>
            </a:bgClr>
          </a:patt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bg1"/>
              </a:solidFill>
              <a:sym typeface="微软雅黑" pitchFamily="34" charset="-122"/>
            </a:endParaRPr>
          </a:p>
        </p:txBody>
      </p:sp>
      <p:sp>
        <p:nvSpPr>
          <p:cNvPr id="7" name="矩形 47"/>
          <p:cNvSpPr>
            <a:spLocks noChangeArrowheads="1"/>
          </p:cNvSpPr>
          <p:nvPr/>
        </p:nvSpPr>
        <p:spPr bwMode="auto">
          <a:xfrm>
            <a:off x="5653098" y="1761746"/>
            <a:ext cx="2116805" cy="86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在此录入上述图表的综合描述说明，在此录入上述图表的综合描述说明，在此录入上述图表的综合描述说明。</a:t>
            </a:r>
          </a:p>
        </p:txBody>
      </p:sp>
      <p:sp>
        <p:nvSpPr>
          <p:cNvPr id="8" name="等腰三角形 18"/>
          <p:cNvSpPr>
            <a:spLocks noChangeAspect="1" noChangeArrowheads="1"/>
          </p:cNvSpPr>
          <p:nvPr/>
        </p:nvSpPr>
        <p:spPr bwMode="auto">
          <a:xfrm rot="5400000" flipV="1">
            <a:off x="5431560" y="3469695"/>
            <a:ext cx="179437" cy="154736"/>
          </a:xfrm>
          <a:prstGeom prst="triangle">
            <a:avLst>
              <a:gd name="adj" fmla="val 50000"/>
            </a:avLst>
          </a:prstGeom>
          <a:pattFill prst="dkUpDiag">
            <a:fgClr>
              <a:srgbClr val="FFCC00"/>
            </a:fgClr>
            <a:bgClr>
              <a:srgbClr val="363636"/>
            </a:bgClr>
          </a:patt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bg1"/>
              </a:solidFill>
              <a:sym typeface="微软雅黑" pitchFamily="34" charset="-122"/>
            </a:endParaRPr>
          </a:p>
        </p:txBody>
      </p:sp>
      <p:sp>
        <p:nvSpPr>
          <p:cNvPr id="9" name="矩形 47"/>
          <p:cNvSpPr>
            <a:spLocks noChangeArrowheads="1"/>
          </p:cNvSpPr>
          <p:nvPr/>
        </p:nvSpPr>
        <p:spPr bwMode="auto">
          <a:xfrm>
            <a:off x="5653098" y="3399050"/>
            <a:ext cx="2116805" cy="86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在此录入上述图表的综合描述说明，在此录入上述图表的综合描述说明，在此录入上述图表的综合描述说明。</a:t>
            </a:r>
          </a:p>
        </p:txBody>
      </p:sp>
      <p:sp>
        <p:nvSpPr>
          <p:cNvPr id="10" name="等腰三角形 18"/>
          <p:cNvSpPr>
            <a:spLocks noChangeAspect="1" noChangeArrowheads="1"/>
          </p:cNvSpPr>
          <p:nvPr/>
        </p:nvSpPr>
        <p:spPr bwMode="auto">
          <a:xfrm rot="16200000" flipH="1" flipV="1">
            <a:off x="3128827" y="2622228"/>
            <a:ext cx="179437" cy="154736"/>
          </a:xfrm>
          <a:prstGeom prst="triangle">
            <a:avLst>
              <a:gd name="adj" fmla="val 50000"/>
            </a:avLst>
          </a:prstGeom>
          <a:pattFill prst="dkUpDiag">
            <a:fgClr>
              <a:srgbClr val="0092C3"/>
            </a:fgClr>
            <a:bgClr>
              <a:srgbClr val="363636"/>
            </a:bgClr>
          </a:patt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bg1"/>
              </a:solidFill>
              <a:sym typeface="微软雅黑" pitchFamily="34" charset="-122"/>
            </a:endParaRPr>
          </a:p>
        </p:txBody>
      </p:sp>
      <p:sp>
        <p:nvSpPr>
          <p:cNvPr id="11" name="矩形 47"/>
          <p:cNvSpPr>
            <a:spLocks noChangeArrowheads="1"/>
          </p:cNvSpPr>
          <p:nvPr/>
        </p:nvSpPr>
        <p:spPr bwMode="auto">
          <a:xfrm>
            <a:off x="1259632" y="2551577"/>
            <a:ext cx="1832440"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在此录入图表的综合描述说明，在此录入上述图表的描述说明，在此录入上述图表的描述说明。在此录入上述图表的描述说明。</a:t>
            </a:r>
          </a:p>
        </p:txBody>
      </p:sp>
      <p:sp>
        <p:nvSpPr>
          <p:cNvPr id="12" name="形状 11"/>
          <p:cNvSpPr/>
          <p:nvPr/>
        </p:nvSpPr>
        <p:spPr>
          <a:xfrm>
            <a:off x="3403260" y="2189127"/>
            <a:ext cx="1400989" cy="1401200"/>
          </a:xfrm>
          <a:prstGeom prst="leftCircularArrow">
            <a:avLst>
              <a:gd name="adj1" fmla="val 8909"/>
              <a:gd name="adj2" fmla="val 1142322"/>
              <a:gd name="adj3" fmla="val 6293598"/>
              <a:gd name="adj4" fmla="val 18900002"/>
              <a:gd name="adj5" fmla="val 12500"/>
            </a:avLst>
          </a:prstGeom>
          <a:pattFill prst="dkUpDiag">
            <a:fgClr>
              <a:srgbClr val="0092C3"/>
            </a:fgClr>
            <a:bgClr>
              <a:srgbClr val="363636"/>
            </a:bgClr>
          </a:pattFill>
          <a:ln>
            <a:noFill/>
          </a:ln>
          <a:effectLst/>
        </p:spPr>
        <p:style>
          <a:lnRef idx="0">
            <a:scrgbClr r="0" g="0" b="0"/>
          </a:lnRef>
          <a:fillRef idx="3">
            <a:scrgbClr r="0" g="0" b="0"/>
          </a:fillRef>
          <a:effectRef idx="2">
            <a:scrgbClr r="0" g="0" b="0"/>
          </a:effectRef>
          <a:fontRef idx="minor">
            <a:schemeClr val="lt1"/>
          </a:fontRef>
        </p:style>
      </p:sp>
      <p:sp>
        <p:nvSpPr>
          <p:cNvPr id="13" name="空心弧 12"/>
          <p:cNvSpPr/>
          <p:nvPr/>
        </p:nvSpPr>
        <p:spPr>
          <a:xfrm>
            <a:off x="3905948" y="3106035"/>
            <a:ext cx="1203665" cy="1204148"/>
          </a:xfrm>
          <a:prstGeom prst="blockArc">
            <a:avLst>
              <a:gd name="adj1" fmla="val 13624405"/>
              <a:gd name="adj2" fmla="val 17228224"/>
              <a:gd name="adj3" fmla="val 11481"/>
            </a:avLst>
          </a:prstGeom>
          <a:pattFill prst="dkUpDiag">
            <a:fgClr>
              <a:srgbClr val="FFCC00"/>
            </a:fgClr>
            <a:bgClr>
              <a:srgbClr val="363636"/>
            </a:bgClr>
          </a:pattFill>
          <a:ln>
            <a:noFill/>
          </a:ln>
          <a:effectLst/>
        </p:spPr>
        <p:style>
          <a:lnRef idx="0">
            <a:scrgbClr r="0" g="0" b="0"/>
          </a:lnRef>
          <a:fillRef idx="3">
            <a:scrgbClr r="0" g="0" b="0"/>
          </a:fillRef>
          <a:effectRef idx="2">
            <a:scrgbClr r="0" g="0" b="0"/>
          </a:effectRef>
          <a:fontRef idx="minor">
            <a:schemeClr val="lt1"/>
          </a:fontRef>
        </p:style>
      </p:sp>
      <p:grpSp>
        <p:nvGrpSpPr>
          <p:cNvPr id="14" name="组合 13"/>
          <p:cNvGrpSpPr/>
          <p:nvPr/>
        </p:nvGrpSpPr>
        <p:grpSpPr>
          <a:xfrm rot="2736489">
            <a:off x="4317192" y="1842443"/>
            <a:ext cx="433670" cy="380074"/>
            <a:chOff x="4212441" y="1835306"/>
            <a:chExt cx="645570" cy="565784"/>
          </a:xfrm>
          <a:solidFill>
            <a:srgbClr val="FF66CC"/>
          </a:solidFill>
        </p:grpSpPr>
        <p:sp>
          <p:nvSpPr>
            <p:cNvPr id="15"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16"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17"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18"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grpSp>
      <p:grpSp>
        <p:nvGrpSpPr>
          <p:cNvPr id="19" name="组合 18"/>
          <p:cNvGrpSpPr/>
          <p:nvPr/>
        </p:nvGrpSpPr>
        <p:grpSpPr>
          <a:xfrm>
            <a:off x="3884763" y="2709301"/>
            <a:ext cx="415802" cy="331624"/>
            <a:chOff x="3009633" y="2833220"/>
            <a:chExt cx="591168" cy="471487"/>
          </a:xfrm>
          <a:solidFill>
            <a:srgbClr val="0092C3"/>
          </a:solidFill>
        </p:grpSpPr>
        <p:sp>
          <p:nvSpPr>
            <p:cNvPr id="20"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21"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22"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grpSp>
      <p:grpSp>
        <p:nvGrpSpPr>
          <p:cNvPr id="23" name="组合 22"/>
          <p:cNvGrpSpPr/>
          <p:nvPr/>
        </p:nvGrpSpPr>
        <p:grpSpPr>
          <a:xfrm>
            <a:off x="4324906" y="3500206"/>
            <a:ext cx="318868" cy="415805"/>
            <a:chOff x="6889388" y="2720789"/>
            <a:chExt cx="453350" cy="591172"/>
          </a:xfrm>
          <a:solidFill>
            <a:srgbClr val="FFCC00"/>
          </a:solidFill>
        </p:grpSpPr>
        <p:sp>
          <p:nvSpPr>
            <p:cNvPr id="24"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25"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grpSp>
      <p:sp>
        <p:nvSpPr>
          <p:cNvPr id="26" name="空心弧 25"/>
          <p:cNvSpPr/>
          <p:nvPr/>
        </p:nvSpPr>
        <p:spPr>
          <a:xfrm>
            <a:off x="3905948" y="3106035"/>
            <a:ext cx="1203665" cy="1204148"/>
          </a:xfrm>
          <a:prstGeom prst="blockArc">
            <a:avLst>
              <a:gd name="adj1" fmla="val 17085111"/>
              <a:gd name="adj2" fmla="val 10799997"/>
              <a:gd name="adj3" fmla="val 11504"/>
            </a:avLst>
          </a:prstGeom>
          <a:pattFill prst="dkUpDiag">
            <a:fgClr>
              <a:srgbClr val="FFCC00"/>
            </a:fgClr>
            <a:bgClr>
              <a:srgbClr val="363636"/>
            </a:bgClr>
          </a:pattFill>
          <a:ln>
            <a:noFill/>
          </a:ln>
          <a:effectLst/>
        </p:spPr>
        <p:style>
          <a:lnRef idx="0">
            <a:scrgbClr r="0" g="0" b="0"/>
          </a:lnRef>
          <a:fillRef idx="3">
            <a:scrgbClr r="0" g="0" b="0"/>
          </a:fillRef>
          <a:effectRef idx="2">
            <a:scrgbClr r="0" g="0" b="0"/>
          </a:effectRef>
          <a:fontRef idx="minor">
            <a:schemeClr val="lt1"/>
          </a:fontRef>
        </p:style>
      </p:sp>
      <p:sp>
        <p:nvSpPr>
          <p:cNvPr id="27" name="任意多边形 26"/>
          <p:cNvSpPr/>
          <p:nvPr/>
        </p:nvSpPr>
        <p:spPr>
          <a:xfrm rot="17307692">
            <a:off x="4174071"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bg1"/>
              </a:solidFill>
            </a:endParaRPr>
          </a:p>
        </p:txBody>
      </p:sp>
      <p:sp>
        <p:nvSpPr>
          <p:cNvPr id="28" name="任意多边形 27"/>
          <p:cNvSpPr/>
          <p:nvPr/>
        </p:nvSpPr>
        <p:spPr>
          <a:xfrm rot="17307692">
            <a:off x="3877015"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bg1"/>
              </a:solidFill>
            </a:endParaRPr>
          </a:p>
        </p:txBody>
      </p:sp>
    </p:spTree>
    <p:extLst>
      <p:ext uri="{BB962C8B-B14F-4D97-AF65-F5344CB8AC3E}">
        <p14:creationId xmlns:p14="http://schemas.microsoft.com/office/powerpoint/2010/main" val="265637663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50"/>
                                        <p:tgtEl>
                                          <p:spTgt spid="28"/>
                                        </p:tgtEl>
                                      </p:cBhvr>
                                    </p:animEffect>
                                  </p:childTnLst>
                                </p:cTn>
                              </p:par>
                            </p:childTnLst>
                          </p:cTn>
                        </p:par>
                        <p:par>
                          <p:cTn id="12" fill="hold">
                            <p:stCondLst>
                              <p:cond delay="850"/>
                            </p:stCondLst>
                            <p:childTnLst>
                              <p:par>
                                <p:cTn id="13" presetID="22" presetClass="entr" presetSubtype="1"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600"/>
                                        <p:tgtEl>
                                          <p:spTgt spid="27"/>
                                        </p:tgtEl>
                                      </p:cBhvr>
                                    </p:animEffect>
                                  </p:childTnLst>
                                </p:cTn>
                              </p:par>
                            </p:childTnLst>
                          </p:cTn>
                        </p:par>
                        <p:par>
                          <p:cTn id="16" fill="hold">
                            <p:stCondLst>
                              <p:cond delay="145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1950"/>
                            </p:stCondLst>
                            <p:childTnLst>
                              <p:par>
                                <p:cTn id="21" presetID="1"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26" presetClass="emph" presetSubtype="0" fill="hold" grpId="1" nodeType="withEffect">
                                  <p:stCondLst>
                                    <p:cond delay="0"/>
                                  </p:stCondLst>
                                  <p:childTnLst>
                                    <p:animEffect transition="out" filter="fade">
                                      <p:cBhvr>
                                        <p:cTn id="24" dur="500" tmFilter="0, 0; .2, .5; .8, .5; 1, 0"/>
                                        <p:tgtEl>
                                          <p:spTgt spid="6"/>
                                        </p:tgtEl>
                                      </p:cBhvr>
                                    </p:animEffect>
                                    <p:animScale>
                                      <p:cBhvr>
                                        <p:cTn id="25" dur="250" autoRev="1" fill="hold"/>
                                        <p:tgtEl>
                                          <p:spTgt spid="6"/>
                                        </p:tgtEl>
                                      </p:cBhvr>
                                      <p:by x="105000" y="105000"/>
                                    </p:animScale>
                                  </p:childTnLst>
                                </p:cTn>
                              </p:par>
                            </p:childTnLst>
                          </p:cTn>
                        </p:par>
                        <p:par>
                          <p:cTn id="26" fill="hold">
                            <p:stCondLst>
                              <p:cond delay="245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2950"/>
                            </p:stCondLst>
                            <p:childTnLst>
                              <p:par>
                                <p:cTn id="34" presetID="22" presetClass="entr" presetSubtype="1"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750"/>
                                        <p:tgtEl>
                                          <p:spTgt spid="12"/>
                                        </p:tgtEl>
                                      </p:cBhvr>
                                    </p:animEffect>
                                  </p:childTnLst>
                                </p:cTn>
                              </p:par>
                            </p:childTnLst>
                          </p:cTn>
                        </p:par>
                        <p:par>
                          <p:cTn id="37" fill="hold">
                            <p:stCondLst>
                              <p:cond delay="3700"/>
                            </p:stCondLst>
                            <p:childTnLst>
                              <p:par>
                                <p:cTn id="38" presetID="10"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200"/>
                            </p:stCondLst>
                            <p:childTnLst>
                              <p:par>
                                <p:cTn id="42" presetID="1"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childTnLst>
                                </p:cTn>
                              </p:par>
                              <p:par>
                                <p:cTn id="44" presetID="26" presetClass="emph" presetSubtype="0" fill="hold" grpId="1" nodeType="withEffect">
                                  <p:stCondLst>
                                    <p:cond delay="0"/>
                                  </p:stCondLst>
                                  <p:childTnLst>
                                    <p:animEffect transition="out" filter="fade">
                                      <p:cBhvr>
                                        <p:cTn id="45" dur="500" tmFilter="0, 0; .2, .5; .8, .5; 1, 0"/>
                                        <p:tgtEl>
                                          <p:spTgt spid="10"/>
                                        </p:tgtEl>
                                      </p:cBhvr>
                                    </p:animEffect>
                                    <p:animScale>
                                      <p:cBhvr>
                                        <p:cTn id="46" dur="250" autoRev="1" fill="hold"/>
                                        <p:tgtEl>
                                          <p:spTgt spid="10"/>
                                        </p:tgtEl>
                                      </p:cBhvr>
                                      <p:by x="105000" y="105000"/>
                                    </p:animScale>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right)">
                                      <p:cBhvr>
                                        <p:cTn id="50" dur="500"/>
                                        <p:tgtEl>
                                          <p:spTgt spid="5"/>
                                        </p:tgtEl>
                                      </p:cBhvr>
                                    </p:animEffect>
                                  </p:childTnLst>
                                </p:cTn>
                              </p:par>
                            </p:childTnLst>
                          </p:cTn>
                        </p:par>
                        <p:par>
                          <p:cTn id="51" fill="hold">
                            <p:stCondLst>
                              <p:cond delay="5200"/>
                            </p:stCondLst>
                            <p:childTnLst>
                              <p:par>
                                <p:cTn id="52" presetID="22" presetClass="entr" presetSubtype="2"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right)">
                                      <p:cBhvr>
                                        <p:cTn id="54" dur="500"/>
                                        <p:tgtEl>
                                          <p:spTgt spid="11"/>
                                        </p:tgtEl>
                                      </p:cBhvr>
                                    </p:animEffect>
                                  </p:childTnLst>
                                </p:cTn>
                              </p:par>
                            </p:childTnLst>
                          </p:cTn>
                        </p:par>
                        <p:par>
                          <p:cTn id="55" fill="hold">
                            <p:stCondLst>
                              <p:cond delay="5700"/>
                            </p:stCondLst>
                            <p:childTnLst>
                              <p:par>
                                <p:cTn id="56" presetID="22" presetClass="entr" presetSubtype="8"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250"/>
                                        <p:tgtEl>
                                          <p:spTgt spid="13"/>
                                        </p:tgtEl>
                                      </p:cBhvr>
                                    </p:animEffect>
                                  </p:childTnLst>
                                </p:cTn>
                              </p:par>
                            </p:childTnLst>
                          </p:cTn>
                        </p:par>
                        <p:par>
                          <p:cTn id="59" fill="hold">
                            <p:stCondLst>
                              <p:cond delay="5950"/>
                            </p:stCondLst>
                            <p:childTnLst>
                              <p:par>
                                <p:cTn id="60" presetID="21" presetClass="entr" presetSubtype="1"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heel(1)">
                                      <p:cBhvr>
                                        <p:cTn id="62" dur="1000"/>
                                        <p:tgtEl>
                                          <p:spTgt spid="26"/>
                                        </p:tgtEl>
                                      </p:cBhvr>
                                    </p:animEffect>
                                  </p:childTnLst>
                                </p:cTn>
                              </p:par>
                            </p:childTnLst>
                          </p:cTn>
                        </p:par>
                        <p:par>
                          <p:cTn id="63" fill="hold">
                            <p:stCondLst>
                              <p:cond delay="6950"/>
                            </p:stCondLst>
                            <p:childTnLst>
                              <p:par>
                                <p:cTn id="64" presetID="10" presetClass="entr" presetSubtype="0"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par>
                          <p:cTn id="67" fill="hold">
                            <p:stCondLst>
                              <p:cond delay="7450"/>
                            </p:stCondLst>
                            <p:childTnLst>
                              <p:par>
                                <p:cTn id="68" presetID="1" presetClass="entr" presetSubtype="0"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childTnLst>
                                </p:cTn>
                              </p:par>
                              <p:par>
                                <p:cTn id="70" presetID="26" presetClass="emph" presetSubtype="0" fill="hold" grpId="1" nodeType="withEffect">
                                  <p:stCondLst>
                                    <p:cond delay="0"/>
                                  </p:stCondLst>
                                  <p:childTnLst>
                                    <p:animEffect transition="out" filter="fade">
                                      <p:cBhvr>
                                        <p:cTn id="71" dur="500" tmFilter="0, 0; .2, .5; .8, .5; 1, 0"/>
                                        <p:tgtEl>
                                          <p:spTgt spid="8"/>
                                        </p:tgtEl>
                                      </p:cBhvr>
                                    </p:animEffect>
                                    <p:animScale>
                                      <p:cBhvr>
                                        <p:cTn id="72" dur="250" autoRev="1" fill="hold"/>
                                        <p:tgtEl>
                                          <p:spTgt spid="8"/>
                                        </p:tgtEl>
                                      </p:cBhvr>
                                      <p:by x="105000" y="105000"/>
                                    </p:animScale>
                                  </p:childTnLst>
                                </p:cTn>
                              </p:par>
                            </p:childTnLst>
                          </p:cTn>
                        </p:par>
                        <p:par>
                          <p:cTn id="73" fill="hold">
                            <p:stCondLst>
                              <p:cond delay="7950"/>
                            </p:stCondLst>
                            <p:childTnLst>
                              <p:par>
                                <p:cTn id="74" presetID="22" presetClass="entr" presetSubtype="8" fill="hold" grpId="0" nodeType="after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wipe(left)">
                                      <p:cBhvr>
                                        <p:cTn id="76" dur="500"/>
                                        <p:tgtEl>
                                          <p:spTgt spid="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6" grpId="1" animBg="1"/>
      <p:bldP spid="7" grpId="0"/>
      <p:bldP spid="8" grpId="0" animBg="1"/>
      <p:bldP spid="8" grpId="1" animBg="1"/>
      <p:bldP spid="9" grpId="0"/>
      <p:bldP spid="10" grpId="0" animBg="1"/>
      <p:bldP spid="10" grpId="1" animBg="1"/>
      <p:bldP spid="11" grpId="0"/>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843808" y="2571750"/>
            <a:ext cx="2520280" cy="923330"/>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单击此处添加文本内容</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p>
        </p:txBody>
      </p:sp>
      <p:pic>
        <p:nvPicPr>
          <p:cNvPr id="8" name="图片 7"/>
          <p:cNvPicPr>
            <a:picLocks noChangeAspect="1"/>
          </p:cNvPicPr>
          <p:nvPr/>
        </p:nvPicPr>
        <p:blipFill>
          <a:blip r:embed="rId2"/>
          <a:stretch>
            <a:fillRect/>
          </a:stretch>
        </p:blipFill>
        <p:spPr>
          <a:xfrm flipH="1">
            <a:off x="7409074" y="543546"/>
            <a:ext cx="1096875" cy="818438"/>
          </a:xfrm>
          <a:prstGeom prst="rect">
            <a:avLst/>
          </a:prstGeom>
        </p:spPr>
      </p:pic>
      <p:pic>
        <p:nvPicPr>
          <p:cNvPr id="9" name="图片 8"/>
          <p:cNvPicPr>
            <a:picLocks noChangeAspect="1"/>
          </p:cNvPicPr>
          <p:nvPr/>
        </p:nvPicPr>
        <p:blipFill>
          <a:blip r:embed="rId2"/>
          <a:stretch>
            <a:fillRect/>
          </a:stretch>
        </p:blipFill>
        <p:spPr>
          <a:xfrm>
            <a:off x="611912" y="543546"/>
            <a:ext cx="1096875" cy="818438"/>
          </a:xfrm>
          <a:prstGeom prst="rect">
            <a:avLst/>
          </a:prstGeom>
        </p:spPr>
      </p:pic>
      <p:grpSp>
        <p:nvGrpSpPr>
          <p:cNvPr id="10" name="组合 9"/>
          <p:cNvGrpSpPr/>
          <p:nvPr/>
        </p:nvGrpSpPr>
        <p:grpSpPr>
          <a:xfrm>
            <a:off x="1763229" y="1429867"/>
            <a:ext cx="3312827" cy="951807"/>
            <a:chOff x="1763229" y="1429867"/>
            <a:chExt cx="3312827" cy="951807"/>
          </a:xfrm>
        </p:grpSpPr>
        <p:pic>
          <p:nvPicPr>
            <p:cNvPr id="12" name="图片 11"/>
            <p:cNvPicPr>
              <a:picLocks noChangeAspect="1"/>
            </p:cNvPicPr>
            <p:nvPr/>
          </p:nvPicPr>
          <p:blipFill>
            <a:blip r:embed="rId3"/>
            <a:stretch>
              <a:fillRect/>
            </a:stretch>
          </p:blipFill>
          <p:spPr>
            <a:xfrm>
              <a:off x="1763229" y="1429867"/>
              <a:ext cx="936563" cy="734063"/>
            </a:xfrm>
            <a:prstGeom prst="rect">
              <a:avLst/>
            </a:prstGeom>
          </p:spPr>
        </p:pic>
        <p:sp>
          <p:nvSpPr>
            <p:cNvPr id="11" name="TextBox 10"/>
            <p:cNvSpPr txBox="1"/>
            <p:nvPr/>
          </p:nvSpPr>
          <p:spPr>
            <a:xfrm>
              <a:off x="2051720" y="1796899"/>
              <a:ext cx="3024336"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二、说教法</a:t>
              </a:r>
            </a:p>
          </p:txBody>
        </p:sp>
      </p:gr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58895" y="1663419"/>
            <a:ext cx="1698616" cy="3498788"/>
          </a:xfrm>
          <a:prstGeom prst="rect">
            <a:avLst/>
          </a:prstGeom>
        </p:spPr>
      </p:pic>
    </p:spTree>
    <p:extLst>
      <p:ext uri="{BB962C8B-B14F-4D97-AF65-F5344CB8AC3E}">
        <p14:creationId xmlns:p14="http://schemas.microsoft.com/office/powerpoint/2010/main" val="158855289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矩形 47"/>
          <p:cNvSpPr>
            <a:spLocks noChangeArrowheads="1"/>
          </p:cNvSpPr>
          <p:nvPr/>
        </p:nvSpPr>
        <p:spPr bwMode="auto">
          <a:xfrm>
            <a:off x="1127397" y="4191085"/>
            <a:ext cx="6902590"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grpSp>
        <p:nvGrpSpPr>
          <p:cNvPr id="4" name="组合 3"/>
          <p:cNvGrpSpPr/>
          <p:nvPr/>
        </p:nvGrpSpPr>
        <p:grpSpPr>
          <a:xfrm>
            <a:off x="1356935" y="1327891"/>
            <a:ext cx="3061841" cy="102062"/>
            <a:chOff x="1507396" y="1628800"/>
            <a:chExt cx="4320480" cy="144016"/>
          </a:xfrm>
        </p:grpSpPr>
        <p:cxnSp>
          <p:nvCxnSpPr>
            <p:cNvPr id="5" name="直接连接符 4"/>
            <p:cNvCxnSpPr/>
            <p:nvPr/>
          </p:nvCxnSpPr>
          <p:spPr>
            <a:xfrm>
              <a:off x="1507396" y="1700808"/>
              <a:ext cx="43204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507396"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987449"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467502"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947555"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427608"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907661"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387714"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867767"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347820"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827876"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812349" y="1327891"/>
            <a:ext cx="3061841" cy="102062"/>
            <a:chOff x="1507396" y="1628800"/>
            <a:chExt cx="4320480" cy="144016"/>
          </a:xfrm>
        </p:grpSpPr>
        <p:cxnSp>
          <p:nvCxnSpPr>
            <p:cNvPr id="17" name="直接连接符 16"/>
            <p:cNvCxnSpPr/>
            <p:nvPr/>
          </p:nvCxnSpPr>
          <p:spPr>
            <a:xfrm>
              <a:off x="1507396" y="1700808"/>
              <a:ext cx="43204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507396"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987449"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467502"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947555"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427608"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907661"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387714"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867767"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347820"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827876"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8" name="TextBox 132"/>
          <p:cNvSpPr txBox="1"/>
          <p:nvPr/>
        </p:nvSpPr>
        <p:spPr>
          <a:xfrm>
            <a:off x="4284324"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10</a:t>
            </a:r>
            <a:endParaRPr lang="zh-CN" altLang="en-US" sz="900">
              <a:solidFill>
                <a:schemeClr val="bg1"/>
              </a:solidFill>
              <a:latin typeface="微软雅黑" pitchFamily="34" charset="-122"/>
              <a:ea typeface="微软雅黑" pitchFamily="34" charset="-122"/>
            </a:endParaRPr>
          </a:p>
        </p:txBody>
      </p:sp>
      <p:sp>
        <p:nvSpPr>
          <p:cNvPr id="29" name="TextBox 133"/>
          <p:cNvSpPr txBox="1"/>
          <p:nvPr/>
        </p:nvSpPr>
        <p:spPr>
          <a:xfrm>
            <a:off x="3949518"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20</a:t>
            </a:r>
            <a:endParaRPr lang="zh-CN" altLang="en-US" sz="900">
              <a:solidFill>
                <a:schemeClr val="bg1"/>
              </a:solidFill>
              <a:latin typeface="微软雅黑" pitchFamily="34" charset="-122"/>
              <a:ea typeface="微软雅黑" pitchFamily="34" charset="-122"/>
            </a:endParaRPr>
          </a:p>
        </p:txBody>
      </p:sp>
      <p:sp>
        <p:nvSpPr>
          <p:cNvPr id="30" name="TextBox 134"/>
          <p:cNvSpPr txBox="1"/>
          <p:nvPr/>
        </p:nvSpPr>
        <p:spPr>
          <a:xfrm>
            <a:off x="3609313"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30</a:t>
            </a:r>
            <a:endParaRPr lang="zh-CN" altLang="en-US" sz="900">
              <a:solidFill>
                <a:schemeClr val="bg1"/>
              </a:solidFill>
              <a:latin typeface="微软雅黑" pitchFamily="34" charset="-122"/>
              <a:ea typeface="微软雅黑" pitchFamily="34" charset="-122"/>
            </a:endParaRPr>
          </a:p>
        </p:txBody>
      </p:sp>
      <p:sp>
        <p:nvSpPr>
          <p:cNvPr id="31" name="TextBox 135"/>
          <p:cNvSpPr txBox="1"/>
          <p:nvPr/>
        </p:nvSpPr>
        <p:spPr>
          <a:xfrm>
            <a:off x="3269109"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40</a:t>
            </a:r>
            <a:endParaRPr lang="zh-CN" altLang="en-US" sz="900">
              <a:solidFill>
                <a:schemeClr val="bg1"/>
              </a:solidFill>
              <a:latin typeface="微软雅黑" pitchFamily="34" charset="-122"/>
              <a:ea typeface="微软雅黑" pitchFamily="34" charset="-122"/>
            </a:endParaRPr>
          </a:p>
        </p:txBody>
      </p:sp>
      <p:sp>
        <p:nvSpPr>
          <p:cNvPr id="32" name="TextBox 136"/>
          <p:cNvSpPr txBox="1"/>
          <p:nvPr/>
        </p:nvSpPr>
        <p:spPr>
          <a:xfrm>
            <a:off x="2928904"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50</a:t>
            </a:r>
            <a:endParaRPr lang="zh-CN" altLang="en-US" sz="900">
              <a:solidFill>
                <a:schemeClr val="bg1"/>
              </a:solidFill>
              <a:latin typeface="微软雅黑" pitchFamily="34" charset="-122"/>
              <a:ea typeface="微软雅黑" pitchFamily="34" charset="-122"/>
            </a:endParaRPr>
          </a:p>
        </p:txBody>
      </p:sp>
      <p:sp>
        <p:nvSpPr>
          <p:cNvPr id="33" name="TextBox 137"/>
          <p:cNvSpPr txBox="1"/>
          <p:nvPr/>
        </p:nvSpPr>
        <p:spPr>
          <a:xfrm>
            <a:off x="2588700"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60</a:t>
            </a:r>
            <a:endParaRPr lang="zh-CN" altLang="en-US" sz="900">
              <a:solidFill>
                <a:schemeClr val="bg1"/>
              </a:solidFill>
              <a:latin typeface="微软雅黑" pitchFamily="34" charset="-122"/>
              <a:ea typeface="微软雅黑" pitchFamily="34" charset="-122"/>
            </a:endParaRPr>
          </a:p>
        </p:txBody>
      </p:sp>
      <p:sp>
        <p:nvSpPr>
          <p:cNvPr id="34" name="TextBox 138"/>
          <p:cNvSpPr txBox="1"/>
          <p:nvPr/>
        </p:nvSpPr>
        <p:spPr>
          <a:xfrm>
            <a:off x="2248497"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70</a:t>
            </a:r>
            <a:endParaRPr lang="zh-CN" altLang="en-US" sz="900">
              <a:solidFill>
                <a:schemeClr val="bg1"/>
              </a:solidFill>
              <a:latin typeface="微软雅黑" pitchFamily="34" charset="-122"/>
              <a:ea typeface="微软雅黑" pitchFamily="34" charset="-122"/>
            </a:endParaRPr>
          </a:p>
        </p:txBody>
      </p:sp>
      <p:sp>
        <p:nvSpPr>
          <p:cNvPr id="35" name="TextBox 139"/>
          <p:cNvSpPr txBox="1"/>
          <p:nvPr/>
        </p:nvSpPr>
        <p:spPr>
          <a:xfrm>
            <a:off x="1908292"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80</a:t>
            </a:r>
            <a:endParaRPr lang="zh-CN" altLang="en-US" sz="900">
              <a:solidFill>
                <a:schemeClr val="bg1"/>
              </a:solidFill>
              <a:latin typeface="微软雅黑" pitchFamily="34" charset="-122"/>
              <a:ea typeface="微软雅黑" pitchFamily="34" charset="-122"/>
            </a:endParaRPr>
          </a:p>
        </p:txBody>
      </p:sp>
      <p:sp>
        <p:nvSpPr>
          <p:cNvPr id="36" name="TextBox 140"/>
          <p:cNvSpPr txBox="1"/>
          <p:nvPr/>
        </p:nvSpPr>
        <p:spPr>
          <a:xfrm>
            <a:off x="1568088"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90</a:t>
            </a:r>
            <a:endParaRPr lang="zh-CN" altLang="en-US" sz="900">
              <a:solidFill>
                <a:schemeClr val="bg1"/>
              </a:solidFill>
              <a:latin typeface="微软雅黑" pitchFamily="34" charset="-122"/>
              <a:ea typeface="微软雅黑" pitchFamily="34" charset="-122"/>
            </a:endParaRPr>
          </a:p>
        </p:txBody>
      </p:sp>
      <p:sp>
        <p:nvSpPr>
          <p:cNvPr id="37" name="TextBox 141"/>
          <p:cNvSpPr txBox="1"/>
          <p:nvPr/>
        </p:nvSpPr>
        <p:spPr>
          <a:xfrm>
            <a:off x="1196074" y="1131590"/>
            <a:ext cx="340478"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100</a:t>
            </a:r>
            <a:endParaRPr lang="zh-CN" altLang="en-US" sz="900">
              <a:solidFill>
                <a:schemeClr val="bg1"/>
              </a:solidFill>
              <a:latin typeface="微软雅黑" pitchFamily="34" charset="-122"/>
              <a:ea typeface="微软雅黑" pitchFamily="34" charset="-122"/>
            </a:endParaRPr>
          </a:p>
        </p:txBody>
      </p:sp>
      <p:sp>
        <p:nvSpPr>
          <p:cNvPr id="38" name="TextBox 142"/>
          <p:cNvSpPr txBox="1"/>
          <p:nvPr/>
        </p:nvSpPr>
        <p:spPr>
          <a:xfrm>
            <a:off x="4684806"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10</a:t>
            </a:r>
            <a:endParaRPr lang="zh-CN" altLang="en-US" sz="900">
              <a:solidFill>
                <a:schemeClr val="bg1"/>
              </a:solidFill>
              <a:latin typeface="微软雅黑" pitchFamily="34" charset="-122"/>
              <a:ea typeface="微软雅黑" pitchFamily="34" charset="-122"/>
            </a:endParaRPr>
          </a:p>
        </p:txBody>
      </p:sp>
      <p:sp>
        <p:nvSpPr>
          <p:cNvPr id="39" name="TextBox 143"/>
          <p:cNvSpPr txBox="1"/>
          <p:nvPr/>
        </p:nvSpPr>
        <p:spPr>
          <a:xfrm>
            <a:off x="5023503"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20</a:t>
            </a:r>
            <a:endParaRPr lang="zh-CN" altLang="en-US" sz="900">
              <a:solidFill>
                <a:schemeClr val="bg1"/>
              </a:solidFill>
              <a:latin typeface="微软雅黑" pitchFamily="34" charset="-122"/>
              <a:ea typeface="微软雅黑" pitchFamily="34" charset="-122"/>
            </a:endParaRPr>
          </a:p>
        </p:txBody>
      </p:sp>
      <p:sp>
        <p:nvSpPr>
          <p:cNvPr id="40" name="TextBox 144"/>
          <p:cNvSpPr txBox="1"/>
          <p:nvPr/>
        </p:nvSpPr>
        <p:spPr>
          <a:xfrm>
            <a:off x="5363706"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30</a:t>
            </a:r>
            <a:endParaRPr lang="zh-CN" altLang="en-US" sz="900">
              <a:solidFill>
                <a:schemeClr val="bg1"/>
              </a:solidFill>
              <a:latin typeface="微软雅黑" pitchFamily="34" charset="-122"/>
              <a:ea typeface="微软雅黑" pitchFamily="34" charset="-122"/>
            </a:endParaRPr>
          </a:p>
        </p:txBody>
      </p:sp>
      <p:sp>
        <p:nvSpPr>
          <p:cNvPr id="41" name="TextBox 145"/>
          <p:cNvSpPr txBox="1"/>
          <p:nvPr/>
        </p:nvSpPr>
        <p:spPr>
          <a:xfrm>
            <a:off x="5703910"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40</a:t>
            </a:r>
            <a:endParaRPr lang="zh-CN" altLang="en-US" sz="900">
              <a:solidFill>
                <a:schemeClr val="bg1"/>
              </a:solidFill>
              <a:latin typeface="微软雅黑" pitchFamily="34" charset="-122"/>
              <a:ea typeface="微软雅黑" pitchFamily="34" charset="-122"/>
            </a:endParaRPr>
          </a:p>
        </p:txBody>
      </p:sp>
      <p:sp>
        <p:nvSpPr>
          <p:cNvPr id="42" name="TextBox 146"/>
          <p:cNvSpPr txBox="1"/>
          <p:nvPr/>
        </p:nvSpPr>
        <p:spPr>
          <a:xfrm>
            <a:off x="6044115"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50</a:t>
            </a:r>
            <a:endParaRPr lang="zh-CN" altLang="en-US" sz="900">
              <a:solidFill>
                <a:schemeClr val="bg1"/>
              </a:solidFill>
              <a:latin typeface="微软雅黑" pitchFamily="34" charset="-122"/>
              <a:ea typeface="微软雅黑" pitchFamily="34" charset="-122"/>
            </a:endParaRPr>
          </a:p>
        </p:txBody>
      </p:sp>
      <p:sp>
        <p:nvSpPr>
          <p:cNvPr id="43" name="TextBox 147"/>
          <p:cNvSpPr txBox="1"/>
          <p:nvPr/>
        </p:nvSpPr>
        <p:spPr>
          <a:xfrm>
            <a:off x="6384319"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60</a:t>
            </a:r>
            <a:endParaRPr lang="zh-CN" altLang="en-US" sz="900">
              <a:solidFill>
                <a:schemeClr val="bg1"/>
              </a:solidFill>
              <a:latin typeface="微软雅黑" pitchFamily="34" charset="-122"/>
              <a:ea typeface="微软雅黑" pitchFamily="34" charset="-122"/>
            </a:endParaRPr>
          </a:p>
        </p:txBody>
      </p:sp>
      <p:sp>
        <p:nvSpPr>
          <p:cNvPr id="44" name="TextBox 148"/>
          <p:cNvSpPr txBox="1"/>
          <p:nvPr/>
        </p:nvSpPr>
        <p:spPr>
          <a:xfrm>
            <a:off x="6724524"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70</a:t>
            </a:r>
            <a:endParaRPr lang="zh-CN" altLang="en-US" sz="900">
              <a:solidFill>
                <a:schemeClr val="bg1"/>
              </a:solidFill>
              <a:latin typeface="微软雅黑" pitchFamily="34" charset="-122"/>
              <a:ea typeface="微软雅黑" pitchFamily="34" charset="-122"/>
            </a:endParaRPr>
          </a:p>
        </p:txBody>
      </p:sp>
      <p:sp>
        <p:nvSpPr>
          <p:cNvPr id="45" name="TextBox 149"/>
          <p:cNvSpPr txBox="1"/>
          <p:nvPr/>
        </p:nvSpPr>
        <p:spPr>
          <a:xfrm>
            <a:off x="7064727"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80</a:t>
            </a:r>
            <a:endParaRPr lang="zh-CN" altLang="en-US" sz="900">
              <a:solidFill>
                <a:schemeClr val="bg1"/>
              </a:solidFill>
              <a:latin typeface="微软雅黑" pitchFamily="34" charset="-122"/>
              <a:ea typeface="微软雅黑" pitchFamily="34" charset="-122"/>
            </a:endParaRPr>
          </a:p>
        </p:txBody>
      </p:sp>
      <p:sp>
        <p:nvSpPr>
          <p:cNvPr id="46" name="TextBox 150"/>
          <p:cNvSpPr txBox="1"/>
          <p:nvPr/>
        </p:nvSpPr>
        <p:spPr>
          <a:xfrm>
            <a:off x="7404931"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90</a:t>
            </a:r>
            <a:endParaRPr lang="zh-CN" altLang="en-US" sz="900">
              <a:solidFill>
                <a:schemeClr val="bg1"/>
              </a:solidFill>
              <a:latin typeface="微软雅黑" pitchFamily="34" charset="-122"/>
              <a:ea typeface="微软雅黑" pitchFamily="34" charset="-122"/>
            </a:endParaRPr>
          </a:p>
        </p:txBody>
      </p:sp>
      <p:sp>
        <p:nvSpPr>
          <p:cNvPr id="47" name="TextBox 151"/>
          <p:cNvSpPr txBox="1"/>
          <p:nvPr/>
        </p:nvSpPr>
        <p:spPr>
          <a:xfrm>
            <a:off x="7713330" y="1131590"/>
            <a:ext cx="340478" cy="207749"/>
          </a:xfrm>
          <a:prstGeom prst="rect">
            <a:avLst/>
          </a:prstGeom>
          <a:noFill/>
        </p:spPr>
        <p:txBody>
          <a:bodyPr wrap="none" lIns="68579" tIns="34289" rIns="68579" bIns="34289" rtlCol="0">
            <a:spAutoFit/>
          </a:bodyPr>
          <a:lstStyle/>
          <a:p>
            <a:r>
              <a:rPr lang="en-US" altLang="zh-CN" sz="900" dirty="0">
                <a:solidFill>
                  <a:schemeClr val="bg1"/>
                </a:solidFill>
                <a:latin typeface="微软雅黑" pitchFamily="34" charset="-122"/>
                <a:ea typeface="微软雅黑" pitchFamily="34" charset="-122"/>
              </a:rPr>
              <a:t>100</a:t>
            </a:r>
            <a:endParaRPr lang="zh-CN" altLang="en-US" sz="900" dirty="0">
              <a:solidFill>
                <a:schemeClr val="bg1"/>
              </a:solidFill>
              <a:latin typeface="微软雅黑" pitchFamily="34" charset="-122"/>
              <a:ea typeface="微软雅黑" pitchFamily="34" charset="-122"/>
            </a:endParaRPr>
          </a:p>
        </p:txBody>
      </p:sp>
      <p:sp>
        <p:nvSpPr>
          <p:cNvPr id="48" name="五边形 47"/>
          <p:cNvSpPr/>
          <p:nvPr/>
        </p:nvSpPr>
        <p:spPr>
          <a:xfrm flipH="1">
            <a:off x="2166395" y="1611410"/>
            <a:ext cx="2252381" cy="229613"/>
          </a:xfrm>
          <a:prstGeom prst="homePlate">
            <a:avLst/>
          </a:prstGeom>
          <a:pattFill prst="dkUpDiag">
            <a:fgClr>
              <a:schemeClr val="bg1"/>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49" name="五边形 48"/>
          <p:cNvSpPr/>
          <p:nvPr/>
        </p:nvSpPr>
        <p:spPr>
          <a:xfrm flipH="1">
            <a:off x="3033565" y="1975644"/>
            <a:ext cx="1385210" cy="229613"/>
          </a:xfrm>
          <a:prstGeom prst="homePlate">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0" name="五边形 49"/>
          <p:cNvSpPr/>
          <p:nvPr/>
        </p:nvSpPr>
        <p:spPr>
          <a:xfrm flipH="1">
            <a:off x="2506598" y="2339879"/>
            <a:ext cx="1912176" cy="229613"/>
          </a:xfrm>
          <a:prstGeom prst="homePlat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1" name="五边形 50"/>
          <p:cNvSpPr/>
          <p:nvPr/>
        </p:nvSpPr>
        <p:spPr>
          <a:xfrm flipH="1">
            <a:off x="1378944" y="2704112"/>
            <a:ext cx="3039833" cy="229613"/>
          </a:xfrm>
          <a:prstGeom prst="homePlate">
            <a:avLst/>
          </a:prstGeom>
          <a:pattFill prst="dkUpDiag">
            <a:fgClr>
              <a:srgbClr val="FFC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2" name="五边形 51"/>
          <p:cNvSpPr/>
          <p:nvPr/>
        </p:nvSpPr>
        <p:spPr>
          <a:xfrm flipH="1">
            <a:off x="1908294" y="3068347"/>
            <a:ext cx="2510483" cy="229613"/>
          </a:xfrm>
          <a:prstGeom prst="homePlat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3" name="五边形 52"/>
          <p:cNvSpPr/>
          <p:nvPr/>
        </p:nvSpPr>
        <p:spPr>
          <a:xfrm flipH="1">
            <a:off x="2717753" y="3432581"/>
            <a:ext cx="1701023" cy="229613"/>
          </a:xfrm>
          <a:prstGeom prst="homePlate">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4" name="五边形 53"/>
          <p:cNvSpPr/>
          <p:nvPr/>
        </p:nvSpPr>
        <p:spPr>
          <a:xfrm flipH="1">
            <a:off x="3398159" y="3797150"/>
            <a:ext cx="1020615" cy="229613"/>
          </a:xfrm>
          <a:prstGeom prst="homePlate">
            <a:avLst/>
          </a:prstGeom>
          <a:pattFill prst="dkUpDiag">
            <a:fgClr>
              <a:srgbClr val="FF0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5" name="TextBox 159"/>
          <p:cNvSpPr txBox="1"/>
          <p:nvPr/>
        </p:nvSpPr>
        <p:spPr>
          <a:xfrm>
            <a:off x="1715625" y="1617160"/>
            <a:ext cx="393377" cy="221936"/>
          </a:xfrm>
          <a:prstGeom prst="rect">
            <a:avLst/>
          </a:prstGeom>
          <a:noFill/>
        </p:spPr>
        <p:txBody>
          <a:bodyPr wrap="none" lIns="68579" tIns="34289" rIns="68579" bIns="34289" rtlCol="0">
            <a:spAutoFit/>
          </a:bodyPr>
          <a:lstStyle/>
          <a:p>
            <a:r>
              <a:rPr lang="zh-CN" altLang="en-US" sz="1000" dirty="0">
                <a:solidFill>
                  <a:schemeClr val="bg1"/>
                </a:solidFill>
                <a:latin typeface="微软雅黑" pitchFamily="34" charset="-122"/>
                <a:ea typeface="微软雅黑" pitchFamily="34" charset="-122"/>
              </a:rPr>
              <a:t>文字</a:t>
            </a:r>
          </a:p>
        </p:txBody>
      </p:sp>
      <p:sp>
        <p:nvSpPr>
          <p:cNvPr id="56" name="TextBox 160"/>
          <p:cNvSpPr txBox="1"/>
          <p:nvPr/>
        </p:nvSpPr>
        <p:spPr>
          <a:xfrm>
            <a:off x="2565858" y="1981837"/>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57" name="TextBox 161"/>
          <p:cNvSpPr txBox="1"/>
          <p:nvPr/>
        </p:nvSpPr>
        <p:spPr>
          <a:xfrm>
            <a:off x="2058690" y="2345796"/>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58" name="TextBox 162"/>
          <p:cNvSpPr txBox="1"/>
          <p:nvPr/>
        </p:nvSpPr>
        <p:spPr>
          <a:xfrm>
            <a:off x="971600" y="2704114"/>
            <a:ext cx="393377" cy="221936"/>
          </a:xfrm>
          <a:prstGeom prst="rect">
            <a:avLst/>
          </a:prstGeom>
          <a:noFill/>
        </p:spPr>
        <p:txBody>
          <a:bodyPr wrap="none" lIns="68579" tIns="34289" rIns="68579" bIns="34289" rtlCol="0">
            <a:spAutoFit/>
          </a:bodyPr>
          <a:lstStyle/>
          <a:p>
            <a:r>
              <a:rPr lang="zh-CN" altLang="en-US" sz="1000" dirty="0">
                <a:solidFill>
                  <a:schemeClr val="bg1"/>
                </a:solidFill>
                <a:latin typeface="微软雅黑" pitchFamily="34" charset="-122"/>
                <a:ea typeface="微软雅黑" pitchFamily="34" charset="-122"/>
              </a:rPr>
              <a:t>文字</a:t>
            </a:r>
          </a:p>
        </p:txBody>
      </p:sp>
      <p:sp>
        <p:nvSpPr>
          <p:cNvPr id="59" name="TextBox 163"/>
          <p:cNvSpPr txBox="1"/>
          <p:nvPr/>
        </p:nvSpPr>
        <p:spPr>
          <a:xfrm>
            <a:off x="1504311" y="3074098"/>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60" name="TextBox 164"/>
          <p:cNvSpPr txBox="1"/>
          <p:nvPr/>
        </p:nvSpPr>
        <p:spPr>
          <a:xfrm>
            <a:off x="2248497" y="3438775"/>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61" name="TextBox 165"/>
          <p:cNvSpPr txBox="1"/>
          <p:nvPr/>
        </p:nvSpPr>
        <p:spPr>
          <a:xfrm>
            <a:off x="2923193" y="3802732"/>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62" name="五边形 61"/>
          <p:cNvSpPr/>
          <p:nvPr/>
        </p:nvSpPr>
        <p:spPr>
          <a:xfrm>
            <a:off x="4812350" y="1611410"/>
            <a:ext cx="1149664" cy="229613"/>
          </a:xfrm>
          <a:prstGeom prst="homePlate">
            <a:avLst/>
          </a:prstGeom>
          <a:pattFill prst="dkUpDiag">
            <a:fgClr>
              <a:srgbClr val="FF0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3" name="五边形 62"/>
          <p:cNvSpPr/>
          <p:nvPr/>
        </p:nvSpPr>
        <p:spPr>
          <a:xfrm>
            <a:off x="4812351" y="1975644"/>
            <a:ext cx="2170277" cy="229613"/>
          </a:xfrm>
          <a:prstGeom prst="homePlate">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4" name="五边形 63"/>
          <p:cNvSpPr/>
          <p:nvPr/>
        </p:nvSpPr>
        <p:spPr>
          <a:xfrm>
            <a:off x="4812350" y="2339879"/>
            <a:ext cx="1360817" cy="229613"/>
          </a:xfrm>
          <a:prstGeom prst="homePlat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5" name="五边形 64"/>
          <p:cNvSpPr/>
          <p:nvPr/>
        </p:nvSpPr>
        <p:spPr>
          <a:xfrm>
            <a:off x="4812350" y="2704112"/>
            <a:ext cx="2900981" cy="229613"/>
          </a:xfrm>
          <a:prstGeom prst="homePlate">
            <a:avLst/>
          </a:prstGeom>
          <a:pattFill prst="dkUpDiag">
            <a:fgClr>
              <a:srgbClr val="FFC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6" name="五边形 65"/>
          <p:cNvSpPr/>
          <p:nvPr/>
        </p:nvSpPr>
        <p:spPr>
          <a:xfrm>
            <a:off x="4812352" y="3068347"/>
            <a:ext cx="2099593" cy="229613"/>
          </a:xfrm>
          <a:prstGeom prst="homePlat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7" name="五边形 66"/>
          <p:cNvSpPr/>
          <p:nvPr/>
        </p:nvSpPr>
        <p:spPr>
          <a:xfrm>
            <a:off x="4812350" y="3432581"/>
            <a:ext cx="2433519" cy="229613"/>
          </a:xfrm>
          <a:prstGeom prst="homePlate">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8" name="五边形 67"/>
          <p:cNvSpPr/>
          <p:nvPr/>
        </p:nvSpPr>
        <p:spPr>
          <a:xfrm>
            <a:off x="4812350" y="3797151"/>
            <a:ext cx="1793409" cy="223696"/>
          </a:xfrm>
          <a:prstGeom prst="homePlate">
            <a:avLst/>
          </a:prstGeom>
          <a:pattFill prst="dkUpDiag">
            <a:fgClr>
              <a:schemeClr val="bg1"/>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9" name="TextBox 173"/>
          <p:cNvSpPr txBox="1"/>
          <p:nvPr/>
        </p:nvSpPr>
        <p:spPr>
          <a:xfrm>
            <a:off x="6021827" y="1617160"/>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0" name="TextBox 174"/>
          <p:cNvSpPr txBox="1"/>
          <p:nvPr/>
        </p:nvSpPr>
        <p:spPr>
          <a:xfrm>
            <a:off x="7036914" y="1981837"/>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1" name="TextBox 175"/>
          <p:cNvSpPr txBox="1"/>
          <p:nvPr/>
        </p:nvSpPr>
        <p:spPr>
          <a:xfrm>
            <a:off x="6220424" y="2345796"/>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2" name="TextBox 176"/>
          <p:cNvSpPr txBox="1"/>
          <p:nvPr/>
        </p:nvSpPr>
        <p:spPr>
          <a:xfrm>
            <a:off x="7713332" y="2704114"/>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3" name="TextBox 177"/>
          <p:cNvSpPr txBox="1"/>
          <p:nvPr/>
        </p:nvSpPr>
        <p:spPr>
          <a:xfrm>
            <a:off x="7001112" y="3074098"/>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4" name="TextBox 178"/>
          <p:cNvSpPr txBox="1"/>
          <p:nvPr/>
        </p:nvSpPr>
        <p:spPr>
          <a:xfrm>
            <a:off x="7290071" y="3438775"/>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5" name="TextBox 179"/>
          <p:cNvSpPr txBox="1"/>
          <p:nvPr/>
        </p:nvSpPr>
        <p:spPr>
          <a:xfrm>
            <a:off x="6664976" y="3802732"/>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6" name="TextBox 180"/>
          <p:cNvSpPr txBox="1"/>
          <p:nvPr/>
        </p:nvSpPr>
        <p:spPr>
          <a:xfrm>
            <a:off x="4485941" y="1584441"/>
            <a:ext cx="300401"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A</a:t>
            </a:r>
            <a:endParaRPr lang="zh-CN" altLang="en-US">
              <a:solidFill>
                <a:schemeClr val="bg1"/>
              </a:solidFill>
              <a:latin typeface="微软雅黑" pitchFamily="34" charset="-122"/>
              <a:ea typeface="微软雅黑" pitchFamily="34" charset="-122"/>
            </a:endParaRPr>
          </a:p>
        </p:txBody>
      </p:sp>
      <p:sp>
        <p:nvSpPr>
          <p:cNvPr id="77" name="TextBox 181"/>
          <p:cNvSpPr txBox="1"/>
          <p:nvPr/>
        </p:nvSpPr>
        <p:spPr>
          <a:xfrm>
            <a:off x="4485941" y="1948676"/>
            <a:ext cx="282768"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B</a:t>
            </a:r>
            <a:endParaRPr lang="zh-CN" altLang="en-US">
              <a:solidFill>
                <a:schemeClr val="bg1"/>
              </a:solidFill>
              <a:latin typeface="微软雅黑" pitchFamily="34" charset="-122"/>
              <a:ea typeface="微软雅黑" pitchFamily="34" charset="-122"/>
            </a:endParaRPr>
          </a:p>
        </p:txBody>
      </p:sp>
      <p:sp>
        <p:nvSpPr>
          <p:cNvPr id="78" name="TextBox 182"/>
          <p:cNvSpPr txBox="1"/>
          <p:nvPr/>
        </p:nvSpPr>
        <p:spPr>
          <a:xfrm>
            <a:off x="4485942" y="2312909"/>
            <a:ext cx="292386"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C</a:t>
            </a:r>
            <a:endParaRPr lang="zh-CN" altLang="en-US">
              <a:solidFill>
                <a:schemeClr val="bg1"/>
              </a:solidFill>
              <a:latin typeface="微软雅黑" pitchFamily="34" charset="-122"/>
              <a:ea typeface="微软雅黑" pitchFamily="34" charset="-122"/>
            </a:endParaRPr>
          </a:p>
        </p:txBody>
      </p:sp>
      <p:sp>
        <p:nvSpPr>
          <p:cNvPr id="79" name="TextBox 183"/>
          <p:cNvSpPr txBox="1"/>
          <p:nvPr/>
        </p:nvSpPr>
        <p:spPr>
          <a:xfrm>
            <a:off x="4485941" y="2677143"/>
            <a:ext cx="314828"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D</a:t>
            </a:r>
            <a:endParaRPr lang="zh-CN" altLang="en-US">
              <a:solidFill>
                <a:schemeClr val="bg1"/>
              </a:solidFill>
              <a:latin typeface="微软雅黑" pitchFamily="34" charset="-122"/>
              <a:ea typeface="微软雅黑" pitchFamily="34" charset="-122"/>
            </a:endParaRPr>
          </a:p>
        </p:txBody>
      </p:sp>
      <p:sp>
        <p:nvSpPr>
          <p:cNvPr id="80" name="TextBox 184"/>
          <p:cNvSpPr txBox="1"/>
          <p:nvPr/>
        </p:nvSpPr>
        <p:spPr>
          <a:xfrm>
            <a:off x="4485941" y="3041378"/>
            <a:ext cx="265135"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E</a:t>
            </a:r>
            <a:endParaRPr lang="zh-CN" altLang="en-US">
              <a:solidFill>
                <a:schemeClr val="bg1"/>
              </a:solidFill>
              <a:latin typeface="微软雅黑" pitchFamily="34" charset="-122"/>
              <a:ea typeface="微软雅黑" pitchFamily="34" charset="-122"/>
            </a:endParaRPr>
          </a:p>
        </p:txBody>
      </p:sp>
      <p:sp>
        <p:nvSpPr>
          <p:cNvPr id="81" name="TextBox 185"/>
          <p:cNvSpPr txBox="1"/>
          <p:nvPr/>
        </p:nvSpPr>
        <p:spPr>
          <a:xfrm>
            <a:off x="4485942" y="3405612"/>
            <a:ext cx="261929"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F</a:t>
            </a:r>
            <a:endParaRPr lang="zh-CN" altLang="en-US">
              <a:solidFill>
                <a:schemeClr val="bg1"/>
              </a:solidFill>
              <a:latin typeface="微软雅黑" pitchFamily="34" charset="-122"/>
              <a:ea typeface="微软雅黑" pitchFamily="34" charset="-122"/>
            </a:endParaRPr>
          </a:p>
        </p:txBody>
      </p:sp>
      <p:sp>
        <p:nvSpPr>
          <p:cNvPr id="82" name="TextBox 186"/>
          <p:cNvSpPr txBox="1"/>
          <p:nvPr/>
        </p:nvSpPr>
        <p:spPr>
          <a:xfrm>
            <a:off x="4485942" y="3769847"/>
            <a:ext cx="310019"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G</a:t>
            </a:r>
            <a:endParaRPr lang="zh-CN" altLang="en-US">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0448337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500"/>
                                        <p:tgtEl>
                                          <p:spTgt spid="3"/>
                                        </p:tgtEl>
                                      </p:cBhvr>
                                    </p:animEffect>
                                  </p:childTnLst>
                                </p:cTn>
                              </p:par>
                            </p:childTnLst>
                          </p:cTn>
                        </p:par>
                        <p:par>
                          <p:cTn id="12" fill="hold">
                            <p:stCondLst>
                              <p:cond delay="1000"/>
                            </p:stCondLst>
                            <p:childTnLst>
                              <p:par>
                                <p:cTn id="13" presetID="2" presetClass="entr" presetSubtype="4" decel="100000" fill="hold" grpId="0"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additive="base">
                                        <p:cTn id="15" dur="500" fill="hold"/>
                                        <p:tgtEl>
                                          <p:spTgt spid="76"/>
                                        </p:tgtEl>
                                        <p:attrNameLst>
                                          <p:attrName>ppt_x</p:attrName>
                                        </p:attrNameLst>
                                      </p:cBhvr>
                                      <p:tavLst>
                                        <p:tav tm="0">
                                          <p:val>
                                            <p:strVal val="#ppt_x"/>
                                          </p:val>
                                        </p:tav>
                                        <p:tav tm="100000">
                                          <p:val>
                                            <p:strVal val="#ppt_x"/>
                                          </p:val>
                                        </p:tav>
                                      </p:tavLst>
                                    </p:anim>
                                    <p:anim calcmode="lin" valueType="num">
                                      <p:cBhvr additive="base">
                                        <p:cTn id="16" dur="500" fill="hold"/>
                                        <p:tgtEl>
                                          <p:spTgt spid="7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ppt_x"/>
                                          </p:val>
                                        </p:tav>
                                        <p:tav tm="100000">
                                          <p:val>
                                            <p:strVal val="#ppt_x"/>
                                          </p:val>
                                        </p:tav>
                                      </p:tavLst>
                                    </p:anim>
                                    <p:anim calcmode="lin" valueType="num">
                                      <p:cBhvr additive="base">
                                        <p:cTn id="20" dur="500" fill="hold"/>
                                        <p:tgtEl>
                                          <p:spTgt spid="7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fill="hold"/>
                                        <p:tgtEl>
                                          <p:spTgt spid="78"/>
                                        </p:tgtEl>
                                        <p:attrNameLst>
                                          <p:attrName>ppt_x</p:attrName>
                                        </p:attrNameLst>
                                      </p:cBhvr>
                                      <p:tavLst>
                                        <p:tav tm="0">
                                          <p:val>
                                            <p:strVal val="#ppt_x"/>
                                          </p:val>
                                        </p:tav>
                                        <p:tav tm="100000">
                                          <p:val>
                                            <p:strVal val="#ppt_x"/>
                                          </p:val>
                                        </p:tav>
                                      </p:tavLst>
                                    </p:anim>
                                    <p:anim calcmode="lin" valueType="num">
                                      <p:cBhvr additive="base">
                                        <p:cTn id="24" dur="500" fill="hold"/>
                                        <p:tgtEl>
                                          <p:spTgt spid="78"/>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additive="base">
                                        <p:cTn id="27" dur="500" fill="hold"/>
                                        <p:tgtEl>
                                          <p:spTgt spid="79"/>
                                        </p:tgtEl>
                                        <p:attrNameLst>
                                          <p:attrName>ppt_x</p:attrName>
                                        </p:attrNameLst>
                                      </p:cBhvr>
                                      <p:tavLst>
                                        <p:tav tm="0">
                                          <p:val>
                                            <p:strVal val="#ppt_x"/>
                                          </p:val>
                                        </p:tav>
                                        <p:tav tm="100000">
                                          <p:val>
                                            <p:strVal val="#ppt_x"/>
                                          </p:val>
                                        </p:tav>
                                      </p:tavLst>
                                    </p:anim>
                                    <p:anim calcmode="lin" valueType="num">
                                      <p:cBhvr additive="base">
                                        <p:cTn id="28" dur="500" fill="hold"/>
                                        <p:tgtEl>
                                          <p:spTgt spid="79"/>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additive="base">
                                        <p:cTn id="31" dur="500" fill="hold"/>
                                        <p:tgtEl>
                                          <p:spTgt spid="80"/>
                                        </p:tgtEl>
                                        <p:attrNameLst>
                                          <p:attrName>ppt_x</p:attrName>
                                        </p:attrNameLst>
                                      </p:cBhvr>
                                      <p:tavLst>
                                        <p:tav tm="0">
                                          <p:val>
                                            <p:strVal val="#ppt_x"/>
                                          </p:val>
                                        </p:tav>
                                        <p:tav tm="100000">
                                          <p:val>
                                            <p:strVal val="#ppt_x"/>
                                          </p:val>
                                        </p:tav>
                                      </p:tavLst>
                                    </p:anim>
                                    <p:anim calcmode="lin" valueType="num">
                                      <p:cBhvr additive="base">
                                        <p:cTn id="32" dur="500" fill="hold"/>
                                        <p:tgtEl>
                                          <p:spTgt spid="80"/>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cBhvr additive="base">
                                        <p:cTn id="35" dur="500" fill="hold"/>
                                        <p:tgtEl>
                                          <p:spTgt spid="81"/>
                                        </p:tgtEl>
                                        <p:attrNameLst>
                                          <p:attrName>ppt_x</p:attrName>
                                        </p:attrNameLst>
                                      </p:cBhvr>
                                      <p:tavLst>
                                        <p:tav tm="0">
                                          <p:val>
                                            <p:strVal val="#ppt_x"/>
                                          </p:val>
                                        </p:tav>
                                        <p:tav tm="100000">
                                          <p:val>
                                            <p:strVal val="#ppt_x"/>
                                          </p:val>
                                        </p:tav>
                                      </p:tavLst>
                                    </p:anim>
                                    <p:anim calcmode="lin" valueType="num">
                                      <p:cBhvr additive="base">
                                        <p:cTn id="36" dur="500" fill="hold"/>
                                        <p:tgtEl>
                                          <p:spTgt spid="81"/>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additive="base">
                                        <p:cTn id="39" dur="500" fill="hold"/>
                                        <p:tgtEl>
                                          <p:spTgt spid="82"/>
                                        </p:tgtEl>
                                        <p:attrNameLst>
                                          <p:attrName>ppt_x</p:attrName>
                                        </p:attrNameLst>
                                      </p:cBhvr>
                                      <p:tavLst>
                                        <p:tav tm="0">
                                          <p:val>
                                            <p:strVal val="#ppt_x"/>
                                          </p:val>
                                        </p:tav>
                                        <p:tav tm="100000">
                                          <p:val>
                                            <p:strVal val="#ppt_x"/>
                                          </p:val>
                                        </p:tav>
                                      </p:tavLst>
                                    </p:anim>
                                    <p:anim calcmode="lin" valueType="num">
                                      <p:cBhvr additive="base">
                                        <p:cTn id="40" dur="500" fill="hold"/>
                                        <p:tgtEl>
                                          <p:spTgt spid="82"/>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left)">
                                      <p:cBhvr>
                                        <p:cTn id="44" dur="500"/>
                                        <p:tgtEl>
                                          <p:spTgt spid="62"/>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63"/>
                                        </p:tgtEl>
                                        <p:attrNameLst>
                                          <p:attrName>style.visibility</p:attrName>
                                        </p:attrNameLst>
                                      </p:cBhvr>
                                      <p:to>
                                        <p:strVal val="visible"/>
                                      </p:to>
                                    </p:set>
                                    <p:animEffect transition="in" filter="wipe(left)">
                                      <p:cBhvr>
                                        <p:cTn id="47" dur="500"/>
                                        <p:tgtEl>
                                          <p:spTgt spid="63"/>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64"/>
                                        </p:tgtEl>
                                        <p:attrNameLst>
                                          <p:attrName>style.visibility</p:attrName>
                                        </p:attrNameLst>
                                      </p:cBhvr>
                                      <p:to>
                                        <p:strVal val="visible"/>
                                      </p:to>
                                    </p:set>
                                    <p:animEffect transition="in" filter="wipe(left)">
                                      <p:cBhvr>
                                        <p:cTn id="50" dur="500"/>
                                        <p:tgtEl>
                                          <p:spTgt spid="64"/>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65"/>
                                        </p:tgtEl>
                                        <p:attrNameLst>
                                          <p:attrName>style.visibility</p:attrName>
                                        </p:attrNameLst>
                                      </p:cBhvr>
                                      <p:to>
                                        <p:strVal val="visible"/>
                                      </p:to>
                                    </p:set>
                                    <p:animEffect transition="in" filter="wipe(left)">
                                      <p:cBhvr>
                                        <p:cTn id="53" dur="500"/>
                                        <p:tgtEl>
                                          <p:spTgt spid="65"/>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66"/>
                                        </p:tgtEl>
                                        <p:attrNameLst>
                                          <p:attrName>style.visibility</p:attrName>
                                        </p:attrNameLst>
                                      </p:cBhvr>
                                      <p:to>
                                        <p:strVal val="visible"/>
                                      </p:to>
                                    </p:set>
                                    <p:animEffect transition="in" filter="wipe(left)">
                                      <p:cBhvr>
                                        <p:cTn id="56" dur="500"/>
                                        <p:tgtEl>
                                          <p:spTgt spid="66"/>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67"/>
                                        </p:tgtEl>
                                        <p:attrNameLst>
                                          <p:attrName>style.visibility</p:attrName>
                                        </p:attrNameLst>
                                      </p:cBhvr>
                                      <p:to>
                                        <p:strVal val="visible"/>
                                      </p:to>
                                    </p:set>
                                    <p:animEffect transition="in" filter="wipe(left)">
                                      <p:cBhvr>
                                        <p:cTn id="59" dur="500"/>
                                        <p:tgtEl>
                                          <p:spTgt spid="67"/>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68"/>
                                        </p:tgtEl>
                                        <p:attrNameLst>
                                          <p:attrName>style.visibility</p:attrName>
                                        </p:attrNameLst>
                                      </p:cBhvr>
                                      <p:to>
                                        <p:strVal val="visible"/>
                                      </p:to>
                                    </p:set>
                                    <p:animEffect transition="in" filter="wipe(left)">
                                      <p:cBhvr>
                                        <p:cTn id="62" dur="500"/>
                                        <p:tgtEl>
                                          <p:spTgt spid="68"/>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right)">
                                      <p:cBhvr>
                                        <p:cTn id="65" dur="500"/>
                                        <p:tgtEl>
                                          <p:spTgt spid="48"/>
                                        </p:tgtEl>
                                      </p:cBhvr>
                                    </p:animEffect>
                                  </p:childTnLst>
                                </p:cTn>
                              </p:par>
                              <p:par>
                                <p:cTn id="66" presetID="22" presetClass="entr" presetSubtype="2" fill="hold" grpId="0" nodeType="withEffect">
                                  <p:stCondLst>
                                    <p:cond delay="100"/>
                                  </p:stCondLst>
                                  <p:childTnLst>
                                    <p:set>
                                      <p:cBhvr>
                                        <p:cTn id="67" dur="1" fill="hold">
                                          <p:stCondLst>
                                            <p:cond delay="0"/>
                                          </p:stCondLst>
                                        </p:cTn>
                                        <p:tgtEl>
                                          <p:spTgt spid="49"/>
                                        </p:tgtEl>
                                        <p:attrNameLst>
                                          <p:attrName>style.visibility</p:attrName>
                                        </p:attrNameLst>
                                      </p:cBhvr>
                                      <p:to>
                                        <p:strVal val="visible"/>
                                      </p:to>
                                    </p:set>
                                    <p:animEffect transition="in" filter="wipe(right)">
                                      <p:cBhvr>
                                        <p:cTn id="68" dur="500"/>
                                        <p:tgtEl>
                                          <p:spTgt spid="49"/>
                                        </p:tgtEl>
                                      </p:cBhvr>
                                    </p:animEffect>
                                  </p:childTnLst>
                                </p:cTn>
                              </p:par>
                              <p:par>
                                <p:cTn id="69" presetID="22" presetClass="entr" presetSubtype="2" fill="hold" grpId="0" nodeType="withEffect">
                                  <p:stCondLst>
                                    <p:cond delay="200"/>
                                  </p:stCondLst>
                                  <p:childTnLst>
                                    <p:set>
                                      <p:cBhvr>
                                        <p:cTn id="70" dur="1" fill="hold">
                                          <p:stCondLst>
                                            <p:cond delay="0"/>
                                          </p:stCondLst>
                                        </p:cTn>
                                        <p:tgtEl>
                                          <p:spTgt spid="50"/>
                                        </p:tgtEl>
                                        <p:attrNameLst>
                                          <p:attrName>style.visibility</p:attrName>
                                        </p:attrNameLst>
                                      </p:cBhvr>
                                      <p:to>
                                        <p:strVal val="visible"/>
                                      </p:to>
                                    </p:set>
                                    <p:animEffect transition="in" filter="wipe(right)">
                                      <p:cBhvr>
                                        <p:cTn id="71" dur="500"/>
                                        <p:tgtEl>
                                          <p:spTgt spid="50"/>
                                        </p:tgtEl>
                                      </p:cBhvr>
                                    </p:animEffect>
                                  </p:childTnLst>
                                </p:cTn>
                              </p:par>
                              <p:par>
                                <p:cTn id="72" presetID="22" presetClass="entr" presetSubtype="2" fill="hold" grpId="0" nodeType="withEffect">
                                  <p:stCondLst>
                                    <p:cond delay="300"/>
                                  </p:stCondLst>
                                  <p:childTnLst>
                                    <p:set>
                                      <p:cBhvr>
                                        <p:cTn id="73" dur="1" fill="hold">
                                          <p:stCondLst>
                                            <p:cond delay="0"/>
                                          </p:stCondLst>
                                        </p:cTn>
                                        <p:tgtEl>
                                          <p:spTgt spid="51"/>
                                        </p:tgtEl>
                                        <p:attrNameLst>
                                          <p:attrName>style.visibility</p:attrName>
                                        </p:attrNameLst>
                                      </p:cBhvr>
                                      <p:to>
                                        <p:strVal val="visible"/>
                                      </p:to>
                                    </p:set>
                                    <p:animEffect transition="in" filter="wipe(right)">
                                      <p:cBhvr>
                                        <p:cTn id="74" dur="500"/>
                                        <p:tgtEl>
                                          <p:spTgt spid="51"/>
                                        </p:tgtEl>
                                      </p:cBhvr>
                                    </p:animEffect>
                                  </p:childTnLst>
                                </p:cTn>
                              </p:par>
                              <p:par>
                                <p:cTn id="75" presetID="22" presetClass="entr" presetSubtype="2" fill="hold" grpId="0" nodeType="withEffect">
                                  <p:stCondLst>
                                    <p:cond delay="400"/>
                                  </p:stCondLst>
                                  <p:childTnLst>
                                    <p:set>
                                      <p:cBhvr>
                                        <p:cTn id="76" dur="1" fill="hold">
                                          <p:stCondLst>
                                            <p:cond delay="0"/>
                                          </p:stCondLst>
                                        </p:cTn>
                                        <p:tgtEl>
                                          <p:spTgt spid="52"/>
                                        </p:tgtEl>
                                        <p:attrNameLst>
                                          <p:attrName>style.visibility</p:attrName>
                                        </p:attrNameLst>
                                      </p:cBhvr>
                                      <p:to>
                                        <p:strVal val="visible"/>
                                      </p:to>
                                    </p:set>
                                    <p:animEffect transition="in" filter="wipe(right)">
                                      <p:cBhvr>
                                        <p:cTn id="77" dur="500"/>
                                        <p:tgtEl>
                                          <p:spTgt spid="52"/>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53"/>
                                        </p:tgtEl>
                                        <p:attrNameLst>
                                          <p:attrName>style.visibility</p:attrName>
                                        </p:attrNameLst>
                                      </p:cBhvr>
                                      <p:to>
                                        <p:strVal val="visible"/>
                                      </p:to>
                                    </p:set>
                                    <p:animEffect transition="in" filter="wipe(right)">
                                      <p:cBhvr>
                                        <p:cTn id="80" dur="500"/>
                                        <p:tgtEl>
                                          <p:spTgt spid="53"/>
                                        </p:tgtEl>
                                      </p:cBhvr>
                                    </p:animEffect>
                                  </p:childTnLst>
                                </p:cTn>
                              </p:par>
                              <p:par>
                                <p:cTn id="81" presetID="22" presetClass="entr" presetSubtype="2" fill="hold" grpId="0" nodeType="withEffect">
                                  <p:stCondLst>
                                    <p:cond delay="600"/>
                                  </p:stCondLst>
                                  <p:childTnLst>
                                    <p:set>
                                      <p:cBhvr>
                                        <p:cTn id="82" dur="1" fill="hold">
                                          <p:stCondLst>
                                            <p:cond delay="0"/>
                                          </p:stCondLst>
                                        </p:cTn>
                                        <p:tgtEl>
                                          <p:spTgt spid="54"/>
                                        </p:tgtEl>
                                        <p:attrNameLst>
                                          <p:attrName>style.visibility</p:attrName>
                                        </p:attrNameLst>
                                      </p:cBhvr>
                                      <p:to>
                                        <p:strVal val="visible"/>
                                      </p:to>
                                    </p:set>
                                    <p:animEffect transition="in" filter="wipe(right)">
                                      <p:cBhvr>
                                        <p:cTn id="83" dur="500"/>
                                        <p:tgtEl>
                                          <p:spTgt spid="54"/>
                                        </p:tgtEl>
                                      </p:cBhvr>
                                    </p:animEffect>
                                  </p:childTnLst>
                                </p:cTn>
                              </p:par>
                            </p:childTnLst>
                          </p:cTn>
                        </p:par>
                        <p:par>
                          <p:cTn id="84" fill="hold">
                            <p:stCondLst>
                              <p:cond delay="2600"/>
                            </p:stCondLst>
                            <p:childTnLst>
                              <p:par>
                                <p:cTn id="85" presetID="22" presetClass="entr" presetSubtype="8" fill="hold" grpId="0" nodeType="after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wipe(left)">
                                      <p:cBhvr>
                                        <p:cTn id="87" dur="500"/>
                                        <p:tgtEl>
                                          <p:spTgt spid="69"/>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70"/>
                                        </p:tgtEl>
                                        <p:attrNameLst>
                                          <p:attrName>style.visibility</p:attrName>
                                        </p:attrNameLst>
                                      </p:cBhvr>
                                      <p:to>
                                        <p:strVal val="visible"/>
                                      </p:to>
                                    </p:set>
                                    <p:animEffect transition="in" filter="wipe(left)">
                                      <p:cBhvr>
                                        <p:cTn id="90" dur="500"/>
                                        <p:tgtEl>
                                          <p:spTgt spid="70"/>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71"/>
                                        </p:tgtEl>
                                        <p:attrNameLst>
                                          <p:attrName>style.visibility</p:attrName>
                                        </p:attrNameLst>
                                      </p:cBhvr>
                                      <p:to>
                                        <p:strVal val="visible"/>
                                      </p:to>
                                    </p:set>
                                    <p:animEffect transition="in" filter="wipe(left)">
                                      <p:cBhvr>
                                        <p:cTn id="93" dur="500"/>
                                        <p:tgtEl>
                                          <p:spTgt spid="7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wipe(left)">
                                      <p:cBhvr>
                                        <p:cTn id="96" dur="500"/>
                                        <p:tgtEl>
                                          <p:spTgt spid="72"/>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73"/>
                                        </p:tgtEl>
                                        <p:attrNameLst>
                                          <p:attrName>style.visibility</p:attrName>
                                        </p:attrNameLst>
                                      </p:cBhvr>
                                      <p:to>
                                        <p:strVal val="visible"/>
                                      </p:to>
                                    </p:set>
                                    <p:animEffect transition="in" filter="wipe(left)">
                                      <p:cBhvr>
                                        <p:cTn id="99" dur="500"/>
                                        <p:tgtEl>
                                          <p:spTgt spid="73"/>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left)">
                                      <p:cBhvr>
                                        <p:cTn id="102" dur="500"/>
                                        <p:tgtEl>
                                          <p:spTgt spid="7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left)">
                                      <p:cBhvr>
                                        <p:cTn id="105" dur="500"/>
                                        <p:tgtEl>
                                          <p:spTgt spid="75"/>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wipe(right)">
                                      <p:cBhvr>
                                        <p:cTn id="108" dur="500"/>
                                        <p:tgtEl>
                                          <p:spTgt spid="55"/>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wipe(right)">
                                      <p:cBhvr>
                                        <p:cTn id="111" dur="500"/>
                                        <p:tgtEl>
                                          <p:spTgt spid="56"/>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wipe(right)">
                                      <p:cBhvr>
                                        <p:cTn id="114" dur="500"/>
                                        <p:tgtEl>
                                          <p:spTgt spid="57"/>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wipe(right)">
                                      <p:cBhvr>
                                        <p:cTn id="117" dur="500"/>
                                        <p:tgtEl>
                                          <p:spTgt spid="58"/>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wipe(right)">
                                      <p:cBhvr>
                                        <p:cTn id="120" dur="500"/>
                                        <p:tgtEl>
                                          <p:spTgt spid="59"/>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wipe(right)">
                                      <p:cBhvr>
                                        <p:cTn id="123" dur="500"/>
                                        <p:tgtEl>
                                          <p:spTgt spid="60"/>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wipe(right)">
                                      <p:cBhvr>
                                        <p:cTn id="126" dur="500"/>
                                        <p:tgtEl>
                                          <p:spTgt spid="61"/>
                                        </p:tgtEl>
                                      </p:cBhvr>
                                    </p:animEffect>
                                  </p:childTnLst>
                                </p:cTn>
                              </p:par>
                            </p:childTnLst>
                          </p:cTn>
                        </p:par>
                        <p:par>
                          <p:cTn id="127" fill="hold">
                            <p:stCondLst>
                              <p:cond delay="3100"/>
                            </p:stCondLst>
                            <p:childTnLst>
                              <p:par>
                                <p:cTn id="128" presetID="10" presetClass="entr" presetSubtype="0" fill="hold"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fade">
                                      <p:cBhvr>
                                        <p:cTn id="130" dur="500"/>
                                        <p:tgtEl>
                                          <p:spTgt spid="4"/>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childTnLst>
                          </p:cTn>
                        </p:par>
                        <p:par>
                          <p:cTn id="134" fill="hold">
                            <p:stCondLst>
                              <p:cond delay="3600"/>
                            </p:stCondLst>
                            <p:childTnLst>
                              <p:par>
                                <p:cTn id="135" presetID="12" presetClass="entr" presetSubtype="4"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cBhvr additive="base">
                                        <p:cTn id="137" dur="500"/>
                                        <p:tgtEl>
                                          <p:spTgt spid="28"/>
                                        </p:tgtEl>
                                        <p:attrNameLst>
                                          <p:attrName>ppt_y</p:attrName>
                                        </p:attrNameLst>
                                      </p:cBhvr>
                                      <p:tavLst>
                                        <p:tav tm="0">
                                          <p:val>
                                            <p:strVal val="#ppt_y+#ppt_h*1.125000"/>
                                          </p:val>
                                        </p:tav>
                                        <p:tav tm="100000">
                                          <p:val>
                                            <p:strVal val="#ppt_y"/>
                                          </p:val>
                                        </p:tav>
                                      </p:tavLst>
                                    </p:anim>
                                    <p:animEffect transition="in" filter="wipe(up)">
                                      <p:cBhvr>
                                        <p:cTn id="138" dur="500"/>
                                        <p:tgtEl>
                                          <p:spTgt spid="28"/>
                                        </p:tgtEl>
                                      </p:cBhvr>
                                    </p:animEffect>
                                  </p:childTnLst>
                                </p:cTn>
                              </p:par>
                              <p:par>
                                <p:cTn id="139" presetID="12" presetClass="entr" presetSubtype="4" fill="hold" grpId="0" nodeType="withEffect">
                                  <p:stCondLst>
                                    <p:cond delay="100"/>
                                  </p:stCondLst>
                                  <p:childTnLst>
                                    <p:set>
                                      <p:cBhvr>
                                        <p:cTn id="140" dur="1" fill="hold">
                                          <p:stCondLst>
                                            <p:cond delay="0"/>
                                          </p:stCondLst>
                                        </p:cTn>
                                        <p:tgtEl>
                                          <p:spTgt spid="29"/>
                                        </p:tgtEl>
                                        <p:attrNameLst>
                                          <p:attrName>style.visibility</p:attrName>
                                        </p:attrNameLst>
                                      </p:cBhvr>
                                      <p:to>
                                        <p:strVal val="visible"/>
                                      </p:to>
                                    </p:set>
                                    <p:anim calcmode="lin" valueType="num">
                                      <p:cBhvr additive="base">
                                        <p:cTn id="141" dur="500"/>
                                        <p:tgtEl>
                                          <p:spTgt spid="29"/>
                                        </p:tgtEl>
                                        <p:attrNameLst>
                                          <p:attrName>ppt_y</p:attrName>
                                        </p:attrNameLst>
                                      </p:cBhvr>
                                      <p:tavLst>
                                        <p:tav tm="0">
                                          <p:val>
                                            <p:strVal val="#ppt_y+#ppt_h*1.125000"/>
                                          </p:val>
                                        </p:tav>
                                        <p:tav tm="100000">
                                          <p:val>
                                            <p:strVal val="#ppt_y"/>
                                          </p:val>
                                        </p:tav>
                                      </p:tavLst>
                                    </p:anim>
                                    <p:animEffect transition="in" filter="wipe(up)">
                                      <p:cBhvr>
                                        <p:cTn id="142" dur="500"/>
                                        <p:tgtEl>
                                          <p:spTgt spid="29"/>
                                        </p:tgtEl>
                                      </p:cBhvr>
                                    </p:animEffect>
                                  </p:childTnLst>
                                </p:cTn>
                              </p:par>
                              <p:par>
                                <p:cTn id="143" presetID="12" presetClass="entr" presetSubtype="4" fill="hold" grpId="0" nodeType="withEffect">
                                  <p:stCondLst>
                                    <p:cond delay="200"/>
                                  </p:stCondLst>
                                  <p:childTnLst>
                                    <p:set>
                                      <p:cBhvr>
                                        <p:cTn id="144" dur="1" fill="hold">
                                          <p:stCondLst>
                                            <p:cond delay="0"/>
                                          </p:stCondLst>
                                        </p:cTn>
                                        <p:tgtEl>
                                          <p:spTgt spid="30"/>
                                        </p:tgtEl>
                                        <p:attrNameLst>
                                          <p:attrName>style.visibility</p:attrName>
                                        </p:attrNameLst>
                                      </p:cBhvr>
                                      <p:to>
                                        <p:strVal val="visible"/>
                                      </p:to>
                                    </p:set>
                                    <p:anim calcmode="lin" valueType="num">
                                      <p:cBhvr additive="base">
                                        <p:cTn id="145" dur="500"/>
                                        <p:tgtEl>
                                          <p:spTgt spid="30"/>
                                        </p:tgtEl>
                                        <p:attrNameLst>
                                          <p:attrName>ppt_y</p:attrName>
                                        </p:attrNameLst>
                                      </p:cBhvr>
                                      <p:tavLst>
                                        <p:tav tm="0">
                                          <p:val>
                                            <p:strVal val="#ppt_y+#ppt_h*1.125000"/>
                                          </p:val>
                                        </p:tav>
                                        <p:tav tm="100000">
                                          <p:val>
                                            <p:strVal val="#ppt_y"/>
                                          </p:val>
                                        </p:tav>
                                      </p:tavLst>
                                    </p:anim>
                                    <p:animEffect transition="in" filter="wipe(up)">
                                      <p:cBhvr>
                                        <p:cTn id="146" dur="500"/>
                                        <p:tgtEl>
                                          <p:spTgt spid="30"/>
                                        </p:tgtEl>
                                      </p:cBhvr>
                                    </p:animEffect>
                                  </p:childTnLst>
                                </p:cTn>
                              </p:par>
                              <p:par>
                                <p:cTn id="147" presetID="12" presetClass="entr" presetSubtype="4" fill="hold" grpId="0" nodeType="withEffect">
                                  <p:stCondLst>
                                    <p:cond delay="300"/>
                                  </p:stCondLst>
                                  <p:childTnLst>
                                    <p:set>
                                      <p:cBhvr>
                                        <p:cTn id="148" dur="1" fill="hold">
                                          <p:stCondLst>
                                            <p:cond delay="0"/>
                                          </p:stCondLst>
                                        </p:cTn>
                                        <p:tgtEl>
                                          <p:spTgt spid="31"/>
                                        </p:tgtEl>
                                        <p:attrNameLst>
                                          <p:attrName>style.visibility</p:attrName>
                                        </p:attrNameLst>
                                      </p:cBhvr>
                                      <p:to>
                                        <p:strVal val="visible"/>
                                      </p:to>
                                    </p:set>
                                    <p:anim calcmode="lin" valueType="num">
                                      <p:cBhvr additive="base">
                                        <p:cTn id="149" dur="500"/>
                                        <p:tgtEl>
                                          <p:spTgt spid="31"/>
                                        </p:tgtEl>
                                        <p:attrNameLst>
                                          <p:attrName>ppt_y</p:attrName>
                                        </p:attrNameLst>
                                      </p:cBhvr>
                                      <p:tavLst>
                                        <p:tav tm="0">
                                          <p:val>
                                            <p:strVal val="#ppt_y+#ppt_h*1.125000"/>
                                          </p:val>
                                        </p:tav>
                                        <p:tav tm="100000">
                                          <p:val>
                                            <p:strVal val="#ppt_y"/>
                                          </p:val>
                                        </p:tav>
                                      </p:tavLst>
                                    </p:anim>
                                    <p:animEffect transition="in" filter="wipe(up)">
                                      <p:cBhvr>
                                        <p:cTn id="150" dur="500"/>
                                        <p:tgtEl>
                                          <p:spTgt spid="31"/>
                                        </p:tgtEl>
                                      </p:cBhvr>
                                    </p:animEffect>
                                  </p:childTnLst>
                                </p:cTn>
                              </p:par>
                              <p:par>
                                <p:cTn id="151" presetID="12" presetClass="entr" presetSubtype="4" fill="hold" grpId="0" nodeType="withEffect">
                                  <p:stCondLst>
                                    <p:cond delay="400"/>
                                  </p:stCondLst>
                                  <p:childTnLst>
                                    <p:set>
                                      <p:cBhvr>
                                        <p:cTn id="152" dur="1" fill="hold">
                                          <p:stCondLst>
                                            <p:cond delay="0"/>
                                          </p:stCondLst>
                                        </p:cTn>
                                        <p:tgtEl>
                                          <p:spTgt spid="32"/>
                                        </p:tgtEl>
                                        <p:attrNameLst>
                                          <p:attrName>style.visibility</p:attrName>
                                        </p:attrNameLst>
                                      </p:cBhvr>
                                      <p:to>
                                        <p:strVal val="visible"/>
                                      </p:to>
                                    </p:set>
                                    <p:anim calcmode="lin" valueType="num">
                                      <p:cBhvr additive="base">
                                        <p:cTn id="153" dur="500"/>
                                        <p:tgtEl>
                                          <p:spTgt spid="32"/>
                                        </p:tgtEl>
                                        <p:attrNameLst>
                                          <p:attrName>ppt_y</p:attrName>
                                        </p:attrNameLst>
                                      </p:cBhvr>
                                      <p:tavLst>
                                        <p:tav tm="0">
                                          <p:val>
                                            <p:strVal val="#ppt_y+#ppt_h*1.125000"/>
                                          </p:val>
                                        </p:tav>
                                        <p:tav tm="100000">
                                          <p:val>
                                            <p:strVal val="#ppt_y"/>
                                          </p:val>
                                        </p:tav>
                                      </p:tavLst>
                                    </p:anim>
                                    <p:animEffect transition="in" filter="wipe(up)">
                                      <p:cBhvr>
                                        <p:cTn id="154" dur="500"/>
                                        <p:tgtEl>
                                          <p:spTgt spid="32"/>
                                        </p:tgtEl>
                                      </p:cBhvr>
                                    </p:animEffect>
                                  </p:childTnLst>
                                </p:cTn>
                              </p:par>
                              <p:par>
                                <p:cTn id="155" presetID="12" presetClass="entr" presetSubtype="4" fill="hold" grpId="0" nodeType="withEffect">
                                  <p:stCondLst>
                                    <p:cond delay="500"/>
                                  </p:stCondLst>
                                  <p:childTnLst>
                                    <p:set>
                                      <p:cBhvr>
                                        <p:cTn id="156" dur="1" fill="hold">
                                          <p:stCondLst>
                                            <p:cond delay="0"/>
                                          </p:stCondLst>
                                        </p:cTn>
                                        <p:tgtEl>
                                          <p:spTgt spid="33"/>
                                        </p:tgtEl>
                                        <p:attrNameLst>
                                          <p:attrName>style.visibility</p:attrName>
                                        </p:attrNameLst>
                                      </p:cBhvr>
                                      <p:to>
                                        <p:strVal val="visible"/>
                                      </p:to>
                                    </p:set>
                                    <p:anim calcmode="lin" valueType="num">
                                      <p:cBhvr additive="base">
                                        <p:cTn id="157" dur="500"/>
                                        <p:tgtEl>
                                          <p:spTgt spid="33"/>
                                        </p:tgtEl>
                                        <p:attrNameLst>
                                          <p:attrName>ppt_y</p:attrName>
                                        </p:attrNameLst>
                                      </p:cBhvr>
                                      <p:tavLst>
                                        <p:tav tm="0">
                                          <p:val>
                                            <p:strVal val="#ppt_y+#ppt_h*1.125000"/>
                                          </p:val>
                                        </p:tav>
                                        <p:tav tm="100000">
                                          <p:val>
                                            <p:strVal val="#ppt_y"/>
                                          </p:val>
                                        </p:tav>
                                      </p:tavLst>
                                    </p:anim>
                                    <p:animEffect transition="in" filter="wipe(up)">
                                      <p:cBhvr>
                                        <p:cTn id="158" dur="500"/>
                                        <p:tgtEl>
                                          <p:spTgt spid="33"/>
                                        </p:tgtEl>
                                      </p:cBhvr>
                                    </p:animEffect>
                                  </p:childTnLst>
                                </p:cTn>
                              </p:par>
                              <p:par>
                                <p:cTn id="159" presetID="12" presetClass="entr" presetSubtype="4" fill="hold" grpId="0" nodeType="withEffect">
                                  <p:stCondLst>
                                    <p:cond delay="60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500"/>
                                        <p:tgtEl>
                                          <p:spTgt spid="34"/>
                                        </p:tgtEl>
                                        <p:attrNameLst>
                                          <p:attrName>ppt_y</p:attrName>
                                        </p:attrNameLst>
                                      </p:cBhvr>
                                      <p:tavLst>
                                        <p:tav tm="0">
                                          <p:val>
                                            <p:strVal val="#ppt_y+#ppt_h*1.125000"/>
                                          </p:val>
                                        </p:tav>
                                        <p:tav tm="100000">
                                          <p:val>
                                            <p:strVal val="#ppt_y"/>
                                          </p:val>
                                        </p:tav>
                                      </p:tavLst>
                                    </p:anim>
                                    <p:animEffect transition="in" filter="wipe(up)">
                                      <p:cBhvr>
                                        <p:cTn id="162" dur="500"/>
                                        <p:tgtEl>
                                          <p:spTgt spid="34"/>
                                        </p:tgtEl>
                                      </p:cBhvr>
                                    </p:animEffect>
                                  </p:childTnLst>
                                </p:cTn>
                              </p:par>
                              <p:par>
                                <p:cTn id="163" presetID="12" presetClass="entr" presetSubtype="4" fill="hold" grpId="0" nodeType="withEffect">
                                  <p:stCondLst>
                                    <p:cond delay="700"/>
                                  </p:stCondLst>
                                  <p:childTnLst>
                                    <p:set>
                                      <p:cBhvr>
                                        <p:cTn id="164" dur="1" fill="hold">
                                          <p:stCondLst>
                                            <p:cond delay="0"/>
                                          </p:stCondLst>
                                        </p:cTn>
                                        <p:tgtEl>
                                          <p:spTgt spid="35"/>
                                        </p:tgtEl>
                                        <p:attrNameLst>
                                          <p:attrName>style.visibility</p:attrName>
                                        </p:attrNameLst>
                                      </p:cBhvr>
                                      <p:to>
                                        <p:strVal val="visible"/>
                                      </p:to>
                                    </p:set>
                                    <p:anim calcmode="lin" valueType="num">
                                      <p:cBhvr additive="base">
                                        <p:cTn id="165" dur="500"/>
                                        <p:tgtEl>
                                          <p:spTgt spid="35"/>
                                        </p:tgtEl>
                                        <p:attrNameLst>
                                          <p:attrName>ppt_y</p:attrName>
                                        </p:attrNameLst>
                                      </p:cBhvr>
                                      <p:tavLst>
                                        <p:tav tm="0">
                                          <p:val>
                                            <p:strVal val="#ppt_y+#ppt_h*1.125000"/>
                                          </p:val>
                                        </p:tav>
                                        <p:tav tm="100000">
                                          <p:val>
                                            <p:strVal val="#ppt_y"/>
                                          </p:val>
                                        </p:tav>
                                      </p:tavLst>
                                    </p:anim>
                                    <p:animEffect transition="in" filter="wipe(up)">
                                      <p:cBhvr>
                                        <p:cTn id="166" dur="500"/>
                                        <p:tgtEl>
                                          <p:spTgt spid="35"/>
                                        </p:tgtEl>
                                      </p:cBhvr>
                                    </p:animEffect>
                                  </p:childTnLst>
                                </p:cTn>
                              </p:par>
                              <p:par>
                                <p:cTn id="167" presetID="12" presetClass="entr" presetSubtype="4" fill="hold" grpId="0" nodeType="withEffect">
                                  <p:stCondLst>
                                    <p:cond delay="800"/>
                                  </p:stCondLst>
                                  <p:childTnLst>
                                    <p:set>
                                      <p:cBhvr>
                                        <p:cTn id="168" dur="1" fill="hold">
                                          <p:stCondLst>
                                            <p:cond delay="0"/>
                                          </p:stCondLst>
                                        </p:cTn>
                                        <p:tgtEl>
                                          <p:spTgt spid="36"/>
                                        </p:tgtEl>
                                        <p:attrNameLst>
                                          <p:attrName>style.visibility</p:attrName>
                                        </p:attrNameLst>
                                      </p:cBhvr>
                                      <p:to>
                                        <p:strVal val="visible"/>
                                      </p:to>
                                    </p:set>
                                    <p:anim calcmode="lin" valueType="num">
                                      <p:cBhvr additive="base">
                                        <p:cTn id="169" dur="500"/>
                                        <p:tgtEl>
                                          <p:spTgt spid="36"/>
                                        </p:tgtEl>
                                        <p:attrNameLst>
                                          <p:attrName>ppt_y</p:attrName>
                                        </p:attrNameLst>
                                      </p:cBhvr>
                                      <p:tavLst>
                                        <p:tav tm="0">
                                          <p:val>
                                            <p:strVal val="#ppt_y+#ppt_h*1.125000"/>
                                          </p:val>
                                        </p:tav>
                                        <p:tav tm="100000">
                                          <p:val>
                                            <p:strVal val="#ppt_y"/>
                                          </p:val>
                                        </p:tav>
                                      </p:tavLst>
                                    </p:anim>
                                    <p:animEffect transition="in" filter="wipe(up)">
                                      <p:cBhvr>
                                        <p:cTn id="170" dur="500"/>
                                        <p:tgtEl>
                                          <p:spTgt spid="36"/>
                                        </p:tgtEl>
                                      </p:cBhvr>
                                    </p:animEffect>
                                  </p:childTnLst>
                                </p:cTn>
                              </p:par>
                              <p:par>
                                <p:cTn id="171" presetID="12" presetClass="entr" presetSubtype="4" fill="hold" grpId="0" nodeType="withEffect">
                                  <p:stCondLst>
                                    <p:cond delay="900"/>
                                  </p:stCondLst>
                                  <p:childTnLst>
                                    <p:set>
                                      <p:cBhvr>
                                        <p:cTn id="172" dur="1" fill="hold">
                                          <p:stCondLst>
                                            <p:cond delay="0"/>
                                          </p:stCondLst>
                                        </p:cTn>
                                        <p:tgtEl>
                                          <p:spTgt spid="37"/>
                                        </p:tgtEl>
                                        <p:attrNameLst>
                                          <p:attrName>style.visibility</p:attrName>
                                        </p:attrNameLst>
                                      </p:cBhvr>
                                      <p:to>
                                        <p:strVal val="visible"/>
                                      </p:to>
                                    </p:set>
                                    <p:anim calcmode="lin" valueType="num">
                                      <p:cBhvr additive="base">
                                        <p:cTn id="173" dur="500"/>
                                        <p:tgtEl>
                                          <p:spTgt spid="37"/>
                                        </p:tgtEl>
                                        <p:attrNameLst>
                                          <p:attrName>ppt_y</p:attrName>
                                        </p:attrNameLst>
                                      </p:cBhvr>
                                      <p:tavLst>
                                        <p:tav tm="0">
                                          <p:val>
                                            <p:strVal val="#ppt_y+#ppt_h*1.125000"/>
                                          </p:val>
                                        </p:tav>
                                        <p:tav tm="100000">
                                          <p:val>
                                            <p:strVal val="#ppt_y"/>
                                          </p:val>
                                        </p:tav>
                                      </p:tavLst>
                                    </p:anim>
                                    <p:animEffect transition="in" filter="wipe(up)">
                                      <p:cBhvr>
                                        <p:cTn id="174" dur="500"/>
                                        <p:tgtEl>
                                          <p:spTgt spid="37"/>
                                        </p:tgtEl>
                                      </p:cBhvr>
                                    </p:animEffect>
                                  </p:childTnLst>
                                </p:cTn>
                              </p:par>
                              <p:par>
                                <p:cTn id="175" presetID="12" presetClass="entr" presetSubtype="4" fill="hold" grpId="0" nodeType="withEffect">
                                  <p:stCondLst>
                                    <p:cond delay="0"/>
                                  </p:stCondLst>
                                  <p:childTnLst>
                                    <p:set>
                                      <p:cBhvr>
                                        <p:cTn id="176" dur="1" fill="hold">
                                          <p:stCondLst>
                                            <p:cond delay="0"/>
                                          </p:stCondLst>
                                        </p:cTn>
                                        <p:tgtEl>
                                          <p:spTgt spid="38"/>
                                        </p:tgtEl>
                                        <p:attrNameLst>
                                          <p:attrName>style.visibility</p:attrName>
                                        </p:attrNameLst>
                                      </p:cBhvr>
                                      <p:to>
                                        <p:strVal val="visible"/>
                                      </p:to>
                                    </p:set>
                                    <p:anim calcmode="lin" valueType="num">
                                      <p:cBhvr additive="base">
                                        <p:cTn id="177" dur="500"/>
                                        <p:tgtEl>
                                          <p:spTgt spid="38"/>
                                        </p:tgtEl>
                                        <p:attrNameLst>
                                          <p:attrName>ppt_y</p:attrName>
                                        </p:attrNameLst>
                                      </p:cBhvr>
                                      <p:tavLst>
                                        <p:tav tm="0">
                                          <p:val>
                                            <p:strVal val="#ppt_y+#ppt_h*1.125000"/>
                                          </p:val>
                                        </p:tav>
                                        <p:tav tm="100000">
                                          <p:val>
                                            <p:strVal val="#ppt_y"/>
                                          </p:val>
                                        </p:tav>
                                      </p:tavLst>
                                    </p:anim>
                                    <p:animEffect transition="in" filter="wipe(up)">
                                      <p:cBhvr>
                                        <p:cTn id="178" dur="500"/>
                                        <p:tgtEl>
                                          <p:spTgt spid="38"/>
                                        </p:tgtEl>
                                      </p:cBhvr>
                                    </p:animEffect>
                                  </p:childTnLst>
                                </p:cTn>
                              </p:par>
                              <p:par>
                                <p:cTn id="179" presetID="12" presetClass="entr" presetSubtype="4" fill="hold" grpId="0" nodeType="withEffect">
                                  <p:stCondLst>
                                    <p:cond delay="100"/>
                                  </p:stCondLst>
                                  <p:childTnLst>
                                    <p:set>
                                      <p:cBhvr>
                                        <p:cTn id="180" dur="1" fill="hold">
                                          <p:stCondLst>
                                            <p:cond delay="0"/>
                                          </p:stCondLst>
                                        </p:cTn>
                                        <p:tgtEl>
                                          <p:spTgt spid="39"/>
                                        </p:tgtEl>
                                        <p:attrNameLst>
                                          <p:attrName>style.visibility</p:attrName>
                                        </p:attrNameLst>
                                      </p:cBhvr>
                                      <p:to>
                                        <p:strVal val="visible"/>
                                      </p:to>
                                    </p:set>
                                    <p:anim calcmode="lin" valueType="num">
                                      <p:cBhvr additive="base">
                                        <p:cTn id="181" dur="500"/>
                                        <p:tgtEl>
                                          <p:spTgt spid="39"/>
                                        </p:tgtEl>
                                        <p:attrNameLst>
                                          <p:attrName>ppt_y</p:attrName>
                                        </p:attrNameLst>
                                      </p:cBhvr>
                                      <p:tavLst>
                                        <p:tav tm="0">
                                          <p:val>
                                            <p:strVal val="#ppt_y+#ppt_h*1.125000"/>
                                          </p:val>
                                        </p:tav>
                                        <p:tav tm="100000">
                                          <p:val>
                                            <p:strVal val="#ppt_y"/>
                                          </p:val>
                                        </p:tav>
                                      </p:tavLst>
                                    </p:anim>
                                    <p:animEffect transition="in" filter="wipe(up)">
                                      <p:cBhvr>
                                        <p:cTn id="182" dur="500"/>
                                        <p:tgtEl>
                                          <p:spTgt spid="39"/>
                                        </p:tgtEl>
                                      </p:cBhvr>
                                    </p:animEffect>
                                  </p:childTnLst>
                                </p:cTn>
                              </p:par>
                              <p:par>
                                <p:cTn id="183" presetID="12" presetClass="entr" presetSubtype="4" fill="hold" grpId="0" nodeType="withEffect">
                                  <p:stCondLst>
                                    <p:cond delay="200"/>
                                  </p:stCondLst>
                                  <p:childTnLst>
                                    <p:set>
                                      <p:cBhvr>
                                        <p:cTn id="184" dur="1" fill="hold">
                                          <p:stCondLst>
                                            <p:cond delay="0"/>
                                          </p:stCondLst>
                                        </p:cTn>
                                        <p:tgtEl>
                                          <p:spTgt spid="40"/>
                                        </p:tgtEl>
                                        <p:attrNameLst>
                                          <p:attrName>style.visibility</p:attrName>
                                        </p:attrNameLst>
                                      </p:cBhvr>
                                      <p:to>
                                        <p:strVal val="visible"/>
                                      </p:to>
                                    </p:set>
                                    <p:anim calcmode="lin" valueType="num">
                                      <p:cBhvr additive="base">
                                        <p:cTn id="185" dur="500"/>
                                        <p:tgtEl>
                                          <p:spTgt spid="40"/>
                                        </p:tgtEl>
                                        <p:attrNameLst>
                                          <p:attrName>ppt_y</p:attrName>
                                        </p:attrNameLst>
                                      </p:cBhvr>
                                      <p:tavLst>
                                        <p:tav tm="0">
                                          <p:val>
                                            <p:strVal val="#ppt_y+#ppt_h*1.125000"/>
                                          </p:val>
                                        </p:tav>
                                        <p:tav tm="100000">
                                          <p:val>
                                            <p:strVal val="#ppt_y"/>
                                          </p:val>
                                        </p:tav>
                                      </p:tavLst>
                                    </p:anim>
                                    <p:animEffect transition="in" filter="wipe(up)">
                                      <p:cBhvr>
                                        <p:cTn id="186" dur="500"/>
                                        <p:tgtEl>
                                          <p:spTgt spid="40"/>
                                        </p:tgtEl>
                                      </p:cBhvr>
                                    </p:animEffect>
                                  </p:childTnLst>
                                </p:cTn>
                              </p:par>
                              <p:par>
                                <p:cTn id="187" presetID="12" presetClass="entr" presetSubtype="4" fill="hold" grpId="0" nodeType="withEffect">
                                  <p:stCondLst>
                                    <p:cond delay="300"/>
                                  </p:stCondLst>
                                  <p:childTnLst>
                                    <p:set>
                                      <p:cBhvr>
                                        <p:cTn id="188" dur="1" fill="hold">
                                          <p:stCondLst>
                                            <p:cond delay="0"/>
                                          </p:stCondLst>
                                        </p:cTn>
                                        <p:tgtEl>
                                          <p:spTgt spid="41"/>
                                        </p:tgtEl>
                                        <p:attrNameLst>
                                          <p:attrName>style.visibility</p:attrName>
                                        </p:attrNameLst>
                                      </p:cBhvr>
                                      <p:to>
                                        <p:strVal val="visible"/>
                                      </p:to>
                                    </p:set>
                                    <p:anim calcmode="lin" valueType="num">
                                      <p:cBhvr additive="base">
                                        <p:cTn id="189" dur="500"/>
                                        <p:tgtEl>
                                          <p:spTgt spid="41"/>
                                        </p:tgtEl>
                                        <p:attrNameLst>
                                          <p:attrName>ppt_y</p:attrName>
                                        </p:attrNameLst>
                                      </p:cBhvr>
                                      <p:tavLst>
                                        <p:tav tm="0">
                                          <p:val>
                                            <p:strVal val="#ppt_y+#ppt_h*1.125000"/>
                                          </p:val>
                                        </p:tav>
                                        <p:tav tm="100000">
                                          <p:val>
                                            <p:strVal val="#ppt_y"/>
                                          </p:val>
                                        </p:tav>
                                      </p:tavLst>
                                    </p:anim>
                                    <p:animEffect transition="in" filter="wipe(up)">
                                      <p:cBhvr>
                                        <p:cTn id="190" dur="500"/>
                                        <p:tgtEl>
                                          <p:spTgt spid="41"/>
                                        </p:tgtEl>
                                      </p:cBhvr>
                                    </p:animEffect>
                                  </p:childTnLst>
                                </p:cTn>
                              </p:par>
                              <p:par>
                                <p:cTn id="191" presetID="12" presetClass="entr" presetSubtype="4" fill="hold" grpId="0" nodeType="withEffect">
                                  <p:stCondLst>
                                    <p:cond delay="400"/>
                                  </p:stCondLst>
                                  <p:childTnLst>
                                    <p:set>
                                      <p:cBhvr>
                                        <p:cTn id="192" dur="1" fill="hold">
                                          <p:stCondLst>
                                            <p:cond delay="0"/>
                                          </p:stCondLst>
                                        </p:cTn>
                                        <p:tgtEl>
                                          <p:spTgt spid="42"/>
                                        </p:tgtEl>
                                        <p:attrNameLst>
                                          <p:attrName>style.visibility</p:attrName>
                                        </p:attrNameLst>
                                      </p:cBhvr>
                                      <p:to>
                                        <p:strVal val="visible"/>
                                      </p:to>
                                    </p:set>
                                    <p:anim calcmode="lin" valueType="num">
                                      <p:cBhvr additive="base">
                                        <p:cTn id="193" dur="500"/>
                                        <p:tgtEl>
                                          <p:spTgt spid="42"/>
                                        </p:tgtEl>
                                        <p:attrNameLst>
                                          <p:attrName>ppt_y</p:attrName>
                                        </p:attrNameLst>
                                      </p:cBhvr>
                                      <p:tavLst>
                                        <p:tav tm="0">
                                          <p:val>
                                            <p:strVal val="#ppt_y+#ppt_h*1.125000"/>
                                          </p:val>
                                        </p:tav>
                                        <p:tav tm="100000">
                                          <p:val>
                                            <p:strVal val="#ppt_y"/>
                                          </p:val>
                                        </p:tav>
                                      </p:tavLst>
                                    </p:anim>
                                    <p:animEffect transition="in" filter="wipe(up)">
                                      <p:cBhvr>
                                        <p:cTn id="194" dur="500"/>
                                        <p:tgtEl>
                                          <p:spTgt spid="42"/>
                                        </p:tgtEl>
                                      </p:cBhvr>
                                    </p:animEffect>
                                  </p:childTnLst>
                                </p:cTn>
                              </p:par>
                              <p:par>
                                <p:cTn id="195" presetID="12" presetClass="entr" presetSubtype="4" fill="hold" grpId="0" nodeType="withEffect">
                                  <p:stCondLst>
                                    <p:cond delay="500"/>
                                  </p:stCondLst>
                                  <p:childTnLst>
                                    <p:set>
                                      <p:cBhvr>
                                        <p:cTn id="196" dur="1" fill="hold">
                                          <p:stCondLst>
                                            <p:cond delay="0"/>
                                          </p:stCondLst>
                                        </p:cTn>
                                        <p:tgtEl>
                                          <p:spTgt spid="43"/>
                                        </p:tgtEl>
                                        <p:attrNameLst>
                                          <p:attrName>style.visibility</p:attrName>
                                        </p:attrNameLst>
                                      </p:cBhvr>
                                      <p:to>
                                        <p:strVal val="visible"/>
                                      </p:to>
                                    </p:set>
                                    <p:anim calcmode="lin" valueType="num">
                                      <p:cBhvr additive="base">
                                        <p:cTn id="197" dur="500"/>
                                        <p:tgtEl>
                                          <p:spTgt spid="43"/>
                                        </p:tgtEl>
                                        <p:attrNameLst>
                                          <p:attrName>ppt_y</p:attrName>
                                        </p:attrNameLst>
                                      </p:cBhvr>
                                      <p:tavLst>
                                        <p:tav tm="0">
                                          <p:val>
                                            <p:strVal val="#ppt_y+#ppt_h*1.125000"/>
                                          </p:val>
                                        </p:tav>
                                        <p:tav tm="100000">
                                          <p:val>
                                            <p:strVal val="#ppt_y"/>
                                          </p:val>
                                        </p:tav>
                                      </p:tavLst>
                                    </p:anim>
                                    <p:animEffect transition="in" filter="wipe(up)">
                                      <p:cBhvr>
                                        <p:cTn id="198" dur="500"/>
                                        <p:tgtEl>
                                          <p:spTgt spid="43"/>
                                        </p:tgtEl>
                                      </p:cBhvr>
                                    </p:animEffect>
                                  </p:childTnLst>
                                </p:cTn>
                              </p:par>
                              <p:par>
                                <p:cTn id="199" presetID="12" presetClass="entr" presetSubtype="4" fill="hold" grpId="0" nodeType="withEffect">
                                  <p:stCondLst>
                                    <p:cond delay="600"/>
                                  </p:stCondLst>
                                  <p:childTnLst>
                                    <p:set>
                                      <p:cBhvr>
                                        <p:cTn id="200" dur="1" fill="hold">
                                          <p:stCondLst>
                                            <p:cond delay="0"/>
                                          </p:stCondLst>
                                        </p:cTn>
                                        <p:tgtEl>
                                          <p:spTgt spid="44"/>
                                        </p:tgtEl>
                                        <p:attrNameLst>
                                          <p:attrName>style.visibility</p:attrName>
                                        </p:attrNameLst>
                                      </p:cBhvr>
                                      <p:to>
                                        <p:strVal val="visible"/>
                                      </p:to>
                                    </p:set>
                                    <p:anim calcmode="lin" valueType="num">
                                      <p:cBhvr additive="base">
                                        <p:cTn id="201" dur="500"/>
                                        <p:tgtEl>
                                          <p:spTgt spid="44"/>
                                        </p:tgtEl>
                                        <p:attrNameLst>
                                          <p:attrName>ppt_y</p:attrName>
                                        </p:attrNameLst>
                                      </p:cBhvr>
                                      <p:tavLst>
                                        <p:tav tm="0">
                                          <p:val>
                                            <p:strVal val="#ppt_y+#ppt_h*1.125000"/>
                                          </p:val>
                                        </p:tav>
                                        <p:tav tm="100000">
                                          <p:val>
                                            <p:strVal val="#ppt_y"/>
                                          </p:val>
                                        </p:tav>
                                      </p:tavLst>
                                    </p:anim>
                                    <p:animEffect transition="in" filter="wipe(up)">
                                      <p:cBhvr>
                                        <p:cTn id="202" dur="500"/>
                                        <p:tgtEl>
                                          <p:spTgt spid="44"/>
                                        </p:tgtEl>
                                      </p:cBhvr>
                                    </p:animEffect>
                                  </p:childTnLst>
                                </p:cTn>
                              </p:par>
                              <p:par>
                                <p:cTn id="203" presetID="12" presetClass="entr" presetSubtype="4" fill="hold" grpId="0" nodeType="withEffect">
                                  <p:stCondLst>
                                    <p:cond delay="700"/>
                                  </p:stCondLst>
                                  <p:childTnLst>
                                    <p:set>
                                      <p:cBhvr>
                                        <p:cTn id="204" dur="1" fill="hold">
                                          <p:stCondLst>
                                            <p:cond delay="0"/>
                                          </p:stCondLst>
                                        </p:cTn>
                                        <p:tgtEl>
                                          <p:spTgt spid="45"/>
                                        </p:tgtEl>
                                        <p:attrNameLst>
                                          <p:attrName>style.visibility</p:attrName>
                                        </p:attrNameLst>
                                      </p:cBhvr>
                                      <p:to>
                                        <p:strVal val="visible"/>
                                      </p:to>
                                    </p:set>
                                    <p:anim calcmode="lin" valueType="num">
                                      <p:cBhvr additive="base">
                                        <p:cTn id="205" dur="500"/>
                                        <p:tgtEl>
                                          <p:spTgt spid="45"/>
                                        </p:tgtEl>
                                        <p:attrNameLst>
                                          <p:attrName>ppt_y</p:attrName>
                                        </p:attrNameLst>
                                      </p:cBhvr>
                                      <p:tavLst>
                                        <p:tav tm="0">
                                          <p:val>
                                            <p:strVal val="#ppt_y+#ppt_h*1.125000"/>
                                          </p:val>
                                        </p:tav>
                                        <p:tav tm="100000">
                                          <p:val>
                                            <p:strVal val="#ppt_y"/>
                                          </p:val>
                                        </p:tav>
                                      </p:tavLst>
                                    </p:anim>
                                    <p:animEffect transition="in" filter="wipe(up)">
                                      <p:cBhvr>
                                        <p:cTn id="206" dur="500"/>
                                        <p:tgtEl>
                                          <p:spTgt spid="45"/>
                                        </p:tgtEl>
                                      </p:cBhvr>
                                    </p:animEffect>
                                  </p:childTnLst>
                                </p:cTn>
                              </p:par>
                              <p:par>
                                <p:cTn id="207" presetID="12" presetClass="entr" presetSubtype="4" fill="hold" grpId="0" nodeType="withEffect">
                                  <p:stCondLst>
                                    <p:cond delay="800"/>
                                  </p:stCondLst>
                                  <p:childTnLst>
                                    <p:set>
                                      <p:cBhvr>
                                        <p:cTn id="208" dur="1" fill="hold">
                                          <p:stCondLst>
                                            <p:cond delay="0"/>
                                          </p:stCondLst>
                                        </p:cTn>
                                        <p:tgtEl>
                                          <p:spTgt spid="46"/>
                                        </p:tgtEl>
                                        <p:attrNameLst>
                                          <p:attrName>style.visibility</p:attrName>
                                        </p:attrNameLst>
                                      </p:cBhvr>
                                      <p:to>
                                        <p:strVal val="visible"/>
                                      </p:to>
                                    </p:set>
                                    <p:anim calcmode="lin" valueType="num">
                                      <p:cBhvr additive="base">
                                        <p:cTn id="209" dur="500"/>
                                        <p:tgtEl>
                                          <p:spTgt spid="46"/>
                                        </p:tgtEl>
                                        <p:attrNameLst>
                                          <p:attrName>ppt_y</p:attrName>
                                        </p:attrNameLst>
                                      </p:cBhvr>
                                      <p:tavLst>
                                        <p:tav tm="0">
                                          <p:val>
                                            <p:strVal val="#ppt_y+#ppt_h*1.125000"/>
                                          </p:val>
                                        </p:tav>
                                        <p:tav tm="100000">
                                          <p:val>
                                            <p:strVal val="#ppt_y"/>
                                          </p:val>
                                        </p:tav>
                                      </p:tavLst>
                                    </p:anim>
                                    <p:animEffect transition="in" filter="wipe(up)">
                                      <p:cBhvr>
                                        <p:cTn id="210" dur="500"/>
                                        <p:tgtEl>
                                          <p:spTgt spid="46"/>
                                        </p:tgtEl>
                                      </p:cBhvr>
                                    </p:animEffect>
                                  </p:childTnLst>
                                </p:cTn>
                              </p:par>
                              <p:par>
                                <p:cTn id="211" presetID="12" presetClass="entr" presetSubtype="4" fill="hold" grpId="0" nodeType="withEffect">
                                  <p:stCondLst>
                                    <p:cond delay="900"/>
                                  </p:stCondLst>
                                  <p:childTnLst>
                                    <p:set>
                                      <p:cBhvr>
                                        <p:cTn id="212" dur="1" fill="hold">
                                          <p:stCondLst>
                                            <p:cond delay="0"/>
                                          </p:stCondLst>
                                        </p:cTn>
                                        <p:tgtEl>
                                          <p:spTgt spid="47"/>
                                        </p:tgtEl>
                                        <p:attrNameLst>
                                          <p:attrName>style.visibility</p:attrName>
                                        </p:attrNameLst>
                                      </p:cBhvr>
                                      <p:to>
                                        <p:strVal val="visible"/>
                                      </p:to>
                                    </p:set>
                                    <p:anim calcmode="lin" valueType="num">
                                      <p:cBhvr additive="base">
                                        <p:cTn id="213" dur="500"/>
                                        <p:tgtEl>
                                          <p:spTgt spid="47"/>
                                        </p:tgtEl>
                                        <p:attrNameLst>
                                          <p:attrName>ppt_y</p:attrName>
                                        </p:attrNameLst>
                                      </p:cBhvr>
                                      <p:tavLst>
                                        <p:tav tm="0">
                                          <p:val>
                                            <p:strVal val="#ppt_y+#ppt_h*1.125000"/>
                                          </p:val>
                                        </p:tav>
                                        <p:tav tm="100000">
                                          <p:val>
                                            <p:strVal val="#ppt_y"/>
                                          </p:val>
                                        </p:tav>
                                      </p:tavLst>
                                    </p:anim>
                                    <p:animEffect transition="in" filter="wipe(up)">
                                      <p:cBhvr>
                                        <p:cTn id="21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矩形 2"/>
          <p:cNvSpPr/>
          <p:nvPr/>
        </p:nvSpPr>
        <p:spPr>
          <a:xfrm>
            <a:off x="3452944" y="1658251"/>
            <a:ext cx="1066827" cy="1060518"/>
          </a:xfrm>
          <a:prstGeom prst="rect">
            <a:avLst/>
          </a:prstGeom>
          <a:blipFill>
            <a:blip r:embed="rId2"/>
            <a:srcRect/>
            <a:stretch>
              <a:fillRect l="-7412" r="-245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bg1"/>
              </a:solidFill>
            </a:endParaRPr>
          </a:p>
        </p:txBody>
      </p:sp>
      <p:sp>
        <p:nvSpPr>
          <p:cNvPr id="4" name="矩形 3"/>
          <p:cNvSpPr/>
          <p:nvPr/>
        </p:nvSpPr>
        <p:spPr>
          <a:xfrm>
            <a:off x="4665053" y="1658251"/>
            <a:ext cx="1066827" cy="1060518"/>
          </a:xfrm>
          <a:prstGeom prst="rect">
            <a:avLst/>
          </a:prstGeom>
          <a:blipFill>
            <a:blip r:embed="rId3"/>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bg1"/>
              </a:solidFill>
            </a:endParaRPr>
          </a:p>
        </p:txBody>
      </p:sp>
      <p:sp>
        <p:nvSpPr>
          <p:cNvPr id="5" name="矩形 4"/>
          <p:cNvSpPr/>
          <p:nvPr/>
        </p:nvSpPr>
        <p:spPr>
          <a:xfrm>
            <a:off x="3452944" y="2863475"/>
            <a:ext cx="1066827" cy="1060518"/>
          </a:xfrm>
          <a:prstGeom prst="rect">
            <a:avLst/>
          </a:prstGeom>
          <a:blipFill>
            <a:blip r:embed="rId4"/>
            <a:srcRect/>
            <a:stretch>
              <a:fillRect l="-16273" r="-162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bg1"/>
              </a:solidFill>
            </a:endParaRPr>
          </a:p>
        </p:txBody>
      </p:sp>
      <p:sp>
        <p:nvSpPr>
          <p:cNvPr id="6" name="矩形 5"/>
          <p:cNvSpPr/>
          <p:nvPr/>
        </p:nvSpPr>
        <p:spPr>
          <a:xfrm>
            <a:off x="4665053" y="2863475"/>
            <a:ext cx="1066827" cy="1060518"/>
          </a:xfrm>
          <a:prstGeom prst="rect">
            <a:avLst/>
          </a:prstGeom>
          <a:blipFill>
            <a:blip r:embed="rId5"/>
            <a:srcRect/>
            <a:stretch>
              <a:fillRect t="-1480" b="-1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bg1"/>
              </a:solidFill>
            </a:endParaRPr>
          </a:p>
        </p:txBody>
      </p:sp>
      <p:sp>
        <p:nvSpPr>
          <p:cNvPr id="7" name="圆角矩形 6"/>
          <p:cNvSpPr/>
          <p:nvPr/>
        </p:nvSpPr>
        <p:spPr>
          <a:xfrm>
            <a:off x="4228819" y="2429536"/>
            <a:ext cx="290953" cy="289232"/>
          </a:xfrm>
          <a:prstGeom prst="roundRect">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665053" y="2429536"/>
            <a:ext cx="290953" cy="289232"/>
          </a:xfrm>
          <a:prstGeom prst="roundRect">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28819" y="2863476"/>
            <a:ext cx="290953" cy="289232"/>
          </a:xfrm>
          <a:prstGeom prst="roundRect">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4665053" y="2863476"/>
            <a:ext cx="290953" cy="289232"/>
          </a:xfrm>
          <a:prstGeom prst="roundRect">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a:solidFill>
                  <a:schemeClr val="bg1"/>
                </a:solidFill>
                <a:latin typeface="微软雅黑" panose="020B0503020204020204" pitchFamily="34" charset="-122"/>
                <a:ea typeface="微软雅黑" panose="020B0503020204020204" pitchFamily="34" charset="-122"/>
              </a:rPr>
              <a:t>4</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076795" y="1888515"/>
            <a:ext cx="2250021" cy="857360"/>
          </a:xfrm>
          <a:prstGeom prst="rect">
            <a:avLst/>
          </a:prstGeom>
          <a:noFill/>
        </p:spPr>
        <p:txBody>
          <a:bodyPr wrap="square" lIns="61414" tIns="30707" rIns="61414" bIns="30707" rtlCol="0">
            <a:spAutoFit/>
          </a:bodyPr>
          <a:lstStyle/>
          <a:p>
            <a:pPr algn="just">
              <a:lnSpc>
                <a:spcPct val="12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a:t>
            </a:r>
            <a:endParaRPr lang="zh-CN" altLang="en-US" sz="1100" dirty="0">
              <a:solidFill>
                <a:schemeClr val="bg1"/>
              </a:solidFill>
              <a:latin typeface="微软雅黑" pitchFamily="34" charset="-122"/>
              <a:ea typeface="微软雅黑" pitchFamily="34" charset="-122"/>
            </a:endParaRPr>
          </a:p>
        </p:txBody>
      </p:sp>
      <p:sp>
        <p:nvSpPr>
          <p:cNvPr id="12" name="TextBox 11"/>
          <p:cNvSpPr txBox="1"/>
          <p:nvPr/>
        </p:nvSpPr>
        <p:spPr>
          <a:xfrm>
            <a:off x="2367599" y="1586503"/>
            <a:ext cx="959219" cy="315463"/>
          </a:xfrm>
          <a:prstGeom prst="rect">
            <a:avLst/>
          </a:prstGeom>
        </p:spPr>
        <p:txBody>
          <a:bodyPr wrap="none" lIns="68571" tIns="34286" rIns="68571" bIns="34286">
            <a:spAutoFit/>
          </a:bodyPr>
          <a:lstStyle>
            <a:defPPr>
              <a:defRPr lang="zh-CN"/>
            </a:defPPr>
            <a:lvl1pPr algn="ctr">
              <a:defRPr sz="2200" b="1">
                <a:solidFill>
                  <a:schemeClr val="tx1">
                    <a:lumMod val="65000"/>
                    <a:lumOff val="35000"/>
                  </a:schemeClr>
                </a:solidFill>
                <a:latin typeface="微软雅黑" pitchFamily="34" charset="-122"/>
                <a:ea typeface="微软雅黑" pitchFamily="34" charset="-122"/>
              </a:defRPr>
            </a:lvl1pPr>
          </a:lstStyle>
          <a:p>
            <a:pPr algn="r"/>
            <a:r>
              <a:rPr lang="zh-CN" altLang="en-US" sz="1600" dirty="0">
                <a:solidFill>
                  <a:schemeClr val="bg1"/>
                </a:solidFill>
              </a:rPr>
              <a:t>添加标题</a:t>
            </a:r>
          </a:p>
        </p:txBody>
      </p:sp>
      <p:sp>
        <p:nvSpPr>
          <p:cNvPr id="13" name="TextBox 12"/>
          <p:cNvSpPr txBox="1"/>
          <p:nvPr/>
        </p:nvSpPr>
        <p:spPr>
          <a:xfrm>
            <a:off x="5850371" y="1888515"/>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bg1"/>
                </a:solidFill>
              </a:rPr>
              <a:t>您的内容打在这里，或者通过复制您的文本后，在此框中选择粘贴，并选择只保留文字，</a:t>
            </a:r>
            <a:r>
              <a:rPr lang="zh-CN" altLang="en-US" sz="1100" dirty="0">
                <a:solidFill>
                  <a:schemeClr val="bg1"/>
                </a:solidFill>
                <a:sym typeface="微软雅黑" pitchFamily="34" charset="-122"/>
              </a:rPr>
              <a:t>在此录入上述图表的综合描述说明。</a:t>
            </a:r>
            <a:endParaRPr lang="zh-CN" altLang="en-US" sz="1100" dirty="0">
              <a:solidFill>
                <a:schemeClr val="bg1"/>
              </a:solidFill>
            </a:endParaRPr>
          </a:p>
        </p:txBody>
      </p:sp>
      <p:sp>
        <p:nvSpPr>
          <p:cNvPr id="14" name="TextBox 13"/>
          <p:cNvSpPr txBox="1"/>
          <p:nvPr/>
        </p:nvSpPr>
        <p:spPr>
          <a:xfrm>
            <a:off x="5840713" y="1586503"/>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pPr algn="l"/>
            <a:r>
              <a:rPr lang="zh-CN" altLang="en-US" sz="1600" dirty="0">
                <a:solidFill>
                  <a:schemeClr val="bg1"/>
                </a:solidFill>
              </a:rPr>
              <a:t>添加标题</a:t>
            </a:r>
          </a:p>
        </p:txBody>
      </p:sp>
      <p:sp>
        <p:nvSpPr>
          <p:cNvPr id="15" name="TextBox 14"/>
          <p:cNvSpPr txBox="1"/>
          <p:nvPr/>
        </p:nvSpPr>
        <p:spPr>
          <a:xfrm>
            <a:off x="1076795"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bg1"/>
                </a:solidFill>
              </a:rPr>
              <a:t>您的内容打在这里，或者通过复制您的文本后，在此框中选择粘贴，并选择只保留文字，</a:t>
            </a:r>
            <a:r>
              <a:rPr lang="zh-CN" altLang="en-US" sz="1100" dirty="0">
                <a:solidFill>
                  <a:schemeClr val="bg1"/>
                </a:solidFill>
                <a:sym typeface="微软雅黑" pitchFamily="34" charset="-122"/>
              </a:rPr>
              <a:t>在此录入上述图表的综合描述说明。</a:t>
            </a:r>
            <a:endParaRPr lang="zh-CN" altLang="en-US" sz="1100" dirty="0">
              <a:solidFill>
                <a:schemeClr val="bg1"/>
              </a:solidFill>
            </a:endParaRPr>
          </a:p>
        </p:txBody>
      </p:sp>
      <p:sp>
        <p:nvSpPr>
          <p:cNvPr id="16" name="TextBox 15"/>
          <p:cNvSpPr txBox="1"/>
          <p:nvPr/>
        </p:nvSpPr>
        <p:spPr>
          <a:xfrm>
            <a:off x="2367599" y="2868952"/>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r>
              <a:rPr lang="zh-CN" altLang="en-US" sz="1600" dirty="0">
                <a:solidFill>
                  <a:schemeClr val="bg1"/>
                </a:solidFill>
              </a:rPr>
              <a:t>添加标题</a:t>
            </a:r>
          </a:p>
        </p:txBody>
      </p:sp>
      <p:sp>
        <p:nvSpPr>
          <p:cNvPr id="17" name="TextBox 16"/>
          <p:cNvSpPr txBox="1"/>
          <p:nvPr/>
        </p:nvSpPr>
        <p:spPr>
          <a:xfrm>
            <a:off x="5850371"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bg1"/>
                </a:solidFill>
              </a:rPr>
              <a:t>您的内容打在这里，或者通过复制您的文本后，在此框中选择粘贴，并选择只保留文字，</a:t>
            </a:r>
            <a:r>
              <a:rPr lang="zh-CN" altLang="en-US" sz="1100" dirty="0">
                <a:solidFill>
                  <a:schemeClr val="bg1"/>
                </a:solidFill>
                <a:sym typeface="微软雅黑" pitchFamily="34" charset="-122"/>
              </a:rPr>
              <a:t>在此录入上述图表的综合描述说明。</a:t>
            </a:r>
            <a:endParaRPr lang="zh-CN" altLang="en-US" sz="1100" dirty="0">
              <a:solidFill>
                <a:schemeClr val="bg1"/>
              </a:solidFill>
            </a:endParaRPr>
          </a:p>
        </p:txBody>
      </p:sp>
      <p:sp>
        <p:nvSpPr>
          <p:cNvPr id="18" name="TextBox 17"/>
          <p:cNvSpPr txBox="1"/>
          <p:nvPr/>
        </p:nvSpPr>
        <p:spPr>
          <a:xfrm>
            <a:off x="5850371" y="2868952"/>
            <a:ext cx="959219" cy="315463"/>
          </a:xfrm>
          <a:prstGeom prst="rect">
            <a:avLst/>
          </a:prstGeom>
        </p:spPr>
        <p:txBody>
          <a:bodyPr wrap="none" lIns="68571" tIns="34286" rIns="68571" bIns="3428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sz="1600" dirty="0">
                <a:solidFill>
                  <a:schemeClr val="bg1"/>
                </a:solidFill>
              </a:rPr>
              <a:t>添加标题</a:t>
            </a:r>
          </a:p>
        </p:txBody>
      </p:sp>
    </p:spTree>
    <p:extLst>
      <p:ext uri="{BB962C8B-B14F-4D97-AF65-F5344CB8AC3E}">
        <p14:creationId xmlns:p14="http://schemas.microsoft.com/office/powerpoint/2010/main" val="338688629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style.rotation</p:attrName>
                                        </p:attrNameLst>
                                      </p:cBhvr>
                                      <p:tavLst>
                                        <p:tav tm="0">
                                          <p:val>
                                            <p:fltVal val="360"/>
                                          </p:val>
                                        </p:tav>
                                        <p:tav tm="100000">
                                          <p:val>
                                            <p:fltVal val="0"/>
                                          </p:val>
                                        </p:tav>
                                      </p:tavLst>
                                    </p:anim>
                                    <p:animEffect transition="in" filter="fade">
                                      <p:cBhvr>
                                        <p:cTn id="14" dur="500"/>
                                        <p:tgtEl>
                                          <p:spTgt spid="3"/>
                                        </p:tgtEl>
                                      </p:cBhvr>
                                    </p:animEffect>
                                  </p:childTnLst>
                                </p:cTn>
                              </p:par>
                              <p:par>
                                <p:cTn id="15" presetID="49" presetClass="entr" presetSubtype="0" decel="100000"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 calcmode="lin" valueType="num">
                                      <p:cBhvr>
                                        <p:cTn id="19" dur="500" fill="hold"/>
                                        <p:tgtEl>
                                          <p:spTgt spid="4"/>
                                        </p:tgtEl>
                                        <p:attrNameLst>
                                          <p:attrName>style.rotation</p:attrName>
                                        </p:attrNameLst>
                                      </p:cBhvr>
                                      <p:tavLst>
                                        <p:tav tm="0">
                                          <p:val>
                                            <p:fltVal val="360"/>
                                          </p:val>
                                        </p:tav>
                                        <p:tav tm="100000">
                                          <p:val>
                                            <p:fltVal val="0"/>
                                          </p:val>
                                        </p:tav>
                                      </p:tavLst>
                                    </p:anim>
                                    <p:animEffect transition="in" filter="fade">
                                      <p:cBhvr>
                                        <p:cTn id="20" dur="500"/>
                                        <p:tgtEl>
                                          <p:spTgt spid="4"/>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childTnLst>
                          </p:cTn>
                        </p:par>
                        <p:par>
                          <p:cTn id="33" fill="hold">
                            <p:stCondLst>
                              <p:cond delay="1600"/>
                            </p:stCondLst>
                            <p:childTnLst>
                              <p:par>
                                <p:cTn id="34" presetID="23" presetClass="entr" presetSubtype="52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 calcmode="lin" valueType="num">
                                      <p:cBhvr>
                                        <p:cTn id="38" dur="500" fill="hold"/>
                                        <p:tgtEl>
                                          <p:spTgt spid="7"/>
                                        </p:tgtEl>
                                        <p:attrNameLst>
                                          <p:attrName>ppt_x</p:attrName>
                                        </p:attrNameLst>
                                      </p:cBhvr>
                                      <p:tavLst>
                                        <p:tav tm="0">
                                          <p:val>
                                            <p:fltVal val="0.5"/>
                                          </p:val>
                                        </p:tav>
                                        <p:tav tm="100000">
                                          <p:val>
                                            <p:strVal val="#ppt_x"/>
                                          </p:val>
                                        </p:tav>
                                      </p:tavLst>
                                    </p:anim>
                                    <p:anim calcmode="lin" valueType="num">
                                      <p:cBhvr>
                                        <p:cTn id="39" dur="500" fill="hold"/>
                                        <p:tgtEl>
                                          <p:spTgt spid="7"/>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 calcmode="lin" valueType="num">
                                      <p:cBhvr>
                                        <p:cTn id="44" dur="500" fill="hold"/>
                                        <p:tgtEl>
                                          <p:spTgt spid="8"/>
                                        </p:tgtEl>
                                        <p:attrNameLst>
                                          <p:attrName>ppt_x</p:attrName>
                                        </p:attrNameLst>
                                      </p:cBhvr>
                                      <p:tavLst>
                                        <p:tav tm="0">
                                          <p:val>
                                            <p:fltVal val="0.5"/>
                                          </p:val>
                                        </p:tav>
                                        <p:tav tm="100000">
                                          <p:val>
                                            <p:strVal val="#ppt_x"/>
                                          </p:val>
                                        </p:tav>
                                      </p:tavLst>
                                    </p:anim>
                                    <p:anim calcmode="lin" valueType="num">
                                      <p:cBhvr>
                                        <p:cTn id="45" dur="500" fill="hold"/>
                                        <p:tgtEl>
                                          <p:spTgt spid="8"/>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 calcmode="lin" valueType="num">
                                      <p:cBhvr>
                                        <p:cTn id="50" dur="500" fill="hold"/>
                                        <p:tgtEl>
                                          <p:spTgt spid="9"/>
                                        </p:tgtEl>
                                        <p:attrNameLst>
                                          <p:attrName>ppt_x</p:attrName>
                                        </p:attrNameLst>
                                      </p:cBhvr>
                                      <p:tavLst>
                                        <p:tav tm="0">
                                          <p:val>
                                            <p:fltVal val="0.5"/>
                                          </p:val>
                                        </p:tav>
                                        <p:tav tm="100000">
                                          <p:val>
                                            <p:strVal val="#ppt_x"/>
                                          </p:val>
                                        </p:tav>
                                      </p:tavLst>
                                    </p:anim>
                                    <p:anim calcmode="lin" valueType="num">
                                      <p:cBhvr>
                                        <p:cTn id="51" dur="500" fill="hold"/>
                                        <p:tgtEl>
                                          <p:spTgt spid="9"/>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 calcmode="lin" valueType="num">
                                      <p:cBhvr>
                                        <p:cTn id="56" dur="500" fill="hold"/>
                                        <p:tgtEl>
                                          <p:spTgt spid="10"/>
                                        </p:tgtEl>
                                        <p:attrNameLst>
                                          <p:attrName>ppt_x</p:attrName>
                                        </p:attrNameLst>
                                      </p:cBhvr>
                                      <p:tavLst>
                                        <p:tav tm="0">
                                          <p:val>
                                            <p:fltVal val="0.5"/>
                                          </p:val>
                                        </p:tav>
                                        <p:tav tm="100000">
                                          <p:val>
                                            <p:strVal val="#ppt_x"/>
                                          </p:val>
                                        </p:tav>
                                      </p:tavLst>
                                    </p:anim>
                                    <p:anim calcmode="lin" valueType="num">
                                      <p:cBhvr>
                                        <p:cTn id="57" dur="500" fill="hold"/>
                                        <p:tgtEl>
                                          <p:spTgt spid="10"/>
                                        </p:tgtEl>
                                        <p:attrNameLst>
                                          <p:attrName>ppt_y</p:attrName>
                                        </p:attrNameLst>
                                      </p:cBhvr>
                                      <p:tavLst>
                                        <p:tav tm="0">
                                          <p:val>
                                            <p:fltVal val="0.5"/>
                                          </p:val>
                                        </p:tav>
                                        <p:tav tm="100000">
                                          <p:val>
                                            <p:strVal val="#ppt_y"/>
                                          </p:val>
                                        </p:tav>
                                      </p:tavLst>
                                    </p:anim>
                                  </p:childTnLst>
                                </p:cTn>
                              </p:par>
                            </p:childTnLst>
                          </p:cTn>
                        </p:par>
                        <p:par>
                          <p:cTn id="58" fill="hold">
                            <p:stCondLst>
                              <p:cond delay="2100"/>
                            </p:stCondLst>
                            <p:childTnLst>
                              <p:par>
                                <p:cTn id="59" presetID="12" presetClass="entr" presetSubtype="2"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p:tgtEl>
                                          <p:spTgt spid="12"/>
                                        </p:tgtEl>
                                        <p:attrNameLst>
                                          <p:attrName>ppt_x</p:attrName>
                                        </p:attrNameLst>
                                      </p:cBhvr>
                                      <p:tavLst>
                                        <p:tav tm="0">
                                          <p:val>
                                            <p:strVal val="#ppt_x+#ppt_w*1.125000"/>
                                          </p:val>
                                        </p:tav>
                                        <p:tav tm="100000">
                                          <p:val>
                                            <p:strVal val="#ppt_x"/>
                                          </p:val>
                                        </p:tav>
                                      </p:tavLst>
                                    </p:anim>
                                    <p:animEffect transition="in" filter="wipe(left)">
                                      <p:cBhvr>
                                        <p:cTn id="62" dur="500"/>
                                        <p:tgtEl>
                                          <p:spTgt spid="12"/>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p:tgtEl>
                                          <p:spTgt spid="11"/>
                                        </p:tgtEl>
                                        <p:attrNameLst>
                                          <p:attrName>ppt_x</p:attrName>
                                        </p:attrNameLst>
                                      </p:cBhvr>
                                      <p:tavLst>
                                        <p:tav tm="0">
                                          <p:val>
                                            <p:strVal val="#ppt_x+#ppt_w*1.125000"/>
                                          </p:val>
                                        </p:tav>
                                        <p:tav tm="100000">
                                          <p:val>
                                            <p:strVal val="#ppt_x"/>
                                          </p:val>
                                        </p:tav>
                                      </p:tavLst>
                                    </p:anim>
                                    <p:animEffect transition="in" filter="wipe(left)">
                                      <p:cBhvr>
                                        <p:cTn id="66" dur="500"/>
                                        <p:tgtEl>
                                          <p:spTgt spid="11"/>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p:tgtEl>
                                          <p:spTgt spid="14"/>
                                        </p:tgtEl>
                                        <p:attrNameLst>
                                          <p:attrName>ppt_x</p:attrName>
                                        </p:attrNameLst>
                                      </p:cBhvr>
                                      <p:tavLst>
                                        <p:tav tm="0">
                                          <p:val>
                                            <p:strVal val="#ppt_x-#ppt_w*1.125000"/>
                                          </p:val>
                                        </p:tav>
                                        <p:tav tm="100000">
                                          <p:val>
                                            <p:strVal val="#ppt_x"/>
                                          </p:val>
                                        </p:tav>
                                      </p:tavLst>
                                    </p:anim>
                                    <p:animEffect transition="in" filter="wipe(right)">
                                      <p:cBhvr>
                                        <p:cTn id="70" dur="500"/>
                                        <p:tgtEl>
                                          <p:spTgt spid="14"/>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p:tgtEl>
                                          <p:spTgt spid="13"/>
                                        </p:tgtEl>
                                        <p:attrNameLst>
                                          <p:attrName>ppt_x</p:attrName>
                                        </p:attrNameLst>
                                      </p:cBhvr>
                                      <p:tavLst>
                                        <p:tav tm="0">
                                          <p:val>
                                            <p:strVal val="#ppt_x-#ppt_w*1.125000"/>
                                          </p:val>
                                        </p:tav>
                                        <p:tav tm="100000">
                                          <p:val>
                                            <p:strVal val="#ppt_x"/>
                                          </p:val>
                                        </p:tav>
                                      </p:tavLst>
                                    </p:anim>
                                    <p:animEffect transition="in" filter="wipe(right)">
                                      <p:cBhvr>
                                        <p:cTn id="74" dur="500"/>
                                        <p:tgtEl>
                                          <p:spTgt spid="13"/>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500"/>
                                        <p:tgtEl>
                                          <p:spTgt spid="16"/>
                                        </p:tgtEl>
                                        <p:attrNameLst>
                                          <p:attrName>ppt_x</p:attrName>
                                        </p:attrNameLst>
                                      </p:cBhvr>
                                      <p:tavLst>
                                        <p:tav tm="0">
                                          <p:val>
                                            <p:strVal val="#ppt_x+#ppt_w*1.125000"/>
                                          </p:val>
                                        </p:tav>
                                        <p:tav tm="100000">
                                          <p:val>
                                            <p:strVal val="#ppt_x"/>
                                          </p:val>
                                        </p:tav>
                                      </p:tavLst>
                                    </p:anim>
                                    <p:animEffect transition="in" filter="wipe(left)">
                                      <p:cBhvr>
                                        <p:cTn id="78" dur="500"/>
                                        <p:tgtEl>
                                          <p:spTgt spid="16"/>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p:tgtEl>
                                          <p:spTgt spid="15"/>
                                        </p:tgtEl>
                                        <p:attrNameLst>
                                          <p:attrName>ppt_x</p:attrName>
                                        </p:attrNameLst>
                                      </p:cBhvr>
                                      <p:tavLst>
                                        <p:tav tm="0">
                                          <p:val>
                                            <p:strVal val="#ppt_x+#ppt_w*1.125000"/>
                                          </p:val>
                                        </p:tav>
                                        <p:tav tm="100000">
                                          <p:val>
                                            <p:strVal val="#ppt_x"/>
                                          </p:val>
                                        </p:tav>
                                      </p:tavLst>
                                    </p:anim>
                                    <p:animEffect transition="in" filter="wipe(left)">
                                      <p:cBhvr>
                                        <p:cTn id="82" dur="500"/>
                                        <p:tgtEl>
                                          <p:spTgt spid="15"/>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p:tgtEl>
                                          <p:spTgt spid="18"/>
                                        </p:tgtEl>
                                        <p:attrNameLst>
                                          <p:attrName>ppt_x</p:attrName>
                                        </p:attrNameLst>
                                      </p:cBhvr>
                                      <p:tavLst>
                                        <p:tav tm="0">
                                          <p:val>
                                            <p:strVal val="#ppt_x-#ppt_w*1.125000"/>
                                          </p:val>
                                        </p:tav>
                                        <p:tav tm="100000">
                                          <p:val>
                                            <p:strVal val="#ppt_x"/>
                                          </p:val>
                                        </p:tav>
                                      </p:tavLst>
                                    </p:anim>
                                    <p:animEffect transition="in" filter="wipe(right)">
                                      <p:cBhvr>
                                        <p:cTn id="86" dur="500"/>
                                        <p:tgtEl>
                                          <p:spTgt spid="1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500"/>
                                        <p:tgtEl>
                                          <p:spTgt spid="17"/>
                                        </p:tgtEl>
                                        <p:attrNameLst>
                                          <p:attrName>ppt_x</p:attrName>
                                        </p:attrNameLst>
                                      </p:cBhvr>
                                      <p:tavLst>
                                        <p:tav tm="0">
                                          <p:val>
                                            <p:strVal val="#ppt_x-#ppt_w*1.125000"/>
                                          </p:val>
                                        </p:tav>
                                        <p:tav tm="100000">
                                          <p:val>
                                            <p:strVal val="#ppt_x"/>
                                          </p:val>
                                        </p:tav>
                                      </p:tavLst>
                                    </p:anim>
                                    <p:animEffect transition="in" filter="wipe(right)">
                                      <p:cBhvr>
                                        <p:cTn id="9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cxnSp>
        <p:nvCxnSpPr>
          <p:cNvPr id="3" name="直接连接符 2"/>
          <p:cNvCxnSpPr/>
          <p:nvPr/>
        </p:nvCxnSpPr>
        <p:spPr>
          <a:xfrm>
            <a:off x="5012314" y="1276846"/>
            <a:ext cx="0" cy="317005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517608" y="1504851"/>
            <a:ext cx="2158403" cy="276807"/>
            <a:chOff x="3249264" y="1751685"/>
            <a:chExt cx="2994025" cy="369074"/>
          </a:xfrm>
        </p:grpSpPr>
        <p:grpSp>
          <p:nvGrpSpPr>
            <p:cNvPr id="5" name="组合 4"/>
            <p:cNvGrpSpPr/>
            <p:nvPr/>
          </p:nvGrpSpPr>
          <p:grpSpPr>
            <a:xfrm>
              <a:off x="3249264" y="1776444"/>
              <a:ext cx="2994025" cy="314202"/>
              <a:chOff x="2940050" y="2132898"/>
              <a:chExt cx="2994025" cy="314202"/>
            </a:xfrm>
          </p:grpSpPr>
          <p:sp>
            <p:nvSpPr>
              <p:cNvPr id="7" name="圆角矩形 6"/>
              <p:cNvSpPr/>
              <p:nvPr/>
            </p:nvSpPr>
            <p:spPr>
              <a:xfrm>
                <a:off x="2940050" y="2132898"/>
                <a:ext cx="2994025" cy="314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圆角矩形 7"/>
              <p:cNvSpPr/>
              <p:nvPr/>
            </p:nvSpPr>
            <p:spPr>
              <a:xfrm>
                <a:off x="2940050" y="2132898"/>
                <a:ext cx="2108200" cy="314202"/>
              </a:xfrm>
              <a:prstGeom prst="roundRect">
                <a:avLst>
                  <a:gd name="adj" fmla="val 50000"/>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 name="文本框 4"/>
            <p:cNvSpPr txBox="1"/>
            <p:nvPr/>
          </p:nvSpPr>
          <p:spPr>
            <a:xfrm>
              <a:off x="5335260" y="1751685"/>
              <a:ext cx="673755" cy="36907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2517608" y="1813151"/>
            <a:ext cx="2158403" cy="276807"/>
            <a:chOff x="3249264" y="2162753"/>
            <a:chExt cx="2994025" cy="369075"/>
          </a:xfrm>
        </p:grpSpPr>
        <p:grpSp>
          <p:nvGrpSpPr>
            <p:cNvPr id="10" name="组合 9"/>
            <p:cNvGrpSpPr/>
            <p:nvPr/>
          </p:nvGrpSpPr>
          <p:grpSpPr>
            <a:xfrm>
              <a:off x="3249264" y="2178703"/>
              <a:ext cx="2994025" cy="314618"/>
              <a:chOff x="2940050" y="2519659"/>
              <a:chExt cx="2994025" cy="314618"/>
            </a:xfrm>
          </p:grpSpPr>
          <p:sp>
            <p:nvSpPr>
              <p:cNvPr id="12" name="圆角矩形 11"/>
              <p:cNvSpPr/>
              <p:nvPr/>
            </p:nvSpPr>
            <p:spPr>
              <a:xfrm>
                <a:off x="2940050" y="2520075"/>
                <a:ext cx="2994025" cy="314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圆角矩形 12"/>
              <p:cNvSpPr/>
              <p:nvPr/>
            </p:nvSpPr>
            <p:spPr>
              <a:xfrm>
                <a:off x="2940051" y="2519659"/>
                <a:ext cx="889000" cy="314202"/>
              </a:xfrm>
              <a:prstGeom prst="roundRect">
                <a:avLst>
                  <a:gd name="adj" fmla="val 50000"/>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1" name="文本框 9"/>
            <p:cNvSpPr txBox="1"/>
            <p:nvPr/>
          </p:nvSpPr>
          <p:spPr>
            <a:xfrm>
              <a:off x="4118871" y="2162753"/>
              <a:ext cx="673755" cy="369075"/>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2513860" y="3140792"/>
            <a:ext cx="2171044" cy="276807"/>
            <a:chOff x="3244272" y="3932941"/>
            <a:chExt cx="3011560" cy="369074"/>
          </a:xfrm>
        </p:grpSpPr>
        <p:sp>
          <p:nvSpPr>
            <p:cNvPr id="15" name="圆角矩形 14"/>
            <p:cNvSpPr/>
            <p:nvPr/>
          </p:nvSpPr>
          <p:spPr>
            <a:xfrm>
              <a:off x="3261807" y="3971332"/>
              <a:ext cx="2994025" cy="314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圆角矩形 15"/>
            <p:cNvSpPr/>
            <p:nvPr/>
          </p:nvSpPr>
          <p:spPr>
            <a:xfrm>
              <a:off x="3244272" y="3971332"/>
              <a:ext cx="1201953" cy="314202"/>
            </a:xfrm>
            <a:prstGeom prst="roundRect">
              <a:avLst>
                <a:gd name="adj" fmla="val 50000"/>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5"/>
            <p:cNvSpPr txBox="1"/>
            <p:nvPr/>
          </p:nvSpPr>
          <p:spPr>
            <a:xfrm>
              <a:off x="4418923" y="3932941"/>
              <a:ext cx="907694" cy="36907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2513865" y="3434815"/>
            <a:ext cx="2168869" cy="276807"/>
            <a:chOff x="3244272" y="4324968"/>
            <a:chExt cx="3008542" cy="369074"/>
          </a:xfrm>
        </p:grpSpPr>
        <p:sp>
          <p:nvSpPr>
            <p:cNvPr id="19" name="圆角矩形 18"/>
            <p:cNvSpPr/>
            <p:nvPr/>
          </p:nvSpPr>
          <p:spPr>
            <a:xfrm>
              <a:off x="3258789" y="4362615"/>
              <a:ext cx="2994025" cy="314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圆角矩形 19"/>
            <p:cNvSpPr/>
            <p:nvPr/>
          </p:nvSpPr>
          <p:spPr>
            <a:xfrm>
              <a:off x="3244272" y="4362651"/>
              <a:ext cx="2108200" cy="314202"/>
            </a:xfrm>
            <a:prstGeom prst="roundRect">
              <a:avLst>
                <a:gd name="adj" fmla="val 50000"/>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19"/>
            <p:cNvSpPr txBox="1"/>
            <p:nvPr/>
          </p:nvSpPr>
          <p:spPr>
            <a:xfrm>
              <a:off x="5326614" y="4324968"/>
              <a:ext cx="673754" cy="36907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1043608" y="1276845"/>
            <a:ext cx="1618841" cy="1647000"/>
            <a:chOff x="471707" y="1675770"/>
            <a:chExt cx="2158455" cy="2196000"/>
          </a:xfrm>
          <a:pattFill prst="dkUpDiag">
            <a:fgClr>
              <a:srgbClr val="FF66CC"/>
            </a:fgClr>
            <a:bgClr>
              <a:srgbClr val="363636"/>
            </a:bgClr>
          </a:pattFill>
        </p:grpSpPr>
        <p:grpSp>
          <p:nvGrpSpPr>
            <p:cNvPr id="23" name="组合 22"/>
            <p:cNvGrpSpPr>
              <a:grpSpLocks noChangeAspect="1"/>
            </p:cNvGrpSpPr>
            <p:nvPr/>
          </p:nvGrpSpPr>
          <p:grpSpPr>
            <a:xfrm>
              <a:off x="471707" y="1675770"/>
              <a:ext cx="2158455" cy="2196000"/>
              <a:chOff x="5397500" y="5734050"/>
              <a:chExt cx="365125" cy="371476"/>
            </a:xfrm>
            <a:grpFill/>
          </p:grpSpPr>
          <p:sp>
            <p:nvSpPr>
              <p:cNvPr id="27"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a:grpSpLocks noChangeAspect="1"/>
            </p:cNvGrpSpPr>
            <p:nvPr/>
          </p:nvGrpSpPr>
          <p:grpSpPr>
            <a:xfrm>
              <a:off x="1735995" y="2108076"/>
              <a:ext cx="462003" cy="468000"/>
              <a:chOff x="2665061" y="4979202"/>
              <a:chExt cx="284308" cy="288000"/>
            </a:xfrm>
            <a:grpFill/>
          </p:grpSpPr>
          <p:sp>
            <p:nvSpPr>
              <p:cNvPr id="25"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0" name="组合 29"/>
          <p:cNvGrpSpPr/>
          <p:nvPr/>
        </p:nvGrpSpPr>
        <p:grpSpPr>
          <a:xfrm>
            <a:off x="1051165" y="2937369"/>
            <a:ext cx="1618841" cy="1647000"/>
            <a:chOff x="478903" y="4355475"/>
            <a:chExt cx="2158455" cy="2196000"/>
          </a:xfrm>
          <a:pattFill prst="dkUpDiag">
            <a:fgClr>
              <a:srgbClr val="0092C3"/>
            </a:fgClr>
            <a:bgClr>
              <a:srgbClr val="363636"/>
            </a:bgClr>
          </a:pattFill>
        </p:grpSpPr>
        <p:grpSp>
          <p:nvGrpSpPr>
            <p:cNvPr id="31" name="组合 30"/>
            <p:cNvGrpSpPr>
              <a:grpSpLocks noChangeAspect="1"/>
            </p:cNvGrpSpPr>
            <p:nvPr/>
          </p:nvGrpSpPr>
          <p:grpSpPr>
            <a:xfrm>
              <a:off x="1795203" y="4733013"/>
              <a:ext cx="366333" cy="576000"/>
              <a:chOff x="2257888" y="5547128"/>
              <a:chExt cx="137373" cy="216000"/>
            </a:xfrm>
            <a:grpFill/>
          </p:grpSpPr>
          <p:sp>
            <p:nvSpPr>
              <p:cNvPr id="36"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2" name="组合 31"/>
            <p:cNvGrpSpPr>
              <a:grpSpLocks noChangeAspect="1"/>
            </p:cNvGrpSpPr>
            <p:nvPr/>
          </p:nvGrpSpPr>
          <p:grpSpPr>
            <a:xfrm>
              <a:off x="478903" y="4355475"/>
              <a:ext cx="2158455" cy="2196000"/>
              <a:chOff x="5397500" y="5734050"/>
              <a:chExt cx="365125" cy="371476"/>
            </a:xfrm>
            <a:grpFill/>
          </p:grpSpPr>
          <p:sp>
            <p:nvSpPr>
              <p:cNvPr id="33"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38" name="矩形 37"/>
          <p:cNvSpPr/>
          <p:nvPr/>
        </p:nvSpPr>
        <p:spPr>
          <a:xfrm>
            <a:off x="5398192" y="1301485"/>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9" name="矩形 47"/>
          <p:cNvSpPr>
            <a:spLocks noChangeArrowheads="1"/>
          </p:cNvSpPr>
          <p:nvPr/>
        </p:nvSpPr>
        <p:spPr bwMode="auto">
          <a:xfrm>
            <a:off x="5398194" y="1592709"/>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在此录入上述图表的综合描述说明，在此录入上述图表的综合描述说明，在此录入上述图表的综合描述说明。</a:t>
            </a:r>
          </a:p>
        </p:txBody>
      </p:sp>
      <p:sp>
        <p:nvSpPr>
          <p:cNvPr id="40" name="矩形 39"/>
          <p:cNvSpPr/>
          <p:nvPr/>
        </p:nvSpPr>
        <p:spPr>
          <a:xfrm>
            <a:off x="5398192" y="2444429"/>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41" name="矩形 47"/>
          <p:cNvSpPr>
            <a:spLocks noChangeArrowheads="1"/>
          </p:cNvSpPr>
          <p:nvPr/>
        </p:nvSpPr>
        <p:spPr bwMode="auto">
          <a:xfrm>
            <a:off x="5398194" y="2735652"/>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在此录入上述图表的综合描述说明，在此录入上述图表的综合描述说明，在此录入上述图表的综合描述说明。</a:t>
            </a:r>
          </a:p>
        </p:txBody>
      </p:sp>
      <p:sp>
        <p:nvSpPr>
          <p:cNvPr id="42" name="矩形 41"/>
          <p:cNvSpPr/>
          <p:nvPr/>
        </p:nvSpPr>
        <p:spPr>
          <a:xfrm>
            <a:off x="5398192" y="3587372"/>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43" name="矩形 47"/>
          <p:cNvSpPr>
            <a:spLocks noChangeArrowheads="1"/>
          </p:cNvSpPr>
          <p:nvPr/>
        </p:nvSpPr>
        <p:spPr bwMode="auto">
          <a:xfrm>
            <a:off x="5398194" y="3878595"/>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在此录入上述图表的综合描述说明，在此录入上述图表的综合描述说明，在此录入上述图表的描述说明。</a:t>
            </a:r>
          </a:p>
        </p:txBody>
      </p:sp>
      <p:sp>
        <p:nvSpPr>
          <p:cNvPr id="44" name="矩形 43"/>
          <p:cNvSpPr/>
          <p:nvPr/>
        </p:nvSpPr>
        <p:spPr>
          <a:xfrm>
            <a:off x="2587232" y="1203598"/>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45" name="矩形 47"/>
          <p:cNvSpPr>
            <a:spLocks noChangeArrowheads="1"/>
          </p:cNvSpPr>
          <p:nvPr/>
        </p:nvSpPr>
        <p:spPr bwMode="auto">
          <a:xfrm>
            <a:off x="2575411" y="2090153"/>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bg1"/>
                </a:solidFill>
                <a:sym typeface="微软雅黑" pitchFamily="34" charset="-122"/>
              </a:rPr>
              <a:t>在此录入上述图表的描述说明，在此录入上述图表的描述说明。</a:t>
            </a:r>
          </a:p>
        </p:txBody>
      </p:sp>
      <p:sp>
        <p:nvSpPr>
          <p:cNvPr id="46" name="矩形 45"/>
          <p:cNvSpPr/>
          <p:nvPr/>
        </p:nvSpPr>
        <p:spPr>
          <a:xfrm>
            <a:off x="2587232" y="2857633"/>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47" name="矩形 47"/>
          <p:cNvSpPr>
            <a:spLocks noChangeArrowheads="1"/>
          </p:cNvSpPr>
          <p:nvPr/>
        </p:nvSpPr>
        <p:spPr bwMode="auto">
          <a:xfrm>
            <a:off x="2575411" y="3732365"/>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bg1"/>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67334530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p:cTn id="11" dur="350" fill="hold"/>
                                        <p:tgtEl>
                                          <p:spTgt spid="22"/>
                                        </p:tgtEl>
                                        <p:attrNameLst>
                                          <p:attrName>ppt_w</p:attrName>
                                        </p:attrNameLst>
                                      </p:cBhvr>
                                      <p:tavLst>
                                        <p:tav tm="0">
                                          <p:val>
                                            <p:fltVal val="0"/>
                                          </p:val>
                                        </p:tav>
                                        <p:tav tm="100000">
                                          <p:val>
                                            <p:strVal val="#ppt_w"/>
                                          </p:val>
                                        </p:tav>
                                      </p:tavLst>
                                    </p:anim>
                                    <p:anim calcmode="lin" valueType="num">
                                      <p:cBhvr>
                                        <p:cTn id="12" dur="350" fill="hold"/>
                                        <p:tgtEl>
                                          <p:spTgt spid="22"/>
                                        </p:tgtEl>
                                        <p:attrNameLst>
                                          <p:attrName>ppt_h</p:attrName>
                                        </p:attrNameLst>
                                      </p:cBhvr>
                                      <p:tavLst>
                                        <p:tav tm="0">
                                          <p:val>
                                            <p:fltVal val="0"/>
                                          </p:val>
                                        </p:tav>
                                        <p:tav tm="100000">
                                          <p:val>
                                            <p:strVal val="#ppt_h"/>
                                          </p:val>
                                        </p:tav>
                                      </p:tavLst>
                                    </p:anim>
                                    <p:animEffect transition="in" filter="fade">
                                      <p:cBhvr>
                                        <p:cTn id="13" dur="350"/>
                                        <p:tgtEl>
                                          <p:spTgt spid="22"/>
                                        </p:tgtEl>
                                      </p:cBhvr>
                                    </p:animEffect>
                                  </p:childTnLst>
                                </p:cTn>
                              </p:par>
                              <p:par>
                                <p:cTn id="14" presetID="22" presetClass="entr" presetSubtype="8" fill="hold" nodeType="withEffect">
                                  <p:stCondLst>
                                    <p:cond delay="10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nodeType="withEffect">
                                  <p:stCondLst>
                                    <p:cond delay="19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4" fill="hold" grpId="0" nodeType="withEffect">
                                  <p:stCondLst>
                                    <p:cond delay="2750"/>
                                  </p:stCondLst>
                                  <p:childTnLst>
                                    <p:set>
                                      <p:cBhvr>
                                        <p:cTn id="21" dur="1" fill="hold">
                                          <p:stCondLst>
                                            <p:cond delay="0"/>
                                          </p:stCondLst>
                                        </p:cTn>
                                        <p:tgtEl>
                                          <p:spTgt spid="44"/>
                                        </p:tgtEl>
                                        <p:attrNameLst>
                                          <p:attrName>style.visibility</p:attrName>
                                        </p:attrNameLst>
                                      </p:cBhvr>
                                      <p:to>
                                        <p:strVal val="visible"/>
                                      </p:to>
                                    </p:set>
                                    <p:animEffect transition="in" filter="wipe(down)">
                                      <p:cBhvr>
                                        <p:cTn id="22" dur="500"/>
                                        <p:tgtEl>
                                          <p:spTgt spid="44"/>
                                        </p:tgtEl>
                                      </p:cBhvr>
                                    </p:animEffect>
                                  </p:childTnLst>
                                </p:cTn>
                              </p:par>
                              <p:par>
                                <p:cTn id="23" presetID="22" presetClass="entr" presetSubtype="1" fill="hold" grpId="0" nodeType="withEffect">
                                  <p:stCondLst>
                                    <p:cond delay="2750"/>
                                  </p:stCondLst>
                                  <p:childTnLst>
                                    <p:set>
                                      <p:cBhvr>
                                        <p:cTn id="24" dur="1" fill="hold">
                                          <p:stCondLst>
                                            <p:cond delay="0"/>
                                          </p:stCondLst>
                                        </p:cTn>
                                        <p:tgtEl>
                                          <p:spTgt spid="45"/>
                                        </p:tgtEl>
                                        <p:attrNameLst>
                                          <p:attrName>style.visibility</p:attrName>
                                        </p:attrNameLst>
                                      </p:cBhvr>
                                      <p:to>
                                        <p:strVal val="visible"/>
                                      </p:to>
                                    </p:set>
                                    <p:animEffect transition="in" filter="wipe(up)">
                                      <p:cBhvr>
                                        <p:cTn id="25" dur="500"/>
                                        <p:tgtEl>
                                          <p:spTgt spid="45"/>
                                        </p:tgtEl>
                                      </p:cBhvr>
                                    </p:animEffect>
                                  </p:childTnLst>
                                </p:cTn>
                              </p:par>
                              <p:par>
                                <p:cTn id="26" presetID="53" presetClass="entr" presetSubtype="16" fill="hold" nodeType="withEffect">
                                  <p:stCondLst>
                                    <p:cond delay="3500"/>
                                  </p:stCondLst>
                                  <p:childTnLst>
                                    <p:set>
                                      <p:cBhvr>
                                        <p:cTn id="27" dur="1" fill="hold">
                                          <p:stCondLst>
                                            <p:cond delay="0"/>
                                          </p:stCondLst>
                                        </p:cTn>
                                        <p:tgtEl>
                                          <p:spTgt spid="30"/>
                                        </p:tgtEl>
                                        <p:attrNameLst>
                                          <p:attrName>style.visibility</p:attrName>
                                        </p:attrNameLst>
                                      </p:cBhvr>
                                      <p:to>
                                        <p:strVal val="visible"/>
                                      </p:to>
                                    </p:set>
                                    <p:anim calcmode="lin" valueType="num">
                                      <p:cBhvr>
                                        <p:cTn id="28" dur="350" fill="hold"/>
                                        <p:tgtEl>
                                          <p:spTgt spid="30"/>
                                        </p:tgtEl>
                                        <p:attrNameLst>
                                          <p:attrName>ppt_w</p:attrName>
                                        </p:attrNameLst>
                                      </p:cBhvr>
                                      <p:tavLst>
                                        <p:tav tm="0">
                                          <p:val>
                                            <p:fltVal val="0"/>
                                          </p:val>
                                        </p:tav>
                                        <p:tav tm="100000">
                                          <p:val>
                                            <p:strVal val="#ppt_w"/>
                                          </p:val>
                                        </p:tav>
                                      </p:tavLst>
                                    </p:anim>
                                    <p:anim calcmode="lin" valueType="num">
                                      <p:cBhvr>
                                        <p:cTn id="29" dur="350" fill="hold"/>
                                        <p:tgtEl>
                                          <p:spTgt spid="30"/>
                                        </p:tgtEl>
                                        <p:attrNameLst>
                                          <p:attrName>ppt_h</p:attrName>
                                        </p:attrNameLst>
                                      </p:cBhvr>
                                      <p:tavLst>
                                        <p:tav tm="0">
                                          <p:val>
                                            <p:fltVal val="0"/>
                                          </p:val>
                                        </p:tav>
                                        <p:tav tm="100000">
                                          <p:val>
                                            <p:strVal val="#ppt_h"/>
                                          </p:val>
                                        </p:tav>
                                      </p:tavLst>
                                    </p:anim>
                                    <p:animEffect transition="in" filter="fade">
                                      <p:cBhvr>
                                        <p:cTn id="30" dur="350"/>
                                        <p:tgtEl>
                                          <p:spTgt spid="30"/>
                                        </p:tgtEl>
                                      </p:cBhvr>
                                    </p:animEffect>
                                  </p:childTnLst>
                                </p:cTn>
                              </p:par>
                              <p:par>
                                <p:cTn id="31" presetID="22" presetClass="entr" presetSubtype="8" fill="hold" nodeType="withEffect">
                                  <p:stCondLst>
                                    <p:cond delay="420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par>
                                <p:cTn id="34" presetID="22" presetClass="entr" presetSubtype="8" fill="hold" nodeType="withEffect">
                                  <p:stCondLst>
                                    <p:cond delay="510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4" fill="hold" grpId="0" nodeType="withEffect">
                                  <p:stCondLst>
                                    <p:cond delay="6000"/>
                                  </p:stCondLst>
                                  <p:childTnLst>
                                    <p:set>
                                      <p:cBhvr>
                                        <p:cTn id="38" dur="1" fill="hold">
                                          <p:stCondLst>
                                            <p:cond delay="0"/>
                                          </p:stCondLst>
                                        </p:cTn>
                                        <p:tgtEl>
                                          <p:spTgt spid="46"/>
                                        </p:tgtEl>
                                        <p:attrNameLst>
                                          <p:attrName>style.visibility</p:attrName>
                                        </p:attrNameLst>
                                      </p:cBhvr>
                                      <p:to>
                                        <p:strVal val="visible"/>
                                      </p:to>
                                    </p:set>
                                    <p:animEffect transition="in" filter="wipe(down)">
                                      <p:cBhvr>
                                        <p:cTn id="39" dur="500"/>
                                        <p:tgtEl>
                                          <p:spTgt spid="46"/>
                                        </p:tgtEl>
                                      </p:cBhvr>
                                    </p:animEffect>
                                  </p:childTnLst>
                                </p:cTn>
                              </p:par>
                              <p:par>
                                <p:cTn id="40" presetID="22" presetClass="entr" presetSubtype="1" fill="hold" grpId="0" nodeType="withEffect">
                                  <p:stCondLst>
                                    <p:cond delay="6000"/>
                                  </p:stCondLst>
                                  <p:childTnLst>
                                    <p:set>
                                      <p:cBhvr>
                                        <p:cTn id="41" dur="1" fill="hold">
                                          <p:stCondLst>
                                            <p:cond delay="0"/>
                                          </p:stCondLst>
                                        </p:cTn>
                                        <p:tgtEl>
                                          <p:spTgt spid="47"/>
                                        </p:tgtEl>
                                        <p:attrNameLst>
                                          <p:attrName>style.visibility</p:attrName>
                                        </p:attrNameLst>
                                      </p:cBhvr>
                                      <p:to>
                                        <p:strVal val="visible"/>
                                      </p:to>
                                    </p:set>
                                    <p:animEffect transition="in" filter="wipe(up)">
                                      <p:cBhvr>
                                        <p:cTn id="42" dur="500"/>
                                        <p:tgtEl>
                                          <p:spTgt spid="47"/>
                                        </p:tgtEl>
                                      </p:cBhvr>
                                    </p:animEffect>
                                  </p:childTnLst>
                                </p:cTn>
                              </p:par>
                              <p:par>
                                <p:cTn id="43" presetID="16" presetClass="entr" presetSubtype="26" fill="hold" nodeType="withEffect">
                                  <p:stCondLst>
                                    <p:cond delay="6700"/>
                                  </p:stCondLst>
                                  <p:childTnLst>
                                    <p:set>
                                      <p:cBhvr>
                                        <p:cTn id="44" dur="1" fill="hold">
                                          <p:stCondLst>
                                            <p:cond delay="0"/>
                                          </p:stCondLst>
                                        </p:cTn>
                                        <p:tgtEl>
                                          <p:spTgt spid="3"/>
                                        </p:tgtEl>
                                        <p:attrNameLst>
                                          <p:attrName>style.visibility</p:attrName>
                                        </p:attrNameLst>
                                      </p:cBhvr>
                                      <p:to>
                                        <p:strVal val="visible"/>
                                      </p:to>
                                    </p:set>
                                    <p:animEffect transition="in" filter="barn(inHorizontal)">
                                      <p:cBhvr>
                                        <p:cTn id="45" dur="250"/>
                                        <p:tgtEl>
                                          <p:spTgt spid="3"/>
                                        </p:tgtEl>
                                      </p:cBhvr>
                                    </p:animEffect>
                                  </p:childTnLst>
                                </p:cTn>
                              </p:par>
                            </p:childTnLst>
                          </p:cTn>
                        </p:par>
                        <p:par>
                          <p:cTn id="46" fill="hold">
                            <p:stCondLst>
                              <p:cond delay="7450"/>
                            </p:stCondLst>
                            <p:childTnLst>
                              <p:par>
                                <p:cTn id="47" presetID="10"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childTnLst>
                          </p:cTn>
                        </p:par>
                        <p:par>
                          <p:cTn id="53" fill="hold">
                            <p:stCondLst>
                              <p:cond delay="7950"/>
                            </p:stCondLst>
                            <p:childTnLst>
                              <p:par>
                                <p:cTn id="54" presetID="10" presetClass="entr" presetSubtype="0" fill="hold" grpId="0" nodeType="afterEffect">
                                  <p:stCondLst>
                                    <p:cond delay="50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500"/>
                                        <p:tgtEl>
                                          <p:spTgt spid="4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par>
                          <p:cTn id="60" fill="hold">
                            <p:stCondLst>
                              <p:cond delay="8950"/>
                            </p:stCondLst>
                            <p:childTnLst>
                              <p:par>
                                <p:cTn id="61" presetID="10" presetClass="entr" presetSubtype="0" fill="hold" grpId="0" nodeType="afterEffect">
                                  <p:stCondLst>
                                    <p:cond delay="50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p:bldP spid="39" grpId="0"/>
      <p:bldP spid="40" grpId="0"/>
      <p:bldP spid="41" grpId="0"/>
      <p:bldP spid="42" grpId="0"/>
      <p:bldP spid="43" grpId="0"/>
      <p:bldP spid="44" grpId="0"/>
      <p:bldP spid="45" grpId="0"/>
      <p:bldP spid="46"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矩形 2"/>
          <p:cNvSpPr/>
          <p:nvPr/>
        </p:nvSpPr>
        <p:spPr>
          <a:xfrm>
            <a:off x="1403648" y="1563638"/>
            <a:ext cx="850848" cy="850848"/>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4" name="矩形 3"/>
          <p:cNvSpPr/>
          <p:nvPr/>
        </p:nvSpPr>
        <p:spPr>
          <a:xfrm>
            <a:off x="2320929" y="1563638"/>
            <a:ext cx="850848" cy="850848"/>
          </a:xfrm>
          <a:prstGeom prst="rect">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5" name="矩形 4"/>
          <p:cNvSpPr/>
          <p:nvPr/>
        </p:nvSpPr>
        <p:spPr>
          <a:xfrm>
            <a:off x="3238210" y="1563638"/>
            <a:ext cx="850848" cy="8508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6" name="矩形 5"/>
          <p:cNvSpPr/>
          <p:nvPr/>
        </p:nvSpPr>
        <p:spPr>
          <a:xfrm>
            <a:off x="1403648" y="2473554"/>
            <a:ext cx="850848" cy="850848"/>
          </a:xfrm>
          <a:prstGeom prst="rect">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7" name="矩形 6"/>
          <p:cNvSpPr/>
          <p:nvPr/>
        </p:nvSpPr>
        <p:spPr>
          <a:xfrm>
            <a:off x="2320929" y="2473554"/>
            <a:ext cx="850848" cy="850848"/>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8" name="矩形 7"/>
          <p:cNvSpPr/>
          <p:nvPr/>
        </p:nvSpPr>
        <p:spPr>
          <a:xfrm>
            <a:off x="3238210" y="2473554"/>
            <a:ext cx="850848" cy="850848"/>
          </a:xfrm>
          <a:prstGeom prst="rect">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9" name="矩形 8"/>
          <p:cNvSpPr/>
          <p:nvPr/>
        </p:nvSpPr>
        <p:spPr>
          <a:xfrm>
            <a:off x="1403648" y="3383470"/>
            <a:ext cx="850848" cy="850848"/>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0" name="矩形 9"/>
          <p:cNvSpPr/>
          <p:nvPr/>
        </p:nvSpPr>
        <p:spPr>
          <a:xfrm>
            <a:off x="2320929" y="3383470"/>
            <a:ext cx="850848" cy="850848"/>
          </a:xfrm>
          <a:prstGeom prst="rect">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1" name="矩形 10"/>
          <p:cNvSpPr/>
          <p:nvPr/>
        </p:nvSpPr>
        <p:spPr>
          <a:xfrm>
            <a:off x="3238210" y="3383470"/>
            <a:ext cx="850848" cy="850848"/>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2" name="矩形 11"/>
          <p:cNvSpPr/>
          <p:nvPr/>
        </p:nvSpPr>
        <p:spPr>
          <a:xfrm>
            <a:off x="1403648" y="1563638"/>
            <a:ext cx="850848" cy="850848"/>
          </a:xfrm>
          <a:prstGeom prst="rect">
            <a:avLst/>
          </a:prstGeom>
          <a:blipFill>
            <a:blip r:embed="rId2"/>
            <a:srcRect/>
            <a:stretch>
              <a:fillRect l="-86745" r="-3698" b="-71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3" name="矩形 12"/>
          <p:cNvSpPr/>
          <p:nvPr/>
        </p:nvSpPr>
        <p:spPr>
          <a:xfrm>
            <a:off x="2320929" y="2473554"/>
            <a:ext cx="850848" cy="850848"/>
          </a:xfrm>
          <a:prstGeom prst="rect">
            <a:avLst/>
          </a:prstGeom>
          <a:blipFill>
            <a:blip r:embed="rId3"/>
            <a:srcRect/>
            <a:stretch>
              <a:fillRect l="-1" t="-27169" r="-14508" b="-98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4" name="矩形 13"/>
          <p:cNvSpPr/>
          <p:nvPr/>
        </p:nvSpPr>
        <p:spPr>
          <a:xfrm>
            <a:off x="3238210" y="1563638"/>
            <a:ext cx="850848" cy="850848"/>
          </a:xfrm>
          <a:prstGeom prst="rect">
            <a:avLst/>
          </a:prstGeom>
          <a:blipFill>
            <a:blip r:embed="rId4"/>
            <a:srcRect/>
            <a:stretch>
              <a:fillRect l="-15781" r="-27531" b="-45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5" name="矩形 14"/>
          <p:cNvSpPr/>
          <p:nvPr/>
        </p:nvSpPr>
        <p:spPr>
          <a:xfrm>
            <a:off x="3238210" y="3383470"/>
            <a:ext cx="850848" cy="850848"/>
          </a:xfrm>
          <a:prstGeom prst="rect">
            <a:avLst/>
          </a:prstGeom>
          <a:blipFill>
            <a:blip r:embed="rId5"/>
            <a:srcRect/>
            <a:stretch>
              <a:fillRect l="-35634" r="-30125" b="-34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6" name="矩形 15"/>
          <p:cNvSpPr/>
          <p:nvPr/>
        </p:nvSpPr>
        <p:spPr>
          <a:xfrm>
            <a:off x="1403648" y="3383470"/>
            <a:ext cx="850848" cy="850848"/>
          </a:xfrm>
          <a:prstGeom prst="rect">
            <a:avLst/>
          </a:prstGeom>
          <a:blipFill>
            <a:blip r:embed="rId6"/>
            <a:srcRect/>
            <a:stretch>
              <a:fillRect l="-27581" t="-1" r="-20914" b="-4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7" name="线形标注 2(带强调线) 2"/>
          <p:cNvSpPr>
            <a:spLocks/>
          </p:cNvSpPr>
          <p:nvPr/>
        </p:nvSpPr>
        <p:spPr bwMode="auto">
          <a:xfrm>
            <a:off x="4840790" y="1608758"/>
            <a:ext cx="3145172" cy="428210"/>
          </a:xfrm>
          <a:prstGeom prst="accentCallout2">
            <a:avLst>
              <a:gd name="adj1" fmla="val 21366"/>
              <a:gd name="adj2" fmla="val -1991"/>
              <a:gd name="adj3" fmla="val 18745"/>
              <a:gd name="adj4" fmla="val -80296"/>
              <a:gd name="adj5" fmla="val 66369"/>
              <a:gd name="adj6" fmla="val -86411"/>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8" name="线形标注 2(带强调线) 3"/>
          <p:cNvSpPr>
            <a:spLocks/>
          </p:cNvSpPr>
          <p:nvPr/>
        </p:nvSpPr>
        <p:spPr bwMode="auto">
          <a:xfrm>
            <a:off x="4840791" y="2147650"/>
            <a:ext cx="3145171" cy="429610"/>
          </a:xfrm>
          <a:prstGeom prst="accentCallout2">
            <a:avLst>
              <a:gd name="adj1" fmla="val 21366"/>
              <a:gd name="adj2" fmla="val -1991"/>
              <a:gd name="adj3" fmla="val 20681"/>
              <a:gd name="adj4" fmla="val -22926"/>
              <a:gd name="adj5" fmla="val -57167"/>
              <a:gd name="adj6" fmla="val -31815"/>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9" name="线形标注 2(带强调线) 4"/>
          <p:cNvSpPr>
            <a:spLocks/>
          </p:cNvSpPr>
          <p:nvPr/>
        </p:nvSpPr>
        <p:spPr bwMode="auto">
          <a:xfrm>
            <a:off x="4840791" y="2680064"/>
            <a:ext cx="3145171" cy="429610"/>
          </a:xfrm>
          <a:prstGeom prst="accentCallout2">
            <a:avLst>
              <a:gd name="adj1" fmla="val 21366"/>
              <a:gd name="adj2" fmla="val -1991"/>
              <a:gd name="adj3" fmla="val 22171"/>
              <a:gd name="adj4" fmla="val -43032"/>
              <a:gd name="adj5" fmla="val 22153"/>
              <a:gd name="adj6" fmla="val -59153"/>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0" name="线形标注 2(带强调线) 5"/>
          <p:cNvSpPr>
            <a:spLocks/>
          </p:cNvSpPr>
          <p:nvPr/>
        </p:nvSpPr>
        <p:spPr bwMode="auto">
          <a:xfrm>
            <a:off x="4840790" y="3220253"/>
            <a:ext cx="3145172" cy="428210"/>
          </a:xfrm>
          <a:prstGeom prst="accentCallout2">
            <a:avLst>
              <a:gd name="adj1" fmla="val 48468"/>
              <a:gd name="adj2" fmla="val -1968"/>
              <a:gd name="adj3" fmla="val 47782"/>
              <a:gd name="adj4" fmla="val -82347"/>
              <a:gd name="adj5" fmla="val 82199"/>
              <a:gd name="adj6" fmla="val -85088"/>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1" name="线形标注 2(带强调线) 6"/>
          <p:cNvSpPr>
            <a:spLocks/>
          </p:cNvSpPr>
          <p:nvPr/>
        </p:nvSpPr>
        <p:spPr bwMode="auto">
          <a:xfrm>
            <a:off x="4840793" y="3759148"/>
            <a:ext cx="3145171" cy="429610"/>
          </a:xfrm>
          <a:prstGeom prst="accentCallout2">
            <a:avLst>
              <a:gd name="adj1" fmla="val 21366"/>
              <a:gd name="adj2" fmla="val -1991"/>
              <a:gd name="adj3" fmla="val 22616"/>
              <a:gd name="adj4" fmla="val -23181"/>
              <a:gd name="adj5" fmla="val -39750"/>
              <a:gd name="adj6" fmla="val -31556"/>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281907593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528" fill="hold" grpId="0" nodeType="after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p:cTn id="11" dur="300" fill="hold"/>
                                        <p:tgtEl>
                                          <p:spTgt spid="3"/>
                                        </p:tgtEl>
                                        <p:attrNameLst>
                                          <p:attrName>ppt_w</p:attrName>
                                        </p:attrNameLst>
                                      </p:cBhvr>
                                      <p:tavLst>
                                        <p:tav tm="0">
                                          <p:val>
                                            <p:fltVal val="0"/>
                                          </p:val>
                                        </p:tav>
                                        <p:tav tm="100000">
                                          <p:val>
                                            <p:strVal val="#ppt_w"/>
                                          </p:val>
                                        </p:tav>
                                      </p:tavLst>
                                    </p:anim>
                                    <p:anim calcmode="lin" valueType="num">
                                      <p:cBhvr>
                                        <p:cTn id="12" dur="300" fill="hold"/>
                                        <p:tgtEl>
                                          <p:spTgt spid="3"/>
                                        </p:tgtEl>
                                        <p:attrNameLst>
                                          <p:attrName>ppt_h</p:attrName>
                                        </p:attrNameLst>
                                      </p:cBhvr>
                                      <p:tavLst>
                                        <p:tav tm="0">
                                          <p:val>
                                            <p:fltVal val="0"/>
                                          </p:val>
                                        </p:tav>
                                        <p:tav tm="100000">
                                          <p:val>
                                            <p:strVal val="#ppt_h"/>
                                          </p:val>
                                        </p:tav>
                                      </p:tavLst>
                                    </p:anim>
                                    <p:anim calcmode="lin" valueType="num">
                                      <p:cBhvr>
                                        <p:cTn id="13" dur="300" fill="hold"/>
                                        <p:tgtEl>
                                          <p:spTgt spid="3"/>
                                        </p:tgtEl>
                                        <p:attrNameLst>
                                          <p:attrName>ppt_x</p:attrName>
                                        </p:attrNameLst>
                                      </p:cBhvr>
                                      <p:tavLst>
                                        <p:tav tm="0">
                                          <p:val>
                                            <p:fltVal val="0.5"/>
                                          </p:val>
                                        </p:tav>
                                        <p:tav tm="100000">
                                          <p:val>
                                            <p:strVal val="#ppt_x"/>
                                          </p:val>
                                        </p:tav>
                                      </p:tavLst>
                                    </p:anim>
                                    <p:anim calcmode="lin" valueType="num">
                                      <p:cBhvr>
                                        <p:cTn id="14" dur="300" fill="hold"/>
                                        <p:tgtEl>
                                          <p:spTgt spid="3"/>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400"/>
                                  </p:stCondLst>
                                  <p:childTnLst>
                                    <p:animEffect transition="out" filter="fade">
                                      <p:cBhvr>
                                        <p:cTn id="16" dur="300" tmFilter="0, 0; .2, .5; .8, .5; 1, 0"/>
                                        <p:tgtEl>
                                          <p:spTgt spid="3"/>
                                        </p:tgtEl>
                                      </p:cBhvr>
                                    </p:animEffect>
                                    <p:animScale>
                                      <p:cBhvr>
                                        <p:cTn id="17" dur="150" autoRev="1" fill="hold"/>
                                        <p:tgtEl>
                                          <p:spTgt spid="3"/>
                                        </p:tgtEl>
                                      </p:cBhvr>
                                      <p:by x="105000" y="105000"/>
                                    </p:animScale>
                                  </p:childTnLst>
                                </p:cTn>
                              </p:par>
                              <p:par>
                                <p:cTn id="18" presetID="23" presetClass="entr" presetSubtype="528" fill="hold" grpId="0" nodeType="withEffect">
                                  <p:stCondLst>
                                    <p:cond delay="20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 calcmode="lin" valueType="num">
                                      <p:cBhvr>
                                        <p:cTn id="22" dur="300" fill="hold"/>
                                        <p:tgtEl>
                                          <p:spTgt spid="4"/>
                                        </p:tgtEl>
                                        <p:attrNameLst>
                                          <p:attrName>ppt_x</p:attrName>
                                        </p:attrNameLst>
                                      </p:cBhvr>
                                      <p:tavLst>
                                        <p:tav tm="0">
                                          <p:val>
                                            <p:fltVal val="0.5"/>
                                          </p:val>
                                        </p:tav>
                                        <p:tav tm="100000">
                                          <p:val>
                                            <p:strVal val="#ppt_x"/>
                                          </p:val>
                                        </p:tav>
                                      </p:tavLst>
                                    </p:anim>
                                    <p:anim calcmode="lin" valueType="num">
                                      <p:cBhvr>
                                        <p:cTn id="23" dur="300" fill="hold"/>
                                        <p:tgtEl>
                                          <p:spTgt spid="4"/>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500"/>
                                  </p:stCondLst>
                                  <p:childTnLst>
                                    <p:animEffect transition="out" filter="fade">
                                      <p:cBhvr>
                                        <p:cTn id="25" dur="300" tmFilter="0, 0; .2, .5; .8, .5; 1, 0"/>
                                        <p:tgtEl>
                                          <p:spTgt spid="4"/>
                                        </p:tgtEl>
                                      </p:cBhvr>
                                    </p:animEffect>
                                    <p:animScale>
                                      <p:cBhvr>
                                        <p:cTn id="26" dur="150" autoRev="1" fill="hold"/>
                                        <p:tgtEl>
                                          <p:spTgt spid="4"/>
                                        </p:tgtEl>
                                      </p:cBhvr>
                                      <p:by x="105000" y="105000"/>
                                    </p:animScale>
                                  </p:childTnLst>
                                </p:cTn>
                              </p:par>
                              <p:par>
                                <p:cTn id="27" presetID="23" presetClass="entr" presetSubtype="528" fill="hold" grpId="0" nodeType="withEffect">
                                  <p:stCondLst>
                                    <p:cond delay="300"/>
                                  </p:stCondLst>
                                  <p:childTnLst>
                                    <p:set>
                                      <p:cBhvr>
                                        <p:cTn id="28" dur="1" fill="hold">
                                          <p:stCondLst>
                                            <p:cond delay="0"/>
                                          </p:stCondLst>
                                        </p:cTn>
                                        <p:tgtEl>
                                          <p:spTgt spid="5"/>
                                        </p:tgtEl>
                                        <p:attrNameLst>
                                          <p:attrName>style.visibility</p:attrName>
                                        </p:attrNameLst>
                                      </p:cBhvr>
                                      <p:to>
                                        <p:strVal val="visible"/>
                                      </p:to>
                                    </p:set>
                                    <p:anim calcmode="lin" valueType="num">
                                      <p:cBhvr>
                                        <p:cTn id="29" dur="300" fill="hold"/>
                                        <p:tgtEl>
                                          <p:spTgt spid="5"/>
                                        </p:tgtEl>
                                        <p:attrNameLst>
                                          <p:attrName>ppt_w</p:attrName>
                                        </p:attrNameLst>
                                      </p:cBhvr>
                                      <p:tavLst>
                                        <p:tav tm="0">
                                          <p:val>
                                            <p:fltVal val="0"/>
                                          </p:val>
                                        </p:tav>
                                        <p:tav tm="100000">
                                          <p:val>
                                            <p:strVal val="#ppt_w"/>
                                          </p:val>
                                        </p:tav>
                                      </p:tavLst>
                                    </p:anim>
                                    <p:anim calcmode="lin" valueType="num">
                                      <p:cBhvr>
                                        <p:cTn id="30" dur="300" fill="hold"/>
                                        <p:tgtEl>
                                          <p:spTgt spid="5"/>
                                        </p:tgtEl>
                                        <p:attrNameLst>
                                          <p:attrName>ppt_h</p:attrName>
                                        </p:attrNameLst>
                                      </p:cBhvr>
                                      <p:tavLst>
                                        <p:tav tm="0">
                                          <p:val>
                                            <p:fltVal val="0"/>
                                          </p:val>
                                        </p:tav>
                                        <p:tav tm="100000">
                                          <p:val>
                                            <p:strVal val="#ppt_h"/>
                                          </p:val>
                                        </p:tav>
                                      </p:tavLst>
                                    </p:anim>
                                    <p:anim calcmode="lin" valueType="num">
                                      <p:cBhvr>
                                        <p:cTn id="31" dur="300" fill="hold"/>
                                        <p:tgtEl>
                                          <p:spTgt spid="5"/>
                                        </p:tgtEl>
                                        <p:attrNameLst>
                                          <p:attrName>ppt_x</p:attrName>
                                        </p:attrNameLst>
                                      </p:cBhvr>
                                      <p:tavLst>
                                        <p:tav tm="0">
                                          <p:val>
                                            <p:fltVal val="0.5"/>
                                          </p:val>
                                        </p:tav>
                                        <p:tav tm="100000">
                                          <p:val>
                                            <p:strVal val="#ppt_x"/>
                                          </p:val>
                                        </p:tav>
                                      </p:tavLst>
                                    </p:anim>
                                    <p:anim calcmode="lin" valueType="num">
                                      <p:cBhvr>
                                        <p:cTn id="32" dur="300" fill="hold"/>
                                        <p:tgtEl>
                                          <p:spTgt spid="5"/>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600"/>
                                  </p:stCondLst>
                                  <p:childTnLst>
                                    <p:animEffect transition="out" filter="fade">
                                      <p:cBhvr>
                                        <p:cTn id="34" dur="300" tmFilter="0, 0; .2, .5; .8, .5; 1, 0"/>
                                        <p:tgtEl>
                                          <p:spTgt spid="5"/>
                                        </p:tgtEl>
                                      </p:cBhvr>
                                    </p:animEffect>
                                    <p:animScale>
                                      <p:cBhvr>
                                        <p:cTn id="35" dur="150" autoRev="1" fill="hold"/>
                                        <p:tgtEl>
                                          <p:spTgt spid="5"/>
                                        </p:tgtEl>
                                      </p:cBhvr>
                                      <p:by x="105000" y="105000"/>
                                    </p:animScale>
                                  </p:childTnLst>
                                </p:cTn>
                              </p:par>
                              <p:par>
                                <p:cTn id="36" presetID="23" presetClass="entr" presetSubtype="528" fill="hold" grpId="0" nodeType="withEffect">
                                  <p:stCondLst>
                                    <p:cond delay="400"/>
                                  </p:stCondLst>
                                  <p:childTnLst>
                                    <p:set>
                                      <p:cBhvr>
                                        <p:cTn id="37" dur="1" fill="hold">
                                          <p:stCondLst>
                                            <p:cond delay="0"/>
                                          </p:stCondLst>
                                        </p:cTn>
                                        <p:tgtEl>
                                          <p:spTgt spid="6"/>
                                        </p:tgtEl>
                                        <p:attrNameLst>
                                          <p:attrName>style.visibility</p:attrName>
                                        </p:attrNameLst>
                                      </p:cBhvr>
                                      <p:to>
                                        <p:strVal val="visible"/>
                                      </p:to>
                                    </p:set>
                                    <p:anim calcmode="lin" valueType="num">
                                      <p:cBhvr>
                                        <p:cTn id="38" dur="300" fill="hold"/>
                                        <p:tgtEl>
                                          <p:spTgt spid="6"/>
                                        </p:tgtEl>
                                        <p:attrNameLst>
                                          <p:attrName>ppt_w</p:attrName>
                                        </p:attrNameLst>
                                      </p:cBhvr>
                                      <p:tavLst>
                                        <p:tav tm="0">
                                          <p:val>
                                            <p:fltVal val="0"/>
                                          </p:val>
                                        </p:tav>
                                        <p:tav tm="100000">
                                          <p:val>
                                            <p:strVal val="#ppt_w"/>
                                          </p:val>
                                        </p:tav>
                                      </p:tavLst>
                                    </p:anim>
                                    <p:anim calcmode="lin" valueType="num">
                                      <p:cBhvr>
                                        <p:cTn id="39" dur="300" fill="hold"/>
                                        <p:tgtEl>
                                          <p:spTgt spid="6"/>
                                        </p:tgtEl>
                                        <p:attrNameLst>
                                          <p:attrName>ppt_h</p:attrName>
                                        </p:attrNameLst>
                                      </p:cBhvr>
                                      <p:tavLst>
                                        <p:tav tm="0">
                                          <p:val>
                                            <p:fltVal val="0"/>
                                          </p:val>
                                        </p:tav>
                                        <p:tav tm="100000">
                                          <p:val>
                                            <p:strVal val="#ppt_h"/>
                                          </p:val>
                                        </p:tav>
                                      </p:tavLst>
                                    </p:anim>
                                    <p:anim calcmode="lin" valueType="num">
                                      <p:cBhvr>
                                        <p:cTn id="40" dur="300" fill="hold"/>
                                        <p:tgtEl>
                                          <p:spTgt spid="6"/>
                                        </p:tgtEl>
                                        <p:attrNameLst>
                                          <p:attrName>ppt_x</p:attrName>
                                        </p:attrNameLst>
                                      </p:cBhvr>
                                      <p:tavLst>
                                        <p:tav tm="0">
                                          <p:val>
                                            <p:fltVal val="0.5"/>
                                          </p:val>
                                        </p:tav>
                                        <p:tav tm="100000">
                                          <p:val>
                                            <p:strVal val="#ppt_x"/>
                                          </p:val>
                                        </p:tav>
                                      </p:tavLst>
                                    </p:anim>
                                    <p:anim calcmode="lin" valueType="num">
                                      <p:cBhvr>
                                        <p:cTn id="41" dur="300" fill="hold"/>
                                        <p:tgtEl>
                                          <p:spTgt spid="6"/>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700"/>
                                  </p:stCondLst>
                                  <p:childTnLst>
                                    <p:animEffect transition="out" filter="fade">
                                      <p:cBhvr>
                                        <p:cTn id="43" dur="300" tmFilter="0, 0; .2, .5; .8, .5; 1, 0"/>
                                        <p:tgtEl>
                                          <p:spTgt spid="6"/>
                                        </p:tgtEl>
                                      </p:cBhvr>
                                    </p:animEffect>
                                    <p:animScale>
                                      <p:cBhvr>
                                        <p:cTn id="44" dur="150" autoRev="1" fill="hold"/>
                                        <p:tgtEl>
                                          <p:spTgt spid="6"/>
                                        </p:tgtEl>
                                      </p:cBhvr>
                                      <p:by x="105000" y="105000"/>
                                    </p:animScale>
                                  </p:childTnLst>
                                </p:cTn>
                              </p:par>
                              <p:par>
                                <p:cTn id="45" presetID="23" presetClass="entr" presetSubtype="528" fill="hold" grpId="0" nodeType="withEffect">
                                  <p:stCondLst>
                                    <p:cond delay="500"/>
                                  </p:stCondLst>
                                  <p:childTnLst>
                                    <p:set>
                                      <p:cBhvr>
                                        <p:cTn id="46" dur="1" fill="hold">
                                          <p:stCondLst>
                                            <p:cond delay="0"/>
                                          </p:stCondLst>
                                        </p:cTn>
                                        <p:tgtEl>
                                          <p:spTgt spid="7"/>
                                        </p:tgtEl>
                                        <p:attrNameLst>
                                          <p:attrName>style.visibility</p:attrName>
                                        </p:attrNameLst>
                                      </p:cBhvr>
                                      <p:to>
                                        <p:strVal val="visible"/>
                                      </p:to>
                                    </p:set>
                                    <p:anim calcmode="lin" valueType="num">
                                      <p:cBhvr>
                                        <p:cTn id="47" dur="300" fill="hold"/>
                                        <p:tgtEl>
                                          <p:spTgt spid="7"/>
                                        </p:tgtEl>
                                        <p:attrNameLst>
                                          <p:attrName>ppt_w</p:attrName>
                                        </p:attrNameLst>
                                      </p:cBhvr>
                                      <p:tavLst>
                                        <p:tav tm="0">
                                          <p:val>
                                            <p:fltVal val="0"/>
                                          </p:val>
                                        </p:tav>
                                        <p:tav tm="100000">
                                          <p:val>
                                            <p:strVal val="#ppt_w"/>
                                          </p:val>
                                        </p:tav>
                                      </p:tavLst>
                                    </p:anim>
                                    <p:anim calcmode="lin" valueType="num">
                                      <p:cBhvr>
                                        <p:cTn id="48" dur="300" fill="hold"/>
                                        <p:tgtEl>
                                          <p:spTgt spid="7"/>
                                        </p:tgtEl>
                                        <p:attrNameLst>
                                          <p:attrName>ppt_h</p:attrName>
                                        </p:attrNameLst>
                                      </p:cBhvr>
                                      <p:tavLst>
                                        <p:tav tm="0">
                                          <p:val>
                                            <p:fltVal val="0"/>
                                          </p:val>
                                        </p:tav>
                                        <p:tav tm="100000">
                                          <p:val>
                                            <p:strVal val="#ppt_h"/>
                                          </p:val>
                                        </p:tav>
                                      </p:tavLst>
                                    </p:anim>
                                    <p:anim calcmode="lin" valueType="num">
                                      <p:cBhvr>
                                        <p:cTn id="49" dur="300" fill="hold"/>
                                        <p:tgtEl>
                                          <p:spTgt spid="7"/>
                                        </p:tgtEl>
                                        <p:attrNameLst>
                                          <p:attrName>ppt_x</p:attrName>
                                        </p:attrNameLst>
                                      </p:cBhvr>
                                      <p:tavLst>
                                        <p:tav tm="0">
                                          <p:val>
                                            <p:fltVal val="0.5"/>
                                          </p:val>
                                        </p:tav>
                                        <p:tav tm="100000">
                                          <p:val>
                                            <p:strVal val="#ppt_x"/>
                                          </p:val>
                                        </p:tav>
                                      </p:tavLst>
                                    </p:anim>
                                    <p:anim calcmode="lin" valueType="num">
                                      <p:cBhvr>
                                        <p:cTn id="50" dur="300" fill="hold"/>
                                        <p:tgtEl>
                                          <p:spTgt spid="7"/>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800"/>
                                  </p:stCondLst>
                                  <p:childTnLst>
                                    <p:animEffect transition="out" filter="fade">
                                      <p:cBhvr>
                                        <p:cTn id="52" dur="300" tmFilter="0, 0; .2, .5; .8, .5; 1, 0"/>
                                        <p:tgtEl>
                                          <p:spTgt spid="7"/>
                                        </p:tgtEl>
                                      </p:cBhvr>
                                    </p:animEffect>
                                    <p:animScale>
                                      <p:cBhvr>
                                        <p:cTn id="53" dur="150" autoRev="1" fill="hold"/>
                                        <p:tgtEl>
                                          <p:spTgt spid="7"/>
                                        </p:tgtEl>
                                      </p:cBhvr>
                                      <p:by x="105000" y="105000"/>
                                    </p:animScale>
                                  </p:childTnLst>
                                </p:cTn>
                              </p:par>
                              <p:par>
                                <p:cTn id="54" presetID="23" presetClass="entr" presetSubtype="528" fill="hold" grpId="0" nodeType="withEffect">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cBhvr>
                                        <p:cTn id="56" dur="300" fill="hold"/>
                                        <p:tgtEl>
                                          <p:spTgt spid="8"/>
                                        </p:tgtEl>
                                        <p:attrNameLst>
                                          <p:attrName>ppt_w</p:attrName>
                                        </p:attrNameLst>
                                      </p:cBhvr>
                                      <p:tavLst>
                                        <p:tav tm="0">
                                          <p:val>
                                            <p:fltVal val="0"/>
                                          </p:val>
                                        </p:tav>
                                        <p:tav tm="100000">
                                          <p:val>
                                            <p:strVal val="#ppt_w"/>
                                          </p:val>
                                        </p:tav>
                                      </p:tavLst>
                                    </p:anim>
                                    <p:anim calcmode="lin" valueType="num">
                                      <p:cBhvr>
                                        <p:cTn id="57" dur="300" fill="hold"/>
                                        <p:tgtEl>
                                          <p:spTgt spid="8"/>
                                        </p:tgtEl>
                                        <p:attrNameLst>
                                          <p:attrName>ppt_h</p:attrName>
                                        </p:attrNameLst>
                                      </p:cBhvr>
                                      <p:tavLst>
                                        <p:tav tm="0">
                                          <p:val>
                                            <p:fltVal val="0"/>
                                          </p:val>
                                        </p:tav>
                                        <p:tav tm="100000">
                                          <p:val>
                                            <p:strVal val="#ppt_h"/>
                                          </p:val>
                                        </p:tav>
                                      </p:tavLst>
                                    </p:anim>
                                    <p:anim calcmode="lin" valueType="num">
                                      <p:cBhvr>
                                        <p:cTn id="58" dur="300" fill="hold"/>
                                        <p:tgtEl>
                                          <p:spTgt spid="8"/>
                                        </p:tgtEl>
                                        <p:attrNameLst>
                                          <p:attrName>ppt_x</p:attrName>
                                        </p:attrNameLst>
                                      </p:cBhvr>
                                      <p:tavLst>
                                        <p:tav tm="0">
                                          <p:val>
                                            <p:fltVal val="0.5"/>
                                          </p:val>
                                        </p:tav>
                                        <p:tav tm="100000">
                                          <p:val>
                                            <p:strVal val="#ppt_x"/>
                                          </p:val>
                                        </p:tav>
                                      </p:tavLst>
                                    </p:anim>
                                    <p:anim calcmode="lin" valueType="num">
                                      <p:cBhvr>
                                        <p:cTn id="59" dur="300" fill="hold"/>
                                        <p:tgtEl>
                                          <p:spTgt spid="8"/>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900"/>
                                  </p:stCondLst>
                                  <p:childTnLst>
                                    <p:animEffect transition="out" filter="fade">
                                      <p:cBhvr>
                                        <p:cTn id="61" dur="300" tmFilter="0, 0; .2, .5; .8, .5; 1, 0"/>
                                        <p:tgtEl>
                                          <p:spTgt spid="8"/>
                                        </p:tgtEl>
                                      </p:cBhvr>
                                    </p:animEffect>
                                    <p:animScale>
                                      <p:cBhvr>
                                        <p:cTn id="62" dur="150" autoRev="1" fill="hold"/>
                                        <p:tgtEl>
                                          <p:spTgt spid="8"/>
                                        </p:tgtEl>
                                      </p:cBhvr>
                                      <p:by x="105000" y="105000"/>
                                    </p:animScale>
                                  </p:childTnLst>
                                </p:cTn>
                              </p:par>
                              <p:par>
                                <p:cTn id="63" presetID="23" presetClass="entr" presetSubtype="528"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p:cTn id="65" dur="300" fill="hold"/>
                                        <p:tgtEl>
                                          <p:spTgt spid="9"/>
                                        </p:tgtEl>
                                        <p:attrNameLst>
                                          <p:attrName>ppt_w</p:attrName>
                                        </p:attrNameLst>
                                      </p:cBhvr>
                                      <p:tavLst>
                                        <p:tav tm="0">
                                          <p:val>
                                            <p:fltVal val="0"/>
                                          </p:val>
                                        </p:tav>
                                        <p:tav tm="100000">
                                          <p:val>
                                            <p:strVal val="#ppt_w"/>
                                          </p:val>
                                        </p:tav>
                                      </p:tavLst>
                                    </p:anim>
                                    <p:anim calcmode="lin" valueType="num">
                                      <p:cBhvr>
                                        <p:cTn id="66" dur="300" fill="hold"/>
                                        <p:tgtEl>
                                          <p:spTgt spid="9"/>
                                        </p:tgtEl>
                                        <p:attrNameLst>
                                          <p:attrName>ppt_h</p:attrName>
                                        </p:attrNameLst>
                                      </p:cBhvr>
                                      <p:tavLst>
                                        <p:tav tm="0">
                                          <p:val>
                                            <p:fltVal val="0"/>
                                          </p:val>
                                        </p:tav>
                                        <p:tav tm="100000">
                                          <p:val>
                                            <p:strVal val="#ppt_h"/>
                                          </p:val>
                                        </p:tav>
                                      </p:tavLst>
                                    </p:anim>
                                    <p:anim calcmode="lin" valueType="num">
                                      <p:cBhvr>
                                        <p:cTn id="67" dur="300" fill="hold"/>
                                        <p:tgtEl>
                                          <p:spTgt spid="9"/>
                                        </p:tgtEl>
                                        <p:attrNameLst>
                                          <p:attrName>ppt_x</p:attrName>
                                        </p:attrNameLst>
                                      </p:cBhvr>
                                      <p:tavLst>
                                        <p:tav tm="0">
                                          <p:val>
                                            <p:fltVal val="0.5"/>
                                          </p:val>
                                        </p:tav>
                                        <p:tav tm="100000">
                                          <p:val>
                                            <p:strVal val="#ppt_x"/>
                                          </p:val>
                                        </p:tav>
                                      </p:tavLst>
                                    </p:anim>
                                    <p:anim calcmode="lin" valueType="num">
                                      <p:cBhvr>
                                        <p:cTn id="68" dur="300" fill="hold"/>
                                        <p:tgtEl>
                                          <p:spTgt spid="9"/>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1000"/>
                                  </p:stCondLst>
                                  <p:childTnLst>
                                    <p:animEffect transition="out" filter="fade">
                                      <p:cBhvr>
                                        <p:cTn id="70" dur="300" tmFilter="0, 0; .2, .5; .8, .5; 1, 0"/>
                                        <p:tgtEl>
                                          <p:spTgt spid="9"/>
                                        </p:tgtEl>
                                      </p:cBhvr>
                                    </p:animEffect>
                                    <p:animScale>
                                      <p:cBhvr>
                                        <p:cTn id="71" dur="150" autoRev="1" fill="hold"/>
                                        <p:tgtEl>
                                          <p:spTgt spid="9"/>
                                        </p:tgtEl>
                                      </p:cBhvr>
                                      <p:by x="105000" y="105000"/>
                                    </p:animScale>
                                  </p:childTnLst>
                                </p:cTn>
                              </p:par>
                              <p:par>
                                <p:cTn id="72" presetID="23" presetClass="entr" presetSubtype="528" fill="hold" grpId="0" nodeType="withEffect">
                                  <p:stCondLst>
                                    <p:cond delay="800"/>
                                  </p:stCondLst>
                                  <p:childTnLst>
                                    <p:set>
                                      <p:cBhvr>
                                        <p:cTn id="73" dur="1" fill="hold">
                                          <p:stCondLst>
                                            <p:cond delay="0"/>
                                          </p:stCondLst>
                                        </p:cTn>
                                        <p:tgtEl>
                                          <p:spTgt spid="10"/>
                                        </p:tgtEl>
                                        <p:attrNameLst>
                                          <p:attrName>style.visibility</p:attrName>
                                        </p:attrNameLst>
                                      </p:cBhvr>
                                      <p:to>
                                        <p:strVal val="visible"/>
                                      </p:to>
                                    </p:set>
                                    <p:anim calcmode="lin" valueType="num">
                                      <p:cBhvr>
                                        <p:cTn id="74" dur="300" fill="hold"/>
                                        <p:tgtEl>
                                          <p:spTgt spid="10"/>
                                        </p:tgtEl>
                                        <p:attrNameLst>
                                          <p:attrName>ppt_w</p:attrName>
                                        </p:attrNameLst>
                                      </p:cBhvr>
                                      <p:tavLst>
                                        <p:tav tm="0">
                                          <p:val>
                                            <p:fltVal val="0"/>
                                          </p:val>
                                        </p:tav>
                                        <p:tav tm="100000">
                                          <p:val>
                                            <p:strVal val="#ppt_w"/>
                                          </p:val>
                                        </p:tav>
                                      </p:tavLst>
                                    </p:anim>
                                    <p:anim calcmode="lin" valueType="num">
                                      <p:cBhvr>
                                        <p:cTn id="75" dur="300" fill="hold"/>
                                        <p:tgtEl>
                                          <p:spTgt spid="10"/>
                                        </p:tgtEl>
                                        <p:attrNameLst>
                                          <p:attrName>ppt_h</p:attrName>
                                        </p:attrNameLst>
                                      </p:cBhvr>
                                      <p:tavLst>
                                        <p:tav tm="0">
                                          <p:val>
                                            <p:fltVal val="0"/>
                                          </p:val>
                                        </p:tav>
                                        <p:tav tm="100000">
                                          <p:val>
                                            <p:strVal val="#ppt_h"/>
                                          </p:val>
                                        </p:tav>
                                      </p:tavLst>
                                    </p:anim>
                                    <p:anim calcmode="lin" valueType="num">
                                      <p:cBhvr>
                                        <p:cTn id="76" dur="300" fill="hold"/>
                                        <p:tgtEl>
                                          <p:spTgt spid="10"/>
                                        </p:tgtEl>
                                        <p:attrNameLst>
                                          <p:attrName>ppt_x</p:attrName>
                                        </p:attrNameLst>
                                      </p:cBhvr>
                                      <p:tavLst>
                                        <p:tav tm="0">
                                          <p:val>
                                            <p:fltVal val="0.5"/>
                                          </p:val>
                                        </p:tav>
                                        <p:tav tm="100000">
                                          <p:val>
                                            <p:strVal val="#ppt_x"/>
                                          </p:val>
                                        </p:tav>
                                      </p:tavLst>
                                    </p:anim>
                                    <p:anim calcmode="lin" valueType="num">
                                      <p:cBhvr>
                                        <p:cTn id="77" dur="300" fill="hold"/>
                                        <p:tgtEl>
                                          <p:spTgt spid="10"/>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100"/>
                                  </p:stCondLst>
                                  <p:childTnLst>
                                    <p:animEffect transition="out" filter="fade">
                                      <p:cBhvr>
                                        <p:cTn id="79" dur="300" tmFilter="0, 0; .2, .5; .8, .5; 1, 0"/>
                                        <p:tgtEl>
                                          <p:spTgt spid="10"/>
                                        </p:tgtEl>
                                      </p:cBhvr>
                                    </p:animEffect>
                                    <p:animScale>
                                      <p:cBhvr>
                                        <p:cTn id="80" dur="150" autoRev="1" fill="hold"/>
                                        <p:tgtEl>
                                          <p:spTgt spid="10"/>
                                        </p:tgtEl>
                                      </p:cBhvr>
                                      <p:by x="105000" y="105000"/>
                                    </p:animScale>
                                  </p:childTnLst>
                                </p:cTn>
                              </p:par>
                              <p:par>
                                <p:cTn id="81" presetID="23" presetClass="entr" presetSubtype="528" fill="hold" grpId="0" nodeType="withEffect">
                                  <p:stCondLst>
                                    <p:cond delay="900"/>
                                  </p:stCondLst>
                                  <p:childTnLst>
                                    <p:set>
                                      <p:cBhvr>
                                        <p:cTn id="82" dur="1" fill="hold">
                                          <p:stCondLst>
                                            <p:cond delay="0"/>
                                          </p:stCondLst>
                                        </p:cTn>
                                        <p:tgtEl>
                                          <p:spTgt spid="11"/>
                                        </p:tgtEl>
                                        <p:attrNameLst>
                                          <p:attrName>style.visibility</p:attrName>
                                        </p:attrNameLst>
                                      </p:cBhvr>
                                      <p:to>
                                        <p:strVal val="visible"/>
                                      </p:to>
                                    </p:set>
                                    <p:anim calcmode="lin" valueType="num">
                                      <p:cBhvr>
                                        <p:cTn id="83" dur="300" fill="hold"/>
                                        <p:tgtEl>
                                          <p:spTgt spid="11"/>
                                        </p:tgtEl>
                                        <p:attrNameLst>
                                          <p:attrName>ppt_w</p:attrName>
                                        </p:attrNameLst>
                                      </p:cBhvr>
                                      <p:tavLst>
                                        <p:tav tm="0">
                                          <p:val>
                                            <p:fltVal val="0"/>
                                          </p:val>
                                        </p:tav>
                                        <p:tav tm="100000">
                                          <p:val>
                                            <p:strVal val="#ppt_w"/>
                                          </p:val>
                                        </p:tav>
                                      </p:tavLst>
                                    </p:anim>
                                    <p:anim calcmode="lin" valueType="num">
                                      <p:cBhvr>
                                        <p:cTn id="84" dur="300" fill="hold"/>
                                        <p:tgtEl>
                                          <p:spTgt spid="11"/>
                                        </p:tgtEl>
                                        <p:attrNameLst>
                                          <p:attrName>ppt_h</p:attrName>
                                        </p:attrNameLst>
                                      </p:cBhvr>
                                      <p:tavLst>
                                        <p:tav tm="0">
                                          <p:val>
                                            <p:fltVal val="0"/>
                                          </p:val>
                                        </p:tav>
                                        <p:tav tm="100000">
                                          <p:val>
                                            <p:strVal val="#ppt_h"/>
                                          </p:val>
                                        </p:tav>
                                      </p:tavLst>
                                    </p:anim>
                                    <p:anim calcmode="lin" valueType="num">
                                      <p:cBhvr>
                                        <p:cTn id="85" dur="300" fill="hold"/>
                                        <p:tgtEl>
                                          <p:spTgt spid="11"/>
                                        </p:tgtEl>
                                        <p:attrNameLst>
                                          <p:attrName>ppt_x</p:attrName>
                                        </p:attrNameLst>
                                      </p:cBhvr>
                                      <p:tavLst>
                                        <p:tav tm="0">
                                          <p:val>
                                            <p:fltVal val="0.5"/>
                                          </p:val>
                                        </p:tav>
                                        <p:tav tm="100000">
                                          <p:val>
                                            <p:strVal val="#ppt_x"/>
                                          </p:val>
                                        </p:tav>
                                      </p:tavLst>
                                    </p:anim>
                                    <p:anim calcmode="lin" valueType="num">
                                      <p:cBhvr>
                                        <p:cTn id="86" dur="300" fill="hold"/>
                                        <p:tgtEl>
                                          <p:spTgt spid="11"/>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200"/>
                                  </p:stCondLst>
                                  <p:childTnLst>
                                    <p:animEffect transition="out" filter="fade">
                                      <p:cBhvr>
                                        <p:cTn id="88" dur="300" tmFilter="0, 0; .2, .5; .8, .5; 1, 0"/>
                                        <p:tgtEl>
                                          <p:spTgt spid="11"/>
                                        </p:tgtEl>
                                      </p:cBhvr>
                                    </p:animEffect>
                                    <p:animScale>
                                      <p:cBhvr>
                                        <p:cTn id="89" dur="150" autoRev="1" fill="hold"/>
                                        <p:tgtEl>
                                          <p:spTgt spid="11"/>
                                        </p:tgtEl>
                                      </p:cBhvr>
                                      <p:by x="105000" y="105000"/>
                                    </p:animScale>
                                  </p:childTnLst>
                                </p:cTn>
                              </p:par>
                            </p:childTnLst>
                          </p:cTn>
                        </p:par>
                        <p:par>
                          <p:cTn id="90" fill="hold">
                            <p:stCondLst>
                              <p:cond delay="2000"/>
                            </p:stCondLst>
                            <p:childTnLst>
                              <p:par>
                                <p:cTn id="91" presetID="14" presetClass="entr" presetSubtype="10"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randombar(horizontal)">
                                      <p:cBhvr>
                                        <p:cTn id="93" dur="500"/>
                                        <p:tgtEl>
                                          <p:spTgt spid="12"/>
                                        </p:tgtEl>
                                      </p:cBhvr>
                                    </p:animEffect>
                                  </p:childTnLst>
                                </p:cTn>
                              </p:par>
                              <p:par>
                                <p:cTn id="94" presetID="14" presetClass="entr" presetSubtype="10" fill="hold" grpId="0" nodeType="withEffect">
                                  <p:stCondLst>
                                    <p:cond delay="200"/>
                                  </p:stCondLst>
                                  <p:childTnLst>
                                    <p:set>
                                      <p:cBhvr>
                                        <p:cTn id="95" dur="1" fill="hold">
                                          <p:stCondLst>
                                            <p:cond delay="0"/>
                                          </p:stCondLst>
                                        </p:cTn>
                                        <p:tgtEl>
                                          <p:spTgt spid="15"/>
                                        </p:tgtEl>
                                        <p:attrNameLst>
                                          <p:attrName>style.visibility</p:attrName>
                                        </p:attrNameLst>
                                      </p:cBhvr>
                                      <p:to>
                                        <p:strVal val="visible"/>
                                      </p:to>
                                    </p:set>
                                    <p:animEffect transition="in" filter="randombar(horizontal)">
                                      <p:cBhvr>
                                        <p:cTn id="96" dur="500"/>
                                        <p:tgtEl>
                                          <p:spTgt spid="15"/>
                                        </p:tgtEl>
                                      </p:cBhvr>
                                    </p:animEffect>
                                  </p:childTnLst>
                                </p:cTn>
                              </p:par>
                              <p:par>
                                <p:cTn id="97" presetID="14" presetClass="entr" presetSubtype="10" fill="hold" grpId="0" nodeType="withEffect">
                                  <p:stCondLst>
                                    <p:cond delay="400"/>
                                  </p:stCondLst>
                                  <p:childTnLst>
                                    <p:set>
                                      <p:cBhvr>
                                        <p:cTn id="98" dur="1" fill="hold">
                                          <p:stCondLst>
                                            <p:cond delay="0"/>
                                          </p:stCondLst>
                                        </p:cTn>
                                        <p:tgtEl>
                                          <p:spTgt spid="13"/>
                                        </p:tgtEl>
                                        <p:attrNameLst>
                                          <p:attrName>style.visibility</p:attrName>
                                        </p:attrNameLst>
                                      </p:cBhvr>
                                      <p:to>
                                        <p:strVal val="visible"/>
                                      </p:to>
                                    </p:set>
                                    <p:animEffect transition="in" filter="randombar(horizontal)">
                                      <p:cBhvr>
                                        <p:cTn id="99" dur="500"/>
                                        <p:tgtEl>
                                          <p:spTgt spid="13"/>
                                        </p:tgtEl>
                                      </p:cBhvr>
                                    </p:animEffect>
                                  </p:childTnLst>
                                </p:cTn>
                              </p:par>
                              <p:par>
                                <p:cTn id="100" presetID="14" presetClass="entr" presetSubtype="10" fill="hold" grpId="0" nodeType="withEffect">
                                  <p:stCondLst>
                                    <p:cond delay="300"/>
                                  </p:stCondLst>
                                  <p:childTnLst>
                                    <p:set>
                                      <p:cBhvr>
                                        <p:cTn id="101" dur="1" fill="hold">
                                          <p:stCondLst>
                                            <p:cond delay="0"/>
                                          </p:stCondLst>
                                        </p:cTn>
                                        <p:tgtEl>
                                          <p:spTgt spid="14"/>
                                        </p:tgtEl>
                                        <p:attrNameLst>
                                          <p:attrName>style.visibility</p:attrName>
                                        </p:attrNameLst>
                                      </p:cBhvr>
                                      <p:to>
                                        <p:strVal val="visible"/>
                                      </p:to>
                                    </p:set>
                                    <p:animEffect transition="in" filter="randombar(horizontal)">
                                      <p:cBhvr>
                                        <p:cTn id="102" dur="500"/>
                                        <p:tgtEl>
                                          <p:spTgt spid="14"/>
                                        </p:tgtEl>
                                      </p:cBhvr>
                                    </p:animEffect>
                                  </p:childTnLst>
                                </p:cTn>
                              </p:par>
                              <p:par>
                                <p:cTn id="103" presetID="14" presetClass="entr" presetSubtype="10" fill="hold" grpId="0" nodeType="withEffect">
                                  <p:stCondLst>
                                    <p:cond delay="500"/>
                                  </p:stCondLst>
                                  <p:childTnLst>
                                    <p:set>
                                      <p:cBhvr>
                                        <p:cTn id="104" dur="1" fill="hold">
                                          <p:stCondLst>
                                            <p:cond delay="0"/>
                                          </p:stCondLst>
                                        </p:cTn>
                                        <p:tgtEl>
                                          <p:spTgt spid="16"/>
                                        </p:tgtEl>
                                        <p:attrNameLst>
                                          <p:attrName>style.visibility</p:attrName>
                                        </p:attrNameLst>
                                      </p:cBhvr>
                                      <p:to>
                                        <p:strVal val="visible"/>
                                      </p:to>
                                    </p:set>
                                    <p:animEffect transition="in" filter="randombar(horizontal)">
                                      <p:cBhvr>
                                        <p:cTn id="105" dur="500"/>
                                        <p:tgtEl>
                                          <p:spTgt spid="16"/>
                                        </p:tgtEl>
                                      </p:cBhvr>
                                    </p:animEffect>
                                  </p:childTnLst>
                                </p:cTn>
                              </p:par>
                            </p:childTnLst>
                          </p:cTn>
                        </p:par>
                        <p:par>
                          <p:cTn id="106" fill="hold">
                            <p:stCondLst>
                              <p:cond delay="30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0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0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0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par>
                          <p:cTn id="122" fill="hold">
                            <p:stCondLst>
                              <p:cond delay="7000"/>
                            </p:stCondLst>
                            <p:childTnLst>
                              <p:par>
                                <p:cTn id="123" presetID="22" presetClass="entr" presetSubtype="8" fill="hold" grpId="0" nodeType="afterEffect">
                                  <p:stCondLst>
                                    <p:cond delay="0"/>
                                  </p:stCondLst>
                                  <p:childTnLst>
                                    <p:set>
                                      <p:cBhvr>
                                        <p:cTn id="124" dur="1" fill="hold">
                                          <p:stCondLst>
                                            <p:cond delay="0"/>
                                          </p:stCondLst>
                                        </p:cTn>
                                        <p:tgtEl>
                                          <p:spTgt spid="21"/>
                                        </p:tgtEl>
                                        <p:attrNameLst>
                                          <p:attrName>style.visibility</p:attrName>
                                        </p:attrNameLst>
                                      </p:cBhvr>
                                      <p:to>
                                        <p:strVal val="visible"/>
                                      </p:to>
                                    </p:set>
                                    <p:animEffect transition="in" filter="wipe(left)">
                                      <p:cBhvr>
                                        <p:cTn id="12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十字箭头 2"/>
          <p:cNvSpPr/>
          <p:nvPr/>
        </p:nvSpPr>
        <p:spPr>
          <a:xfrm>
            <a:off x="3108943" y="1419622"/>
            <a:ext cx="2867819" cy="2867819"/>
          </a:xfrm>
          <a:prstGeom prst="quadArrow">
            <a:avLst>
              <a:gd name="adj1" fmla="val 2000"/>
              <a:gd name="adj2" fmla="val 4000"/>
              <a:gd name="adj3" fmla="val 5000"/>
            </a:avLst>
          </a:prstGeom>
          <a:pattFill prst="dkUpDiag">
            <a:fgClr>
              <a:schemeClr val="bg1"/>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4" name="组合 3"/>
          <p:cNvGrpSpPr/>
          <p:nvPr/>
        </p:nvGrpSpPr>
        <p:grpSpPr>
          <a:xfrm>
            <a:off x="3295352" y="1606031"/>
            <a:ext cx="1147127" cy="1147127"/>
            <a:chOff x="4432666" y="1953520"/>
            <a:chExt cx="1529503" cy="1529503"/>
          </a:xfrm>
        </p:grpSpPr>
        <p:sp>
          <p:nvSpPr>
            <p:cNvPr id="5" name="任意多边形 4"/>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pattFill prst="dkUpDiag">
              <a:fgClr>
                <a:srgbClr val="0070C0"/>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dirty="0">
                <a:solidFill>
                  <a:schemeClr val="bg1"/>
                </a:solidFill>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5114" y="2315966"/>
              <a:ext cx="804605" cy="804605"/>
            </a:xfrm>
            <a:prstGeom prst="rect">
              <a:avLst/>
            </a:prstGeom>
          </p:spPr>
        </p:pic>
      </p:grpSp>
      <p:grpSp>
        <p:nvGrpSpPr>
          <p:cNvPr id="7" name="组合 6"/>
          <p:cNvGrpSpPr/>
          <p:nvPr/>
        </p:nvGrpSpPr>
        <p:grpSpPr>
          <a:xfrm>
            <a:off x="3295352" y="2953905"/>
            <a:ext cx="1147127" cy="1147127"/>
            <a:chOff x="4432666" y="3750686"/>
            <a:chExt cx="1529503" cy="1529503"/>
          </a:xfrm>
        </p:grpSpPr>
        <p:sp>
          <p:nvSpPr>
            <p:cNvPr id="8" name="任意多边形 7"/>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pattFill prst="dkUpDiag">
              <a:fgClr>
                <a:srgbClr val="FF66CC"/>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bg1"/>
                </a:solidFill>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774" y="4043880"/>
              <a:ext cx="945284" cy="945284"/>
            </a:xfrm>
            <a:prstGeom prst="rect">
              <a:avLst/>
            </a:prstGeom>
          </p:spPr>
        </p:pic>
      </p:grpSp>
      <p:grpSp>
        <p:nvGrpSpPr>
          <p:cNvPr id="10" name="组合 9"/>
          <p:cNvGrpSpPr/>
          <p:nvPr/>
        </p:nvGrpSpPr>
        <p:grpSpPr>
          <a:xfrm>
            <a:off x="4643227" y="1606031"/>
            <a:ext cx="1147127" cy="1147127"/>
            <a:chOff x="6229832" y="1953520"/>
            <a:chExt cx="1529503" cy="1529503"/>
          </a:xfrm>
        </p:grpSpPr>
        <p:sp>
          <p:nvSpPr>
            <p:cNvPr id="11" name="任意多边形 10"/>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pattFill prst="dkUpDiag">
              <a:fgClr>
                <a:schemeClr val="accent2"/>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bg1"/>
                </a:solidFill>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0767" y="2435557"/>
              <a:ext cx="1046362" cy="565425"/>
            </a:xfrm>
            <a:prstGeom prst="rect">
              <a:avLst/>
            </a:prstGeom>
          </p:spPr>
        </p:pic>
      </p:grpSp>
      <p:grpSp>
        <p:nvGrpSpPr>
          <p:cNvPr id="13" name="组合 12"/>
          <p:cNvGrpSpPr/>
          <p:nvPr/>
        </p:nvGrpSpPr>
        <p:grpSpPr>
          <a:xfrm>
            <a:off x="4643227" y="2953905"/>
            <a:ext cx="1147127" cy="1147127"/>
            <a:chOff x="6229832" y="3750686"/>
            <a:chExt cx="1529503" cy="1529503"/>
          </a:xfrm>
        </p:grpSpPr>
        <p:sp>
          <p:nvSpPr>
            <p:cNvPr id="14" name="任意多边形 13"/>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pattFill prst="dkUpDiag">
              <a:fgClr>
                <a:srgbClr val="FFCC00"/>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bg1"/>
                </a:solidFill>
              </a:endParaRP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66360" y="4090165"/>
              <a:ext cx="855175" cy="855175"/>
            </a:xfrm>
            <a:prstGeom prst="rect">
              <a:avLst/>
            </a:prstGeom>
          </p:spPr>
        </p:pic>
      </p:grpSp>
      <p:grpSp>
        <p:nvGrpSpPr>
          <p:cNvPr id="16" name="组合 15"/>
          <p:cNvGrpSpPr/>
          <p:nvPr/>
        </p:nvGrpSpPr>
        <p:grpSpPr>
          <a:xfrm>
            <a:off x="1115616" y="1584745"/>
            <a:ext cx="2106059" cy="1080425"/>
            <a:chOff x="1127500" y="1925139"/>
            <a:chExt cx="2808078" cy="1440569"/>
          </a:xfrm>
        </p:grpSpPr>
        <p:sp>
          <p:nvSpPr>
            <p:cNvPr id="17" name="文本框 33"/>
            <p:cNvSpPr txBox="1"/>
            <p:nvPr/>
          </p:nvSpPr>
          <p:spPr>
            <a:xfrm>
              <a:off x="1127501" y="1925139"/>
              <a:ext cx="2808075" cy="418576"/>
            </a:xfrm>
            <a:prstGeom prst="rect">
              <a:avLst/>
            </a:prstGeom>
            <a:noFill/>
          </p:spPr>
          <p:txBody>
            <a:bodyPr wrap="square" rtlCol="0">
              <a:spAutoFit/>
            </a:bodyPr>
            <a:lstStyle/>
            <a:p>
              <a:pPr algn="r">
                <a:lnSpc>
                  <a:spcPct val="90000"/>
                </a:lnSpc>
                <a:spcBef>
                  <a:spcPts val="750"/>
                </a:spcBef>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18" name="文本框 34"/>
            <p:cNvSpPr txBox="1"/>
            <p:nvPr/>
          </p:nvSpPr>
          <p:spPr>
            <a:xfrm>
              <a:off x="1127500" y="2201626"/>
              <a:ext cx="2808078" cy="1164082"/>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115616" y="2932618"/>
            <a:ext cx="2106059" cy="1099917"/>
            <a:chOff x="1127500" y="3722304"/>
            <a:chExt cx="2808078" cy="1466557"/>
          </a:xfrm>
        </p:grpSpPr>
        <p:sp>
          <p:nvSpPr>
            <p:cNvPr id="20" name="文本框 37"/>
            <p:cNvSpPr txBox="1"/>
            <p:nvPr/>
          </p:nvSpPr>
          <p:spPr>
            <a:xfrm>
              <a:off x="1127501" y="3722304"/>
              <a:ext cx="2808075" cy="418576"/>
            </a:xfrm>
            <a:prstGeom prst="rect">
              <a:avLst/>
            </a:prstGeom>
            <a:noFill/>
          </p:spPr>
          <p:txBody>
            <a:bodyPr wrap="square" rtlCol="0">
              <a:spAutoFit/>
            </a:bodyPr>
            <a:lstStyle/>
            <a:p>
              <a:pPr algn="r">
                <a:lnSpc>
                  <a:spcPct val="90000"/>
                </a:lnSpc>
                <a:spcBef>
                  <a:spcPts val="750"/>
                </a:spcBef>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1" name="文本框 38"/>
            <p:cNvSpPr txBox="1"/>
            <p:nvPr/>
          </p:nvSpPr>
          <p:spPr>
            <a:xfrm>
              <a:off x="1127500" y="3998791"/>
              <a:ext cx="2808078" cy="1190070"/>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868144" y="1584745"/>
            <a:ext cx="2106058" cy="1099917"/>
            <a:chOff x="8248815" y="1925139"/>
            <a:chExt cx="2808077" cy="1466557"/>
          </a:xfrm>
        </p:grpSpPr>
        <p:sp>
          <p:nvSpPr>
            <p:cNvPr id="23" name="文本框 39"/>
            <p:cNvSpPr txBox="1"/>
            <p:nvPr/>
          </p:nvSpPr>
          <p:spPr>
            <a:xfrm>
              <a:off x="8248815" y="1925139"/>
              <a:ext cx="2808075"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4" name="文本框 40"/>
            <p:cNvSpPr txBox="1"/>
            <p:nvPr/>
          </p:nvSpPr>
          <p:spPr>
            <a:xfrm>
              <a:off x="8248815" y="2201626"/>
              <a:ext cx="2808077" cy="1190070"/>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868144" y="2932618"/>
            <a:ext cx="2106059" cy="1099917"/>
            <a:chOff x="8248814" y="3722304"/>
            <a:chExt cx="2808078" cy="1466557"/>
          </a:xfrm>
        </p:grpSpPr>
        <p:sp>
          <p:nvSpPr>
            <p:cNvPr id="26" name="文本框 41"/>
            <p:cNvSpPr txBox="1"/>
            <p:nvPr/>
          </p:nvSpPr>
          <p:spPr>
            <a:xfrm>
              <a:off x="8248815" y="3722304"/>
              <a:ext cx="2808075"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7" name="文本框 42"/>
            <p:cNvSpPr txBox="1"/>
            <p:nvPr/>
          </p:nvSpPr>
          <p:spPr>
            <a:xfrm>
              <a:off x="8248814" y="3998791"/>
              <a:ext cx="2808078" cy="1190070"/>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3319002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out)">
                                      <p:cBhvr>
                                        <p:cTn id="11" dur="1000"/>
                                        <p:tgtEl>
                                          <p:spTgt spid="3"/>
                                        </p:tgtEl>
                                      </p:cBhvr>
                                    </p:animEffect>
                                  </p:childTnLst>
                                </p:cTn>
                              </p:par>
                            </p:childTnLst>
                          </p:cTn>
                        </p:par>
                        <p:par>
                          <p:cTn id="12" fill="hold">
                            <p:stCondLst>
                              <p:cond delay="1500"/>
                            </p:stCondLst>
                            <p:childTnLst>
                              <p:par>
                                <p:cTn id="13" presetID="18" presetClass="entr" presetSubtype="9"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upLeft)">
                                      <p:cBhvr>
                                        <p:cTn id="15" dur="500"/>
                                        <p:tgtEl>
                                          <p:spTgt spid="4"/>
                                        </p:tgtEl>
                                      </p:cBhvr>
                                    </p:animEffect>
                                  </p:childTnLst>
                                </p:cTn>
                              </p:par>
                              <p:par>
                                <p:cTn id="16" presetID="18" presetClass="entr" presetSubtype="3"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upRigh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strips(downRight)">
                                      <p:cBhvr>
                                        <p:cTn id="21" dur="500"/>
                                        <p:tgtEl>
                                          <p:spTgt spid="13"/>
                                        </p:tgtEl>
                                      </p:cBhvr>
                                    </p:animEffect>
                                  </p:childTnLst>
                                </p:cTn>
                              </p:par>
                              <p:par>
                                <p:cTn id="22" presetID="18" presetClass="entr" presetSubtype="12"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trips(downLeft)">
                                      <p:cBhvr>
                                        <p:cTn id="24" dur="500"/>
                                        <p:tgtEl>
                                          <p:spTgt spid="7"/>
                                        </p:tgtEl>
                                      </p:cBhvr>
                                    </p:animEffect>
                                  </p:childTnLst>
                                </p:cTn>
                              </p:par>
                            </p:childTnLst>
                          </p:cTn>
                        </p:par>
                        <p:par>
                          <p:cTn id="25" fill="hold">
                            <p:stCondLst>
                              <p:cond delay="2000"/>
                            </p:stCondLst>
                            <p:childTnLst>
                              <p:par>
                                <p:cTn id="26" presetID="49" presetClass="entr" presetSubtype="0" decel="10000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 calcmode="lin" valueType="num">
                                      <p:cBhvr>
                                        <p:cTn id="30" dur="500" fill="hold"/>
                                        <p:tgtEl>
                                          <p:spTgt spid="16"/>
                                        </p:tgtEl>
                                        <p:attrNameLst>
                                          <p:attrName>style.rotation</p:attrName>
                                        </p:attrNameLst>
                                      </p:cBhvr>
                                      <p:tavLst>
                                        <p:tav tm="0">
                                          <p:val>
                                            <p:fltVal val="360"/>
                                          </p:val>
                                        </p:tav>
                                        <p:tav tm="100000">
                                          <p:val>
                                            <p:fltVal val="0"/>
                                          </p:val>
                                        </p:tav>
                                      </p:tavLst>
                                    </p:anim>
                                    <p:animEffect transition="in" filter="fade">
                                      <p:cBhvr>
                                        <p:cTn id="31" dur="500"/>
                                        <p:tgtEl>
                                          <p:spTgt spid="16"/>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 calcmode="lin" valueType="num">
                                      <p:cBhvr>
                                        <p:cTn id="36" dur="500" fill="hold"/>
                                        <p:tgtEl>
                                          <p:spTgt spid="19"/>
                                        </p:tgtEl>
                                        <p:attrNameLst>
                                          <p:attrName>style.rotation</p:attrName>
                                        </p:attrNameLst>
                                      </p:cBhvr>
                                      <p:tavLst>
                                        <p:tav tm="0">
                                          <p:val>
                                            <p:fltVal val="360"/>
                                          </p:val>
                                        </p:tav>
                                        <p:tav tm="100000">
                                          <p:val>
                                            <p:fltVal val="0"/>
                                          </p:val>
                                        </p:tav>
                                      </p:tavLst>
                                    </p:anim>
                                    <p:animEffect transition="in" filter="fade">
                                      <p:cBhvr>
                                        <p:cTn id="37" dur="500"/>
                                        <p:tgtEl>
                                          <p:spTgt spid="19"/>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 calcmode="lin" valueType="num">
                                      <p:cBhvr>
                                        <p:cTn id="42" dur="500" fill="hold"/>
                                        <p:tgtEl>
                                          <p:spTgt spid="22"/>
                                        </p:tgtEl>
                                        <p:attrNameLst>
                                          <p:attrName>style.rotation</p:attrName>
                                        </p:attrNameLst>
                                      </p:cBhvr>
                                      <p:tavLst>
                                        <p:tav tm="0">
                                          <p:val>
                                            <p:fltVal val="360"/>
                                          </p:val>
                                        </p:tav>
                                        <p:tav tm="100000">
                                          <p:val>
                                            <p:fltVal val="0"/>
                                          </p:val>
                                        </p:tav>
                                      </p:tavLst>
                                    </p:anim>
                                    <p:animEffect transition="in" filter="fade">
                                      <p:cBhvr>
                                        <p:cTn id="43" dur="500"/>
                                        <p:tgtEl>
                                          <p:spTgt spid="22"/>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 calcmode="lin" valueType="num">
                                      <p:cBhvr>
                                        <p:cTn id="48" dur="500" fill="hold"/>
                                        <p:tgtEl>
                                          <p:spTgt spid="25"/>
                                        </p:tgtEl>
                                        <p:attrNameLst>
                                          <p:attrName>style.rotation</p:attrName>
                                        </p:attrNameLst>
                                      </p:cBhvr>
                                      <p:tavLst>
                                        <p:tav tm="0">
                                          <p:val>
                                            <p:fltVal val="360"/>
                                          </p:val>
                                        </p:tav>
                                        <p:tav tm="100000">
                                          <p:val>
                                            <p:fltVal val="0"/>
                                          </p:val>
                                        </p:tav>
                                      </p:tavLst>
                                    </p:anim>
                                    <p:animEffect transition="in" filter="fade">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843808" y="2571750"/>
            <a:ext cx="2520280" cy="923330"/>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单击此处添加文本内容</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p>
        </p:txBody>
      </p:sp>
      <p:pic>
        <p:nvPicPr>
          <p:cNvPr id="8" name="图片 7"/>
          <p:cNvPicPr>
            <a:picLocks noChangeAspect="1"/>
          </p:cNvPicPr>
          <p:nvPr/>
        </p:nvPicPr>
        <p:blipFill>
          <a:blip r:embed="rId2"/>
          <a:stretch>
            <a:fillRect/>
          </a:stretch>
        </p:blipFill>
        <p:spPr>
          <a:xfrm flipH="1">
            <a:off x="7409074" y="543546"/>
            <a:ext cx="1096875" cy="818438"/>
          </a:xfrm>
          <a:prstGeom prst="rect">
            <a:avLst/>
          </a:prstGeom>
        </p:spPr>
      </p:pic>
      <p:pic>
        <p:nvPicPr>
          <p:cNvPr id="9" name="图片 8"/>
          <p:cNvPicPr>
            <a:picLocks noChangeAspect="1"/>
          </p:cNvPicPr>
          <p:nvPr/>
        </p:nvPicPr>
        <p:blipFill>
          <a:blip r:embed="rId2"/>
          <a:stretch>
            <a:fillRect/>
          </a:stretch>
        </p:blipFill>
        <p:spPr>
          <a:xfrm>
            <a:off x="611912" y="543546"/>
            <a:ext cx="1096875" cy="818438"/>
          </a:xfrm>
          <a:prstGeom prst="rect">
            <a:avLst/>
          </a:prstGeom>
        </p:spPr>
      </p:pic>
      <p:grpSp>
        <p:nvGrpSpPr>
          <p:cNvPr id="10" name="组合 9"/>
          <p:cNvGrpSpPr/>
          <p:nvPr/>
        </p:nvGrpSpPr>
        <p:grpSpPr>
          <a:xfrm>
            <a:off x="1763229" y="1429867"/>
            <a:ext cx="3312827" cy="951807"/>
            <a:chOff x="1763229" y="1429867"/>
            <a:chExt cx="3312827" cy="951807"/>
          </a:xfrm>
        </p:grpSpPr>
        <p:pic>
          <p:nvPicPr>
            <p:cNvPr id="11" name="图片 10"/>
            <p:cNvPicPr>
              <a:picLocks noChangeAspect="1"/>
            </p:cNvPicPr>
            <p:nvPr/>
          </p:nvPicPr>
          <p:blipFill>
            <a:blip r:embed="rId3"/>
            <a:stretch>
              <a:fillRect/>
            </a:stretch>
          </p:blipFill>
          <p:spPr>
            <a:xfrm>
              <a:off x="1763229" y="1429867"/>
              <a:ext cx="936563" cy="734063"/>
            </a:xfrm>
            <a:prstGeom prst="rect">
              <a:avLst/>
            </a:prstGeom>
          </p:spPr>
        </p:pic>
        <p:sp>
          <p:nvSpPr>
            <p:cNvPr id="12" name="TextBox 11"/>
            <p:cNvSpPr txBox="1"/>
            <p:nvPr/>
          </p:nvSpPr>
          <p:spPr>
            <a:xfrm>
              <a:off x="2051720" y="1796899"/>
              <a:ext cx="3024336"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三、说学法</a:t>
              </a:r>
            </a:p>
          </p:txBody>
        </p:sp>
      </p:gr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58895" y="1663419"/>
            <a:ext cx="1698616" cy="3498788"/>
          </a:xfrm>
          <a:prstGeom prst="rect">
            <a:avLst/>
          </a:prstGeom>
        </p:spPr>
      </p:pic>
    </p:spTree>
    <p:extLst>
      <p:ext uri="{BB962C8B-B14F-4D97-AF65-F5344CB8AC3E}">
        <p14:creationId xmlns:p14="http://schemas.microsoft.com/office/powerpoint/2010/main" val="414942634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cxnSp>
        <p:nvCxnSpPr>
          <p:cNvPr id="3" name="肘形连接符 2"/>
          <p:cNvCxnSpPr>
            <a:stCxn id="5" idx="6"/>
            <a:endCxn id="30" idx="2"/>
          </p:cNvCxnSpPr>
          <p:nvPr/>
        </p:nvCxnSpPr>
        <p:spPr>
          <a:xfrm>
            <a:off x="3421791" y="1690122"/>
            <a:ext cx="4019972" cy="822728"/>
          </a:xfrm>
          <a:prstGeom prst="bent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854791" y="1406621"/>
            <a:ext cx="567000" cy="567000"/>
            <a:chOff x="4534974" y="2492893"/>
            <a:chExt cx="756000" cy="756000"/>
          </a:xfrm>
        </p:grpSpPr>
        <p:sp>
          <p:nvSpPr>
            <p:cNvPr id="5" name="椭圆 4"/>
            <p:cNvSpPr/>
            <p:nvPr/>
          </p:nvSpPr>
          <p:spPr>
            <a:xfrm>
              <a:off x="4534974" y="2492893"/>
              <a:ext cx="756000" cy="756000"/>
            </a:xfrm>
            <a:prstGeom prst="ellips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 name="组合 5"/>
            <p:cNvGrpSpPr/>
            <p:nvPr/>
          </p:nvGrpSpPr>
          <p:grpSpPr>
            <a:xfrm>
              <a:off x="4687974" y="2629656"/>
              <a:ext cx="450000" cy="434596"/>
              <a:chOff x="5512720" y="2152017"/>
              <a:chExt cx="583915" cy="496874"/>
            </a:xfrm>
          </p:grpSpPr>
          <p:sp>
            <p:nvSpPr>
              <p:cNvPr id="7"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8"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grpSp>
      </p:grpSp>
      <p:cxnSp>
        <p:nvCxnSpPr>
          <p:cNvPr id="9" name="肘形连接符 8"/>
          <p:cNvCxnSpPr>
            <a:stCxn id="11" idx="6"/>
            <a:endCxn id="32" idx="2"/>
          </p:cNvCxnSpPr>
          <p:nvPr/>
        </p:nvCxnSpPr>
        <p:spPr>
          <a:xfrm>
            <a:off x="3421791" y="3330097"/>
            <a:ext cx="2168946" cy="398798"/>
          </a:xfrm>
          <a:prstGeom prst="bent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854791" y="3046595"/>
            <a:ext cx="567000" cy="567000"/>
            <a:chOff x="4534974" y="4368345"/>
            <a:chExt cx="756000" cy="756000"/>
          </a:xfrm>
        </p:grpSpPr>
        <p:sp>
          <p:nvSpPr>
            <p:cNvPr id="11" name="椭圆 10"/>
            <p:cNvSpPr/>
            <p:nvPr/>
          </p:nvSpPr>
          <p:spPr>
            <a:xfrm>
              <a:off x="4534974" y="4368345"/>
              <a:ext cx="756000" cy="756000"/>
            </a:xfrm>
            <a:prstGeom prst="ellipse">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latin typeface="Arial" panose="020B0604020202020204" pitchFamily="34" charset="0"/>
                <a:cs typeface="Arial" panose="020B0604020202020204" pitchFamily="34" charset="0"/>
              </a:endParaRPr>
            </a:p>
          </p:txBody>
        </p:sp>
      </p:grpSp>
      <p:cxnSp>
        <p:nvCxnSpPr>
          <p:cNvPr id="13" name="肘形连接符 12"/>
          <p:cNvCxnSpPr>
            <a:stCxn id="15" idx="6"/>
            <a:endCxn id="31" idx="2"/>
          </p:cNvCxnSpPr>
          <p:nvPr/>
        </p:nvCxnSpPr>
        <p:spPr>
          <a:xfrm>
            <a:off x="3421791" y="2510110"/>
            <a:ext cx="3094460" cy="738805"/>
          </a:xfrm>
          <a:prstGeom prst="bent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854791" y="2226608"/>
            <a:ext cx="567000" cy="567000"/>
            <a:chOff x="4534974" y="3430619"/>
            <a:chExt cx="756000" cy="756000"/>
          </a:xfrm>
        </p:grpSpPr>
        <p:sp>
          <p:nvSpPr>
            <p:cNvPr id="15" name="椭圆 14"/>
            <p:cNvSpPr/>
            <p:nvPr/>
          </p:nvSpPr>
          <p:spPr>
            <a:xfrm>
              <a:off x="4534974" y="3430619"/>
              <a:ext cx="756000" cy="756000"/>
            </a:xfrm>
            <a:prstGeom prst="ellipse">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nvGrpSpPr>
            <p:cNvPr id="16" name="Group 92"/>
            <p:cNvGrpSpPr/>
            <p:nvPr/>
          </p:nvGrpSpPr>
          <p:grpSpPr>
            <a:xfrm>
              <a:off x="4688410" y="3660828"/>
              <a:ext cx="474528" cy="295582"/>
              <a:chOff x="5172076" y="1938338"/>
              <a:chExt cx="471488" cy="293688"/>
            </a:xfrm>
            <a:solidFill>
              <a:schemeClr val="bg1"/>
            </a:solidFill>
          </p:grpSpPr>
          <p:sp>
            <p:nvSpPr>
              <p:cNvPr id="17"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900">
                  <a:solidFill>
                    <a:schemeClr val="bg1"/>
                  </a:solidFill>
                </a:endParaRPr>
              </a:p>
            </p:txBody>
          </p:sp>
          <p:sp>
            <p:nvSpPr>
              <p:cNvPr id="18"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900">
                  <a:solidFill>
                    <a:schemeClr val="bg1"/>
                  </a:solidFill>
                </a:endParaRPr>
              </a:p>
            </p:txBody>
          </p:sp>
          <p:sp>
            <p:nvSpPr>
              <p:cNvPr id="19"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900">
                  <a:solidFill>
                    <a:schemeClr val="bg1"/>
                  </a:solidFill>
                </a:endParaRPr>
              </a:p>
            </p:txBody>
          </p:sp>
        </p:grpSp>
      </p:grpSp>
      <p:cxnSp>
        <p:nvCxnSpPr>
          <p:cNvPr id="20" name="直接连接符 19"/>
          <p:cNvCxnSpPr>
            <a:endCxn id="22" idx="6"/>
          </p:cNvCxnSpPr>
          <p:nvPr/>
        </p:nvCxnSpPr>
        <p:spPr>
          <a:xfrm flipH="1" flipV="1">
            <a:off x="3421792" y="4150083"/>
            <a:ext cx="960065"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2854791" y="3866582"/>
            <a:ext cx="567000" cy="567000"/>
            <a:chOff x="4534974" y="5306072"/>
            <a:chExt cx="756000" cy="756000"/>
          </a:xfrm>
        </p:grpSpPr>
        <p:sp>
          <p:nvSpPr>
            <p:cNvPr id="22" name="椭圆 21"/>
            <p:cNvSpPr/>
            <p:nvPr/>
          </p:nvSpPr>
          <p:spPr>
            <a:xfrm>
              <a:off x="4534974" y="5306072"/>
              <a:ext cx="756000" cy="756000"/>
            </a:xfrm>
            <a:prstGeom prst="ellips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3" name="Group 9"/>
            <p:cNvGrpSpPr/>
            <p:nvPr/>
          </p:nvGrpSpPr>
          <p:grpSpPr>
            <a:xfrm>
              <a:off x="4659950" y="5504420"/>
              <a:ext cx="516045" cy="382660"/>
              <a:chOff x="4572000" y="3414713"/>
              <a:chExt cx="374651" cy="277813"/>
            </a:xfrm>
            <a:solidFill>
              <a:schemeClr val="bg1"/>
            </a:solidFill>
          </p:grpSpPr>
          <p:sp>
            <p:nvSpPr>
              <p:cNvPr id="24"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25"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grpSp>
      </p:grpSp>
      <p:sp>
        <p:nvSpPr>
          <p:cNvPr id="26" name="任意多边形 25"/>
          <p:cNvSpPr/>
          <p:nvPr/>
        </p:nvSpPr>
        <p:spPr>
          <a:xfrm>
            <a:off x="7106850" y="1627219"/>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7" name="任意多边形 26"/>
          <p:cNvSpPr/>
          <p:nvPr/>
        </p:nvSpPr>
        <p:spPr>
          <a:xfrm>
            <a:off x="6181338" y="2959982"/>
            <a:ext cx="885825"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pattFill prst="dkUpDiag">
            <a:fgClr>
              <a:srgbClr val="0070C0"/>
            </a:fgClr>
            <a:bgClr>
              <a:srgbClr val="0092C3"/>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8" name="任意多边形 27"/>
          <p:cNvSpPr/>
          <p:nvPr/>
        </p:nvSpPr>
        <p:spPr>
          <a:xfrm>
            <a:off x="5255824" y="3530059"/>
            <a:ext cx="885825"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9" name="任意多边形 28"/>
          <p:cNvSpPr/>
          <p:nvPr/>
        </p:nvSpPr>
        <p:spPr>
          <a:xfrm>
            <a:off x="3763575" y="3934062"/>
            <a:ext cx="1452561"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0" name="椭圆 29"/>
          <p:cNvSpPr/>
          <p:nvPr/>
        </p:nvSpPr>
        <p:spPr>
          <a:xfrm>
            <a:off x="7441762" y="2404849"/>
            <a:ext cx="216000" cy="216000"/>
          </a:xfrm>
          <a:prstGeom prst="ellips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1" name="椭圆 30"/>
          <p:cNvSpPr/>
          <p:nvPr/>
        </p:nvSpPr>
        <p:spPr>
          <a:xfrm>
            <a:off x="6516250" y="3140913"/>
            <a:ext cx="216000" cy="216000"/>
          </a:xfrm>
          <a:prstGeom prst="ellipse">
            <a:avLst/>
          </a:prstGeom>
          <a:pattFill prst="dkUpDiag">
            <a:fgClr>
              <a:srgbClr val="0070C0"/>
            </a:fgClr>
            <a:bgClr>
              <a:srgbClr val="0092C3"/>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2" name="椭圆 31"/>
          <p:cNvSpPr/>
          <p:nvPr/>
        </p:nvSpPr>
        <p:spPr>
          <a:xfrm>
            <a:off x="5590737" y="3620894"/>
            <a:ext cx="216000" cy="216000"/>
          </a:xfrm>
          <a:prstGeom prst="ellipse">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3" name="椭圆 32"/>
          <p:cNvSpPr/>
          <p:nvPr/>
        </p:nvSpPr>
        <p:spPr>
          <a:xfrm>
            <a:off x="4381855" y="4046157"/>
            <a:ext cx="216000" cy="216000"/>
          </a:xfrm>
          <a:prstGeom prst="ellips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4" name="矩形 33"/>
          <p:cNvSpPr/>
          <p:nvPr/>
        </p:nvSpPr>
        <p:spPr>
          <a:xfrm>
            <a:off x="1798524" y="1347614"/>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5" name="矩形 34"/>
          <p:cNvSpPr/>
          <p:nvPr/>
        </p:nvSpPr>
        <p:spPr>
          <a:xfrm>
            <a:off x="899592" y="1632596"/>
            <a:ext cx="1922270" cy="415497"/>
          </a:xfrm>
          <a:prstGeom prst="rect">
            <a:avLst/>
          </a:prstGeom>
        </p:spPr>
        <p:txBody>
          <a:bodyPr wrap="square" lIns="68579" tIns="34289" rIns="68579" bIns="34289">
            <a:spAutoFit/>
          </a:bodyPr>
          <a:lstStyle/>
          <a:p>
            <a:pPr algn="r"/>
            <a:r>
              <a:rPr lang="zh-CN" altLang="en-US" sz="1100" dirty="0">
                <a:solidFill>
                  <a:schemeClr val="bg1"/>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1798524" y="2173980"/>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7" name="矩形 36"/>
          <p:cNvSpPr/>
          <p:nvPr/>
        </p:nvSpPr>
        <p:spPr>
          <a:xfrm>
            <a:off x="899592" y="2458962"/>
            <a:ext cx="1922270" cy="415497"/>
          </a:xfrm>
          <a:prstGeom prst="rect">
            <a:avLst/>
          </a:prstGeom>
        </p:spPr>
        <p:txBody>
          <a:bodyPr wrap="square" lIns="68579" tIns="34289" rIns="68579" bIns="34289">
            <a:spAutoFit/>
          </a:bodyPr>
          <a:lstStyle/>
          <a:p>
            <a:pPr algn="r"/>
            <a:r>
              <a:rPr lang="zh-CN" altLang="en-US" sz="1100" dirty="0">
                <a:solidFill>
                  <a:schemeClr val="bg1"/>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p:nvSpPr>
        <p:spPr>
          <a:xfrm>
            <a:off x="1798524" y="3000346"/>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9" name="矩形 38"/>
          <p:cNvSpPr/>
          <p:nvPr/>
        </p:nvSpPr>
        <p:spPr>
          <a:xfrm>
            <a:off x="899592" y="3285328"/>
            <a:ext cx="1922270" cy="415497"/>
          </a:xfrm>
          <a:prstGeom prst="rect">
            <a:avLst/>
          </a:prstGeom>
        </p:spPr>
        <p:txBody>
          <a:bodyPr wrap="square" lIns="68579" tIns="34289" rIns="68579" bIns="34289">
            <a:spAutoFit/>
          </a:bodyPr>
          <a:lstStyle/>
          <a:p>
            <a:pPr algn="r"/>
            <a:r>
              <a:rPr lang="zh-CN" altLang="en-US" sz="1100" dirty="0">
                <a:solidFill>
                  <a:schemeClr val="bg1"/>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1798524" y="3826711"/>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41" name="矩形 40"/>
          <p:cNvSpPr/>
          <p:nvPr/>
        </p:nvSpPr>
        <p:spPr>
          <a:xfrm>
            <a:off x="899592" y="4111694"/>
            <a:ext cx="1922270" cy="415497"/>
          </a:xfrm>
          <a:prstGeom prst="rect">
            <a:avLst/>
          </a:prstGeom>
        </p:spPr>
        <p:txBody>
          <a:bodyPr wrap="square" lIns="68579" tIns="34289" rIns="68579" bIns="34289">
            <a:spAutoFit/>
          </a:bodyPr>
          <a:lstStyle/>
          <a:p>
            <a:pPr algn="r"/>
            <a:r>
              <a:rPr lang="zh-CN" altLang="en-US" sz="1100" dirty="0">
                <a:solidFill>
                  <a:schemeClr val="bg1"/>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60211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200"/>
                                        <p:tgtEl>
                                          <p:spTgt spid="2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down)">
                                      <p:cBhvr>
                                        <p:cTn id="14" dur="400"/>
                                        <p:tgtEl>
                                          <p:spTgt spid="2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600"/>
                                        <p:tgtEl>
                                          <p:spTgt spid="27"/>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900"/>
                                        <p:tgtEl>
                                          <p:spTgt spid="26"/>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250"/>
                                        <p:tgtEl>
                                          <p:spTgt spid="33"/>
                                        </p:tgtEl>
                                      </p:cBhvr>
                                    </p:animEffect>
                                  </p:childTnLst>
                                </p:cTn>
                              </p:par>
                              <p:par>
                                <p:cTn id="24" presetID="10" presetClass="entr" presetSubtype="0" fill="hold" grpId="0" nodeType="withEffect">
                                  <p:stCondLst>
                                    <p:cond delay="75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250"/>
                                        <p:tgtEl>
                                          <p:spTgt spid="32"/>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250"/>
                                        <p:tgtEl>
                                          <p:spTgt spid="31"/>
                                        </p:tgtEl>
                                      </p:cBhvr>
                                    </p:animEffect>
                                  </p:childTnLst>
                                </p:cTn>
                              </p:par>
                              <p:par>
                                <p:cTn id="30" presetID="10" presetClass="entr" presetSubtype="0" fill="hold" grpId="0" nodeType="withEffect">
                                  <p:stCondLst>
                                    <p:cond delay="125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250"/>
                                        <p:tgtEl>
                                          <p:spTgt spid="30"/>
                                        </p:tgtEl>
                                      </p:cBhvr>
                                    </p:animEffect>
                                  </p:childTnLst>
                                </p:cTn>
                              </p:par>
                            </p:childTnLst>
                          </p:cTn>
                        </p:par>
                        <p:par>
                          <p:cTn id="33" fill="hold">
                            <p:stCondLst>
                              <p:cond delay="2000"/>
                            </p:stCondLst>
                            <p:childTnLst>
                              <p:par>
                                <p:cTn id="34" presetID="26" presetClass="emph" presetSubtype="0" fill="hold" grpId="1" nodeType="afterEffect">
                                  <p:stCondLst>
                                    <p:cond delay="0"/>
                                  </p:stCondLst>
                                  <p:childTnLst>
                                    <p:animEffect transition="out" filter="fade">
                                      <p:cBhvr>
                                        <p:cTn id="35" dur="500" tmFilter="0, 0; .2, .5; .8, .5; 1, 0"/>
                                        <p:tgtEl>
                                          <p:spTgt spid="33"/>
                                        </p:tgtEl>
                                      </p:cBhvr>
                                    </p:animEffect>
                                    <p:animScale>
                                      <p:cBhvr>
                                        <p:cTn id="36" dur="250" autoRev="1" fill="hold"/>
                                        <p:tgtEl>
                                          <p:spTgt spid="33"/>
                                        </p:tgtEl>
                                      </p:cBhvr>
                                      <p:by x="105000" y="105000"/>
                                    </p:animScale>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right)">
                                      <p:cBhvr>
                                        <p:cTn id="40" dur="250"/>
                                        <p:tgtEl>
                                          <p:spTgt spid="20"/>
                                        </p:tgtEl>
                                      </p:cBhvr>
                                    </p:animEffect>
                                  </p:childTnLst>
                                </p:cTn>
                              </p:par>
                            </p:childTnLst>
                          </p:cTn>
                        </p:par>
                        <p:par>
                          <p:cTn id="41" fill="hold">
                            <p:stCondLst>
                              <p:cond delay="2750"/>
                            </p:stCondLst>
                            <p:childTnLst>
                              <p:par>
                                <p:cTn id="42" presetID="10" presetClass="entr" presetSubtype="0"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par>
                          <p:cTn id="45" fill="hold">
                            <p:stCondLst>
                              <p:cond delay="3250"/>
                            </p:stCondLst>
                            <p:childTnLst>
                              <p:par>
                                <p:cTn id="46" presetID="14" presetClass="entr" presetSubtype="10"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randombar(horizontal)">
                                      <p:cBhvr>
                                        <p:cTn id="48" dur="500"/>
                                        <p:tgtEl>
                                          <p:spTgt spid="40"/>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randombar(horizontal)">
                                      <p:cBhvr>
                                        <p:cTn id="51" dur="500"/>
                                        <p:tgtEl>
                                          <p:spTgt spid="41"/>
                                        </p:tgtEl>
                                      </p:cBhvr>
                                    </p:animEffect>
                                  </p:childTnLst>
                                </p:cTn>
                              </p:par>
                            </p:childTnLst>
                          </p:cTn>
                        </p:par>
                        <p:par>
                          <p:cTn id="52" fill="hold">
                            <p:stCondLst>
                              <p:cond delay="3750"/>
                            </p:stCondLst>
                            <p:childTnLst>
                              <p:par>
                                <p:cTn id="53" presetID="26" presetClass="emph" presetSubtype="0" fill="hold" grpId="1" nodeType="afterEffect">
                                  <p:stCondLst>
                                    <p:cond delay="0"/>
                                  </p:stCondLst>
                                  <p:childTnLst>
                                    <p:animEffect transition="out" filter="fade">
                                      <p:cBhvr>
                                        <p:cTn id="54" dur="500" tmFilter="0, 0; .2, .5; .8, .5; 1, 0"/>
                                        <p:tgtEl>
                                          <p:spTgt spid="32"/>
                                        </p:tgtEl>
                                      </p:cBhvr>
                                    </p:animEffect>
                                    <p:animScale>
                                      <p:cBhvr>
                                        <p:cTn id="55" dur="250" autoRev="1" fill="hold"/>
                                        <p:tgtEl>
                                          <p:spTgt spid="32"/>
                                        </p:tgtEl>
                                      </p:cBhvr>
                                      <p:by x="105000" y="105000"/>
                                    </p:animScale>
                                  </p:childTnLst>
                                </p:cTn>
                              </p:par>
                            </p:childTnLst>
                          </p:cTn>
                        </p:par>
                        <p:par>
                          <p:cTn id="56" fill="hold">
                            <p:stCondLst>
                              <p:cond delay="4250"/>
                            </p:stCondLst>
                            <p:childTnLst>
                              <p:par>
                                <p:cTn id="57" presetID="22" presetClass="entr" presetSubtype="2"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4750"/>
                            </p:stCondLst>
                            <p:childTnLst>
                              <p:par>
                                <p:cTn id="61" presetID="10" presetClass="entr" presetSubtype="0"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par>
                          <p:cTn id="64" fill="hold">
                            <p:stCondLst>
                              <p:cond delay="5250"/>
                            </p:stCondLst>
                            <p:childTnLst>
                              <p:par>
                                <p:cTn id="65" presetID="14" presetClass="entr" presetSubtype="1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randombar(horizontal)">
                                      <p:cBhvr>
                                        <p:cTn id="67" dur="500"/>
                                        <p:tgtEl>
                                          <p:spTgt spid="3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randombar(horizontal)">
                                      <p:cBhvr>
                                        <p:cTn id="70" dur="500"/>
                                        <p:tgtEl>
                                          <p:spTgt spid="38"/>
                                        </p:tgtEl>
                                      </p:cBhvr>
                                    </p:animEffect>
                                  </p:childTnLst>
                                </p:cTn>
                              </p:par>
                            </p:childTnLst>
                          </p:cTn>
                        </p:par>
                        <p:par>
                          <p:cTn id="71" fill="hold">
                            <p:stCondLst>
                              <p:cond delay="5750"/>
                            </p:stCondLst>
                            <p:childTnLst>
                              <p:par>
                                <p:cTn id="72" presetID="26" presetClass="emph" presetSubtype="0" fill="hold" grpId="1" nodeType="afterEffect">
                                  <p:stCondLst>
                                    <p:cond delay="0"/>
                                  </p:stCondLst>
                                  <p:childTnLst>
                                    <p:animEffect transition="out" filter="fade">
                                      <p:cBhvr>
                                        <p:cTn id="73" dur="500" tmFilter="0, 0; .2, .5; .8, .5; 1, 0"/>
                                        <p:tgtEl>
                                          <p:spTgt spid="31"/>
                                        </p:tgtEl>
                                      </p:cBhvr>
                                    </p:animEffect>
                                    <p:animScale>
                                      <p:cBhvr>
                                        <p:cTn id="74" dur="250" autoRev="1" fill="hold"/>
                                        <p:tgtEl>
                                          <p:spTgt spid="31"/>
                                        </p:tgtEl>
                                      </p:cBhvr>
                                      <p:by x="105000" y="105000"/>
                                    </p:animScale>
                                  </p:childTnLst>
                                </p:cTn>
                              </p:par>
                            </p:childTnLst>
                          </p:cTn>
                        </p:par>
                        <p:par>
                          <p:cTn id="75" fill="hold">
                            <p:stCondLst>
                              <p:cond delay="6250"/>
                            </p:stCondLst>
                            <p:childTnLst>
                              <p:par>
                                <p:cTn id="76" presetID="22" presetClass="entr" presetSubtype="2" fill="hold"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wipe(right)">
                                      <p:cBhvr>
                                        <p:cTn id="78" dur="600"/>
                                        <p:tgtEl>
                                          <p:spTgt spid="13"/>
                                        </p:tgtEl>
                                      </p:cBhvr>
                                    </p:animEffect>
                                  </p:childTnLst>
                                </p:cTn>
                              </p:par>
                            </p:childTnLst>
                          </p:cTn>
                        </p:par>
                        <p:par>
                          <p:cTn id="79" fill="hold">
                            <p:stCondLst>
                              <p:cond delay="6850"/>
                            </p:stCondLst>
                            <p:childTnLst>
                              <p:par>
                                <p:cTn id="80" presetID="10" presetClass="entr" presetSubtype="0" fill="hold"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500"/>
                                        <p:tgtEl>
                                          <p:spTgt spid="14"/>
                                        </p:tgtEl>
                                      </p:cBhvr>
                                    </p:animEffect>
                                  </p:childTnLst>
                                </p:cTn>
                              </p:par>
                            </p:childTnLst>
                          </p:cTn>
                        </p:par>
                        <p:par>
                          <p:cTn id="83" fill="hold">
                            <p:stCondLst>
                              <p:cond delay="7350"/>
                            </p:stCondLst>
                            <p:childTnLst>
                              <p:par>
                                <p:cTn id="84" presetID="14" presetClass="entr" presetSubtype="10" fill="hold" grpId="0" nodeType="after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randombar(horizontal)">
                                      <p:cBhvr>
                                        <p:cTn id="86" dur="500"/>
                                        <p:tgtEl>
                                          <p:spTgt spid="36"/>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randombar(horizontal)">
                                      <p:cBhvr>
                                        <p:cTn id="89" dur="500"/>
                                        <p:tgtEl>
                                          <p:spTgt spid="37"/>
                                        </p:tgtEl>
                                      </p:cBhvr>
                                    </p:animEffect>
                                  </p:childTnLst>
                                </p:cTn>
                              </p:par>
                            </p:childTnLst>
                          </p:cTn>
                        </p:par>
                        <p:par>
                          <p:cTn id="90" fill="hold">
                            <p:stCondLst>
                              <p:cond delay="7850"/>
                            </p:stCondLst>
                            <p:childTnLst>
                              <p:par>
                                <p:cTn id="91" presetID="26" presetClass="emph" presetSubtype="0" fill="hold" grpId="1" nodeType="afterEffect">
                                  <p:stCondLst>
                                    <p:cond delay="0"/>
                                  </p:stCondLst>
                                  <p:childTnLst>
                                    <p:animEffect transition="out" filter="fade">
                                      <p:cBhvr>
                                        <p:cTn id="92" dur="500" tmFilter="0, 0; .2, .5; .8, .5; 1, 0"/>
                                        <p:tgtEl>
                                          <p:spTgt spid="30"/>
                                        </p:tgtEl>
                                      </p:cBhvr>
                                    </p:animEffect>
                                    <p:animScale>
                                      <p:cBhvr>
                                        <p:cTn id="93" dur="250" autoRev="1" fill="hold"/>
                                        <p:tgtEl>
                                          <p:spTgt spid="30"/>
                                        </p:tgtEl>
                                      </p:cBhvr>
                                      <p:by x="105000" y="105000"/>
                                    </p:animScale>
                                  </p:childTnLst>
                                </p:cTn>
                              </p:par>
                            </p:childTnLst>
                          </p:cTn>
                        </p:par>
                        <p:par>
                          <p:cTn id="94" fill="hold">
                            <p:stCondLst>
                              <p:cond delay="8350"/>
                            </p:stCondLst>
                            <p:childTnLst>
                              <p:par>
                                <p:cTn id="95" presetID="22" presetClass="entr" presetSubtype="2" fill="hold" nodeType="after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wipe(right)">
                                      <p:cBhvr>
                                        <p:cTn id="97" dur="750"/>
                                        <p:tgtEl>
                                          <p:spTgt spid="3"/>
                                        </p:tgtEl>
                                      </p:cBhvr>
                                    </p:animEffect>
                                  </p:childTnLst>
                                </p:cTn>
                              </p:par>
                            </p:childTnLst>
                          </p:cTn>
                        </p:par>
                        <p:par>
                          <p:cTn id="98" fill="hold">
                            <p:stCondLst>
                              <p:cond delay="9100"/>
                            </p:stCondLst>
                            <p:childTnLst>
                              <p:par>
                                <p:cTn id="99" presetID="10" presetClass="entr" presetSubtype="0" fill="hold"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fade">
                                      <p:cBhvr>
                                        <p:cTn id="101" dur="500"/>
                                        <p:tgtEl>
                                          <p:spTgt spid="4"/>
                                        </p:tgtEl>
                                      </p:cBhvr>
                                    </p:animEffect>
                                  </p:childTnLst>
                                </p:cTn>
                              </p:par>
                            </p:childTnLst>
                          </p:cTn>
                        </p:par>
                        <p:par>
                          <p:cTn id="102" fill="hold">
                            <p:stCondLst>
                              <p:cond delay="9600"/>
                            </p:stCondLst>
                            <p:childTnLst>
                              <p:par>
                                <p:cTn id="103" presetID="14" presetClass="entr" presetSubtype="10" fill="hold" grpId="0" nodeType="after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randombar(horizontal)">
                                      <p:cBhvr>
                                        <p:cTn id="105" dur="500"/>
                                        <p:tgtEl>
                                          <p:spTgt spid="34"/>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randombar(horizontal)">
                                      <p:cBhvr>
                                        <p:cTn id="10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animBg="1"/>
      <p:bldP spid="27" grpId="0" animBg="1"/>
      <p:bldP spid="28" grpId="0" animBg="1"/>
      <p:bldP spid="29" grpId="0" animBg="1"/>
      <p:bldP spid="30" grpId="0" animBg="1"/>
      <p:bldP spid="30" grpId="1" animBg="1"/>
      <p:bldP spid="31" grpId="0" animBg="1"/>
      <p:bldP spid="31" grpId="1" animBg="1"/>
      <p:bldP spid="32" grpId="0" animBg="1"/>
      <p:bldP spid="32" grpId="1" animBg="1"/>
      <p:bldP spid="33" grpId="0" animBg="1"/>
      <p:bldP spid="33" grpId="1" animBg="1"/>
      <p:bldP spid="34" grpId="0"/>
      <p:bldP spid="35" grpId="0"/>
      <p:bldP spid="36" grpId="0"/>
      <p:bldP spid="37" grpId="0"/>
      <p:bldP spid="38" grpId="0"/>
      <p:bldP spid="39" grpId="0"/>
      <p:bldP spid="40"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cxnSp>
        <p:nvCxnSpPr>
          <p:cNvPr id="3" name="直接连接符 2"/>
          <p:cNvCxnSpPr/>
          <p:nvPr/>
        </p:nvCxnSpPr>
        <p:spPr>
          <a:xfrm flipH="1">
            <a:off x="5930965" y="3401402"/>
            <a:ext cx="459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759539" y="4318804"/>
            <a:ext cx="96856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603480" y="3414700"/>
            <a:ext cx="459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603481" y="2385525"/>
            <a:ext cx="459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3470510" y="1234705"/>
            <a:ext cx="781181" cy="197168"/>
            <a:chOff x="4470269" y="1661160"/>
            <a:chExt cx="1290451" cy="262890"/>
          </a:xfrm>
        </p:grpSpPr>
        <p:cxnSp>
          <p:nvCxnSpPr>
            <p:cNvPr id="8" name="直接连接符 7"/>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5039870" y="1990241"/>
            <a:ext cx="902970" cy="788671"/>
            <a:chOff x="6842760" y="2637270"/>
            <a:chExt cx="1203960" cy="1051560"/>
          </a:xfrm>
          <a:solidFill>
            <a:srgbClr val="B91F38"/>
          </a:solidFill>
        </p:grpSpPr>
        <p:sp>
          <p:nvSpPr>
            <p:cNvPr id="11" name="六边形 10"/>
            <p:cNvSpPr/>
            <p:nvPr/>
          </p:nvSpPr>
          <p:spPr>
            <a:xfrm>
              <a:off x="6842760" y="2637270"/>
              <a:ext cx="1203960" cy="1051560"/>
            </a:xfrm>
            <a:prstGeom prst="hexagon">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61"/>
            <p:cNvSpPr txBox="1"/>
            <p:nvPr/>
          </p:nvSpPr>
          <p:spPr>
            <a:xfrm>
              <a:off x="7024263" y="2809107"/>
              <a:ext cx="820724" cy="738663"/>
            </a:xfrm>
            <a:prstGeom prst="rect">
              <a:avLst/>
            </a:prstGeom>
            <a:noFill/>
          </p:spPr>
          <p:txBody>
            <a:bodyPr wrap="square" rtlCol="0">
              <a:spAutoFit/>
            </a:bodyPr>
            <a:lstStyle/>
            <a:p>
              <a:pPr algn="ct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4052189" y="1421598"/>
            <a:ext cx="902970" cy="788672"/>
            <a:chOff x="5525852" y="1879080"/>
            <a:chExt cx="1203960" cy="1051560"/>
          </a:xfrm>
        </p:grpSpPr>
        <p:sp>
          <p:nvSpPr>
            <p:cNvPr id="14" name="六边形 13"/>
            <p:cNvSpPr/>
            <p:nvPr/>
          </p:nvSpPr>
          <p:spPr>
            <a:xfrm>
              <a:off x="5525852" y="1879080"/>
              <a:ext cx="1203960" cy="1051560"/>
            </a:xfrm>
            <a:prstGeom prst="hexagon">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64"/>
            <p:cNvSpPr txBox="1"/>
            <p:nvPr/>
          </p:nvSpPr>
          <p:spPr>
            <a:xfrm>
              <a:off x="5686669" y="1989362"/>
              <a:ext cx="882327" cy="793806"/>
            </a:xfrm>
            <a:prstGeom prst="rect">
              <a:avLst/>
            </a:prstGeom>
            <a:noFill/>
          </p:spPr>
          <p:txBody>
            <a:bodyPr wrap="square" rtlCol="0">
              <a:spAutoFit/>
            </a:bodyPr>
            <a:lstStyle/>
            <a:p>
              <a:pPr algn="ctr">
                <a:lnSpc>
                  <a:spcPct val="120000"/>
                </a:lnSpc>
              </a:pP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5027996" y="3007068"/>
            <a:ext cx="902970" cy="788672"/>
            <a:chOff x="6842760" y="4008870"/>
            <a:chExt cx="1203960" cy="1051560"/>
          </a:xfrm>
        </p:grpSpPr>
        <p:sp>
          <p:nvSpPr>
            <p:cNvPr id="17" name="六边形 16"/>
            <p:cNvSpPr/>
            <p:nvPr/>
          </p:nvSpPr>
          <p:spPr>
            <a:xfrm>
              <a:off x="6842760" y="4008870"/>
              <a:ext cx="1203960" cy="1051560"/>
            </a:xfrm>
            <a:prstGeom prst="hexagon">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67"/>
            <p:cNvSpPr txBox="1"/>
            <p:nvPr/>
          </p:nvSpPr>
          <p:spPr>
            <a:xfrm>
              <a:off x="6981635" y="4119152"/>
              <a:ext cx="926211" cy="793806"/>
            </a:xfrm>
            <a:prstGeom prst="rect">
              <a:avLst/>
            </a:prstGeom>
            <a:noFill/>
          </p:spPr>
          <p:txBody>
            <a:bodyPr wrap="square" rtlCol="0">
              <a:spAutoFit/>
            </a:bodyPr>
            <a:lstStyle/>
            <a:p>
              <a:pPr algn="ctr">
                <a:lnSpc>
                  <a:spcPct val="120000"/>
                </a:lnSpc>
              </a:pP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组合 18"/>
          <p:cNvGrpSpPr/>
          <p:nvPr/>
        </p:nvGrpSpPr>
        <p:grpSpPr>
          <a:xfrm>
            <a:off x="3062478" y="3018943"/>
            <a:ext cx="902970" cy="788672"/>
            <a:chOff x="4206240" y="4008870"/>
            <a:chExt cx="1203960" cy="1051560"/>
          </a:xfrm>
        </p:grpSpPr>
        <p:sp>
          <p:nvSpPr>
            <p:cNvPr id="20" name="六边形 19"/>
            <p:cNvSpPr/>
            <p:nvPr/>
          </p:nvSpPr>
          <p:spPr>
            <a:xfrm>
              <a:off x="4206240" y="4008870"/>
              <a:ext cx="1203960" cy="1051560"/>
            </a:xfrm>
            <a:prstGeom prst="hexagon">
              <a:avLst/>
            </a:prstGeom>
            <a:pattFill prst="dkUpDiag">
              <a:fgClr>
                <a:srgbClr val="FF0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70"/>
            <p:cNvSpPr txBox="1"/>
            <p:nvPr/>
          </p:nvSpPr>
          <p:spPr>
            <a:xfrm>
              <a:off x="4397857" y="4119152"/>
              <a:ext cx="820725" cy="793806"/>
            </a:xfrm>
            <a:prstGeom prst="rect">
              <a:avLst/>
            </a:prstGeom>
            <a:noFill/>
          </p:spPr>
          <p:txBody>
            <a:bodyPr wrap="square" rtlCol="0">
              <a:spAutoFit/>
            </a:bodyPr>
            <a:lstStyle/>
            <a:p>
              <a:pPr algn="ctr">
                <a:lnSpc>
                  <a:spcPct val="120000"/>
                </a:lnSpc>
              </a:pP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3062478" y="1990241"/>
            <a:ext cx="902970" cy="788671"/>
            <a:chOff x="4206240" y="2637270"/>
            <a:chExt cx="1203960" cy="1051560"/>
          </a:xfrm>
        </p:grpSpPr>
        <p:sp>
          <p:nvSpPr>
            <p:cNvPr id="23" name="六边形 22"/>
            <p:cNvSpPr/>
            <p:nvPr/>
          </p:nvSpPr>
          <p:spPr>
            <a:xfrm>
              <a:off x="4206240" y="2637270"/>
              <a:ext cx="1203960" cy="1051560"/>
            </a:xfrm>
            <a:prstGeom prst="hexagon">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文本框 73"/>
            <p:cNvSpPr txBox="1"/>
            <p:nvPr/>
          </p:nvSpPr>
          <p:spPr>
            <a:xfrm>
              <a:off x="4387743" y="2809107"/>
              <a:ext cx="820724" cy="738663"/>
            </a:xfrm>
            <a:prstGeom prst="rect">
              <a:avLst/>
            </a:prstGeom>
            <a:noFill/>
          </p:spPr>
          <p:txBody>
            <a:bodyPr wrap="square" rtlCol="0">
              <a:spAutoFit/>
            </a:bodyPr>
            <a:lstStyle/>
            <a:p>
              <a:pPr algn="ct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5" name="组合 24"/>
          <p:cNvGrpSpPr/>
          <p:nvPr/>
        </p:nvGrpSpPr>
        <p:grpSpPr>
          <a:xfrm>
            <a:off x="4052189" y="3536595"/>
            <a:ext cx="902970" cy="788671"/>
            <a:chOff x="5525852" y="4683240"/>
            <a:chExt cx="1203960" cy="1051560"/>
          </a:xfrm>
          <a:solidFill>
            <a:srgbClr val="1F8EB9"/>
          </a:solidFill>
        </p:grpSpPr>
        <p:sp>
          <p:nvSpPr>
            <p:cNvPr id="26" name="六边形 25"/>
            <p:cNvSpPr/>
            <p:nvPr/>
          </p:nvSpPr>
          <p:spPr>
            <a:xfrm>
              <a:off x="5525852" y="4683240"/>
              <a:ext cx="1203960" cy="1051560"/>
            </a:xfrm>
            <a:prstGeom prst="hexagon">
              <a:avLst/>
            </a:prstGeom>
            <a:pattFill prst="dkUpDiag">
              <a:fgClr>
                <a:schemeClr val="accent6">
                  <a:lumMod val="75000"/>
                </a:schemeClr>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76"/>
            <p:cNvSpPr txBox="1"/>
            <p:nvPr/>
          </p:nvSpPr>
          <p:spPr>
            <a:xfrm>
              <a:off x="5693281" y="4855077"/>
              <a:ext cx="820724" cy="738663"/>
            </a:xfrm>
            <a:prstGeom prst="rect">
              <a:avLst/>
            </a:prstGeom>
            <a:noFill/>
          </p:spPr>
          <p:txBody>
            <a:bodyPr wrap="square" rtlCol="0">
              <a:spAutoFit/>
            </a:bodyPr>
            <a:lstStyle/>
            <a:p>
              <a:pPr algn="ct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8" name="矩形 27"/>
          <p:cNvSpPr/>
          <p:nvPr/>
        </p:nvSpPr>
        <p:spPr>
          <a:xfrm>
            <a:off x="2533117" y="1059582"/>
            <a:ext cx="907928" cy="300076"/>
          </a:xfrm>
          <a:prstGeom prst="rect">
            <a:avLst/>
          </a:prstGeom>
        </p:spPr>
        <p:txBody>
          <a:bodyPr wrap="none" lIns="68571" tIns="34286" rIns="68571" bIns="34286">
            <a:spAutoFit/>
          </a:bodyPr>
          <a:lstStyle/>
          <a:p>
            <a:pPr algn="r"/>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29" name="矩形 47"/>
          <p:cNvSpPr>
            <a:spLocks noChangeArrowheads="1"/>
          </p:cNvSpPr>
          <p:nvPr/>
        </p:nvSpPr>
        <p:spPr bwMode="auto">
          <a:xfrm>
            <a:off x="973526" y="1333292"/>
            <a:ext cx="2467519"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a:t>
            </a:r>
          </a:p>
        </p:txBody>
      </p:sp>
      <p:sp>
        <p:nvSpPr>
          <p:cNvPr id="30" name="矩形 29"/>
          <p:cNvSpPr/>
          <p:nvPr/>
        </p:nvSpPr>
        <p:spPr>
          <a:xfrm>
            <a:off x="1636628" y="2150641"/>
            <a:ext cx="907928" cy="300076"/>
          </a:xfrm>
          <a:prstGeom prst="rect">
            <a:avLst/>
          </a:prstGeom>
        </p:spPr>
        <p:txBody>
          <a:bodyPr wrap="none" lIns="68571" tIns="34286" rIns="68571" bIns="34286">
            <a:spAutoFit/>
          </a:bodyPr>
          <a:lstStyle/>
          <a:p>
            <a:pPr algn="r"/>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31" name="矩形 30"/>
          <p:cNvSpPr>
            <a:spLocks noChangeArrowheads="1"/>
          </p:cNvSpPr>
          <p:nvPr/>
        </p:nvSpPr>
        <p:spPr bwMode="auto">
          <a:xfrm>
            <a:off x="973526" y="2476117"/>
            <a:ext cx="2088952" cy="47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a:t>
            </a:r>
          </a:p>
        </p:txBody>
      </p:sp>
      <p:sp>
        <p:nvSpPr>
          <p:cNvPr id="32" name="矩形 31"/>
          <p:cNvSpPr/>
          <p:nvPr/>
        </p:nvSpPr>
        <p:spPr>
          <a:xfrm>
            <a:off x="1636628" y="3140994"/>
            <a:ext cx="907928" cy="300076"/>
          </a:xfrm>
          <a:prstGeom prst="rect">
            <a:avLst/>
          </a:prstGeom>
        </p:spPr>
        <p:txBody>
          <a:bodyPr wrap="none" lIns="68571" tIns="34286" rIns="68571" bIns="34286">
            <a:spAutoFit/>
          </a:bodyPr>
          <a:lstStyle/>
          <a:p>
            <a:pPr algn="r"/>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33" name="矩形 47"/>
          <p:cNvSpPr>
            <a:spLocks noChangeArrowheads="1"/>
          </p:cNvSpPr>
          <p:nvPr/>
        </p:nvSpPr>
        <p:spPr bwMode="auto">
          <a:xfrm>
            <a:off x="973526" y="3414701"/>
            <a:ext cx="2013555" cy="47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a:t>
            </a:r>
          </a:p>
        </p:txBody>
      </p:sp>
      <p:sp>
        <p:nvSpPr>
          <p:cNvPr id="34" name="矩形 33"/>
          <p:cNvSpPr/>
          <p:nvPr/>
        </p:nvSpPr>
        <p:spPr>
          <a:xfrm>
            <a:off x="6437314" y="1632858"/>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35" name="矩形 47"/>
          <p:cNvSpPr>
            <a:spLocks noChangeArrowheads="1"/>
          </p:cNvSpPr>
          <p:nvPr/>
        </p:nvSpPr>
        <p:spPr bwMode="auto">
          <a:xfrm>
            <a:off x="6082949" y="1918391"/>
            <a:ext cx="1959896" cy="47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a:t>
            </a:r>
          </a:p>
        </p:txBody>
      </p:sp>
      <p:sp>
        <p:nvSpPr>
          <p:cNvPr id="36" name="矩形 35"/>
          <p:cNvSpPr/>
          <p:nvPr/>
        </p:nvSpPr>
        <p:spPr>
          <a:xfrm>
            <a:off x="6099928" y="3050318"/>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37" name="矩形 47"/>
          <p:cNvSpPr>
            <a:spLocks noChangeArrowheads="1"/>
          </p:cNvSpPr>
          <p:nvPr/>
        </p:nvSpPr>
        <p:spPr bwMode="auto">
          <a:xfrm>
            <a:off x="6128319" y="3397615"/>
            <a:ext cx="2044081" cy="47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a:t>
            </a:r>
          </a:p>
        </p:txBody>
      </p:sp>
      <p:sp>
        <p:nvSpPr>
          <p:cNvPr id="38" name="矩形 37"/>
          <p:cNvSpPr/>
          <p:nvPr/>
        </p:nvSpPr>
        <p:spPr>
          <a:xfrm>
            <a:off x="5826811" y="3931875"/>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39" name="矩形 47"/>
          <p:cNvSpPr>
            <a:spLocks noChangeArrowheads="1"/>
          </p:cNvSpPr>
          <p:nvPr/>
        </p:nvSpPr>
        <p:spPr bwMode="auto">
          <a:xfrm>
            <a:off x="5826813" y="4217410"/>
            <a:ext cx="2139811"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a:t>
            </a:r>
          </a:p>
        </p:txBody>
      </p:sp>
      <p:grpSp>
        <p:nvGrpSpPr>
          <p:cNvPr id="40" name="组合 39"/>
          <p:cNvGrpSpPr/>
          <p:nvPr/>
        </p:nvGrpSpPr>
        <p:grpSpPr>
          <a:xfrm flipH="1">
            <a:off x="5738753" y="1803505"/>
            <a:ext cx="663084" cy="197168"/>
            <a:chOff x="4255294" y="1661160"/>
            <a:chExt cx="1505426" cy="262890"/>
          </a:xfrm>
        </p:grpSpPr>
        <p:cxnSp>
          <p:nvCxnSpPr>
            <p:cNvPr id="41" name="直接连接符 40"/>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3796034" y="2281160"/>
            <a:ext cx="1415291" cy="1194435"/>
            <a:chOff x="5927099" y="3207123"/>
            <a:chExt cx="1887055" cy="1592580"/>
          </a:xfrm>
        </p:grpSpPr>
        <p:sp>
          <p:nvSpPr>
            <p:cNvPr id="44" name="六边形 43"/>
            <p:cNvSpPr/>
            <p:nvPr/>
          </p:nvSpPr>
          <p:spPr>
            <a:xfrm>
              <a:off x="5927099" y="3207123"/>
              <a:ext cx="1887055" cy="1592580"/>
            </a:xfrm>
            <a:prstGeom prst="hexagon">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文本框 1"/>
            <p:cNvSpPr txBox="1"/>
            <p:nvPr/>
          </p:nvSpPr>
          <p:spPr>
            <a:xfrm>
              <a:off x="6291627" y="3451750"/>
              <a:ext cx="1157999" cy="1103326"/>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研究结论</a:t>
              </a:r>
            </a:p>
          </p:txBody>
        </p:sp>
      </p:grpSp>
    </p:spTree>
    <p:extLst>
      <p:ext uri="{BB962C8B-B14F-4D97-AF65-F5344CB8AC3E}">
        <p14:creationId xmlns:p14="http://schemas.microsoft.com/office/powerpoint/2010/main" val="417106275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p:cTn id="11" dur="350" fill="hold"/>
                                        <p:tgtEl>
                                          <p:spTgt spid="43"/>
                                        </p:tgtEl>
                                        <p:attrNameLst>
                                          <p:attrName>ppt_w</p:attrName>
                                        </p:attrNameLst>
                                      </p:cBhvr>
                                      <p:tavLst>
                                        <p:tav tm="0">
                                          <p:val>
                                            <p:fltVal val="0"/>
                                          </p:val>
                                        </p:tav>
                                        <p:tav tm="100000">
                                          <p:val>
                                            <p:strVal val="#ppt_w"/>
                                          </p:val>
                                        </p:tav>
                                      </p:tavLst>
                                    </p:anim>
                                    <p:anim calcmode="lin" valueType="num">
                                      <p:cBhvr>
                                        <p:cTn id="12" dur="350" fill="hold"/>
                                        <p:tgtEl>
                                          <p:spTgt spid="43"/>
                                        </p:tgtEl>
                                        <p:attrNameLst>
                                          <p:attrName>ppt_h</p:attrName>
                                        </p:attrNameLst>
                                      </p:cBhvr>
                                      <p:tavLst>
                                        <p:tav tm="0">
                                          <p:val>
                                            <p:fltVal val="0"/>
                                          </p:val>
                                        </p:tav>
                                        <p:tav tm="100000">
                                          <p:val>
                                            <p:strVal val="#ppt_h"/>
                                          </p:val>
                                        </p:tav>
                                      </p:tavLst>
                                    </p:anim>
                                    <p:anim calcmode="lin" valueType="num">
                                      <p:cBhvr>
                                        <p:cTn id="13" dur="350" fill="hold"/>
                                        <p:tgtEl>
                                          <p:spTgt spid="43"/>
                                        </p:tgtEl>
                                        <p:attrNameLst>
                                          <p:attrName>ppt_x</p:attrName>
                                        </p:attrNameLst>
                                      </p:cBhvr>
                                      <p:tavLst>
                                        <p:tav tm="0">
                                          <p:val>
                                            <p:fltVal val="0.5"/>
                                          </p:val>
                                        </p:tav>
                                        <p:tav tm="100000">
                                          <p:val>
                                            <p:strVal val="#ppt_x"/>
                                          </p:val>
                                        </p:tav>
                                      </p:tavLst>
                                    </p:anim>
                                    <p:anim calcmode="lin" valueType="num">
                                      <p:cBhvr>
                                        <p:cTn id="14" dur="350" fill="hold"/>
                                        <p:tgtEl>
                                          <p:spTgt spid="43"/>
                                        </p:tgtEl>
                                        <p:attrNameLst>
                                          <p:attrName>ppt_y</p:attrName>
                                        </p:attrNameLst>
                                      </p:cBhvr>
                                      <p:tavLst>
                                        <p:tav tm="0">
                                          <p:val>
                                            <p:fltVal val="0.5"/>
                                          </p:val>
                                        </p:tav>
                                        <p:tav tm="100000">
                                          <p:val>
                                            <p:strVal val="#ppt_y"/>
                                          </p:val>
                                        </p:tav>
                                      </p:tavLst>
                                    </p:anim>
                                  </p:childTnLst>
                                </p:cTn>
                              </p:par>
                              <p:par>
                                <p:cTn id="15" presetID="2" presetClass="entr" presetSubtype="1" fill="hold" nodeType="withEffect">
                                  <p:stCondLst>
                                    <p:cond delay="75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ppt_x"/>
                                          </p:val>
                                        </p:tav>
                                        <p:tav tm="100000">
                                          <p:val>
                                            <p:strVal val="#ppt_x"/>
                                          </p:val>
                                        </p:tav>
                                      </p:tavLst>
                                    </p:anim>
                                    <p:anim calcmode="lin" valueType="num">
                                      <p:cBhvr additive="base">
                                        <p:cTn id="18" dur="25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2" fill="hold" nodeType="afterEffect">
                                  <p:stCondLst>
                                    <p:cond delay="25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childTnLst>
                          </p:cTn>
                        </p:par>
                        <p:par>
                          <p:cTn id="23" fill="hold">
                            <p:stCondLst>
                              <p:cond delay="2250"/>
                            </p:stCondLst>
                            <p:childTnLst>
                              <p:par>
                                <p:cTn id="24" presetID="22" presetClass="entr" presetSubtype="2"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right)">
                                      <p:cBhvr>
                                        <p:cTn id="26" dur="500"/>
                                        <p:tgtEl>
                                          <p:spTgt spid="28"/>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right)">
                                      <p:cBhvr>
                                        <p:cTn id="29" dur="500"/>
                                        <p:tgtEl>
                                          <p:spTgt spid="29"/>
                                        </p:tgtEl>
                                      </p:cBhvr>
                                    </p:animEffect>
                                  </p:childTnLst>
                                </p:cTn>
                              </p:par>
                            </p:childTnLst>
                          </p:cTn>
                        </p:par>
                        <p:par>
                          <p:cTn id="30" fill="hold">
                            <p:stCondLst>
                              <p:cond delay="2750"/>
                            </p:stCondLst>
                            <p:childTnLst>
                              <p:par>
                                <p:cTn id="31" presetID="2" presetClass="entr" presetSubtype="2" fill="hold" nodeType="afterEffect">
                                  <p:stCondLst>
                                    <p:cond delay="2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250" fill="hold"/>
                                        <p:tgtEl>
                                          <p:spTgt spid="10"/>
                                        </p:tgtEl>
                                        <p:attrNameLst>
                                          <p:attrName>ppt_x</p:attrName>
                                        </p:attrNameLst>
                                      </p:cBhvr>
                                      <p:tavLst>
                                        <p:tav tm="0">
                                          <p:val>
                                            <p:strVal val="1+#ppt_w/2"/>
                                          </p:val>
                                        </p:tav>
                                        <p:tav tm="100000">
                                          <p:val>
                                            <p:strVal val="#ppt_x"/>
                                          </p:val>
                                        </p:tav>
                                      </p:tavLst>
                                    </p:anim>
                                    <p:anim calcmode="lin" valueType="num">
                                      <p:cBhvr additive="base">
                                        <p:cTn id="34" dur="25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3250"/>
                            </p:stCondLst>
                            <p:childTnLst>
                              <p:par>
                                <p:cTn id="36" presetID="22" presetClass="entr" presetSubtype="8"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left)">
                                      <p:cBhvr>
                                        <p:cTn id="38" dur="500"/>
                                        <p:tgtEl>
                                          <p:spTgt spid="40"/>
                                        </p:tgtEl>
                                      </p:cBhvr>
                                    </p:animEffect>
                                  </p:childTnLst>
                                </p:cTn>
                              </p:par>
                            </p:childTnLst>
                          </p:cTn>
                        </p:par>
                        <p:par>
                          <p:cTn id="39" fill="hold">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p:stCondLst>
                              <p:cond delay="4250"/>
                            </p:stCondLst>
                            <p:childTnLst>
                              <p:par>
                                <p:cTn id="47" presetID="2" presetClass="entr" presetSubtype="2" fill="hold" nodeType="afterEffect">
                                  <p:stCondLst>
                                    <p:cond delay="25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250" fill="hold"/>
                                        <p:tgtEl>
                                          <p:spTgt spid="16"/>
                                        </p:tgtEl>
                                        <p:attrNameLst>
                                          <p:attrName>ppt_x</p:attrName>
                                        </p:attrNameLst>
                                      </p:cBhvr>
                                      <p:tavLst>
                                        <p:tav tm="0">
                                          <p:val>
                                            <p:strVal val="1+#ppt_w/2"/>
                                          </p:val>
                                        </p:tav>
                                        <p:tav tm="100000">
                                          <p:val>
                                            <p:strVal val="#ppt_x"/>
                                          </p:val>
                                        </p:tav>
                                      </p:tavLst>
                                    </p:anim>
                                    <p:anim calcmode="lin" valueType="num">
                                      <p:cBhvr additive="base">
                                        <p:cTn id="50" dur="25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22" presetClass="entr" presetSubtype="8"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left)">
                                      <p:cBhvr>
                                        <p:cTn id="54" dur="500"/>
                                        <p:tgtEl>
                                          <p:spTgt spid="3"/>
                                        </p:tgtEl>
                                      </p:cBhvr>
                                    </p:animEffect>
                                  </p:childTnLst>
                                </p:cTn>
                              </p:par>
                            </p:childTnLst>
                          </p:cTn>
                        </p:par>
                        <p:par>
                          <p:cTn id="55" fill="hold">
                            <p:stCondLst>
                              <p:cond delay="5250"/>
                            </p:stCondLst>
                            <p:childTnLst>
                              <p:par>
                                <p:cTn id="56" presetID="22" presetClass="entr" presetSubtype="8"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childTnLst>
                          </p:cTn>
                        </p:par>
                        <p:par>
                          <p:cTn id="62" fill="hold">
                            <p:stCondLst>
                              <p:cond delay="5750"/>
                            </p:stCondLst>
                            <p:childTnLst>
                              <p:par>
                                <p:cTn id="63" presetID="2" presetClass="entr" presetSubtype="4" fill="hold" nodeType="afterEffect">
                                  <p:stCondLst>
                                    <p:cond delay="25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250" fill="hold"/>
                                        <p:tgtEl>
                                          <p:spTgt spid="25"/>
                                        </p:tgtEl>
                                        <p:attrNameLst>
                                          <p:attrName>ppt_x</p:attrName>
                                        </p:attrNameLst>
                                      </p:cBhvr>
                                      <p:tavLst>
                                        <p:tav tm="0">
                                          <p:val>
                                            <p:strVal val="#ppt_x"/>
                                          </p:val>
                                        </p:tav>
                                        <p:tav tm="100000">
                                          <p:val>
                                            <p:strVal val="#ppt_x"/>
                                          </p:val>
                                        </p:tav>
                                      </p:tavLst>
                                    </p:anim>
                                    <p:anim calcmode="lin" valueType="num">
                                      <p:cBhvr additive="base">
                                        <p:cTn id="66" dur="250" fill="hold"/>
                                        <p:tgtEl>
                                          <p:spTgt spid="25"/>
                                        </p:tgtEl>
                                        <p:attrNameLst>
                                          <p:attrName>ppt_y</p:attrName>
                                        </p:attrNameLst>
                                      </p:cBhvr>
                                      <p:tavLst>
                                        <p:tav tm="0">
                                          <p:val>
                                            <p:strVal val="1+#ppt_h/2"/>
                                          </p:val>
                                        </p:tav>
                                        <p:tav tm="100000">
                                          <p:val>
                                            <p:strVal val="#ppt_y"/>
                                          </p:val>
                                        </p:tav>
                                      </p:tavLst>
                                    </p:anim>
                                  </p:childTnLst>
                                </p:cTn>
                              </p:par>
                            </p:childTnLst>
                          </p:cTn>
                        </p:par>
                        <p:par>
                          <p:cTn id="67" fill="hold">
                            <p:stCondLst>
                              <p:cond delay="6250"/>
                            </p:stCondLst>
                            <p:childTnLst>
                              <p:par>
                                <p:cTn id="68" presetID="22" presetClass="entr" presetSubtype="8" fill="hold" nodeType="after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ipe(left)">
                                      <p:cBhvr>
                                        <p:cTn id="70" dur="500"/>
                                        <p:tgtEl>
                                          <p:spTgt spid="4"/>
                                        </p:tgtEl>
                                      </p:cBhvr>
                                    </p:animEffect>
                                  </p:childTnLst>
                                </p:cTn>
                              </p:par>
                            </p:childTnLst>
                          </p:cTn>
                        </p:par>
                        <p:par>
                          <p:cTn id="71" fill="hold">
                            <p:stCondLst>
                              <p:cond delay="6750"/>
                            </p:stCondLst>
                            <p:childTnLst>
                              <p:par>
                                <p:cTn id="72" presetID="22" presetClass="entr" presetSubtype="8" fill="hold" grpId="0" nodeType="after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wipe(left)">
                                      <p:cBhvr>
                                        <p:cTn id="74" dur="500"/>
                                        <p:tgtEl>
                                          <p:spTgt spid="38"/>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7250"/>
                            </p:stCondLst>
                            <p:childTnLst>
                              <p:par>
                                <p:cTn id="79" presetID="2" presetClass="entr" presetSubtype="8" fill="hold" nodeType="afterEffect">
                                  <p:stCondLst>
                                    <p:cond delay="25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250" fill="hold"/>
                                        <p:tgtEl>
                                          <p:spTgt spid="19"/>
                                        </p:tgtEl>
                                        <p:attrNameLst>
                                          <p:attrName>ppt_x</p:attrName>
                                        </p:attrNameLst>
                                      </p:cBhvr>
                                      <p:tavLst>
                                        <p:tav tm="0">
                                          <p:val>
                                            <p:strVal val="0-#ppt_w/2"/>
                                          </p:val>
                                        </p:tav>
                                        <p:tav tm="100000">
                                          <p:val>
                                            <p:strVal val="#ppt_x"/>
                                          </p:val>
                                        </p:tav>
                                      </p:tavLst>
                                    </p:anim>
                                    <p:anim calcmode="lin" valueType="num">
                                      <p:cBhvr additive="base">
                                        <p:cTn id="82" dur="250" fill="hold"/>
                                        <p:tgtEl>
                                          <p:spTgt spid="19"/>
                                        </p:tgtEl>
                                        <p:attrNameLst>
                                          <p:attrName>ppt_y</p:attrName>
                                        </p:attrNameLst>
                                      </p:cBhvr>
                                      <p:tavLst>
                                        <p:tav tm="0">
                                          <p:val>
                                            <p:strVal val="#ppt_y"/>
                                          </p:val>
                                        </p:tav>
                                        <p:tav tm="100000">
                                          <p:val>
                                            <p:strVal val="#ppt_y"/>
                                          </p:val>
                                        </p:tav>
                                      </p:tavLst>
                                    </p:anim>
                                  </p:childTnLst>
                                </p:cTn>
                              </p:par>
                            </p:childTnLst>
                          </p:cTn>
                        </p:par>
                        <p:par>
                          <p:cTn id="83" fill="hold">
                            <p:stCondLst>
                              <p:cond delay="7750"/>
                            </p:stCondLst>
                            <p:childTnLst>
                              <p:par>
                                <p:cTn id="84" presetID="22" presetClass="entr" presetSubtype="2"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right)">
                                      <p:cBhvr>
                                        <p:cTn id="86" dur="250"/>
                                        <p:tgtEl>
                                          <p:spTgt spid="5"/>
                                        </p:tgtEl>
                                      </p:cBhvr>
                                    </p:animEffect>
                                  </p:childTnLst>
                                </p:cTn>
                              </p:par>
                            </p:childTnLst>
                          </p:cTn>
                        </p:par>
                        <p:par>
                          <p:cTn id="87" fill="hold">
                            <p:stCondLst>
                              <p:cond delay="8000"/>
                            </p:stCondLst>
                            <p:childTnLst>
                              <p:par>
                                <p:cTn id="88" presetID="22" presetClass="entr" presetSubtype="2"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wipe(right)">
                                      <p:cBhvr>
                                        <p:cTn id="90" dur="500"/>
                                        <p:tgtEl>
                                          <p:spTgt spid="32"/>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right)">
                                      <p:cBhvr>
                                        <p:cTn id="93" dur="500"/>
                                        <p:tgtEl>
                                          <p:spTgt spid="33"/>
                                        </p:tgtEl>
                                      </p:cBhvr>
                                    </p:animEffect>
                                  </p:childTnLst>
                                </p:cTn>
                              </p:par>
                            </p:childTnLst>
                          </p:cTn>
                        </p:par>
                        <p:par>
                          <p:cTn id="94" fill="hold">
                            <p:stCondLst>
                              <p:cond delay="8500"/>
                            </p:stCondLst>
                            <p:childTnLst>
                              <p:par>
                                <p:cTn id="95" presetID="2" presetClass="entr" presetSubtype="8" fill="hold" nodeType="afterEffect">
                                  <p:stCondLst>
                                    <p:cond delay="25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250" fill="hold"/>
                                        <p:tgtEl>
                                          <p:spTgt spid="22"/>
                                        </p:tgtEl>
                                        <p:attrNameLst>
                                          <p:attrName>ppt_x</p:attrName>
                                        </p:attrNameLst>
                                      </p:cBhvr>
                                      <p:tavLst>
                                        <p:tav tm="0">
                                          <p:val>
                                            <p:strVal val="0-#ppt_w/2"/>
                                          </p:val>
                                        </p:tav>
                                        <p:tav tm="100000">
                                          <p:val>
                                            <p:strVal val="#ppt_x"/>
                                          </p:val>
                                        </p:tav>
                                      </p:tavLst>
                                    </p:anim>
                                    <p:anim calcmode="lin" valueType="num">
                                      <p:cBhvr additive="base">
                                        <p:cTn id="98" dur="250" fill="hold"/>
                                        <p:tgtEl>
                                          <p:spTgt spid="22"/>
                                        </p:tgtEl>
                                        <p:attrNameLst>
                                          <p:attrName>ppt_y</p:attrName>
                                        </p:attrNameLst>
                                      </p:cBhvr>
                                      <p:tavLst>
                                        <p:tav tm="0">
                                          <p:val>
                                            <p:strVal val="#ppt_y"/>
                                          </p:val>
                                        </p:tav>
                                        <p:tav tm="100000">
                                          <p:val>
                                            <p:strVal val="#ppt_y"/>
                                          </p:val>
                                        </p:tav>
                                      </p:tavLst>
                                    </p:anim>
                                  </p:childTnLst>
                                </p:cTn>
                              </p:par>
                            </p:childTnLst>
                          </p:cTn>
                        </p:par>
                        <p:par>
                          <p:cTn id="99" fill="hold">
                            <p:stCondLst>
                              <p:cond delay="9000"/>
                            </p:stCondLst>
                            <p:childTnLst>
                              <p:par>
                                <p:cTn id="100" presetID="22" presetClass="entr" presetSubtype="2" fill="hold" nodeType="afterEffect">
                                  <p:stCondLst>
                                    <p:cond delay="0"/>
                                  </p:stCondLst>
                                  <p:childTnLst>
                                    <p:set>
                                      <p:cBhvr>
                                        <p:cTn id="101" dur="1" fill="hold">
                                          <p:stCondLst>
                                            <p:cond delay="0"/>
                                          </p:stCondLst>
                                        </p:cTn>
                                        <p:tgtEl>
                                          <p:spTgt spid="6"/>
                                        </p:tgtEl>
                                        <p:attrNameLst>
                                          <p:attrName>style.visibility</p:attrName>
                                        </p:attrNameLst>
                                      </p:cBhvr>
                                      <p:to>
                                        <p:strVal val="visible"/>
                                      </p:to>
                                    </p:set>
                                    <p:animEffect transition="in" filter="wipe(right)">
                                      <p:cBhvr>
                                        <p:cTn id="102" dur="250"/>
                                        <p:tgtEl>
                                          <p:spTgt spid="6"/>
                                        </p:tgtEl>
                                      </p:cBhvr>
                                    </p:animEffect>
                                  </p:childTnLst>
                                </p:cTn>
                              </p:par>
                            </p:childTnLst>
                          </p:cTn>
                        </p:par>
                        <p:par>
                          <p:cTn id="103" fill="hold">
                            <p:stCondLst>
                              <p:cond delay="9250"/>
                            </p:stCondLst>
                            <p:childTnLst>
                              <p:par>
                                <p:cTn id="104" presetID="22" presetClass="entr" presetSubtype="2"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wipe(right)">
                                      <p:cBhvr>
                                        <p:cTn id="106" dur="500"/>
                                        <p:tgtEl>
                                          <p:spTgt spid="30"/>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wipe(right)">
                                      <p:cBhvr>
                                        <p:cTn id="10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P spid="29" grpId="0"/>
      <p:bldP spid="30" grpId="0"/>
      <p:bldP spid="31" grpId="0"/>
      <p:bldP spid="32" grpId="0"/>
      <p:bldP spid="33" grpId="0"/>
      <p:bldP spid="34" grpId="0"/>
      <p:bldP spid="35" grpId="0"/>
      <p:bldP spid="36" grpId="0"/>
      <p:bldP spid="37" grpId="0"/>
      <p:bldP spid="38"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2021" y="1644712"/>
            <a:ext cx="1698616" cy="3498788"/>
          </a:xfrm>
          <a:prstGeom prst="rect">
            <a:avLst/>
          </a:prstGeom>
        </p:spPr>
      </p:pic>
      <p:grpSp>
        <p:nvGrpSpPr>
          <p:cNvPr id="4" name="组合 3"/>
          <p:cNvGrpSpPr/>
          <p:nvPr/>
        </p:nvGrpSpPr>
        <p:grpSpPr>
          <a:xfrm>
            <a:off x="1488259" y="813941"/>
            <a:ext cx="2890295" cy="677689"/>
            <a:chOff x="1763688" y="699542"/>
            <a:chExt cx="2890295" cy="677689"/>
          </a:xfrm>
        </p:grpSpPr>
        <p:sp>
          <p:nvSpPr>
            <p:cNvPr id="5" name="TextBox 4"/>
            <p:cNvSpPr txBox="1"/>
            <p:nvPr/>
          </p:nvSpPr>
          <p:spPr>
            <a:xfrm>
              <a:off x="1763688" y="699542"/>
              <a:ext cx="1368152" cy="646331"/>
            </a:xfrm>
            <a:prstGeom prst="rect">
              <a:avLst/>
            </a:prstGeom>
            <a:noFill/>
          </p:spPr>
          <p:txBody>
            <a:bodyPr wrap="square" rtlCol="0">
              <a:spAutoFit/>
            </a:bodyPr>
            <a:lstStyle/>
            <a:p>
              <a:r>
                <a:rPr lang="zh-CN" altLang="en-US" sz="3600" b="1" dirty="0">
                  <a:solidFill>
                    <a:schemeClr val="bg1"/>
                  </a:solidFill>
                  <a:latin typeface="微软雅黑" pitchFamily="34" charset="-122"/>
                  <a:ea typeface="微软雅黑" pitchFamily="34" charset="-122"/>
                </a:rPr>
                <a:t>前 言</a:t>
              </a:r>
              <a:endParaRPr lang="zh-CN" altLang="en-US" sz="2000" b="1" dirty="0">
                <a:solidFill>
                  <a:schemeClr val="bg1"/>
                </a:solidFill>
                <a:latin typeface="微软雅黑" pitchFamily="34" charset="-122"/>
                <a:ea typeface="微软雅黑" pitchFamily="34" charset="-122"/>
              </a:endParaRPr>
            </a:p>
          </p:txBody>
        </p:sp>
        <p:sp>
          <p:nvSpPr>
            <p:cNvPr id="6" name="矩形 5"/>
            <p:cNvSpPr/>
            <p:nvPr/>
          </p:nvSpPr>
          <p:spPr>
            <a:xfrm>
              <a:off x="2915815" y="915566"/>
              <a:ext cx="1738168" cy="461665"/>
            </a:xfrm>
            <a:prstGeom prst="rect">
              <a:avLst/>
            </a:prstGeom>
          </p:spPr>
          <p:txBody>
            <a:bodyPr wrap="none">
              <a:spAutoFit/>
            </a:bodyPr>
            <a:lstStyle/>
            <a:p>
              <a:r>
                <a:rPr lang="en-US" altLang="zh-CN" sz="2400" dirty="0">
                  <a:solidFill>
                    <a:schemeClr val="bg1"/>
                  </a:solidFill>
                </a:rPr>
                <a:t>Introduction</a:t>
              </a:r>
            </a:p>
          </p:txBody>
        </p:sp>
      </p:grpSp>
      <p:sp>
        <p:nvSpPr>
          <p:cNvPr id="7" name="矩形 6"/>
          <p:cNvSpPr/>
          <p:nvPr/>
        </p:nvSpPr>
        <p:spPr>
          <a:xfrm>
            <a:off x="1520296" y="1936517"/>
            <a:ext cx="4572000" cy="2031325"/>
          </a:xfrm>
          <a:prstGeom prst="rect">
            <a:avLst/>
          </a:prstGeom>
        </p:spPr>
        <p:txBody>
          <a:bodyPr>
            <a:spAutoFit/>
          </a:bodyPr>
          <a:lstStyle/>
          <a:p>
            <a:r>
              <a:rPr lang="zh-CN" altLang="en-US" dirty="0">
                <a:solidFill>
                  <a:schemeClr val="bg1"/>
                </a:solidFill>
                <a:latin typeface="微软雅黑" pitchFamily="34" charset="-122"/>
                <a:ea typeface="微软雅黑" pitchFamily="34" charset="-122"/>
              </a:rPr>
              <a:t>         各位评委老师上（下）午好。我是应聘</a:t>
            </a:r>
            <a:r>
              <a:rPr lang="en-US" altLang="zh-CN" dirty="0">
                <a:solidFill>
                  <a:schemeClr val="bg1"/>
                </a:solidFill>
                <a:latin typeface="微软雅黑" pitchFamily="34" charset="-122"/>
                <a:ea typeface="微软雅黑" pitchFamily="34" charset="-122"/>
              </a:rPr>
              <a:t>XXX</a:t>
            </a:r>
            <a:r>
              <a:rPr lang="zh-CN" altLang="en-US" dirty="0">
                <a:solidFill>
                  <a:schemeClr val="bg1"/>
                </a:solidFill>
                <a:latin typeface="微软雅黑" pitchFamily="34" charset="-122"/>
                <a:ea typeface="微软雅黑" pitchFamily="34" charset="-122"/>
              </a:rPr>
              <a:t>课程的</a:t>
            </a:r>
            <a:r>
              <a:rPr lang="en-US" altLang="zh-CN" dirty="0">
                <a:solidFill>
                  <a:schemeClr val="bg1"/>
                </a:solidFill>
                <a:latin typeface="微软雅黑" pitchFamily="34" charset="-122"/>
                <a:ea typeface="微软雅黑" pitchFamily="34" charset="-122"/>
              </a:rPr>
              <a:t>01</a:t>
            </a:r>
            <a:r>
              <a:rPr lang="zh-CN" altLang="en-US" dirty="0">
                <a:solidFill>
                  <a:schemeClr val="bg1"/>
                </a:solidFill>
                <a:latin typeface="微软雅黑" pitchFamily="34" charset="-122"/>
                <a:ea typeface="微软雅黑" pitchFamily="34" charset="-122"/>
              </a:rPr>
              <a:t>号考生</a:t>
            </a:r>
            <a:r>
              <a:rPr lang="en-US" altLang="zh-CN" dirty="0">
                <a:solidFill>
                  <a:schemeClr val="bg1"/>
                </a:solidFill>
                <a:latin typeface="微软雅黑" pitchFamily="34" charset="-122"/>
                <a:ea typeface="微软雅黑" pitchFamily="34" charset="-122"/>
              </a:rPr>
              <a:t>XXX</a:t>
            </a:r>
            <a:r>
              <a:rPr lang="zh-CN" altLang="en-US" dirty="0">
                <a:solidFill>
                  <a:schemeClr val="bg1"/>
                </a:solidFill>
                <a:latin typeface="微软雅黑" pitchFamily="34" charset="-122"/>
                <a:ea typeface="微软雅黑" pitchFamily="34" charset="-122"/>
              </a:rPr>
              <a:t>，我今天抽到的课题是</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，下面我将从说教材、说教法、说学法、说教学程序和板书设计这五个方面展开。单击此处添加文本内容单击此处添加文本内容单击此处添加文本内容</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接下来开始我的说课。</a:t>
            </a:r>
          </a:p>
        </p:txBody>
      </p:sp>
    </p:spTree>
    <p:extLst>
      <p:ext uri="{BB962C8B-B14F-4D97-AF65-F5344CB8AC3E}">
        <p14:creationId xmlns:p14="http://schemas.microsoft.com/office/powerpoint/2010/main" val="218785764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梯形 2"/>
          <p:cNvSpPr/>
          <p:nvPr/>
        </p:nvSpPr>
        <p:spPr>
          <a:xfrm rot="16200000">
            <a:off x="6307263" y="1769321"/>
            <a:ext cx="1185864" cy="3113506"/>
          </a:xfrm>
          <a:prstGeom prst="trapezoid">
            <a:avLst>
              <a:gd name="adj" fmla="val 15639"/>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梯形 3"/>
          <p:cNvSpPr/>
          <p:nvPr/>
        </p:nvSpPr>
        <p:spPr>
          <a:xfrm rot="16200000">
            <a:off x="6307263" y="-4522"/>
            <a:ext cx="1185864" cy="3113506"/>
          </a:xfrm>
          <a:prstGeom prst="trapezoid">
            <a:avLst>
              <a:gd name="adj" fmla="val 15639"/>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梯形 4"/>
          <p:cNvSpPr/>
          <p:nvPr/>
        </p:nvSpPr>
        <p:spPr>
          <a:xfrm rot="5400000" flipH="1">
            <a:off x="1650875" y="2654313"/>
            <a:ext cx="1185864" cy="3113506"/>
          </a:xfrm>
          <a:prstGeom prst="trapezoid">
            <a:avLst>
              <a:gd name="adj" fmla="val 15639"/>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梯形 5"/>
          <p:cNvSpPr/>
          <p:nvPr/>
        </p:nvSpPr>
        <p:spPr>
          <a:xfrm rot="5400000" flipH="1">
            <a:off x="1650875" y="881757"/>
            <a:ext cx="1185864" cy="3113506"/>
          </a:xfrm>
          <a:prstGeom prst="trapezoid">
            <a:avLst>
              <a:gd name="adj" fmla="val 15639"/>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7" name="组合 6"/>
          <p:cNvGrpSpPr/>
          <p:nvPr/>
        </p:nvGrpSpPr>
        <p:grpSpPr>
          <a:xfrm>
            <a:off x="3800560" y="1147231"/>
            <a:ext cx="1350000" cy="810000"/>
            <a:chOff x="5067414" y="1325994"/>
            <a:chExt cx="1800000" cy="1080000"/>
          </a:xfrm>
          <a:solidFill>
            <a:srgbClr val="C00000"/>
          </a:solidFill>
        </p:grpSpPr>
        <p:sp>
          <p:nvSpPr>
            <p:cNvPr id="8" name="矩形 7"/>
            <p:cNvSpPr/>
            <p:nvPr/>
          </p:nvSpPr>
          <p:spPr>
            <a:xfrm flipH="1">
              <a:off x="5067414" y="1325994"/>
              <a:ext cx="1800000" cy="1080000"/>
            </a:xfrm>
            <a:prstGeom prst="rect">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biLevel thresh="25000"/>
            </a:blip>
            <a:stretch>
              <a:fillRect/>
            </a:stretch>
          </p:blipFill>
          <p:spPr>
            <a:xfrm>
              <a:off x="5644794" y="1553735"/>
              <a:ext cx="844962" cy="551062"/>
            </a:xfrm>
            <a:prstGeom prst="rect">
              <a:avLst/>
            </a:prstGeom>
            <a:noFill/>
          </p:spPr>
        </p:pic>
      </p:grpSp>
      <p:grpSp>
        <p:nvGrpSpPr>
          <p:cNvPr id="10" name="组合 9"/>
          <p:cNvGrpSpPr/>
          <p:nvPr/>
        </p:nvGrpSpPr>
        <p:grpSpPr>
          <a:xfrm>
            <a:off x="3993442" y="2033510"/>
            <a:ext cx="1350000" cy="810000"/>
            <a:chOff x="5324589" y="2507698"/>
            <a:chExt cx="1800000" cy="1080000"/>
          </a:xfrm>
          <a:solidFill>
            <a:srgbClr val="C00000"/>
          </a:solidFill>
        </p:grpSpPr>
        <p:sp>
          <p:nvSpPr>
            <p:cNvPr id="11" name="矩形 10"/>
            <p:cNvSpPr/>
            <p:nvPr/>
          </p:nvSpPr>
          <p:spPr>
            <a:xfrm flipH="1">
              <a:off x="5324589" y="2507698"/>
              <a:ext cx="1800000" cy="1080000"/>
            </a:xfrm>
            <a:prstGeom prst="rect">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a:biLevel thresh="25000"/>
            </a:blip>
            <a:stretch>
              <a:fillRect/>
            </a:stretch>
          </p:blipFill>
          <p:spPr>
            <a:xfrm>
              <a:off x="5793579" y="2605663"/>
              <a:ext cx="698315" cy="711327"/>
            </a:xfrm>
            <a:prstGeom prst="rect">
              <a:avLst/>
            </a:prstGeom>
            <a:noFill/>
          </p:spPr>
        </p:pic>
      </p:grpSp>
      <p:grpSp>
        <p:nvGrpSpPr>
          <p:cNvPr id="13" name="组合 12"/>
          <p:cNvGrpSpPr/>
          <p:nvPr/>
        </p:nvGrpSpPr>
        <p:grpSpPr>
          <a:xfrm>
            <a:off x="3993442" y="3806066"/>
            <a:ext cx="1350000" cy="810000"/>
            <a:chOff x="5324589" y="4871107"/>
            <a:chExt cx="1800000" cy="1080000"/>
          </a:xfrm>
          <a:solidFill>
            <a:srgbClr val="C00000"/>
          </a:solidFill>
        </p:grpSpPr>
        <p:sp>
          <p:nvSpPr>
            <p:cNvPr id="14" name="矩形 13"/>
            <p:cNvSpPr/>
            <p:nvPr/>
          </p:nvSpPr>
          <p:spPr>
            <a:xfrm flipH="1">
              <a:off x="5324589" y="4871107"/>
              <a:ext cx="1800000" cy="1080000"/>
            </a:xfrm>
            <a:prstGeom prst="rect">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4">
              <a:biLevel thresh="25000"/>
            </a:blip>
            <a:stretch>
              <a:fillRect/>
            </a:stretch>
          </p:blipFill>
          <p:spPr>
            <a:xfrm>
              <a:off x="5736436" y="5117683"/>
              <a:ext cx="877882" cy="586845"/>
            </a:xfrm>
            <a:prstGeom prst="rect">
              <a:avLst/>
            </a:prstGeom>
            <a:noFill/>
          </p:spPr>
        </p:pic>
      </p:grpSp>
      <p:grpSp>
        <p:nvGrpSpPr>
          <p:cNvPr id="16" name="组合 15"/>
          <p:cNvGrpSpPr/>
          <p:nvPr/>
        </p:nvGrpSpPr>
        <p:grpSpPr>
          <a:xfrm>
            <a:off x="3800560" y="2919787"/>
            <a:ext cx="1350000" cy="810000"/>
            <a:chOff x="5067414" y="3689402"/>
            <a:chExt cx="1800000" cy="1080000"/>
          </a:xfrm>
          <a:solidFill>
            <a:srgbClr val="C00000"/>
          </a:solidFill>
        </p:grpSpPr>
        <p:sp>
          <p:nvSpPr>
            <p:cNvPr id="17" name="矩形 16"/>
            <p:cNvSpPr/>
            <p:nvPr/>
          </p:nvSpPr>
          <p:spPr>
            <a:xfrm flipH="1">
              <a:off x="5067414" y="3689402"/>
              <a:ext cx="1800000" cy="1080000"/>
            </a:xfrm>
            <a:prstGeom prst="rect">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5">
              <a:biLevel thresh="25000"/>
            </a:blip>
            <a:stretch>
              <a:fillRect/>
            </a:stretch>
          </p:blipFill>
          <p:spPr>
            <a:xfrm>
              <a:off x="5617572" y="3836879"/>
              <a:ext cx="899408" cy="703885"/>
            </a:xfrm>
            <a:prstGeom prst="rect">
              <a:avLst/>
            </a:prstGeom>
            <a:noFill/>
          </p:spPr>
        </p:pic>
      </p:grpSp>
      <p:grpSp>
        <p:nvGrpSpPr>
          <p:cNvPr id="19" name="组合 18"/>
          <p:cNvGrpSpPr/>
          <p:nvPr/>
        </p:nvGrpSpPr>
        <p:grpSpPr>
          <a:xfrm>
            <a:off x="6256542" y="1126232"/>
            <a:ext cx="2058785" cy="863827"/>
            <a:chOff x="8342056" y="1297995"/>
            <a:chExt cx="2745046" cy="1151770"/>
          </a:xfrm>
        </p:grpSpPr>
        <p:sp>
          <p:nvSpPr>
            <p:cNvPr id="20" name="文本框 35"/>
            <p:cNvSpPr txBox="1"/>
            <p:nvPr/>
          </p:nvSpPr>
          <p:spPr>
            <a:xfrm flipH="1">
              <a:off x="8342056" y="1297995"/>
              <a:ext cx="2320903"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21" name="文本框 36"/>
            <p:cNvSpPr txBox="1"/>
            <p:nvPr/>
          </p:nvSpPr>
          <p:spPr>
            <a:xfrm flipH="1">
              <a:off x="8346043" y="1587990"/>
              <a:ext cx="2741059"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
        <p:nvSpPr>
          <p:cNvPr id="22" name="文本框 37"/>
          <p:cNvSpPr txBox="1"/>
          <p:nvPr/>
        </p:nvSpPr>
        <p:spPr>
          <a:xfrm>
            <a:off x="5462570" y="1240396"/>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01</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3" name="文本框 38"/>
          <p:cNvSpPr txBox="1"/>
          <p:nvPr/>
        </p:nvSpPr>
        <p:spPr>
          <a:xfrm>
            <a:off x="3011091" y="2126885"/>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02</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4" name="文本框 39"/>
          <p:cNvSpPr txBox="1"/>
          <p:nvPr/>
        </p:nvSpPr>
        <p:spPr>
          <a:xfrm>
            <a:off x="5459225" y="3013163"/>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03</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5" name="文本框 40"/>
          <p:cNvSpPr txBox="1"/>
          <p:nvPr/>
        </p:nvSpPr>
        <p:spPr>
          <a:xfrm>
            <a:off x="3006191" y="3899441"/>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04</a:t>
            </a:r>
            <a:endParaRPr lang="zh-CN" altLang="en-US" sz="3600" b="1" dirty="0">
              <a:solidFill>
                <a:schemeClr val="bg1"/>
              </a:solidFill>
              <a:latin typeface="Batang" panose="02030600000101010101" pitchFamily="18" charset="-127"/>
              <a:ea typeface="Batang" panose="02030600000101010101" pitchFamily="18" charset="-127"/>
            </a:endParaRPr>
          </a:p>
        </p:txBody>
      </p:sp>
      <p:grpSp>
        <p:nvGrpSpPr>
          <p:cNvPr id="26" name="组合 25"/>
          <p:cNvGrpSpPr/>
          <p:nvPr/>
        </p:nvGrpSpPr>
        <p:grpSpPr>
          <a:xfrm>
            <a:off x="6256543" y="2898788"/>
            <a:ext cx="2058784" cy="863827"/>
            <a:chOff x="7656515" y="2131419"/>
            <a:chExt cx="2830606" cy="1151770"/>
          </a:xfrm>
        </p:grpSpPr>
        <p:sp>
          <p:nvSpPr>
            <p:cNvPr id="27" name="文本框 42"/>
            <p:cNvSpPr txBox="1"/>
            <p:nvPr/>
          </p:nvSpPr>
          <p:spPr>
            <a:xfrm flipH="1">
              <a:off x="7656515" y="2131419"/>
              <a:ext cx="2393245"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28" name="文本框 43"/>
            <p:cNvSpPr txBox="1"/>
            <p:nvPr/>
          </p:nvSpPr>
          <p:spPr>
            <a:xfrm flipH="1">
              <a:off x="7660625" y="2421414"/>
              <a:ext cx="2826496"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75898" y="2012509"/>
            <a:ext cx="2064143" cy="863827"/>
            <a:chOff x="7649148" y="2131419"/>
            <a:chExt cx="2837973" cy="1151770"/>
          </a:xfrm>
        </p:grpSpPr>
        <p:sp>
          <p:nvSpPr>
            <p:cNvPr id="30" name="文本框 45"/>
            <p:cNvSpPr txBox="1"/>
            <p:nvPr/>
          </p:nvSpPr>
          <p:spPr>
            <a:xfrm flipH="1">
              <a:off x="7649148"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31" name="文本框 46"/>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75898" y="3785065"/>
            <a:ext cx="2064142" cy="863827"/>
            <a:chOff x="7649149" y="2131419"/>
            <a:chExt cx="2837972" cy="1151770"/>
          </a:xfrm>
        </p:grpSpPr>
        <p:sp>
          <p:nvSpPr>
            <p:cNvPr id="33" name="文本框 48"/>
            <p:cNvSpPr txBox="1"/>
            <p:nvPr/>
          </p:nvSpPr>
          <p:spPr>
            <a:xfrm flipH="1">
              <a:off x="7649149"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34" name="文本框 49"/>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7517999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50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75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250"/>
                                        <p:tgtEl>
                                          <p:spTgt spid="4"/>
                                        </p:tgtEl>
                                      </p:cBhvr>
                                    </p:animEffect>
                                  </p:childTnLst>
                                </p:cTn>
                              </p:par>
                            </p:childTnLst>
                          </p:cTn>
                        </p:par>
                        <p:par>
                          <p:cTn id="28" fill="hold">
                            <p:stCondLst>
                              <p:cond delay="1500"/>
                            </p:stCondLst>
                            <p:childTnLst>
                              <p:par>
                                <p:cTn id="29" presetID="17"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ppt_x</p:attrName>
                                        </p:attrNameLst>
                                      </p:cBhvr>
                                      <p:tavLst>
                                        <p:tav tm="0">
                                          <p:val>
                                            <p:strVal val="#ppt_x-#ppt_w/2"/>
                                          </p:val>
                                        </p:tav>
                                        <p:tav tm="100000">
                                          <p:val>
                                            <p:strVal val="#ppt_x"/>
                                          </p:val>
                                        </p:tav>
                                      </p:tavLst>
                                    </p:anim>
                                    <p:anim calcmode="lin" valueType="num">
                                      <p:cBhvr>
                                        <p:cTn id="32" dur="500" fill="hold"/>
                                        <p:tgtEl>
                                          <p:spTgt spid="22"/>
                                        </p:tgtEl>
                                        <p:attrNameLst>
                                          <p:attrName>ppt_y</p:attrName>
                                        </p:attrNameLst>
                                      </p:cBhvr>
                                      <p:tavLst>
                                        <p:tav tm="0">
                                          <p:val>
                                            <p:strVal val="#ppt_y"/>
                                          </p:val>
                                        </p:tav>
                                        <p:tav tm="100000">
                                          <p:val>
                                            <p:strVal val="#ppt_y"/>
                                          </p:val>
                                        </p:tav>
                                      </p:tavLst>
                                    </p:anim>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17" presetClass="entr" presetSubtype="8"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ppt_x</p:attrName>
                                        </p:attrNameLst>
                                      </p:cBhvr>
                                      <p:tavLst>
                                        <p:tav tm="0">
                                          <p:val>
                                            <p:strVal val="#ppt_x-#ppt_w/2"/>
                                          </p:val>
                                        </p:tav>
                                        <p:tav tm="100000">
                                          <p:val>
                                            <p:strVal val="#ppt_x"/>
                                          </p:val>
                                        </p:tav>
                                      </p:tavLst>
                                    </p:anim>
                                    <p:anim calcmode="lin" valueType="num">
                                      <p:cBhvr>
                                        <p:cTn id="39" dur="500" fill="hold"/>
                                        <p:tgtEl>
                                          <p:spTgt spid="19"/>
                                        </p:tgtEl>
                                        <p:attrNameLst>
                                          <p:attrName>ppt_y</p:attrName>
                                        </p:attrNameLst>
                                      </p:cBhvr>
                                      <p:tavLst>
                                        <p:tav tm="0">
                                          <p:val>
                                            <p:strVal val="#ppt_y"/>
                                          </p:val>
                                        </p:tav>
                                        <p:tav tm="100000">
                                          <p:val>
                                            <p:strVal val="#ppt_y"/>
                                          </p:val>
                                        </p:tav>
                                      </p:tavLst>
                                    </p:anim>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strVal val="#ppt_h"/>
                                          </p:val>
                                        </p:tav>
                                        <p:tav tm="100000">
                                          <p:val>
                                            <p:strVal val="#ppt_h"/>
                                          </p:val>
                                        </p:tav>
                                      </p:tavLst>
                                    </p:anim>
                                  </p:childTnLst>
                                </p:cTn>
                              </p:par>
                            </p:childTnLst>
                          </p:cTn>
                        </p:par>
                        <p:par>
                          <p:cTn id="42" fill="hold">
                            <p:stCondLst>
                              <p:cond delay="2500"/>
                            </p:stCondLst>
                            <p:childTnLst>
                              <p:par>
                                <p:cTn id="43" presetID="22" presetClass="entr" presetSubtype="2"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right)">
                                      <p:cBhvr>
                                        <p:cTn id="45" dur="250"/>
                                        <p:tgtEl>
                                          <p:spTgt spid="6"/>
                                        </p:tgtEl>
                                      </p:cBhvr>
                                    </p:animEffect>
                                  </p:childTnLst>
                                </p:cTn>
                              </p:par>
                            </p:childTnLst>
                          </p:cTn>
                        </p:par>
                        <p:par>
                          <p:cTn id="46" fill="hold">
                            <p:stCondLst>
                              <p:cond delay="2750"/>
                            </p:stCondLst>
                            <p:childTnLst>
                              <p:par>
                                <p:cTn id="47" presetID="17"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ppt_x</p:attrName>
                                        </p:attrNameLst>
                                      </p:cBhvr>
                                      <p:tavLst>
                                        <p:tav tm="0">
                                          <p:val>
                                            <p:strVal val="#ppt_x+#ppt_w/2"/>
                                          </p:val>
                                        </p:tav>
                                        <p:tav tm="100000">
                                          <p:val>
                                            <p:strVal val="#ppt_x"/>
                                          </p:val>
                                        </p:tav>
                                      </p:tavLst>
                                    </p:anim>
                                    <p:anim calcmode="lin" valueType="num">
                                      <p:cBhvr>
                                        <p:cTn id="50" dur="500" fill="hold"/>
                                        <p:tgtEl>
                                          <p:spTgt spid="23"/>
                                        </p:tgtEl>
                                        <p:attrNameLst>
                                          <p:attrName>ppt_y</p:attrName>
                                        </p:attrNameLst>
                                      </p:cBhvr>
                                      <p:tavLst>
                                        <p:tav tm="0">
                                          <p:val>
                                            <p:strVal val="#ppt_y"/>
                                          </p:val>
                                        </p:tav>
                                        <p:tav tm="100000">
                                          <p:val>
                                            <p:strVal val="#ppt_y"/>
                                          </p:val>
                                        </p:tav>
                                      </p:tavLst>
                                    </p:anim>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strVal val="#ppt_h"/>
                                          </p:val>
                                        </p:tav>
                                        <p:tav tm="100000">
                                          <p:val>
                                            <p:strVal val="#ppt_h"/>
                                          </p:val>
                                        </p:tav>
                                      </p:tavLst>
                                    </p:anim>
                                  </p:childTnLst>
                                </p:cTn>
                              </p:par>
                            </p:childTnLst>
                          </p:cTn>
                        </p:par>
                        <p:par>
                          <p:cTn id="53" fill="hold">
                            <p:stCondLst>
                              <p:cond delay="3250"/>
                            </p:stCondLst>
                            <p:childTnLst>
                              <p:par>
                                <p:cTn id="54" presetID="17" presetClass="entr" presetSubtype="2"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ppt_x</p:attrName>
                                        </p:attrNameLst>
                                      </p:cBhvr>
                                      <p:tavLst>
                                        <p:tav tm="0">
                                          <p:val>
                                            <p:strVal val="#ppt_x+#ppt_w/2"/>
                                          </p:val>
                                        </p:tav>
                                        <p:tav tm="100000">
                                          <p:val>
                                            <p:strVal val="#ppt_x"/>
                                          </p:val>
                                        </p:tav>
                                      </p:tavLst>
                                    </p:anim>
                                    <p:anim calcmode="lin" valueType="num">
                                      <p:cBhvr>
                                        <p:cTn id="57" dur="500" fill="hold"/>
                                        <p:tgtEl>
                                          <p:spTgt spid="29"/>
                                        </p:tgtEl>
                                        <p:attrNameLst>
                                          <p:attrName>ppt_y</p:attrName>
                                        </p:attrNameLst>
                                      </p:cBhvr>
                                      <p:tavLst>
                                        <p:tav tm="0">
                                          <p:val>
                                            <p:strVal val="#ppt_y"/>
                                          </p:val>
                                        </p:tav>
                                        <p:tav tm="100000">
                                          <p:val>
                                            <p:strVal val="#ppt_y"/>
                                          </p:val>
                                        </p:tav>
                                      </p:tavLst>
                                    </p:anim>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strVal val="#ppt_h"/>
                                          </p:val>
                                        </p:tav>
                                        <p:tav tm="100000">
                                          <p:val>
                                            <p:strVal val="#ppt_h"/>
                                          </p:val>
                                        </p:tav>
                                      </p:tavLst>
                                    </p:anim>
                                  </p:childTnLst>
                                </p:cTn>
                              </p:par>
                            </p:childTnLst>
                          </p:cTn>
                        </p:par>
                        <p:par>
                          <p:cTn id="60" fill="hold">
                            <p:stCondLst>
                              <p:cond delay="3750"/>
                            </p:stCondLst>
                            <p:childTnLst>
                              <p:par>
                                <p:cTn id="61" presetID="22" presetClass="entr" presetSubtype="8"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250"/>
                                        <p:tgtEl>
                                          <p:spTgt spid="3"/>
                                        </p:tgtEl>
                                      </p:cBhvr>
                                    </p:animEffect>
                                  </p:childTnLst>
                                </p:cTn>
                              </p:par>
                            </p:childTnLst>
                          </p:cTn>
                        </p:par>
                        <p:par>
                          <p:cTn id="64" fill="hold">
                            <p:stCondLst>
                              <p:cond delay="4000"/>
                            </p:stCondLst>
                            <p:childTnLst>
                              <p:par>
                                <p:cTn id="65" presetID="17" presetClass="entr" presetSubtype="8"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ppt_x</p:attrName>
                                        </p:attrNameLst>
                                      </p:cBhvr>
                                      <p:tavLst>
                                        <p:tav tm="0">
                                          <p:val>
                                            <p:strVal val="#ppt_x-#ppt_w/2"/>
                                          </p:val>
                                        </p:tav>
                                        <p:tav tm="100000">
                                          <p:val>
                                            <p:strVal val="#ppt_x"/>
                                          </p:val>
                                        </p:tav>
                                      </p:tavLst>
                                    </p:anim>
                                    <p:anim calcmode="lin" valueType="num">
                                      <p:cBhvr>
                                        <p:cTn id="68" dur="500" fill="hold"/>
                                        <p:tgtEl>
                                          <p:spTgt spid="24"/>
                                        </p:tgtEl>
                                        <p:attrNameLst>
                                          <p:attrName>ppt_y</p:attrName>
                                        </p:attrNameLst>
                                      </p:cBhvr>
                                      <p:tavLst>
                                        <p:tav tm="0">
                                          <p:val>
                                            <p:strVal val="#ppt_y"/>
                                          </p:val>
                                        </p:tav>
                                        <p:tav tm="100000">
                                          <p:val>
                                            <p:strVal val="#ppt_y"/>
                                          </p:val>
                                        </p:tav>
                                      </p:tavLst>
                                    </p:anim>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strVal val="#ppt_h"/>
                                          </p:val>
                                        </p:tav>
                                        <p:tav tm="100000">
                                          <p:val>
                                            <p:strVal val="#ppt_h"/>
                                          </p:val>
                                        </p:tav>
                                      </p:tavLst>
                                    </p:anim>
                                  </p:childTnLst>
                                </p:cTn>
                              </p:par>
                            </p:childTnLst>
                          </p:cTn>
                        </p:par>
                        <p:par>
                          <p:cTn id="71" fill="hold">
                            <p:stCondLst>
                              <p:cond delay="4500"/>
                            </p:stCondLst>
                            <p:childTnLst>
                              <p:par>
                                <p:cTn id="72" presetID="17" presetClass="entr" presetSubtype="8"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ppt_x</p:attrName>
                                        </p:attrNameLst>
                                      </p:cBhvr>
                                      <p:tavLst>
                                        <p:tav tm="0">
                                          <p:val>
                                            <p:strVal val="#ppt_x-#ppt_w/2"/>
                                          </p:val>
                                        </p:tav>
                                        <p:tav tm="100000">
                                          <p:val>
                                            <p:strVal val="#ppt_x"/>
                                          </p:val>
                                        </p:tav>
                                      </p:tavLst>
                                    </p:anim>
                                    <p:anim calcmode="lin" valueType="num">
                                      <p:cBhvr>
                                        <p:cTn id="75" dur="500" fill="hold"/>
                                        <p:tgtEl>
                                          <p:spTgt spid="26"/>
                                        </p:tgtEl>
                                        <p:attrNameLst>
                                          <p:attrName>ppt_y</p:attrName>
                                        </p:attrNameLst>
                                      </p:cBhvr>
                                      <p:tavLst>
                                        <p:tav tm="0">
                                          <p:val>
                                            <p:strVal val="#ppt_y"/>
                                          </p:val>
                                        </p:tav>
                                        <p:tav tm="100000">
                                          <p:val>
                                            <p:strVal val="#ppt_y"/>
                                          </p:val>
                                        </p:tav>
                                      </p:tavLst>
                                    </p:anim>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strVal val="#ppt_h"/>
                                          </p:val>
                                        </p:tav>
                                        <p:tav tm="100000">
                                          <p:val>
                                            <p:strVal val="#ppt_h"/>
                                          </p:val>
                                        </p:tav>
                                      </p:tavLst>
                                    </p:anim>
                                  </p:childTnLst>
                                </p:cTn>
                              </p:par>
                            </p:childTnLst>
                          </p:cTn>
                        </p:par>
                        <p:par>
                          <p:cTn id="78" fill="hold">
                            <p:stCondLst>
                              <p:cond delay="5000"/>
                            </p:stCondLst>
                            <p:childTnLst>
                              <p:par>
                                <p:cTn id="79" presetID="22" presetClass="entr" presetSubtype="2" fill="hold" grpId="0"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right)">
                                      <p:cBhvr>
                                        <p:cTn id="81" dur="250"/>
                                        <p:tgtEl>
                                          <p:spTgt spid="5"/>
                                        </p:tgtEl>
                                      </p:cBhvr>
                                    </p:animEffect>
                                  </p:childTnLst>
                                </p:cTn>
                              </p:par>
                            </p:childTnLst>
                          </p:cTn>
                        </p:par>
                        <p:par>
                          <p:cTn id="82" fill="hold">
                            <p:stCondLst>
                              <p:cond delay="5250"/>
                            </p:stCondLst>
                            <p:childTnLst>
                              <p:par>
                                <p:cTn id="83" presetID="17" presetClass="entr" presetSubtype="2"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p:cTn id="85" dur="500" fill="hold"/>
                                        <p:tgtEl>
                                          <p:spTgt spid="25"/>
                                        </p:tgtEl>
                                        <p:attrNameLst>
                                          <p:attrName>ppt_x</p:attrName>
                                        </p:attrNameLst>
                                      </p:cBhvr>
                                      <p:tavLst>
                                        <p:tav tm="0">
                                          <p:val>
                                            <p:strVal val="#ppt_x+#ppt_w/2"/>
                                          </p:val>
                                        </p:tav>
                                        <p:tav tm="100000">
                                          <p:val>
                                            <p:strVal val="#ppt_x"/>
                                          </p:val>
                                        </p:tav>
                                      </p:tavLst>
                                    </p:anim>
                                    <p:anim calcmode="lin" valueType="num">
                                      <p:cBhvr>
                                        <p:cTn id="86" dur="500" fill="hold"/>
                                        <p:tgtEl>
                                          <p:spTgt spid="25"/>
                                        </p:tgtEl>
                                        <p:attrNameLst>
                                          <p:attrName>ppt_y</p:attrName>
                                        </p:attrNameLst>
                                      </p:cBhvr>
                                      <p:tavLst>
                                        <p:tav tm="0">
                                          <p:val>
                                            <p:strVal val="#ppt_y"/>
                                          </p:val>
                                        </p:tav>
                                        <p:tav tm="100000">
                                          <p:val>
                                            <p:strVal val="#ppt_y"/>
                                          </p:val>
                                        </p:tav>
                                      </p:tavLst>
                                    </p:anim>
                                    <p:anim calcmode="lin" valueType="num">
                                      <p:cBhvr>
                                        <p:cTn id="87" dur="500" fill="hold"/>
                                        <p:tgtEl>
                                          <p:spTgt spid="25"/>
                                        </p:tgtEl>
                                        <p:attrNameLst>
                                          <p:attrName>ppt_w</p:attrName>
                                        </p:attrNameLst>
                                      </p:cBhvr>
                                      <p:tavLst>
                                        <p:tav tm="0">
                                          <p:val>
                                            <p:fltVal val="0"/>
                                          </p:val>
                                        </p:tav>
                                        <p:tav tm="100000">
                                          <p:val>
                                            <p:strVal val="#ppt_w"/>
                                          </p:val>
                                        </p:tav>
                                      </p:tavLst>
                                    </p:anim>
                                    <p:anim calcmode="lin" valueType="num">
                                      <p:cBhvr>
                                        <p:cTn id="88" dur="500" fill="hold"/>
                                        <p:tgtEl>
                                          <p:spTgt spid="25"/>
                                        </p:tgtEl>
                                        <p:attrNameLst>
                                          <p:attrName>ppt_h</p:attrName>
                                        </p:attrNameLst>
                                      </p:cBhvr>
                                      <p:tavLst>
                                        <p:tav tm="0">
                                          <p:val>
                                            <p:strVal val="#ppt_h"/>
                                          </p:val>
                                        </p:tav>
                                        <p:tav tm="100000">
                                          <p:val>
                                            <p:strVal val="#ppt_h"/>
                                          </p:val>
                                        </p:tav>
                                      </p:tavLst>
                                    </p:anim>
                                  </p:childTnLst>
                                </p:cTn>
                              </p:par>
                            </p:childTnLst>
                          </p:cTn>
                        </p:par>
                        <p:par>
                          <p:cTn id="89" fill="hold">
                            <p:stCondLst>
                              <p:cond delay="5750"/>
                            </p:stCondLst>
                            <p:childTnLst>
                              <p:par>
                                <p:cTn id="90" presetID="17" presetClass="entr" presetSubtype="2" fill="hold" nodeType="after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p:cTn id="92" dur="500" fill="hold"/>
                                        <p:tgtEl>
                                          <p:spTgt spid="32"/>
                                        </p:tgtEl>
                                        <p:attrNameLst>
                                          <p:attrName>ppt_x</p:attrName>
                                        </p:attrNameLst>
                                      </p:cBhvr>
                                      <p:tavLst>
                                        <p:tav tm="0">
                                          <p:val>
                                            <p:strVal val="#ppt_x+#ppt_w/2"/>
                                          </p:val>
                                        </p:tav>
                                        <p:tav tm="100000">
                                          <p:val>
                                            <p:strVal val="#ppt_x"/>
                                          </p:val>
                                        </p:tav>
                                      </p:tavLst>
                                    </p:anim>
                                    <p:anim calcmode="lin" valueType="num">
                                      <p:cBhvr>
                                        <p:cTn id="93" dur="500" fill="hold"/>
                                        <p:tgtEl>
                                          <p:spTgt spid="32"/>
                                        </p:tgtEl>
                                        <p:attrNameLst>
                                          <p:attrName>ppt_y</p:attrName>
                                        </p:attrNameLst>
                                      </p:cBhvr>
                                      <p:tavLst>
                                        <p:tav tm="0">
                                          <p:val>
                                            <p:strVal val="#ppt_y"/>
                                          </p:val>
                                        </p:tav>
                                        <p:tav tm="100000">
                                          <p:val>
                                            <p:strVal val="#ppt_y"/>
                                          </p:val>
                                        </p:tav>
                                      </p:tavLst>
                                    </p:anim>
                                    <p:anim calcmode="lin" valueType="num">
                                      <p:cBhvr>
                                        <p:cTn id="94" dur="500" fill="hold"/>
                                        <p:tgtEl>
                                          <p:spTgt spid="32"/>
                                        </p:tgtEl>
                                        <p:attrNameLst>
                                          <p:attrName>ppt_w</p:attrName>
                                        </p:attrNameLst>
                                      </p:cBhvr>
                                      <p:tavLst>
                                        <p:tav tm="0">
                                          <p:val>
                                            <p:fltVal val="0"/>
                                          </p:val>
                                        </p:tav>
                                        <p:tav tm="100000">
                                          <p:val>
                                            <p:strVal val="#ppt_w"/>
                                          </p:val>
                                        </p:tav>
                                      </p:tavLst>
                                    </p:anim>
                                    <p:anim calcmode="lin" valueType="num">
                                      <p:cBhvr>
                                        <p:cTn id="95" dur="5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843808" y="2571750"/>
            <a:ext cx="2520280" cy="923330"/>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单击此处添加文本内容</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p>
        </p:txBody>
      </p:sp>
      <p:pic>
        <p:nvPicPr>
          <p:cNvPr id="8" name="图片 7"/>
          <p:cNvPicPr>
            <a:picLocks noChangeAspect="1"/>
          </p:cNvPicPr>
          <p:nvPr/>
        </p:nvPicPr>
        <p:blipFill>
          <a:blip r:embed="rId2"/>
          <a:stretch>
            <a:fillRect/>
          </a:stretch>
        </p:blipFill>
        <p:spPr>
          <a:xfrm flipH="1">
            <a:off x="7409074" y="543546"/>
            <a:ext cx="1096875" cy="818438"/>
          </a:xfrm>
          <a:prstGeom prst="rect">
            <a:avLst/>
          </a:prstGeom>
        </p:spPr>
      </p:pic>
      <p:pic>
        <p:nvPicPr>
          <p:cNvPr id="9" name="图片 8"/>
          <p:cNvPicPr>
            <a:picLocks noChangeAspect="1"/>
          </p:cNvPicPr>
          <p:nvPr/>
        </p:nvPicPr>
        <p:blipFill>
          <a:blip r:embed="rId2"/>
          <a:stretch>
            <a:fillRect/>
          </a:stretch>
        </p:blipFill>
        <p:spPr>
          <a:xfrm>
            <a:off x="611912" y="543546"/>
            <a:ext cx="1096875" cy="818438"/>
          </a:xfrm>
          <a:prstGeom prst="rect">
            <a:avLst/>
          </a:prstGeom>
        </p:spPr>
      </p:pic>
      <p:grpSp>
        <p:nvGrpSpPr>
          <p:cNvPr id="10" name="组合 9"/>
          <p:cNvGrpSpPr/>
          <p:nvPr/>
        </p:nvGrpSpPr>
        <p:grpSpPr>
          <a:xfrm>
            <a:off x="1763229" y="1429867"/>
            <a:ext cx="3600859" cy="951807"/>
            <a:chOff x="1763229" y="1429867"/>
            <a:chExt cx="3600859" cy="951807"/>
          </a:xfrm>
        </p:grpSpPr>
        <p:pic>
          <p:nvPicPr>
            <p:cNvPr id="11" name="图片 10"/>
            <p:cNvPicPr>
              <a:picLocks noChangeAspect="1"/>
            </p:cNvPicPr>
            <p:nvPr/>
          </p:nvPicPr>
          <p:blipFill>
            <a:blip r:embed="rId3"/>
            <a:stretch>
              <a:fillRect/>
            </a:stretch>
          </p:blipFill>
          <p:spPr>
            <a:xfrm>
              <a:off x="1763229" y="1429867"/>
              <a:ext cx="936563" cy="734063"/>
            </a:xfrm>
            <a:prstGeom prst="rect">
              <a:avLst/>
            </a:prstGeom>
          </p:spPr>
        </p:pic>
        <p:sp>
          <p:nvSpPr>
            <p:cNvPr id="12" name="TextBox 11"/>
            <p:cNvSpPr txBox="1"/>
            <p:nvPr/>
          </p:nvSpPr>
          <p:spPr>
            <a:xfrm>
              <a:off x="2051720" y="1796899"/>
              <a:ext cx="3312368"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四、说教学程序</a:t>
              </a:r>
            </a:p>
          </p:txBody>
        </p:sp>
      </p:gr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58895" y="1663419"/>
            <a:ext cx="1698616" cy="3498788"/>
          </a:xfrm>
          <a:prstGeom prst="rect">
            <a:avLst/>
          </a:prstGeom>
        </p:spPr>
      </p:pic>
    </p:spTree>
    <p:extLst>
      <p:ext uri="{BB962C8B-B14F-4D97-AF65-F5344CB8AC3E}">
        <p14:creationId xmlns:p14="http://schemas.microsoft.com/office/powerpoint/2010/main" val="112290104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圆角矩形 2"/>
          <p:cNvSpPr/>
          <p:nvPr/>
        </p:nvSpPr>
        <p:spPr bwMode="auto">
          <a:xfrm>
            <a:off x="2328575" y="1348089"/>
            <a:ext cx="2065737" cy="485238"/>
          </a:xfrm>
          <a:prstGeom prst="roundRect">
            <a:avLst>
              <a:gd name="adj" fmla="val 50000"/>
            </a:avLst>
          </a:prstGeom>
          <a:pattFill prst="dkUpDiag">
            <a:fgClr>
              <a:srgbClr val="FF66CC"/>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4" name="文本框 12"/>
          <p:cNvSpPr txBox="1"/>
          <p:nvPr/>
        </p:nvSpPr>
        <p:spPr bwMode="auto">
          <a:xfrm>
            <a:off x="2711761" y="1460594"/>
            <a:ext cx="1215643" cy="284657"/>
          </a:xfrm>
          <a:prstGeom prst="rect">
            <a:avLst/>
          </a:prstGeom>
          <a:noFill/>
          <a:ln>
            <a:noFill/>
          </a:ln>
        </p:spPr>
        <p:txBody>
          <a:bodyPr wrap="none" lIns="68543" tIns="34272" rIns="68543" bIns="34272">
            <a:spAutoFit/>
          </a:bodyPr>
          <a:lstStyle/>
          <a:p>
            <a:pPr>
              <a:defRPr/>
            </a:pPr>
            <a:r>
              <a:rPr lang="zh-CN" altLang="en-US" sz="1400" b="1" kern="0" dirty="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5" name="Freeform 12"/>
          <p:cNvSpPr>
            <a:spLocks noEditPoints="1"/>
          </p:cNvSpPr>
          <p:nvPr/>
        </p:nvSpPr>
        <p:spPr bwMode="auto">
          <a:xfrm>
            <a:off x="1739134" y="1348089"/>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pattFill prst="dkUpDiag">
            <a:fgClr>
              <a:srgbClr val="FF66CC"/>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6" name="圆角矩形 5"/>
          <p:cNvSpPr/>
          <p:nvPr/>
        </p:nvSpPr>
        <p:spPr bwMode="auto">
          <a:xfrm>
            <a:off x="2363142" y="2198203"/>
            <a:ext cx="2065452" cy="483861"/>
          </a:xfrm>
          <a:prstGeom prst="roundRect">
            <a:avLst>
              <a:gd name="adj" fmla="val 50000"/>
            </a:avLst>
          </a:prstGeom>
          <a:pattFill prst="dkUpDiag">
            <a:fgClr>
              <a:srgbClr val="0092C3"/>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7" name="Freeform 5"/>
          <p:cNvSpPr>
            <a:spLocks noEditPoints="1"/>
          </p:cNvSpPr>
          <p:nvPr/>
        </p:nvSpPr>
        <p:spPr bwMode="auto">
          <a:xfrm>
            <a:off x="1727135" y="2191683"/>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pattFill prst="dkUpDiag">
            <a:fgClr>
              <a:srgbClr val="0092C3"/>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8" name="圆角矩形 7"/>
          <p:cNvSpPr/>
          <p:nvPr/>
        </p:nvSpPr>
        <p:spPr bwMode="auto">
          <a:xfrm>
            <a:off x="2371835" y="3040419"/>
            <a:ext cx="2064594" cy="483523"/>
          </a:xfrm>
          <a:prstGeom prst="roundRect">
            <a:avLst>
              <a:gd name="adj" fmla="val 50000"/>
            </a:avLst>
          </a:prstGeom>
          <a:pattFill prst="dkUpDiag">
            <a:fgClr>
              <a:srgbClr val="FFCC00"/>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9" name="Freeform 22"/>
          <p:cNvSpPr>
            <a:spLocks noEditPoints="1"/>
          </p:cNvSpPr>
          <p:nvPr/>
        </p:nvSpPr>
        <p:spPr bwMode="auto">
          <a:xfrm>
            <a:off x="1717829" y="3081570"/>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pattFill prst="dkUpDiag">
            <a:fgClr>
              <a:srgbClr val="FFCC00"/>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0" name="圆角矩形 9"/>
          <p:cNvSpPr/>
          <p:nvPr/>
        </p:nvSpPr>
        <p:spPr bwMode="auto">
          <a:xfrm>
            <a:off x="2345865" y="3882297"/>
            <a:ext cx="2065591" cy="485324"/>
          </a:xfrm>
          <a:prstGeom prst="roundRect">
            <a:avLst>
              <a:gd name="adj" fmla="val 50000"/>
            </a:avLst>
          </a:prstGeom>
          <a:pattFill prst="dkUpDiag">
            <a:fgClr>
              <a:srgbClr val="00CC99"/>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1" name="Freeform 24"/>
          <p:cNvSpPr>
            <a:spLocks noEditPoints="1"/>
          </p:cNvSpPr>
          <p:nvPr/>
        </p:nvSpPr>
        <p:spPr bwMode="auto">
          <a:xfrm>
            <a:off x="1713422" y="3884012"/>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pattFill prst="dkUpDiag">
            <a:fgClr>
              <a:srgbClr val="00CC99"/>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2" name="TextBox 11"/>
          <p:cNvSpPr txBox="1"/>
          <p:nvPr/>
        </p:nvSpPr>
        <p:spPr>
          <a:xfrm>
            <a:off x="4574249" y="2249310"/>
            <a:ext cx="3382127" cy="438545"/>
          </a:xfrm>
          <a:prstGeom prst="rect">
            <a:avLst/>
          </a:prstGeom>
          <a:noFill/>
        </p:spPr>
        <p:txBody>
          <a:bodyPr wrap="square" lIns="68543" tIns="34272" rIns="68543" bIns="34272" rtlCol="0">
            <a:spAutoFit/>
          </a:bodyPr>
          <a:lstStyle/>
          <a:p>
            <a:r>
              <a:rPr lang="zh-CN" altLang="en-US" sz="1200" dirty="0">
                <a:solidFill>
                  <a:schemeClr val="bg1"/>
                </a:solidFill>
                <a:latin typeface="微软雅黑" pitchFamily="34" charset="-122"/>
                <a:ea typeface="微软雅黑" pitchFamily="34" charset="-122"/>
              </a:rPr>
              <a:t>点击输入工作内容或复制你的文本内容</a:t>
            </a:r>
            <a:endParaRPr lang="en-US" altLang="zh-CN" sz="1200"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点击输入工作内容或复制你的文本内容</a:t>
            </a:r>
          </a:p>
        </p:txBody>
      </p:sp>
      <p:sp>
        <p:nvSpPr>
          <p:cNvPr id="13" name="TextBox 12"/>
          <p:cNvSpPr txBox="1"/>
          <p:nvPr/>
        </p:nvSpPr>
        <p:spPr>
          <a:xfrm>
            <a:off x="4574249" y="3091526"/>
            <a:ext cx="3382127" cy="438545"/>
          </a:xfrm>
          <a:prstGeom prst="rect">
            <a:avLst/>
          </a:prstGeom>
          <a:noFill/>
        </p:spPr>
        <p:txBody>
          <a:bodyPr wrap="square" lIns="68543" tIns="34272" rIns="68543" bIns="34272" rtlCol="0">
            <a:spAutoFit/>
          </a:bodyPr>
          <a:lstStyle/>
          <a:p>
            <a:r>
              <a:rPr lang="zh-CN" altLang="en-US" sz="1200" dirty="0">
                <a:solidFill>
                  <a:schemeClr val="bg1"/>
                </a:solidFill>
                <a:latin typeface="微软雅黑" pitchFamily="34" charset="-122"/>
                <a:ea typeface="微软雅黑" pitchFamily="34" charset="-122"/>
              </a:rPr>
              <a:t>点击输入工作内容或复制你的文本内容</a:t>
            </a:r>
            <a:endParaRPr lang="en-US" altLang="zh-CN" sz="1200"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点击输入工作内容或复制你的文本内容</a:t>
            </a:r>
          </a:p>
        </p:txBody>
      </p:sp>
      <p:sp>
        <p:nvSpPr>
          <p:cNvPr id="14" name="TextBox 13"/>
          <p:cNvSpPr txBox="1"/>
          <p:nvPr/>
        </p:nvSpPr>
        <p:spPr>
          <a:xfrm>
            <a:off x="4574249" y="3933405"/>
            <a:ext cx="3382127" cy="438545"/>
          </a:xfrm>
          <a:prstGeom prst="rect">
            <a:avLst/>
          </a:prstGeom>
          <a:noFill/>
        </p:spPr>
        <p:txBody>
          <a:bodyPr wrap="square" lIns="68543" tIns="34272" rIns="68543" bIns="34272" rtlCol="0">
            <a:spAutoFit/>
          </a:bodyPr>
          <a:lstStyle/>
          <a:p>
            <a:r>
              <a:rPr lang="zh-CN" altLang="en-US" sz="1200" dirty="0">
                <a:solidFill>
                  <a:schemeClr val="bg1"/>
                </a:solidFill>
                <a:latin typeface="微软雅黑" pitchFamily="34" charset="-122"/>
                <a:ea typeface="微软雅黑" pitchFamily="34" charset="-122"/>
              </a:rPr>
              <a:t>点击输入工作内容或复制你的文本内容</a:t>
            </a:r>
            <a:endParaRPr lang="en-US" altLang="zh-CN" sz="1200"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点击输入工作内容或复制你的文本内容</a:t>
            </a:r>
          </a:p>
        </p:txBody>
      </p:sp>
      <p:sp>
        <p:nvSpPr>
          <p:cNvPr id="15" name="TextBox 14"/>
          <p:cNvSpPr txBox="1"/>
          <p:nvPr/>
        </p:nvSpPr>
        <p:spPr>
          <a:xfrm>
            <a:off x="4574249" y="1399196"/>
            <a:ext cx="3382127" cy="438545"/>
          </a:xfrm>
          <a:prstGeom prst="rect">
            <a:avLst/>
          </a:prstGeom>
          <a:noFill/>
        </p:spPr>
        <p:txBody>
          <a:bodyPr wrap="square" lIns="68543" tIns="34272" rIns="68543" bIns="34272" rtlCol="0">
            <a:spAutoFit/>
          </a:bodyPr>
          <a:lstStyle/>
          <a:p>
            <a:r>
              <a:rPr lang="zh-CN" altLang="en-US" sz="1200" dirty="0">
                <a:solidFill>
                  <a:schemeClr val="bg1"/>
                </a:solidFill>
                <a:latin typeface="微软雅黑" pitchFamily="34" charset="-122"/>
                <a:ea typeface="微软雅黑" pitchFamily="34" charset="-122"/>
              </a:rPr>
              <a:t>点击输入工作内容或复制你的文本内容</a:t>
            </a:r>
            <a:endParaRPr lang="en-US" altLang="zh-CN" sz="1200"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点击输入工作内容或复制你的文本内容</a:t>
            </a:r>
          </a:p>
        </p:txBody>
      </p:sp>
      <p:sp>
        <p:nvSpPr>
          <p:cNvPr id="16" name="文本框 12"/>
          <p:cNvSpPr txBox="1"/>
          <p:nvPr/>
        </p:nvSpPr>
        <p:spPr bwMode="auto">
          <a:xfrm>
            <a:off x="2711761" y="2330459"/>
            <a:ext cx="1215643" cy="284657"/>
          </a:xfrm>
          <a:prstGeom prst="rect">
            <a:avLst/>
          </a:prstGeom>
          <a:noFill/>
          <a:ln>
            <a:noFill/>
          </a:ln>
        </p:spPr>
        <p:txBody>
          <a:bodyPr wrap="none" lIns="68543" tIns="34272" rIns="68543" bIns="34272">
            <a:spAutoFit/>
          </a:bodyPr>
          <a:lstStyle/>
          <a:p>
            <a:pPr>
              <a:defRPr/>
            </a:pPr>
            <a:r>
              <a:rPr lang="zh-CN" altLang="en-US" sz="1400" b="1" kern="0" dirty="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7" name="文本框 12"/>
          <p:cNvSpPr txBox="1"/>
          <p:nvPr/>
        </p:nvSpPr>
        <p:spPr bwMode="auto">
          <a:xfrm>
            <a:off x="2685023" y="3167362"/>
            <a:ext cx="1215643" cy="284657"/>
          </a:xfrm>
          <a:prstGeom prst="rect">
            <a:avLst/>
          </a:prstGeom>
          <a:noFill/>
          <a:ln>
            <a:noFill/>
          </a:ln>
        </p:spPr>
        <p:txBody>
          <a:bodyPr wrap="none" lIns="68543" tIns="34272" rIns="68543" bIns="34272">
            <a:spAutoFit/>
          </a:bodyPr>
          <a:lstStyle/>
          <a:p>
            <a:pPr>
              <a:defRPr/>
            </a:pPr>
            <a:r>
              <a:rPr lang="zh-CN" altLang="en-US" sz="1400" b="1" kern="0" dirty="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8" name="文本框 12"/>
          <p:cNvSpPr txBox="1"/>
          <p:nvPr/>
        </p:nvSpPr>
        <p:spPr bwMode="auto">
          <a:xfrm>
            <a:off x="2711761" y="4015285"/>
            <a:ext cx="1215643" cy="284657"/>
          </a:xfrm>
          <a:prstGeom prst="rect">
            <a:avLst/>
          </a:prstGeom>
          <a:noFill/>
          <a:ln>
            <a:noFill/>
          </a:ln>
        </p:spPr>
        <p:txBody>
          <a:bodyPr wrap="none" lIns="68543" tIns="34272" rIns="68543" bIns="34272">
            <a:spAutoFit/>
          </a:bodyPr>
          <a:lstStyle/>
          <a:p>
            <a:pPr>
              <a:defRPr/>
            </a:pPr>
            <a:r>
              <a:rPr lang="zh-CN" altLang="en-US" sz="1400" b="1" kern="0" dirty="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764095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childTnLst>
                          </p:cTn>
                        </p:par>
                        <p:par>
                          <p:cTn id="41" fill="hold">
                            <p:stCondLst>
                              <p:cond delay="10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
                                        </p:tgtEl>
                                        <p:attrNameLst>
                                          <p:attrName>ppt_y</p:attrName>
                                        </p:attrNameLst>
                                      </p:cBhvr>
                                      <p:tavLst>
                                        <p:tav tm="0">
                                          <p:val>
                                            <p:strVal val="#ppt_y"/>
                                          </p:val>
                                        </p:tav>
                                        <p:tav tm="100000">
                                          <p:val>
                                            <p:strVal val="#ppt_y"/>
                                          </p:val>
                                        </p:tav>
                                      </p:tavLst>
                                    </p:anim>
                                    <p:anim calcmode="lin" valueType="num">
                                      <p:cBhvr>
                                        <p:cTn id="4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
                                        </p:tgtEl>
                                      </p:cBhvr>
                                    </p:animEffect>
                                  </p:childTnLst>
                                </p:cTn>
                              </p:par>
                            </p:childTnLst>
                          </p:cTn>
                        </p:par>
                        <p:par>
                          <p:cTn id="49" fill="hold">
                            <p:stCondLst>
                              <p:cond delay="1750"/>
                            </p:stCondLst>
                            <p:childTnLst>
                              <p:par>
                                <p:cTn id="50" presetID="42"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par>
                          <p:cTn id="55" fill="hold">
                            <p:stCondLst>
                              <p:cond delay="275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6"/>
                                        </p:tgtEl>
                                        <p:attrNameLst>
                                          <p:attrName>ppt_y</p:attrName>
                                        </p:attrNameLst>
                                      </p:cBhvr>
                                      <p:tavLst>
                                        <p:tav tm="0">
                                          <p:val>
                                            <p:strVal val="#ppt_y"/>
                                          </p:val>
                                        </p:tav>
                                        <p:tav tm="100000">
                                          <p:val>
                                            <p:strVal val="#ppt_y"/>
                                          </p:val>
                                        </p:tav>
                                      </p:tavLst>
                                    </p:anim>
                                    <p:anim calcmode="lin" valueType="num">
                                      <p:cBhvr>
                                        <p:cTn id="6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6"/>
                                        </p:tgtEl>
                                      </p:cBhvr>
                                    </p:animEffect>
                                  </p:childTnLst>
                                </p:cTn>
                              </p:par>
                            </p:childTnLst>
                          </p:cTn>
                        </p:par>
                        <p:par>
                          <p:cTn id="63" fill="hold">
                            <p:stCondLst>
                              <p:cond delay="3500"/>
                            </p:stCondLst>
                            <p:childTnLst>
                              <p:par>
                                <p:cTn id="64" presetID="42"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childTnLst>
                          </p:cTn>
                        </p:par>
                        <p:par>
                          <p:cTn id="69" fill="hold">
                            <p:stCondLst>
                              <p:cond delay="45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7"/>
                                        </p:tgtEl>
                                        <p:attrNameLst>
                                          <p:attrName>ppt_y</p:attrName>
                                        </p:attrNameLst>
                                      </p:cBhvr>
                                      <p:tavLst>
                                        <p:tav tm="0">
                                          <p:val>
                                            <p:strVal val="#ppt_y"/>
                                          </p:val>
                                        </p:tav>
                                        <p:tav tm="100000">
                                          <p:val>
                                            <p:strVal val="#ppt_y"/>
                                          </p:val>
                                        </p:tav>
                                      </p:tavLst>
                                    </p:anim>
                                    <p:anim calcmode="lin" valueType="num">
                                      <p:cBhvr>
                                        <p:cTn id="7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7"/>
                                        </p:tgtEl>
                                      </p:cBhvr>
                                    </p:animEffect>
                                  </p:childTnLst>
                                </p:cTn>
                              </p:par>
                            </p:childTnLst>
                          </p:cTn>
                        </p:par>
                        <p:par>
                          <p:cTn id="77" fill="hold">
                            <p:stCondLst>
                              <p:cond delay="5250"/>
                            </p:stCondLst>
                            <p:childTnLst>
                              <p:par>
                                <p:cTn id="78" presetID="42" presetClass="entr" presetSubtype="0"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1000"/>
                                        <p:tgtEl>
                                          <p:spTgt spid="13"/>
                                        </p:tgtEl>
                                      </p:cBhvr>
                                    </p:animEffect>
                                    <p:anim calcmode="lin" valueType="num">
                                      <p:cBhvr>
                                        <p:cTn id="81" dur="1000" fill="hold"/>
                                        <p:tgtEl>
                                          <p:spTgt spid="13"/>
                                        </p:tgtEl>
                                        <p:attrNameLst>
                                          <p:attrName>ppt_x</p:attrName>
                                        </p:attrNameLst>
                                      </p:cBhvr>
                                      <p:tavLst>
                                        <p:tav tm="0">
                                          <p:val>
                                            <p:strVal val="#ppt_x"/>
                                          </p:val>
                                        </p:tav>
                                        <p:tav tm="100000">
                                          <p:val>
                                            <p:strVal val="#ppt_x"/>
                                          </p:val>
                                        </p:tav>
                                      </p:tavLst>
                                    </p:anim>
                                    <p:anim calcmode="lin" valueType="num">
                                      <p:cBhvr>
                                        <p:cTn id="82" dur="1000" fill="hold"/>
                                        <p:tgtEl>
                                          <p:spTgt spid="13"/>
                                        </p:tgtEl>
                                        <p:attrNameLst>
                                          <p:attrName>ppt_y</p:attrName>
                                        </p:attrNameLst>
                                      </p:cBhvr>
                                      <p:tavLst>
                                        <p:tav tm="0">
                                          <p:val>
                                            <p:strVal val="#ppt_y+.1"/>
                                          </p:val>
                                        </p:tav>
                                        <p:tav tm="100000">
                                          <p:val>
                                            <p:strVal val="#ppt_y"/>
                                          </p:val>
                                        </p:tav>
                                      </p:tavLst>
                                    </p:anim>
                                  </p:childTnLst>
                                </p:cTn>
                              </p:par>
                            </p:childTnLst>
                          </p:cTn>
                        </p:par>
                        <p:par>
                          <p:cTn id="83" fill="hold">
                            <p:stCondLst>
                              <p:cond delay="62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18"/>
                                        </p:tgtEl>
                                        <p:attrNameLst>
                                          <p:attrName>style.visibility</p:attrName>
                                        </p:attrNameLst>
                                      </p:cBhvr>
                                      <p:to>
                                        <p:strVal val="visible"/>
                                      </p:to>
                                    </p:set>
                                    <p:anim calcmode="lin" valueType="num">
                                      <p:cBhvr>
                                        <p:cTn id="8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18"/>
                                        </p:tgtEl>
                                        <p:attrNameLst>
                                          <p:attrName>ppt_y</p:attrName>
                                        </p:attrNameLst>
                                      </p:cBhvr>
                                      <p:tavLst>
                                        <p:tav tm="0">
                                          <p:val>
                                            <p:strVal val="#ppt_y"/>
                                          </p:val>
                                        </p:tav>
                                        <p:tav tm="100000">
                                          <p:val>
                                            <p:strVal val="#ppt_y"/>
                                          </p:val>
                                        </p:tav>
                                      </p:tavLst>
                                    </p:anim>
                                    <p:anim calcmode="lin" valueType="num">
                                      <p:cBhvr>
                                        <p:cTn id="8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18"/>
                                        </p:tgtEl>
                                      </p:cBhvr>
                                    </p:animEffect>
                                  </p:childTnLst>
                                </p:cTn>
                              </p:par>
                            </p:childTnLst>
                          </p:cTn>
                        </p:par>
                        <p:par>
                          <p:cTn id="91" fill="hold">
                            <p:stCondLst>
                              <p:cond delay="7000"/>
                            </p:stCondLst>
                            <p:childTnLst>
                              <p:par>
                                <p:cTn id="92" presetID="42" presetClass="entr" presetSubtype="0" fill="hold" grpId="0" nodeType="after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fade">
                                      <p:cBhvr>
                                        <p:cTn id="94" dur="1000"/>
                                        <p:tgtEl>
                                          <p:spTgt spid="14"/>
                                        </p:tgtEl>
                                      </p:cBhvr>
                                    </p:animEffect>
                                    <p:anim calcmode="lin" valueType="num">
                                      <p:cBhvr>
                                        <p:cTn id="95" dur="1000" fill="hold"/>
                                        <p:tgtEl>
                                          <p:spTgt spid="14"/>
                                        </p:tgtEl>
                                        <p:attrNameLst>
                                          <p:attrName>ppt_x</p:attrName>
                                        </p:attrNameLst>
                                      </p:cBhvr>
                                      <p:tavLst>
                                        <p:tav tm="0">
                                          <p:val>
                                            <p:strVal val="#ppt_x"/>
                                          </p:val>
                                        </p:tav>
                                        <p:tav tm="100000">
                                          <p:val>
                                            <p:strVal val="#ppt_x"/>
                                          </p:val>
                                        </p:tav>
                                      </p:tavLst>
                                    </p:anim>
                                    <p:anim calcmode="lin" valueType="num">
                                      <p:cBhvr>
                                        <p:cTn id="9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TextBox 2"/>
          <p:cNvSpPr txBox="1"/>
          <p:nvPr/>
        </p:nvSpPr>
        <p:spPr>
          <a:xfrm>
            <a:off x="4671379" y="3229464"/>
            <a:ext cx="1826141" cy="584775"/>
          </a:xfrm>
          <a:prstGeom prst="rect">
            <a:avLst/>
          </a:prstGeom>
          <a:noFill/>
        </p:spPr>
        <p:txBody>
          <a:bodyPr wrap="none">
            <a:spAutoFit/>
          </a:bodyPr>
          <a:lstStyle/>
          <a:p>
            <a:pPr fontAlgn="base">
              <a:spcBef>
                <a:spcPct val="0"/>
              </a:spcBef>
              <a:spcAft>
                <a:spcPct val="0"/>
              </a:spcAft>
              <a:defRPr/>
            </a:pPr>
            <a:r>
              <a:rPr lang="zh-CN" altLang="en-US" sz="1600" dirty="0">
                <a:solidFill>
                  <a:schemeClr val="bg1"/>
                </a:solidFill>
                <a:latin typeface="微软雅黑" pitchFamily="34" charset="-122"/>
                <a:ea typeface="微软雅黑" pitchFamily="34" charset="-122"/>
              </a:rPr>
              <a:t>点击此处输入文字</a:t>
            </a:r>
            <a:endParaRPr lang="en-US" altLang="zh-CN" sz="1600" dirty="0">
              <a:solidFill>
                <a:schemeClr val="bg1"/>
              </a:solidFill>
              <a:latin typeface="微软雅黑" pitchFamily="34" charset="-122"/>
              <a:ea typeface="微软雅黑" pitchFamily="34" charset="-122"/>
            </a:endParaRPr>
          </a:p>
          <a:p>
            <a:pPr fontAlgn="base">
              <a:spcBef>
                <a:spcPct val="0"/>
              </a:spcBef>
              <a:spcAft>
                <a:spcPct val="0"/>
              </a:spcAft>
              <a:defRPr/>
            </a:pPr>
            <a:r>
              <a:rPr lang="zh-CN" altLang="en-US" sz="1600" dirty="0">
                <a:solidFill>
                  <a:schemeClr val="bg1"/>
                </a:solidFill>
                <a:latin typeface="微软雅黑" pitchFamily="34" charset="-122"/>
                <a:ea typeface="微软雅黑" pitchFamily="34" charset="-122"/>
              </a:rPr>
              <a:t>点击此处输入文字</a:t>
            </a:r>
            <a:endParaRPr lang="en-US" altLang="zh-CN" sz="1600" dirty="0">
              <a:solidFill>
                <a:schemeClr val="bg1"/>
              </a:solidFill>
              <a:latin typeface="微软雅黑" pitchFamily="34" charset="-122"/>
              <a:ea typeface="微软雅黑" pitchFamily="34" charset="-122"/>
            </a:endParaRPr>
          </a:p>
        </p:txBody>
      </p:sp>
      <p:sp>
        <p:nvSpPr>
          <p:cNvPr id="4" name="TextBox 3"/>
          <p:cNvSpPr txBox="1"/>
          <p:nvPr/>
        </p:nvSpPr>
        <p:spPr>
          <a:xfrm>
            <a:off x="2811949" y="4003199"/>
            <a:ext cx="1826141" cy="584775"/>
          </a:xfrm>
          <a:prstGeom prst="rect">
            <a:avLst/>
          </a:prstGeom>
          <a:noFill/>
        </p:spPr>
        <p:txBody>
          <a:bodyPr wrap="none">
            <a:spAutoFit/>
          </a:bodyPr>
          <a:lstStyle/>
          <a:p>
            <a:pPr fontAlgn="base">
              <a:spcBef>
                <a:spcPct val="0"/>
              </a:spcBef>
              <a:spcAft>
                <a:spcPct val="0"/>
              </a:spcAft>
              <a:defRPr/>
            </a:pPr>
            <a:r>
              <a:rPr lang="zh-CN" altLang="en-US" sz="1600" dirty="0">
                <a:solidFill>
                  <a:schemeClr val="bg1"/>
                </a:solidFill>
                <a:latin typeface="微软雅黑" pitchFamily="34" charset="-122"/>
                <a:ea typeface="微软雅黑" pitchFamily="34" charset="-122"/>
              </a:rPr>
              <a:t>点击此处输入文字</a:t>
            </a:r>
            <a:endParaRPr lang="en-US" altLang="zh-CN" sz="1600" dirty="0">
              <a:solidFill>
                <a:schemeClr val="bg1"/>
              </a:solidFill>
              <a:latin typeface="微软雅黑" pitchFamily="34" charset="-122"/>
              <a:ea typeface="微软雅黑" pitchFamily="34" charset="-122"/>
            </a:endParaRPr>
          </a:p>
          <a:p>
            <a:pPr fontAlgn="base">
              <a:spcBef>
                <a:spcPct val="0"/>
              </a:spcBef>
              <a:spcAft>
                <a:spcPct val="0"/>
              </a:spcAft>
              <a:defRPr/>
            </a:pPr>
            <a:r>
              <a:rPr lang="zh-CN" altLang="en-US" sz="1600" dirty="0">
                <a:solidFill>
                  <a:schemeClr val="bg1"/>
                </a:solidFill>
                <a:latin typeface="微软雅黑" pitchFamily="34" charset="-122"/>
                <a:ea typeface="微软雅黑" pitchFamily="34" charset="-122"/>
              </a:rPr>
              <a:t>点击此处输入文字</a:t>
            </a:r>
            <a:endParaRPr lang="en-US" altLang="zh-CN" sz="1600" dirty="0">
              <a:solidFill>
                <a:schemeClr val="bg1"/>
              </a:solidFill>
              <a:latin typeface="微软雅黑" pitchFamily="34" charset="-122"/>
              <a:ea typeface="微软雅黑" pitchFamily="34" charset="-122"/>
            </a:endParaRPr>
          </a:p>
        </p:txBody>
      </p:sp>
      <p:sp>
        <p:nvSpPr>
          <p:cNvPr id="5" name="TextBox 4"/>
          <p:cNvSpPr txBox="1"/>
          <p:nvPr/>
        </p:nvSpPr>
        <p:spPr>
          <a:xfrm>
            <a:off x="6399815" y="2276964"/>
            <a:ext cx="1620957" cy="523220"/>
          </a:xfrm>
          <a:prstGeom prst="rect">
            <a:avLst/>
          </a:prstGeom>
          <a:noFill/>
        </p:spPr>
        <p:txBody>
          <a:bodyPr wrap="none">
            <a:spAutoFit/>
          </a:bodyPr>
          <a:lstStyle/>
          <a:p>
            <a:pPr fontAlgn="base">
              <a:spcBef>
                <a:spcPct val="0"/>
              </a:spcBef>
              <a:spcAft>
                <a:spcPct val="0"/>
              </a:spcAft>
              <a:defRPr/>
            </a:pPr>
            <a:r>
              <a:rPr lang="zh-CN" altLang="en-US" sz="1400" dirty="0">
                <a:solidFill>
                  <a:schemeClr val="bg1"/>
                </a:solidFill>
                <a:latin typeface="微软雅黑" pitchFamily="34" charset="-122"/>
                <a:ea typeface="微软雅黑" pitchFamily="34" charset="-122"/>
              </a:rPr>
              <a:t>点击此处输入文字</a:t>
            </a:r>
            <a:endParaRPr lang="en-US" altLang="zh-CN" sz="1400" dirty="0">
              <a:solidFill>
                <a:schemeClr val="bg1"/>
              </a:solidFill>
              <a:latin typeface="微软雅黑" pitchFamily="34" charset="-122"/>
              <a:ea typeface="微软雅黑" pitchFamily="34" charset="-122"/>
            </a:endParaRPr>
          </a:p>
          <a:p>
            <a:pPr fontAlgn="base">
              <a:spcBef>
                <a:spcPct val="0"/>
              </a:spcBef>
              <a:spcAft>
                <a:spcPct val="0"/>
              </a:spcAft>
              <a:defRPr/>
            </a:pPr>
            <a:r>
              <a:rPr lang="zh-CN" altLang="en-US" sz="1400" dirty="0">
                <a:solidFill>
                  <a:schemeClr val="bg1"/>
                </a:solidFill>
                <a:latin typeface="微软雅黑" pitchFamily="34" charset="-122"/>
                <a:ea typeface="微软雅黑" pitchFamily="34" charset="-122"/>
              </a:rPr>
              <a:t>点击此处输入文字</a:t>
            </a:r>
            <a:endParaRPr lang="en-US" altLang="zh-CN" sz="1400" dirty="0">
              <a:solidFill>
                <a:schemeClr val="bg1"/>
              </a:solidFill>
              <a:latin typeface="微软雅黑" pitchFamily="34" charset="-122"/>
              <a:ea typeface="微软雅黑" pitchFamily="34" charset="-122"/>
            </a:endParaRPr>
          </a:p>
        </p:txBody>
      </p:sp>
      <p:grpSp>
        <p:nvGrpSpPr>
          <p:cNvPr id="6" name="组合 5"/>
          <p:cNvGrpSpPr/>
          <p:nvPr/>
        </p:nvGrpSpPr>
        <p:grpSpPr>
          <a:xfrm>
            <a:off x="1259632" y="2005502"/>
            <a:ext cx="1944688" cy="2447925"/>
            <a:chOff x="681032" y="1902140"/>
            <a:chExt cx="1944688" cy="2447925"/>
          </a:xfrm>
        </p:grpSpPr>
        <p:sp>
          <p:nvSpPr>
            <p:cNvPr id="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pattFill prst="dkUpDiag">
              <a:fgClr>
                <a:srgbClr val="FF66CC"/>
              </a:fgClr>
              <a:bgClr>
                <a:srgbClr val="363636"/>
              </a:bgClr>
            </a:pattFill>
            <a:ln>
              <a:noFill/>
            </a:ln>
          </p:spPr>
          <p:txBody>
            <a:bodyPr wrap="none" anchor="ctr"/>
            <a:lstStyle/>
            <a:p>
              <a:pPr fontAlgn="base">
                <a:spcBef>
                  <a:spcPct val="0"/>
                </a:spcBef>
                <a:spcAft>
                  <a:spcPct val="0"/>
                </a:spcAft>
              </a:pPr>
              <a:endParaRPr lang="zh-CN" altLang="en-US" kern="0" dirty="0">
                <a:solidFill>
                  <a:schemeClr val="bg1"/>
                </a:solidFill>
                <a:latin typeface="微软雅黑" pitchFamily="34" charset="-122"/>
                <a:ea typeface="微软雅黑" pitchFamily="34" charset="-122"/>
              </a:endParaRPr>
            </a:p>
          </p:txBody>
        </p:sp>
        <p:sp>
          <p:nvSpPr>
            <p:cNvPr id="9" name="矩形​​ 16"/>
            <p:cNvSpPr>
              <a:spLocks noChangeArrowheads="1"/>
            </p:cNvSpPr>
            <p:nvPr/>
          </p:nvSpPr>
          <p:spPr bwMode="auto">
            <a:xfrm>
              <a:off x="1164706" y="2412848"/>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0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10" name="组合 9"/>
          <p:cNvGrpSpPr/>
          <p:nvPr/>
        </p:nvGrpSpPr>
        <p:grpSpPr>
          <a:xfrm>
            <a:off x="3725020" y="1632440"/>
            <a:ext cx="1439862" cy="1812925"/>
            <a:chOff x="3146420" y="1529078"/>
            <a:chExt cx="1439862" cy="1812925"/>
          </a:xfrm>
        </p:grpSpPr>
        <p:sp>
          <p:nvSpPr>
            <p:cNvPr id="1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pattFill prst="dkUpDiag">
              <a:fgClr>
                <a:srgbClr val="00A0E9"/>
              </a:fgClr>
              <a:bgClr>
                <a:srgbClr val="363636"/>
              </a:bgClr>
            </a:pattFill>
            <a:ln>
              <a:noFill/>
            </a:ln>
          </p:spPr>
          <p:txBody>
            <a:bodyPr wrap="none" anchor="ctr"/>
            <a:lstStyle/>
            <a:p>
              <a:pPr fontAlgn="base">
                <a:spcBef>
                  <a:spcPct val="0"/>
                </a:spcBef>
                <a:spcAft>
                  <a:spcPct val="0"/>
                </a:spcAft>
              </a:pPr>
              <a:endParaRPr lang="zh-CN" altLang="en-US" kern="0">
                <a:solidFill>
                  <a:schemeClr val="bg1"/>
                </a:solidFill>
                <a:latin typeface="微软雅黑" pitchFamily="34" charset="-122"/>
                <a:ea typeface="微软雅黑" pitchFamily="34" charset="-122"/>
              </a:endParaRPr>
            </a:p>
          </p:txBody>
        </p:sp>
        <p:sp>
          <p:nvSpPr>
            <p:cNvPr id="13" name="矩形​​ 17"/>
            <p:cNvSpPr>
              <a:spLocks noChangeArrowheads="1"/>
            </p:cNvSpPr>
            <p:nvPr/>
          </p:nvSpPr>
          <p:spPr bwMode="auto">
            <a:xfrm>
              <a:off x="3437256" y="1855757"/>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4" name="组合 13"/>
          <p:cNvGrpSpPr/>
          <p:nvPr/>
        </p:nvGrpSpPr>
        <p:grpSpPr>
          <a:xfrm>
            <a:off x="5782162" y="1121276"/>
            <a:ext cx="1012825" cy="1274762"/>
            <a:chOff x="5073645" y="1252853"/>
            <a:chExt cx="1012825" cy="1274762"/>
          </a:xfrm>
        </p:grpSpPr>
        <p:sp>
          <p:nvSpPr>
            <p:cNvPr id="1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pattFill prst="dkUpDiag">
              <a:fgClr>
                <a:srgbClr val="FFCC00"/>
              </a:fgClr>
              <a:bgClr>
                <a:srgbClr val="363636"/>
              </a:bgClr>
            </a:pattFill>
            <a:ln>
              <a:noFill/>
            </a:ln>
          </p:spPr>
          <p:txBody>
            <a:bodyPr wrap="none" anchor="ctr"/>
            <a:lstStyle/>
            <a:p>
              <a:pPr fontAlgn="base">
                <a:spcBef>
                  <a:spcPct val="0"/>
                </a:spcBef>
                <a:spcAft>
                  <a:spcPct val="0"/>
                </a:spcAft>
              </a:pPr>
              <a:endParaRPr lang="zh-CN" altLang="en-US" kern="0">
                <a:solidFill>
                  <a:schemeClr val="bg1"/>
                </a:solidFill>
                <a:latin typeface="微软雅黑" pitchFamily="34" charset="-122"/>
                <a:ea typeface="微软雅黑" pitchFamily="34" charset="-122"/>
              </a:endParaRPr>
            </a:p>
          </p:txBody>
        </p:sp>
        <p:sp>
          <p:nvSpPr>
            <p:cNvPr id="17" name="矩形​​ 18"/>
            <p:cNvSpPr>
              <a:spLocks noChangeArrowheads="1"/>
            </p:cNvSpPr>
            <p:nvPr/>
          </p:nvSpPr>
          <p:spPr bwMode="auto">
            <a:xfrm>
              <a:off x="5217626" y="1463486"/>
              <a:ext cx="723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400" b="1" kern="0" dirty="0">
                  <a:solidFill>
                    <a:schemeClr val="bg1"/>
                  </a:solidFill>
                  <a:latin typeface="微软雅黑" pitchFamily="34" charset="-122"/>
                  <a:ea typeface="微软雅黑" pitchFamily="34" charset="-122"/>
                  <a:cs typeface="Arial Unicode MS" pitchFamily="34" charset="-122"/>
                </a:rPr>
                <a:t>点击录</a:t>
              </a:r>
              <a:endParaRPr lang="en-US" altLang="zh-CN" sz="14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4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256822135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362">
                                          <p:stCondLst>
                                            <p:cond delay="0"/>
                                          </p:stCondLst>
                                        </p:cTn>
                                        <p:tgtEl>
                                          <p:spTgt spid="6"/>
                                        </p:tgtEl>
                                      </p:cBhvr>
                                    </p:animEffect>
                                    <p:anim calcmode="lin" valueType="num">
                                      <p:cBhvr>
                                        <p:cTn id="1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7" dur="16">
                                          <p:stCondLst>
                                            <p:cond delay="406"/>
                                          </p:stCondLst>
                                        </p:cTn>
                                        <p:tgtEl>
                                          <p:spTgt spid="6"/>
                                        </p:tgtEl>
                                      </p:cBhvr>
                                      <p:to x="100000" y="60000"/>
                                    </p:animScale>
                                    <p:animScale>
                                      <p:cBhvr>
                                        <p:cTn id="18" dur="104" decel="50000">
                                          <p:stCondLst>
                                            <p:cond delay="423"/>
                                          </p:stCondLst>
                                        </p:cTn>
                                        <p:tgtEl>
                                          <p:spTgt spid="6"/>
                                        </p:tgtEl>
                                      </p:cBhvr>
                                      <p:to x="100000" y="100000"/>
                                    </p:animScale>
                                    <p:animScale>
                                      <p:cBhvr>
                                        <p:cTn id="19" dur="16">
                                          <p:stCondLst>
                                            <p:cond delay="820"/>
                                          </p:stCondLst>
                                        </p:cTn>
                                        <p:tgtEl>
                                          <p:spTgt spid="6"/>
                                        </p:tgtEl>
                                      </p:cBhvr>
                                      <p:to x="100000" y="80000"/>
                                    </p:animScale>
                                    <p:animScale>
                                      <p:cBhvr>
                                        <p:cTn id="20" dur="104" decel="50000">
                                          <p:stCondLst>
                                            <p:cond delay="836"/>
                                          </p:stCondLst>
                                        </p:cTn>
                                        <p:tgtEl>
                                          <p:spTgt spid="6"/>
                                        </p:tgtEl>
                                      </p:cBhvr>
                                      <p:to x="100000" y="100000"/>
                                    </p:animScale>
                                    <p:animScale>
                                      <p:cBhvr>
                                        <p:cTn id="21" dur="16">
                                          <p:stCondLst>
                                            <p:cond delay="1026"/>
                                          </p:stCondLst>
                                        </p:cTn>
                                        <p:tgtEl>
                                          <p:spTgt spid="6"/>
                                        </p:tgtEl>
                                      </p:cBhvr>
                                      <p:to x="100000" y="90000"/>
                                    </p:animScale>
                                    <p:animScale>
                                      <p:cBhvr>
                                        <p:cTn id="22" dur="104" decel="50000">
                                          <p:stCondLst>
                                            <p:cond delay="1042"/>
                                          </p:stCondLst>
                                        </p:cTn>
                                        <p:tgtEl>
                                          <p:spTgt spid="6"/>
                                        </p:tgtEl>
                                      </p:cBhvr>
                                      <p:to x="100000" y="100000"/>
                                    </p:animScale>
                                    <p:animScale>
                                      <p:cBhvr>
                                        <p:cTn id="23" dur="16">
                                          <p:stCondLst>
                                            <p:cond delay="1130"/>
                                          </p:stCondLst>
                                        </p:cTn>
                                        <p:tgtEl>
                                          <p:spTgt spid="6"/>
                                        </p:tgtEl>
                                      </p:cBhvr>
                                      <p:to x="100000" y="95000"/>
                                    </p:animScale>
                                    <p:animScale>
                                      <p:cBhvr>
                                        <p:cTn id="24" dur="104" decel="50000">
                                          <p:stCondLst>
                                            <p:cond delay="1146"/>
                                          </p:stCondLst>
                                        </p:cTn>
                                        <p:tgtEl>
                                          <p:spTgt spid="6"/>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362">
                                          <p:stCondLst>
                                            <p:cond delay="0"/>
                                          </p:stCondLst>
                                        </p:cTn>
                                        <p:tgtEl>
                                          <p:spTgt spid="10"/>
                                        </p:tgtEl>
                                      </p:cBhvr>
                                    </p:animEffect>
                                    <p:anim calcmode="lin" valueType="num">
                                      <p:cBhvr>
                                        <p:cTn id="2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33" dur="16">
                                          <p:stCondLst>
                                            <p:cond delay="406"/>
                                          </p:stCondLst>
                                        </p:cTn>
                                        <p:tgtEl>
                                          <p:spTgt spid="10"/>
                                        </p:tgtEl>
                                      </p:cBhvr>
                                      <p:to x="100000" y="60000"/>
                                    </p:animScale>
                                    <p:animScale>
                                      <p:cBhvr>
                                        <p:cTn id="34" dur="104" decel="50000">
                                          <p:stCondLst>
                                            <p:cond delay="423"/>
                                          </p:stCondLst>
                                        </p:cTn>
                                        <p:tgtEl>
                                          <p:spTgt spid="10"/>
                                        </p:tgtEl>
                                      </p:cBhvr>
                                      <p:to x="100000" y="100000"/>
                                    </p:animScale>
                                    <p:animScale>
                                      <p:cBhvr>
                                        <p:cTn id="35" dur="16">
                                          <p:stCondLst>
                                            <p:cond delay="820"/>
                                          </p:stCondLst>
                                        </p:cTn>
                                        <p:tgtEl>
                                          <p:spTgt spid="10"/>
                                        </p:tgtEl>
                                      </p:cBhvr>
                                      <p:to x="100000" y="80000"/>
                                    </p:animScale>
                                    <p:animScale>
                                      <p:cBhvr>
                                        <p:cTn id="36" dur="104" decel="50000">
                                          <p:stCondLst>
                                            <p:cond delay="836"/>
                                          </p:stCondLst>
                                        </p:cTn>
                                        <p:tgtEl>
                                          <p:spTgt spid="10"/>
                                        </p:tgtEl>
                                      </p:cBhvr>
                                      <p:to x="100000" y="100000"/>
                                    </p:animScale>
                                    <p:animScale>
                                      <p:cBhvr>
                                        <p:cTn id="37" dur="16">
                                          <p:stCondLst>
                                            <p:cond delay="1026"/>
                                          </p:stCondLst>
                                        </p:cTn>
                                        <p:tgtEl>
                                          <p:spTgt spid="10"/>
                                        </p:tgtEl>
                                      </p:cBhvr>
                                      <p:to x="100000" y="90000"/>
                                    </p:animScale>
                                    <p:animScale>
                                      <p:cBhvr>
                                        <p:cTn id="38" dur="104" decel="50000">
                                          <p:stCondLst>
                                            <p:cond delay="1042"/>
                                          </p:stCondLst>
                                        </p:cTn>
                                        <p:tgtEl>
                                          <p:spTgt spid="10"/>
                                        </p:tgtEl>
                                      </p:cBhvr>
                                      <p:to x="100000" y="100000"/>
                                    </p:animScale>
                                    <p:animScale>
                                      <p:cBhvr>
                                        <p:cTn id="39" dur="16">
                                          <p:stCondLst>
                                            <p:cond delay="1130"/>
                                          </p:stCondLst>
                                        </p:cTn>
                                        <p:tgtEl>
                                          <p:spTgt spid="10"/>
                                        </p:tgtEl>
                                      </p:cBhvr>
                                      <p:to x="100000" y="95000"/>
                                    </p:animScale>
                                    <p:animScale>
                                      <p:cBhvr>
                                        <p:cTn id="40" dur="104" decel="50000">
                                          <p:stCondLst>
                                            <p:cond delay="1146"/>
                                          </p:stCondLst>
                                        </p:cTn>
                                        <p:tgtEl>
                                          <p:spTgt spid="10"/>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362">
                                          <p:stCondLst>
                                            <p:cond delay="0"/>
                                          </p:stCondLst>
                                        </p:cTn>
                                        <p:tgtEl>
                                          <p:spTgt spid="14"/>
                                        </p:tgtEl>
                                      </p:cBhvr>
                                    </p:animEffect>
                                    <p:anim calcmode="lin" valueType="num">
                                      <p:cBhvr>
                                        <p:cTn id="4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49" dur="16">
                                          <p:stCondLst>
                                            <p:cond delay="406"/>
                                          </p:stCondLst>
                                        </p:cTn>
                                        <p:tgtEl>
                                          <p:spTgt spid="14"/>
                                        </p:tgtEl>
                                      </p:cBhvr>
                                      <p:to x="100000" y="60000"/>
                                    </p:animScale>
                                    <p:animScale>
                                      <p:cBhvr>
                                        <p:cTn id="50" dur="104" decel="50000">
                                          <p:stCondLst>
                                            <p:cond delay="423"/>
                                          </p:stCondLst>
                                        </p:cTn>
                                        <p:tgtEl>
                                          <p:spTgt spid="14"/>
                                        </p:tgtEl>
                                      </p:cBhvr>
                                      <p:to x="100000" y="100000"/>
                                    </p:animScale>
                                    <p:animScale>
                                      <p:cBhvr>
                                        <p:cTn id="51" dur="16">
                                          <p:stCondLst>
                                            <p:cond delay="820"/>
                                          </p:stCondLst>
                                        </p:cTn>
                                        <p:tgtEl>
                                          <p:spTgt spid="14"/>
                                        </p:tgtEl>
                                      </p:cBhvr>
                                      <p:to x="100000" y="80000"/>
                                    </p:animScale>
                                    <p:animScale>
                                      <p:cBhvr>
                                        <p:cTn id="52" dur="104" decel="50000">
                                          <p:stCondLst>
                                            <p:cond delay="836"/>
                                          </p:stCondLst>
                                        </p:cTn>
                                        <p:tgtEl>
                                          <p:spTgt spid="14"/>
                                        </p:tgtEl>
                                      </p:cBhvr>
                                      <p:to x="100000" y="100000"/>
                                    </p:animScale>
                                    <p:animScale>
                                      <p:cBhvr>
                                        <p:cTn id="53" dur="16">
                                          <p:stCondLst>
                                            <p:cond delay="1026"/>
                                          </p:stCondLst>
                                        </p:cTn>
                                        <p:tgtEl>
                                          <p:spTgt spid="14"/>
                                        </p:tgtEl>
                                      </p:cBhvr>
                                      <p:to x="100000" y="90000"/>
                                    </p:animScale>
                                    <p:animScale>
                                      <p:cBhvr>
                                        <p:cTn id="54" dur="104" decel="50000">
                                          <p:stCondLst>
                                            <p:cond delay="1042"/>
                                          </p:stCondLst>
                                        </p:cTn>
                                        <p:tgtEl>
                                          <p:spTgt spid="14"/>
                                        </p:tgtEl>
                                      </p:cBhvr>
                                      <p:to x="100000" y="100000"/>
                                    </p:animScale>
                                    <p:animScale>
                                      <p:cBhvr>
                                        <p:cTn id="55" dur="16">
                                          <p:stCondLst>
                                            <p:cond delay="1130"/>
                                          </p:stCondLst>
                                        </p:cTn>
                                        <p:tgtEl>
                                          <p:spTgt spid="14"/>
                                        </p:tgtEl>
                                      </p:cBhvr>
                                      <p:to x="100000" y="95000"/>
                                    </p:animScale>
                                    <p:animScale>
                                      <p:cBhvr>
                                        <p:cTn id="56" dur="104" decel="50000">
                                          <p:stCondLst>
                                            <p:cond delay="1146"/>
                                          </p:stCondLst>
                                        </p:cTn>
                                        <p:tgtEl>
                                          <p:spTgt spid="14"/>
                                        </p:tgtEl>
                                      </p:cBhvr>
                                      <p:to x="100000" y="100000"/>
                                    </p:animScale>
                                  </p:childTnLst>
                                </p:cTn>
                              </p:par>
                            </p:childTnLst>
                          </p:cTn>
                        </p:par>
                        <p:par>
                          <p:cTn id="57" fill="hold">
                            <p:stCondLst>
                              <p:cond delay="2250"/>
                            </p:stCondLst>
                            <p:childTnLst>
                              <p:par>
                                <p:cTn id="58" presetID="22" presetClass="entr" presetSubtype="2"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250"/>
                                        <p:tgtEl>
                                          <p:spTgt spid="5"/>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3"/>
                                        </p:tgtEl>
                                        <p:attrNameLst>
                                          <p:attrName>style.visibility</p:attrName>
                                        </p:attrNameLst>
                                      </p:cBhvr>
                                      <p:to>
                                        <p:strVal val="visible"/>
                                      </p:to>
                                    </p:set>
                                    <p:animEffect transition="in" filter="wipe(right)">
                                      <p:cBhvr>
                                        <p:cTn id="63" dur="250"/>
                                        <p:tgtEl>
                                          <p:spTgt spid="3"/>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4"/>
                                        </p:tgtEl>
                                        <p:attrNameLst>
                                          <p:attrName>style.visibility</p:attrName>
                                        </p:attrNameLst>
                                      </p:cBhvr>
                                      <p:to>
                                        <p:strVal val="visible"/>
                                      </p:to>
                                    </p:set>
                                    <p:animEffect transition="in" filter="wipe(right)">
                                      <p:cBhvr>
                                        <p:cTn id="6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Freeform 471"/>
          <p:cNvSpPr>
            <a:spLocks noEditPoints="1"/>
          </p:cNvSpPr>
          <p:nvPr/>
        </p:nvSpPr>
        <p:spPr bwMode="auto">
          <a:xfrm>
            <a:off x="4814078" y="2905687"/>
            <a:ext cx="725427" cy="554225"/>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pattFill prst="dkUpDiag">
            <a:fgClr>
              <a:srgbClr val="FF0000"/>
            </a:fgClr>
            <a:bgClr>
              <a:srgbClr val="363636"/>
            </a:bgClr>
          </a:pattFill>
          <a:ln>
            <a:noFill/>
          </a:ln>
          <a:effectLst/>
        </p:spPr>
        <p:txBody>
          <a:bodyPr vert="horz" wrap="square" lIns="68579" tIns="34289" rIns="68579" bIns="34289" numCol="1" anchor="t" anchorCtr="0" compatLnSpc="1">
            <a:prstTxWarp prst="textNoShape">
              <a:avLst/>
            </a:prstTxWarp>
          </a:bodyPr>
          <a:lstStyle/>
          <a:p>
            <a:endParaRPr lang="zh-CN" altLang="en-US">
              <a:solidFill>
                <a:schemeClr val="bg1"/>
              </a:solidFill>
            </a:endParaRPr>
          </a:p>
        </p:txBody>
      </p:sp>
      <p:sp>
        <p:nvSpPr>
          <p:cNvPr id="4" name="Freeform 476"/>
          <p:cNvSpPr>
            <a:spLocks noEditPoints="1"/>
          </p:cNvSpPr>
          <p:nvPr/>
        </p:nvSpPr>
        <p:spPr bwMode="auto">
          <a:xfrm>
            <a:off x="1497566" y="1177495"/>
            <a:ext cx="781006" cy="565910"/>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pattFill prst="dkUpDiag">
            <a:fgClr>
              <a:srgbClr val="FF66CC"/>
            </a:fgClr>
            <a:bgClr>
              <a:srgbClr val="363636"/>
            </a:bgClr>
          </a:pattFill>
          <a:ln>
            <a:noFill/>
          </a:ln>
          <a:effectLst/>
        </p:spPr>
        <p:txBody>
          <a:bodyPr vert="horz" wrap="square" lIns="68579" tIns="34289" rIns="68579" bIns="34289" numCol="1" anchor="t" anchorCtr="0" compatLnSpc="1">
            <a:prstTxWarp prst="textNoShape">
              <a:avLst/>
            </a:prstTxWarp>
          </a:bodyPr>
          <a:lstStyle/>
          <a:p>
            <a:endParaRPr lang="zh-CN" altLang="en-US">
              <a:solidFill>
                <a:schemeClr val="bg1"/>
              </a:solidFill>
            </a:endParaRPr>
          </a:p>
        </p:txBody>
      </p:sp>
      <p:sp>
        <p:nvSpPr>
          <p:cNvPr id="5" name="Oval 493"/>
          <p:cNvSpPr>
            <a:spLocks noChangeArrowheads="1"/>
          </p:cNvSpPr>
          <p:nvPr/>
        </p:nvSpPr>
        <p:spPr bwMode="auto">
          <a:xfrm>
            <a:off x="1497565" y="2962900"/>
            <a:ext cx="547803" cy="49701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pattFill prst="dkUpDiag">
            <a:fgClr>
              <a:srgbClr val="FFCC00"/>
            </a:fgClr>
            <a:bgClr>
              <a:srgbClr val="363636"/>
            </a:bgClr>
          </a:pattFill>
          <a:ln>
            <a:noFill/>
          </a:ln>
          <a:effectLst/>
        </p:spPr>
        <p:txBody>
          <a:bodyPr vert="horz" wrap="square" lIns="68579" tIns="34289" rIns="68579" bIns="34289" numCol="1" anchor="t" anchorCtr="0" compatLnSpc="1">
            <a:prstTxWarp prst="textNoShape">
              <a:avLst/>
            </a:prstTxWarp>
          </a:bodyPr>
          <a:lstStyle/>
          <a:p>
            <a:endParaRPr lang="zh-CN" altLang="en-US">
              <a:solidFill>
                <a:schemeClr val="bg1"/>
              </a:solidFill>
            </a:endParaRPr>
          </a:p>
        </p:txBody>
      </p:sp>
      <p:sp>
        <p:nvSpPr>
          <p:cNvPr id="6" name="Freeform 497"/>
          <p:cNvSpPr>
            <a:spLocks noEditPoints="1"/>
          </p:cNvSpPr>
          <p:nvPr/>
        </p:nvSpPr>
        <p:spPr bwMode="auto">
          <a:xfrm>
            <a:off x="4814079" y="1177495"/>
            <a:ext cx="422877" cy="583375"/>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pattFill prst="dkUpDiag">
            <a:fgClr>
              <a:srgbClr val="0092C3"/>
            </a:fgClr>
            <a:bgClr>
              <a:srgbClr val="363636"/>
            </a:bgClr>
          </a:pattFill>
          <a:ln>
            <a:noFill/>
          </a:ln>
          <a:effectLst/>
        </p:spPr>
        <p:txBody>
          <a:bodyPr vert="horz" wrap="square" lIns="68579" tIns="34289" rIns="68579" bIns="34289" numCol="1" anchor="t" anchorCtr="0" compatLnSpc="1">
            <a:prstTxWarp prst="textNoShape">
              <a:avLst/>
            </a:prstTxWarp>
          </a:bodyPr>
          <a:lstStyle/>
          <a:p>
            <a:endParaRPr lang="zh-CN" altLang="en-US">
              <a:solidFill>
                <a:schemeClr val="bg1"/>
              </a:solidFill>
            </a:endParaRPr>
          </a:p>
        </p:txBody>
      </p:sp>
      <p:cxnSp>
        <p:nvCxnSpPr>
          <p:cNvPr id="7" name="直接连接符 6"/>
          <p:cNvCxnSpPr/>
          <p:nvPr/>
        </p:nvCxnSpPr>
        <p:spPr>
          <a:xfrm>
            <a:off x="1497565" y="1812578"/>
            <a:ext cx="27821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814077" y="1812578"/>
            <a:ext cx="276003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497565" y="3579157"/>
            <a:ext cx="27821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814077" y="3579157"/>
            <a:ext cx="276003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498"/>
          <p:cNvSpPr txBox="1"/>
          <p:nvPr/>
        </p:nvSpPr>
        <p:spPr>
          <a:xfrm>
            <a:off x="2997373" y="1368689"/>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2" name="TextBox 499"/>
          <p:cNvSpPr txBox="1"/>
          <p:nvPr/>
        </p:nvSpPr>
        <p:spPr>
          <a:xfrm>
            <a:off x="6291981" y="1368689"/>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3" name="TextBox 500"/>
          <p:cNvSpPr txBox="1"/>
          <p:nvPr/>
        </p:nvSpPr>
        <p:spPr>
          <a:xfrm>
            <a:off x="2997373" y="3112426"/>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4" name="TextBox 501"/>
          <p:cNvSpPr txBox="1"/>
          <p:nvPr/>
        </p:nvSpPr>
        <p:spPr>
          <a:xfrm>
            <a:off x="6291981" y="3112426"/>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5" name="TextBox 503"/>
          <p:cNvSpPr txBox="1"/>
          <p:nvPr/>
        </p:nvSpPr>
        <p:spPr>
          <a:xfrm>
            <a:off x="1403648" y="1880115"/>
            <a:ext cx="3046199" cy="789445"/>
          </a:xfrm>
          <a:prstGeom prst="rect">
            <a:avLst/>
          </a:prstGeom>
          <a:noFill/>
        </p:spPr>
        <p:txBody>
          <a:bodyPr wrap="square" lIns="68579" tIns="34289" rIns="68579" bIns="34289"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chemeClr val="bg1"/>
                </a:solidFill>
                <a:latin typeface="微软雅黑" pitchFamily="34" charset="-122"/>
                <a:ea typeface="微软雅黑" pitchFamily="34" charset="-122"/>
                <a:sym typeface="微软雅黑" pitchFamily="34" charset="-122"/>
              </a:rPr>
              <a:t>，在此录入上述图表的描述说明。</a:t>
            </a:r>
            <a:endParaRPr lang="zh-CN" altLang="en-US" sz="1200" dirty="0">
              <a:solidFill>
                <a:schemeClr val="bg1"/>
              </a:solidFill>
              <a:latin typeface="微软雅黑" pitchFamily="34" charset="-122"/>
              <a:ea typeface="微软雅黑" pitchFamily="34" charset="-122"/>
            </a:endParaRPr>
          </a:p>
        </p:txBody>
      </p:sp>
      <p:sp>
        <p:nvSpPr>
          <p:cNvPr id="16" name="TextBox 504"/>
          <p:cNvSpPr txBox="1"/>
          <p:nvPr/>
        </p:nvSpPr>
        <p:spPr>
          <a:xfrm>
            <a:off x="4737879" y="1880115"/>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chemeClr val="bg1"/>
                </a:solidFill>
              </a:rPr>
              <a:t>您的内容打在这里，或者通过复制您的文本后，在此框中选择粘贴，并选择只保留文字</a:t>
            </a:r>
            <a:r>
              <a:rPr lang="zh-CN" altLang="en-US" sz="1200" dirty="0">
                <a:solidFill>
                  <a:schemeClr val="bg1"/>
                </a:solidFill>
                <a:sym typeface="微软雅黑" pitchFamily="34" charset="-122"/>
              </a:rPr>
              <a:t>，在此录入上述图表的描述说明。</a:t>
            </a:r>
            <a:endParaRPr lang="zh-CN" altLang="en-US" sz="1200" dirty="0">
              <a:solidFill>
                <a:schemeClr val="bg1"/>
              </a:solidFill>
            </a:endParaRPr>
          </a:p>
        </p:txBody>
      </p:sp>
      <p:sp>
        <p:nvSpPr>
          <p:cNvPr id="17" name="TextBox 505"/>
          <p:cNvSpPr txBox="1"/>
          <p:nvPr/>
        </p:nvSpPr>
        <p:spPr>
          <a:xfrm>
            <a:off x="1403648" y="3654513"/>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chemeClr val="bg1"/>
                </a:solidFill>
              </a:rPr>
              <a:t>您的内容打在这里，或者通过复制您的文本后，在此框中选择粘贴，并选择只保留文字</a:t>
            </a:r>
            <a:r>
              <a:rPr lang="zh-CN" altLang="en-US" sz="1200" dirty="0">
                <a:solidFill>
                  <a:schemeClr val="bg1"/>
                </a:solidFill>
                <a:sym typeface="微软雅黑" pitchFamily="34" charset="-122"/>
              </a:rPr>
              <a:t>，在此录入上述图表的描述说明。</a:t>
            </a:r>
            <a:endParaRPr lang="zh-CN" altLang="en-US" sz="1200" dirty="0">
              <a:solidFill>
                <a:schemeClr val="bg1"/>
              </a:solidFill>
            </a:endParaRPr>
          </a:p>
        </p:txBody>
      </p:sp>
      <p:sp>
        <p:nvSpPr>
          <p:cNvPr id="18" name="TextBox 506"/>
          <p:cNvSpPr txBox="1"/>
          <p:nvPr/>
        </p:nvSpPr>
        <p:spPr>
          <a:xfrm>
            <a:off x="4737879" y="3654513"/>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chemeClr val="bg1"/>
                </a:solidFill>
              </a:rPr>
              <a:t>您的内容打在这里，或者通过复制您的文本后，在此框中选择粘贴，并选择只保留文字</a:t>
            </a:r>
            <a:r>
              <a:rPr lang="zh-CN" altLang="en-US" sz="1200" dirty="0">
                <a:solidFill>
                  <a:schemeClr val="bg1"/>
                </a:solidFill>
                <a:sym typeface="微软雅黑" pitchFamily="34" charset="-122"/>
              </a:rPr>
              <a:t>，在此录入上述图表的描述说明。</a:t>
            </a:r>
            <a:endParaRPr lang="zh-CN" altLang="en-US" sz="1200" dirty="0">
              <a:solidFill>
                <a:schemeClr val="bg1"/>
              </a:solidFill>
            </a:endParaRPr>
          </a:p>
        </p:txBody>
      </p:sp>
    </p:spTree>
    <p:extLst>
      <p:ext uri="{BB962C8B-B14F-4D97-AF65-F5344CB8AC3E}">
        <p14:creationId xmlns:p14="http://schemas.microsoft.com/office/powerpoint/2010/main" val="377334301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1+#ppt_w/2"/>
                                          </p:val>
                                        </p:tav>
                                        <p:tav tm="100000">
                                          <p:val>
                                            <p:strVal val="#ppt_x"/>
                                          </p:val>
                                        </p:tav>
                                      </p:tavLst>
                                    </p:anim>
                                    <p:anim calcmode="lin" valueType="num">
                                      <p:cBhvr additive="base">
                                        <p:cTn id="20" dur="75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1750"/>
                            </p:stCondLst>
                            <p:childTnLst>
                              <p:par>
                                <p:cTn id="39" presetID="12" presetClass="entr" presetSubtype="4" fill="hold" grpId="0" nodeType="afterEffect">
                                  <p:stCondLst>
                                    <p:cond delay="0"/>
                                  </p:stCondLst>
                                  <p:iterate type="lt">
                                    <p:tmPct val="50000"/>
                                  </p:iterate>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300"/>
                                        <p:tgtEl>
                                          <p:spTgt spid="11"/>
                                        </p:tgtEl>
                                        <p:attrNameLst>
                                          <p:attrName>ppt_y</p:attrName>
                                        </p:attrNameLst>
                                      </p:cBhvr>
                                      <p:tavLst>
                                        <p:tav tm="0">
                                          <p:val>
                                            <p:strVal val="#ppt_y+#ppt_h*1.125000"/>
                                          </p:val>
                                        </p:tav>
                                        <p:tav tm="100000">
                                          <p:val>
                                            <p:strVal val="#ppt_y"/>
                                          </p:val>
                                        </p:tav>
                                      </p:tavLst>
                                    </p:anim>
                                    <p:animEffect transition="in" filter="wipe(up)">
                                      <p:cBhvr>
                                        <p:cTn id="42" dur="300"/>
                                        <p:tgtEl>
                                          <p:spTgt spid="11"/>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300"/>
                                        <p:tgtEl>
                                          <p:spTgt spid="12"/>
                                        </p:tgtEl>
                                        <p:attrNameLst>
                                          <p:attrName>ppt_y</p:attrName>
                                        </p:attrNameLst>
                                      </p:cBhvr>
                                      <p:tavLst>
                                        <p:tav tm="0">
                                          <p:val>
                                            <p:strVal val="#ppt_y+#ppt_h*1.125000"/>
                                          </p:val>
                                        </p:tav>
                                        <p:tav tm="100000">
                                          <p:val>
                                            <p:strVal val="#ppt_y"/>
                                          </p:val>
                                        </p:tav>
                                      </p:tavLst>
                                    </p:anim>
                                    <p:animEffect transition="in" filter="wipe(up)">
                                      <p:cBhvr>
                                        <p:cTn id="46" dur="300"/>
                                        <p:tgtEl>
                                          <p:spTgt spid="12"/>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300"/>
                                        <p:tgtEl>
                                          <p:spTgt spid="13"/>
                                        </p:tgtEl>
                                        <p:attrNameLst>
                                          <p:attrName>ppt_y</p:attrName>
                                        </p:attrNameLst>
                                      </p:cBhvr>
                                      <p:tavLst>
                                        <p:tav tm="0">
                                          <p:val>
                                            <p:strVal val="#ppt_y+#ppt_h*1.125000"/>
                                          </p:val>
                                        </p:tav>
                                        <p:tav tm="100000">
                                          <p:val>
                                            <p:strVal val="#ppt_y"/>
                                          </p:val>
                                        </p:tav>
                                      </p:tavLst>
                                    </p:anim>
                                    <p:animEffect transition="in" filter="wipe(up)">
                                      <p:cBhvr>
                                        <p:cTn id="50" dur="300"/>
                                        <p:tgtEl>
                                          <p:spTgt spid="13"/>
                                        </p:tgtEl>
                                      </p:cBhvr>
                                    </p:animEffect>
                                  </p:childTnLst>
                                </p:cTn>
                              </p:par>
                              <p:par>
                                <p:cTn id="51" presetID="12" presetClass="entr" presetSubtype="4" fill="hold" grpId="0" nodeType="withEffect">
                                  <p:stCondLst>
                                    <p:cond delay="0"/>
                                  </p:stCondLst>
                                  <p:iterate type="lt">
                                    <p:tmPct val="50000"/>
                                  </p:iterate>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300"/>
                                        <p:tgtEl>
                                          <p:spTgt spid="14"/>
                                        </p:tgtEl>
                                        <p:attrNameLst>
                                          <p:attrName>ppt_y</p:attrName>
                                        </p:attrNameLst>
                                      </p:cBhvr>
                                      <p:tavLst>
                                        <p:tav tm="0">
                                          <p:val>
                                            <p:strVal val="#ppt_y+#ppt_h*1.125000"/>
                                          </p:val>
                                        </p:tav>
                                        <p:tav tm="100000">
                                          <p:val>
                                            <p:strVal val="#ppt_y"/>
                                          </p:val>
                                        </p:tav>
                                      </p:tavLst>
                                    </p:anim>
                                    <p:animEffect transition="in" filter="wipe(up)">
                                      <p:cBhvr>
                                        <p:cTn id="54" dur="300"/>
                                        <p:tgtEl>
                                          <p:spTgt spid="14"/>
                                        </p:tgtEl>
                                      </p:cBhvr>
                                    </p:animEffect>
                                  </p:childTnLst>
                                </p:cTn>
                              </p:par>
                              <p:par>
                                <p:cTn id="55" presetID="10" presetClass="entr" presetSubtype="0" fill="hold" grpId="0" nodeType="withEffect">
                                  <p:stCondLst>
                                    <p:cond delay="1000"/>
                                  </p:stCondLst>
                                  <p:iterate type="lt">
                                    <p:tmPct val="10000"/>
                                  </p:iterate>
                                  <p:childTnLst>
                                    <p:set>
                                      <p:cBhvr>
                                        <p:cTn id="56" dur="1" fill="hold">
                                          <p:stCondLst>
                                            <p:cond delay="0"/>
                                          </p:stCondLst>
                                        </p:cTn>
                                        <p:tgtEl>
                                          <p:spTgt spid="15"/>
                                        </p:tgtEl>
                                        <p:attrNameLst>
                                          <p:attrName>style.visibility</p:attrName>
                                        </p:attrNameLst>
                                      </p:cBhvr>
                                      <p:to>
                                        <p:strVal val="visible"/>
                                      </p:to>
                                    </p:set>
                                    <p:animEffect transition="in" filter="fade">
                                      <p:cBhvr>
                                        <p:cTn id="57" dur="100"/>
                                        <p:tgtEl>
                                          <p:spTgt spid="15"/>
                                        </p:tgtEl>
                                      </p:cBhvr>
                                    </p:animEffect>
                                  </p:childTnLst>
                                </p:cTn>
                              </p:par>
                              <p:par>
                                <p:cTn id="58" presetID="10" presetClass="entr" presetSubtype="0" fill="hold" grpId="0" nodeType="withEffect">
                                  <p:stCondLst>
                                    <p:cond delay="1000"/>
                                  </p:stCondLst>
                                  <p:iterate type="lt">
                                    <p:tmPct val="10000"/>
                                  </p:iterate>
                                  <p:childTnLst>
                                    <p:set>
                                      <p:cBhvr>
                                        <p:cTn id="59" dur="1" fill="hold">
                                          <p:stCondLst>
                                            <p:cond delay="0"/>
                                          </p:stCondLst>
                                        </p:cTn>
                                        <p:tgtEl>
                                          <p:spTgt spid="16"/>
                                        </p:tgtEl>
                                        <p:attrNameLst>
                                          <p:attrName>style.visibility</p:attrName>
                                        </p:attrNameLst>
                                      </p:cBhvr>
                                      <p:to>
                                        <p:strVal val="visible"/>
                                      </p:to>
                                    </p:set>
                                    <p:animEffect transition="in" filter="fade">
                                      <p:cBhvr>
                                        <p:cTn id="60" dur="100"/>
                                        <p:tgtEl>
                                          <p:spTgt spid="16"/>
                                        </p:tgtEl>
                                      </p:cBhvr>
                                    </p:animEffect>
                                  </p:childTnLst>
                                </p:cTn>
                              </p:par>
                              <p:par>
                                <p:cTn id="61" presetID="10" presetClass="entr" presetSubtype="0" fill="hold" grpId="0" nodeType="withEffect">
                                  <p:stCondLst>
                                    <p:cond delay="1000"/>
                                  </p:stCondLst>
                                  <p:iterate type="lt">
                                    <p:tmPct val="10000"/>
                                  </p:iterate>
                                  <p:childTnLst>
                                    <p:set>
                                      <p:cBhvr>
                                        <p:cTn id="62" dur="1" fill="hold">
                                          <p:stCondLst>
                                            <p:cond delay="0"/>
                                          </p:stCondLst>
                                        </p:cTn>
                                        <p:tgtEl>
                                          <p:spTgt spid="17"/>
                                        </p:tgtEl>
                                        <p:attrNameLst>
                                          <p:attrName>style.visibility</p:attrName>
                                        </p:attrNameLst>
                                      </p:cBhvr>
                                      <p:to>
                                        <p:strVal val="visible"/>
                                      </p:to>
                                    </p:set>
                                    <p:animEffect transition="in" filter="fade">
                                      <p:cBhvr>
                                        <p:cTn id="63" dur="100"/>
                                        <p:tgtEl>
                                          <p:spTgt spid="17"/>
                                        </p:tgtEl>
                                      </p:cBhvr>
                                    </p:animEffect>
                                  </p:childTnLst>
                                </p:cTn>
                              </p:par>
                              <p:par>
                                <p:cTn id="64" presetID="10" presetClass="entr" presetSubtype="0" fill="hold" grpId="0" nodeType="withEffect">
                                  <p:stCondLst>
                                    <p:cond delay="1000"/>
                                  </p:stCondLst>
                                  <p:iterate type="lt">
                                    <p:tmPct val="10000"/>
                                  </p:iterate>
                                  <p:childTnLst>
                                    <p:set>
                                      <p:cBhvr>
                                        <p:cTn id="65" dur="1" fill="hold">
                                          <p:stCondLst>
                                            <p:cond delay="0"/>
                                          </p:stCondLst>
                                        </p:cTn>
                                        <p:tgtEl>
                                          <p:spTgt spid="18"/>
                                        </p:tgtEl>
                                        <p:attrNameLst>
                                          <p:attrName>style.visibility</p:attrName>
                                        </p:attrNameLst>
                                      </p:cBhvr>
                                      <p:to>
                                        <p:strVal val="visible"/>
                                      </p:to>
                                    </p:set>
                                    <p:animEffect transition="in" filter="fade">
                                      <p:cBhvr>
                                        <p:cTn id="66" dur="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1" grpId="0"/>
      <p:bldP spid="12" grpId="0"/>
      <p:bldP spid="13" grpId="0"/>
      <p:bldP spid="14" grpId="0"/>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843808" y="2571750"/>
            <a:ext cx="2520280" cy="923330"/>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单击此处添加文本内容</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p>
        </p:txBody>
      </p:sp>
      <p:pic>
        <p:nvPicPr>
          <p:cNvPr id="8" name="图片 7"/>
          <p:cNvPicPr>
            <a:picLocks noChangeAspect="1"/>
          </p:cNvPicPr>
          <p:nvPr/>
        </p:nvPicPr>
        <p:blipFill>
          <a:blip r:embed="rId2"/>
          <a:stretch>
            <a:fillRect/>
          </a:stretch>
        </p:blipFill>
        <p:spPr>
          <a:xfrm flipH="1">
            <a:off x="7409074" y="543546"/>
            <a:ext cx="1096875" cy="818438"/>
          </a:xfrm>
          <a:prstGeom prst="rect">
            <a:avLst/>
          </a:prstGeom>
        </p:spPr>
      </p:pic>
      <p:pic>
        <p:nvPicPr>
          <p:cNvPr id="9" name="图片 8"/>
          <p:cNvPicPr>
            <a:picLocks noChangeAspect="1"/>
          </p:cNvPicPr>
          <p:nvPr/>
        </p:nvPicPr>
        <p:blipFill>
          <a:blip r:embed="rId2"/>
          <a:stretch>
            <a:fillRect/>
          </a:stretch>
        </p:blipFill>
        <p:spPr>
          <a:xfrm>
            <a:off x="611912" y="543546"/>
            <a:ext cx="1096875" cy="818438"/>
          </a:xfrm>
          <a:prstGeom prst="rect">
            <a:avLst/>
          </a:prstGeom>
        </p:spPr>
      </p:pic>
      <p:grpSp>
        <p:nvGrpSpPr>
          <p:cNvPr id="10" name="组合 9"/>
          <p:cNvGrpSpPr/>
          <p:nvPr/>
        </p:nvGrpSpPr>
        <p:grpSpPr>
          <a:xfrm>
            <a:off x="1763229" y="1429867"/>
            <a:ext cx="3600859" cy="951807"/>
            <a:chOff x="1763229" y="1429867"/>
            <a:chExt cx="3600859" cy="951807"/>
          </a:xfrm>
        </p:grpSpPr>
        <p:pic>
          <p:nvPicPr>
            <p:cNvPr id="11" name="图片 10"/>
            <p:cNvPicPr>
              <a:picLocks noChangeAspect="1"/>
            </p:cNvPicPr>
            <p:nvPr/>
          </p:nvPicPr>
          <p:blipFill>
            <a:blip r:embed="rId3"/>
            <a:stretch>
              <a:fillRect/>
            </a:stretch>
          </p:blipFill>
          <p:spPr>
            <a:xfrm>
              <a:off x="1763229" y="1429867"/>
              <a:ext cx="936563" cy="734063"/>
            </a:xfrm>
            <a:prstGeom prst="rect">
              <a:avLst/>
            </a:prstGeom>
          </p:spPr>
        </p:pic>
        <p:sp>
          <p:nvSpPr>
            <p:cNvPr id="12" name="TextBox 11"/>
            <p:cNvSpPr txBox="1"/>
            <p:nvPr/>
          </p:nvSpPr>
          <p:spPr>
            <a:xfrm>
              <a:off x="2051720" y="1796899"/>
              <a:ext cx="3312368"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二、说板书设计</a:t>
              </a:r>
            </a:p>
          </p:txBody>
        </p:sp>
      </p:gr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58895" y="1663419"/>
            <a:ext cx="1698616" cy="3498788"/>
          </a:xfrm>
          <a:prstGeom prst="rect">
            <a:avLst/>
          </a:prstGeom>
        </p:spPr>
      </p:pic>
    </p:spTree>
    <p:extLst>
      <p:ext uri="{BB962C8B-B14F-4D97-AF65-F5344CB8AC3E}">
        <p14:creationId xmlns:p14="http://schemas.microsoft.com/office/powerpoint/2010/main" val="241976637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Freeform 16"/>
          <p:cNvSpPr>
            <a:spLocks noEditPoints="1"/>
          </p:cNvSpPr>
          <p:nvPr/>
        </p:nvSpPr>
        <p:spPr bwMode="auto">
          <a:xfrm>
            <a:off x="5172075" y="2346300"/>
            <a:ext cx="2176463" cy="2025650"/>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pattFill prst="dkUpDiag">
            <a:fgClr>
              <a:srgbClr val="FF66CC"/>
            </a:fgClr>
            <a:bgClr>
              <a:srgbClr val="363636"/>
            </a:bgClr>
          </a:pattFill>
          <a:ln>
            <a:noFill/>
          </a:ln>
          <a:effectLs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sp>
        <p:nvSpPr>
          <p:cNvPr id="4" name="Freeform 17"/>
          <p:cNvSpPr>
            <a:spLocks/>
          </p:cNvSpPr>
          <p:nvPr/>
        </p:nvSpPr>
        <p:spPr bwMode="auto">
          <a:xfrm>
            <a:off x="3994150" y="2562200"/>
            <a:ext cx="1763713" cy="173672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pattFill prst="dkUpDiag">
            <a:fgClr>
              <a:srgbClr val="0092C3"/>
            </a:fgClr>
            <a:bgClr>
              <a:srgbClr val="363636"/>
            </a:bgClr>
          </a:pattFill>
          <a:ln>
            <a:noFill/>
          </a:ln>
          <a:effectLs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sp>
        <p:nvSpPr>
          <p:cNvPr id="5" name="Freeform 18"/>
          <p:cNvSpPr>
            <a:spLocks/>
          </p:cNvSpPr>
          <p:nvPr/>
        </p:nvSpPr>
        <p:spPr bwMode="auto">
          <a:xfrm>
            <a:off x="2898775" y="2720950"/>
            <a:ext cx="1543050" cy="1508125"/>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pattFill prst="dkUpDiag">
            <a:fgClr>
              <a:srgbClr val="FFCC00"/>
            </a:fgClr>
            <a:bgClr>
              <a:srgbClr val="363636"/>
            </a:bgClr>
          </a:pattFill>
          <a:ln>
            <a:noFill/>
          </a:ln>
          <a:effectLs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sp>
        <p:nvSpPr>
          <p:cNvPr id="6" name="Freeform 19"/>
          <p:cNvSpPr>
            <a:spLocks/>
          </p:cNvSpPr>
          <p:nvPr/>
        </p:nvSpPr>
        <p:spPr bwMode="auto">
          <a:xfrm>
            <a:off x="2038350" y="2854300"/>
            <a:ext cx="1225550" cy="1239837"/>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pattFill prst="dkUpDiag">
            <a:fgClr>
              <a:srgbClr val="00CC99"/>
            </a:fgClr>
            <a:bgClr>
              <a:srgbClr val="363636"/>
            </a:bgClr>
          </a:pattFill>
          <a:ln>
            <a:noFill/>
          </a:ln>
          <a:effectLs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grpSp>
        <p:nvGrpSpPr>
          <p:cNvPr id="7" name="Group 6"/>
          <p:cNvGrpSpPr>
            <a:grpSpLocks/>
          </p:cNvGrpSpPr>
          <p:nvPr/>
        </p:nvGrpSpPr>
        <p:grpSpPr bwMode="auto">
          <a:xfrm flipH="1">
            <a:off x="6773863" y="2166912"/>
            <a:ext cx="1537902" cy="930276"/>
            <a:chOff x="543682" y="0"/>
            <a:chExt cx="1914663" cy="752172"/>
          </a:xfrm>
        </p:grpSpPr>
        <p:sp>
          <p:nvSpPr>
            <p:cNvPr id="8" name="任意多边形 7"/>
            <p:cNvSpPr>
              <a:spLocks/>
            </p:cNvSpPr>
            <p:nvPr/>
          </p:nvSpPr>
          <p:spPr bwMode="auto">
            <a:xfrm flipH="1">
              <a:off x="627539" y="476058"/>
              <a:ext cx="1830806"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sp>
          <p:nvSpPr>
            <p:cNvPr id="9" name="TextBox 8"/>
            <p:cNvSpPr txBox="1">
              <a:spLocks noChangeArrowheads="1"/>
            </p:cNvSpPr>
            <p:nvPr/>
          </p:nvSpPr>
          <p:spPr bwMode="auto">
            <a:xfrm>
              <a:off x="543682" y="0"/>
              <a:ext cx="1914663" cy="423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sz="1400" dirty="0">
                  <a:solidFill>
                    <a:schemeClr val="bg1"/>
                  </a:solidFill>
                  <a:latin typeface="微软雅黑" pitchFamily="34" charset="-122"/>
                  <a:ea typeface="微软雅黑" pitchFamily="34" charset="-122"/>
                </a:rPr>
                <a:t>点击添加文本    </a:t>
              </a:r>
              <a:endParaRPr lang="en-US" sz="1400" dirty="0">
                <a:solidFill>
                  <a:schemeClr val="bg1"/>
                </a:solidFill>
                <a:latin typeface="微软雅黑" pitchFamily="34" charset="-122"/>
                <a:ea typeface="微软雅黑" pitchFamily="34" charset="-122"/>
              </a:endParaRPr>
            </a:p>
            <a:p>
              <a:pPr algn="ctr" eaLnBrk="1" hangingPunct="1"/>
              <a:r>
                <a:rPr lang="zh-CN" altLang="en-US" sz="1400" dirty="0">
                  <a:solidFill>
                    <a:schemeClr val="bg1"/>
                  </a:solidFill>
                  <a:latin typeface="微软雅黑" pitchFamily="34" charset="-122"/>
                  <a:ea typeface="微软雅黑" pitchFamily="34" charset="-122"/>
                </a:rPr>
                <a:t>点击添加文本</a:t>
              </a:r>
              <a:endParaRPr lang="en-US" sz="1400" dirty="0">
                <a:solidFill>
                  <a:schemeClr val="bg1"/>
                </a:solidFill>
                <a:latin typeface="微软雅黑" pitchFamily="34" charset="-122"/>
                <a:ea typeface="微软雅黑" pitchFamily="34" charset="-122"/>
              </a:endParaRPr>
            </a:p>
          </p:txBody>
        </p:sp>
      </p:grpSp>
      <p:grpSp>
        <p:nvGrpSpPr>
          <p:cNvPr id="10" name="Group 11"/>
          <p:cNvGrpSpPr>
            <a:grpSpLocks/>
          </p:cNvGrpSpPr>
          <p:nvPr/>
        </p:nvGrpSpPr>
        <p:grpSpPr bwMode="auto">
          <a:xfrm>
            <a:off x="719941" y="2509500"/>
            <a:ext cx="1651781" cy="955986"/>
            <a:chOff x="475796" y="-19473"/>
            <a:chExt cx="1982549" cy="771645"/>
          </a:xfrm>
        </p:grpSpPr>
        <p:sp>
          <p:nvSpPr>
            <p:cNvPr id="11" name="任意多边形 10"/>
            <p:cNvSpPr>
              <a:spLocks/>
            </p:cNvSpPr>
            <p:nvPr/>
          </p:nvSpPr>
          <p:spPr bwMode="auto">
            <a:xfrm flipH="1">
              <a:off x="518566" y="476058"/>
              <a:ext cx="1939779"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sp>
          <p:nvSpPr>
            <p:cNvPr id="12" name="TextBox 11"/>
            <p:cNvSpPr txBox="1">
              <a:spLocks noChangeArrowheads="1"/>
            </p:cNvSpPr>
            <p:nvPr/>
          </p:nvSpPr>
          <p:spPr bwMode="auto">
            <a:xfrm>
              <a:off x="475796" y="-19473"/>
              <a:ext cx="1802969" cy="42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r>
                <a:rPr lang="zh-CN" altLang="en-US" sz="1400" dirty="0">
                  <a:solidFill>
                    <a:schemeClr val="bg1"/>
                  </a:solidFill>
                  <a:latin typeface="微软雅黑" pitchFamily="34" charset="-122"/>
                  <a:ea typeface="微软雅黑" pitchFamily="34" charset="-122"/>
                </a:rPr>
                <a:t>点击添加文本    </a:t>
              </a:r>
              <a:endParaRPr lang="en-US" sz="1400" dirty="0">
                <a:solidFill>
                  <a:schemeClr val="bg1"/>
                </a:solidFill>
                <a:latin typeface="微软雅黑" pitchFamily="34" charset="-122"/>
                <a:ea typeface="微软雅黑" pitchFamily="34" charset="-122"/>
              </a:endParaRPr>
            </a:p>
            <a:p>
              <a:pPr eaLnBrk="1" hangingPunct="1"/>
              <a:r>
                <a:rPr lang="zh-CN" altLang="en-US" sz="1400" dirty="0">
                  <a:solidFill>
                    <a:schemeClr val="bg1"/>
                  </a:solidFill>
                  <a:latin typeface="微软雅黑" pitchFamily="34" charset="-122"/>
                  <a:ea typeface="微软雅黑" pitchFamily="34" charset="-122"/>
                </a:rPr>
                <a:t>点击添加文本</a:t>
              </a:r>
              <a:endParaRPr lang="en-US" sz="1400" dirty="0">
                <a:solidFill>
                  <a:schemeClr val="bg1"/>
                </a:solidFill>
                <a:latin typeface="微软雅黑" pitchFamily="34" charset="-122"/>
                <a:ea typeface="微软雅黑" pitchFamily="34" charset="-122"/>
              </a:endParaRPr>
            </a:p>
          </p:txBody>
        </p:sp>
      </p:grpSp>
      <p:grpSp>
        <p:nvGrpSpPr>
          <p:cNvPr id="13" name="Group 16"/>
          <p:cNvGrpSpPr>
            <a:grpSpLocks/>
          </p:cNvGrpSpPr>
          <p:nvPr/>
        </p:nvGrpSpPr>
        <p:grpSpPr bwMode="auto">
          <a:xfrm>
            <a:off x="4877514" y="1330300"/>
            <a:ext cx="1615432" cy="1784350"/>
            <a:chOff x="469163" y="0"/>
            <a:chExt cx="1615906" cy="1784393"/>
          </a:xfrm>
        </p:grpSpPr>
        <p:sp>
          <p:nvSpPr>
            <p:cNvPr id="14" name="TextBox 11"/>
            <p:cNvSpPr txBox="1">
              <a:spLocks noChangeArrowheads="1"/>
            </p:cNvSpPr>
            <p:nvPr/>
          </p:nvSpPr>
          <p:spPr bwMode="auto">
            <a:xfrm flipH="1">
              <a:off x="667763" y="0"/>
              <a:ext cx="1417306" cy="5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r>
                <a:rPr lang="zh-CN" altLang="en-US" sz="1400" dirty="0">
                  <a:solidFill>
                    <a:schemeClr val="bg1"/>
                  </a:solidFill>
                  <a:latin typeface="微软雅黑" pitchFamily="34" charset="-122"/>
                  <a:ea typeface="微软雅黑" pitchFamily="34" charset="-122"/>
                </a:rPr>
                <a:t>点击添加文本    </a:t>
              </a:r>
              <a:endParaRPr lang="en-US" sz="1400" dirty="0">
                <a:solidFill>
                  <a:schemeClr val="bg1"/>
                </a:solidFill>
                <a:latin typeface="微软雅黑" pitchFamily="34" charset="-122"/>
                <a:ea typeface="微软雅黑" pitchFamily="34" charset="-122"/>
              </a:endParaRPr>
            </a:p>
            <a:p>
              <a:pPr eaLnBrk="1" hangingPunct="1"/>
              <a:r>
                <a:rPr lang="zh-CN" altLang="en-US" sz="1400" dirty="0">
                  <a:solidFill>
                    <a:schemeClr val="bg1"/>
                  </a:solidFill>
                  <a:latin typeface="微软雅黑" pitchFamily="34" charset="-122"/>
                  <a:ea typeface="微软雅黑" pitchFamily="34" charset="-122"/>
                </a:rPr>
                <a:t>点击添加文本</a:t>
              </a:r>
              <a:endParaRPr lang="en-US" sz="1400" dirty="0">
                <a:solidFill>
                  <a:schemeClr val="bg1"/>
                </a:solidFill>
                <a:latin typeface="微软雅黑" pitchFamily="34" charset="-122"/>
                <a:ea typeface="微软雅黑" pitchFamily="34" charset="-122"/>
              </a:endParaRPr>
            </a:p>
          </p:txBody>
        </p:sp>
        <p:sp>
          <p:nvSpPr>
            <p:cNvPr id="15" name="任意多边形 14"/>
            <p:cNvSpPr>
              <a:spLocks/>
            </p:cNvSpPr>
            <p:nvPr/>
          </p:nvSpPr>
          <p:spPr bwMode="auto">
            <a:xfrm>
              <a:off x="469163" y="59087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grpSp>
      <p:grpSp>
        <p:nvGrpSpPr>
          <p:cNvPr id="16" name="Group 21"/>
          <p:cNvGrpSpPr>
            <a:grpSpLocks/>
          </p:cNvGrpSpPr>
          <p:nvPr/>
        </p:nvGrpSpPr>
        <p:grpSpPr bwMode="auto">
          <a:xfrm>
            <a:off x="2074988" y="1349350"/>
            <a:ext cx="1563352" cy="1758950"/>
            <a:chOff x="587671" y="0"/>
            <a:chExt cx="1563809" cy="1758873"/>
          </a:xfrm>
        </p:grpSpPr>
        <p:sp>
          <p:nvSpPr>
            <p:cNvPr id="17" name="任意多边形 16"/>
            <p:cNvSpPr>
              <a:spLocks/>
            </p:cNvSpPr>
            <p:nvPr/>
          </p:nvSpPr>
          <p:spPr bwMode="auto">
            <a:xfrm flipH="1">
              <a:off x="1350564" y="56535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sp>
          <p:nvSpPr>
            <p:cNvPr id="18" name="TextBox 11"/>
            <p:cNvSpPr txBox="1">
              <a:spLocks noChangeArrowheads="1"/>
            </p:cNvSpPr>
            <p:nvPr/>
          </p:nvSpPr>
          <p:spPr bwMode="auto">
            <a:xfrm flipH="1">
              <a:off x="587671" y="0"/>
              <a:ext cx="1417306" cy="52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r>
                <a:rPr lang="zh-CN" altLang="en-US" sz="1400" dirty="0">
                  <a:solidFill>
                    <a:schemeClr val="bg1"/>
                  </a:solidFill>
                  <a:latin typeface="微软雅黑" pitchFamily="34" charset="-122"/>
                  <a:ea typeface="微软雅黑" pitchFamily="34" charset="-122"/>
                </a:rPr>
                <a:t>点击添加文本    </a:t>
              </a:r>
              <a:endParaRPr lang="en-US" sz="1400" dirty="0">
                <a:solidFill>
                  <a:schemeClr val="bg1"/>
                </a:solidFill>
                <a:latin typeface="微软雅黑" pitchFamily="34" charset="-122"/>
                <a:ea typeface="微软雅黑" pitchFamily="34" charset="-122"/>
              </a:endParaRPr>
            </a:p>
            <a:p>
              <a:pPr eaLnBrk="1" hangingPunct="1"/>
              <a:r>
                <a:rPr lang="zh-CN" altLang="en-US" sz="1400" dirty="0">
                  <a:solidFill>
                    <a:schemeClr val="bg1"/>
                  </a:solidFill>
                  <a:latin typeface="微软雅黑" pitchFamily="34" charset="-122"/>
                  <a:ea typeface="微软雅黑" pitchFamily="34" charset="-122"/>
                </a:rPr>
                <a:t>点击添加文本</a:t>
              </a:r>
              <a:endParaRPr lang="en-US" sz="14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77931806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空心弧 2"/>
          <p:cNvSpPr/>
          <p:nvPr/>
        </p:nvSpPr>
        <p:spPr>
          <a:xfrm rot="16200000">
            <a:off x="1150664" y="1686904"/>
            <a:ext cx="2198687" cy="2200275"/>
          </a:xfrm>
          <a:prstGeom prst="blockArc">
            <a:avLst>
              <a:gd name="adj1" fmla="val 9034725"/>
              <a:gd name="adj2" fmla="val 2183001"/>
              <a:gd name="adj3" fmla="val 8278"/>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 name="空心弧 3"/>
          <p:cNvSpPr/>
          <p:nvPr/>
        </p:nvSpPr>
        <p:spPr>
          <a:xfrm rot="16426183">
            <a:off x="1326876" y="1864704"/>
            <a:ext cx="1824037" cy="1825625"/>
          </a:xfrm>
          <a:prstGeom prst="blockArc">
            <a:avLst>
              <a:gd name="adj1" fmla="val 12042876"/>
              <a:gd name="adj2" fmla="val 2021315"/>
              <a:gd name="adj3" fmla="val 9632"/>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5" name="空心弧 4"/>
          <p:cNvSpPr/>
          <p:nvPr/>
        </p:nvSpPr>
        <p:spPr>
          <a:xfrm rot="16200000">
            <a:off x="949845" y="1506723"/>
            <a:ext cx="2560637" cy="2560637"/>
          </a:xfrm>
          <a:prstGeom prst="blockArc">
            <a:avLst>
              <a:gd name="adj1" fmla="val 7274497"/>
              <a:gd name="adj2" fmla="val 2258975"/>
              <a:gd name="adj3" fmla="val 8108"/>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6" name="矩形 5"/>
          <p:cNvSpPr/>
          <p:nvPr/>
        </p:nvSpPr>
        <p:spPr>
          <a:xfrm>
            <a:off x="1567382" y="2602098"/>
            <a:ext cx="2020888" cy="461962"/>
          </a:xfrm>
          <a:prstGeom prst="rect">
            <a:avLst/>
          </a:prstGeom>
        </p:spPr>
        <p:txBody>
          <a:bodyPr>
            <a:spAutoFit/>
          </a:bodyPr>
          <a:lstStyle/>
          <a:p>
            <a:pPr fontAlgn="auto">
              <a:spcBef>
                <a:spcPts val="0"/>
              </a:spcBef>
              <a:spcAft>
                <a:spcPts val="0"/>
              </a:spcAft>
              <a:defRPr/>
            </a:pPr>
            <a:r>
              <a:rPr lang="zh-CN" altLang="en-US" sz="2400" dirty="0">
                <a:solidFill>
                  <a:schemeClr val="bg1"/>
                </a:solidFill>
                <a:latin typeface="微软雅黑" panose="020B0503020204020204" pitchFamily="34" charset="-122"/>
                <a:ea typeface="微软雅黑" panose="020B0503020204020204" pitchFamily="34" charset="-122"/>
              </a:rPr>
              <a:t>自我总结</a:t>
            </a:r>
          </a:p>
        </p:txBody>
      </p:sp>
      <p:grpSp>
        <p:nvGrpSpPr>
          <p:cNvPr id="7" name="组合 6"/>
          <p:cNvGrpSpPr>
            <a:grpSpLocks/>
          </p:cNvGrpSpPr>
          <p:nvPr/>
        </p:nvGrpSpPr>
        <p:grpSpPr bwMode="auto">
          <a:xfrm>
            <a:off x="4432820" y="1050290"/>
            <a:ext cx="3811587" cy="958441"/>
            <a:chOff x="4879109" y="1002852"/>
            <a:chExt cx="3811400" cy="957290"/>
          </a:xfrm>
        </p:grpSpPr>
        <p:sp>
          <p:nvSpPr>
            <p:cNvPr id="8" name="矩形 7"/>
            <p:cNvSpPr/>
            <p:nvPr/>
          </p:nvSpPr>
          <p:spPr>
            <a:xfrm>
              <a:off x="4974354" y="1075024"/>
              <a:ext cx="358757" cy="229911"/>
            </a:xfrm>
            <a:prstGeom prst="rect">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9" name="TextBox 8"/>
            <p:cNvSpPr txBox="1"/>
            <p:nvPr/>
          </p:nvSpPr>
          <p:spPr>
            <a:xfrm>
              <a:off x="4879109" y="1346160"/>
              <a:ext cx="3811400" cy="613982"/>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0" name="矩形 9"/>
            <p:cNvSpPr/>
            <p:nvPr/>
          </p:nvSpPr>
          <p:spPr>
            <a:xfrm>
              <a:off x="5437882" y="1002852"/>
              <a:ext cx="2020788" cy="338147"/>
            </a:xfrm>
            <a:prstGeom prst="rect">
              <a:avLst/>
            </a:prstGeom>
          </p:spPr>
          <p:txBody>
            <a:bodyPr>
              <a:spAutoFit/>
            </a:bodyPr>
            <a:lstStyle/>
            <a:p>
              <a:pPr fontAlgn="auto">
                <a:spcBef>
                  <a:spcPts val="0"/>
                </a:spcBef>
                <a:spcAft>
                  <a:spcPts val="0"/>
                </a:spcAft>
                <a:defRPr/>
              </a:pPr>
              <a:r>
                <a:rPr lang="zh-CN" altLang="en-US" sz="1600" b="1" dirty="0">
                  <a:solidFill>
                    <a:schemeClr val="bg1"/>
                  </a:solidFill>
                  <a:latin typeface="微软雅黑" panose="020B0503020204020204" pitchFamily="34" charset="-122"/>
                  <a:ea typeface="微软雅黑" panose="020B0503020204020204" pitchFamily="34" charset="-122"/>
                </a:rPr>
                <a:t>输入相关标题</a:t>
              </a:r>
            </a:p>
          </p:txBody>
        </p:sp>
      </p:grpSp>
      <p:grpSp>
        <p:nvGrpSpPr>
          <p:cNvPr id="11" name="组合 10"/>
          <p:cNvGrpSpPr>
            <a:grpSpLocks/>
          </p:cNvGrpSpPr>
          <p:nvPr/>
        </p:nvGrpSpPr>
        <p:grpSpPr bwMode="auto">
          <a:xfrm>
            <a:off x="4432820" y="2283717"/>
            <a:ext cx="3811587" cy="979140"/>
            <a:chOff x="4879109" y="2235657"/>
            <a:chExt cx="3811399" cy="979466"/>
          </a:xfrm>
        </p:grpSpPr>
        <p:sp>
          <p:nvSpPr>
            <p:cNvPr id="12" name="矩形 11"/>
            <p:cNvSpPr/>
            <p:nvPr/>
          </p:nvSpPr>
          <p:spPr>
            <a:xfrm>
              <a:off x="4974354" y="2328646"/>
              <a:ext cx="358757" cy="230264"/>
            </a:xfrm>
            <a:prstGeom prst="rect">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3" name="TextBox 12"/>
            <p:cNvSpPr txBox="1"/>
            <p:nvPr/>
          </p:nvSpPr>
          <p:spPr>
            <a:xfrm>
              <a:off x="4879109" y="2600198"/>
              <a:ext cx="3811399" cy="614925"/>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4" name="矩形 13"/>
            <p:cNvSpPr/>
            <p:nvPr/>
          </p:nvSpPr>
          <p:spPr>
            <a:xfrm>
              <a:off x="5437881" y="2235657"/>
              <a:ext cx="2020787" cy="338667"/>
            </a:xfrm>
            <a:prstGeom prst="rect">
              <a:avLst/>
            </a:prstGeom>
          </p:spPr>
          <p:txBody>
            <a:bodyPr>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rPr>
                <a:t>输入相关标题</a:t>
              </a:r>
              <a:endParaRPr lang="zh-CN" altLang="en-US" sz="1600" b="1" dirty="0">
                <a:solidFill>
                  <a:schemeClr val="bg1"/>
                </a:solidFill>
              </a:endParaRPr>
            </a:p>
          </p:txBody>
        </p:sp>
      </p:grpSp>
      <p:grpSp>
        <p:nvGrpSpPr>
          <p:cNvPr id="15" name="组合 14"/>
          <p:cNvGrpSpPr>
            <a:grpSpLocks/>
          </p:cNvGrpSpPr>
          <p:nvPr/>
        </p:nvGrpSpPr>
        <p:grpSpPr bwMode="auto">
          <a:xfrm>
            <a:off x="4432820" y="3498562"/>
            <a:ext cx="3811587" cy="945396"/>
            <a:chOff x="4879110" y="3450293"/>
            <a:chExt cx="3811398" cy="945711"/>
          </a:xfrm>
        </p:grpSpPr>
        <p:sp>
          <p:nvSpPr>
            <p:cNvPr id="16" name="矩形 15"/>
            <p:cNvSpPr/>
            <p:nvPr/>
          </p:nvSpPr>
          <p:spPr>
            <a:xfrm>
              <a:off x="4974355" y="3509527"/>
              <a:ext cx="358757" cy="230264"/>
            </a:xfrm>
            <a:prstGeom prst="rect">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7" name="TextBox 16"/>
            <p:cNvSpPr txBox="1"/>
            <p:nvPr/>
          </p:nvSpPr>
          <p:spPr>
            <a:xfrm>
              <a:off x="4879110" y="3781079"/>
              <a:ext cx="3811398" cy="614925"/>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8" name="矩形 17"/>
            <p:cNvSpPr/>
            <p:nvPr/>
          </p:nvSpPr>
          <p:spPr>
            <a:xfrm>
              <a:off x="5437882" y="3450293"/>
              <a:ext cx="2020787" cy="338667"/>
            </a:xfrm>
            <a:prstGeom prst="rect">
              <a:avLst/>
            </a:prstGeom>
          </p:spPr>
          <p:txBody>
            <a:bodyPr>
              <a:spAutoFit/>
            </a:bodyPr>
            <a:lstStyle/>
            <a:p>
              <a:pPr fontAlgn="auto">
                <a:spcBef>
                  <a:spcPts val="0"/>
                </a:spcBef>
                <a:spcAft>
                  <a:spcPts val="0"/>
                </a:spcAft>
                <a:defRPr/>
              </a:pPr>
              <a:r>
                <a:rPr lang="zh-CN" altLang="en-US" sz="1600" b="1" dirty="0">
                  <a:solidFill>
                    <a:schemeClr val="bg1"/>
                  </a:solidFill>
                  <a:latin typeface="微软雅黑" panose="020B0503020204020204" pitchFamily="34" charset="-122"/>
                  <a:ea typeface="微软雅黑" panose="020B0503020204020204" pitchFamily="34" charset="-122"/>
                </a:rPr>
                <a:t>输入相关标题</a:t>
              </a:r>
            </a:p>
          </p:txBody>
        </p:sp>
      </p:grpSp>
    </p:spTree>
    <p:extLst>
      <p:ext uri="{BB962C8B-B14F-4D97-AF65-F5344CB8AC3E}">
        <p14:creationId xmlns:p14="http://schemas.microsoft.com/office/powerpoint/2010/main" val="336308172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downLeft)">
                                      <p:cBhvr>
                                        <p:cTn id="11" dur="750"/>
                                        <p:tgtEl>
                                          <p:spTgt spid="4"/>
                                        </p:tgtEl>
                                      </p:cBhvr>
                                    </p:animEffect>
                                  </p:childTnLst>
                                </p:cTn>
                              </p:par>
                            </p:childTnLst>
                          </p:cTn>
                        </p:par>
                        <p:par>
                          <p:cTn id="12" fill="hold">
                            <p:stCondLst>
                              <p:cond delay="1250"/>
                            </p:stCondLst>
                            <p:childTnLst>
                              <p:par>
                                <p:cTn id="13" presetID="18" presetClass="entr" presetSubtype="1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750"/>
                                        <p:tgtEl>
                                          <p:spTgt spid="3"/>
                                        </p:tgtEl>
                                      </p:cBhvr>
                                    </p:animEffect>
                                  </p:childTnLst>
                                </p:cTn>
                              </p:par>
                            </p:childTnLst>
                          </p:cTn>
                        </p:par>
                        <p:par>
                          <p:cTn id="16" fill="hold">
                            <p:stCondLst>
                              <p:cond delay="2000"/>
                            </p:stCondLst>
                            <p:childTnLst>
                              <p:par>
                                <p:cTn id="17" presetID="18" presetClass="entr" presetSubtype="1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trips(downLeft)">
                                      <p:cBhvr>
                                        <p:cTn id="19" dur="750"/>
                                        <p:tgtEl>
                                          <p:spTgt spid="5"/>
                                        </p:tgtEl>
                                      </p:cBhvr>
                                    </p:animEffect>
                                  </p:childTnLst>
                                </p:cTn>
                              </p:par>
                            </p:childTnLst>
                          </p:cTn>
                        </p:par>
                        <p:par>
                          <p:cTn id="20" fill="hold">
                            <p:stCondLst>
                              <p:cond delay="2750"/>
                            </p:stCondLst>
                            <p:childTnLst>
                              <p:par>
                                <p:cTn id="21" presetID="9"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par>
                          <p:cTn id="24" fill="hold">
                            <p:stCondLst>
                              <p:cond delay="325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ppt_x</p:attrName>
                                        </p:attrNameLst>
                                      </p:cBhvr>
                                      <p:tavLst>
                                        <p:tav tm="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anim calcmode="lin" valueType="num">
                                      <p:cBhvr>
                                        <p:cTn id="34" dur="750" fill="hold"/>
                                        <p:tgtEl>
                                          <p:spTgt spid="11"/>
                                        </p:tgtEl>
                                        <p:attrNameLst>
                                          <p:attrName>ppt_x</p:attrName>
                                        </p:attrNameLst>
                                      </p:cBhvr>
                                      <p:tavLst>
                                        <p:tav tm="0">
                                          <p:val>
                                            <p:strVal val="#ppt_x"/>
                                          </p:val>
                                        </p:tav>
                                        <p:tav tm="100000">
                                          <p:val>
                                            <p:strVal val="#ppt_x"/>
                                          </p:val>
                                        </p:tav>
                                      </p:tavLst>
                                    </p:anim>
                                    <p:anim calcmode="lin" valueType="num">
                                      <p:cBhvr>
                                        <p:cTn id="35" dur="75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4750"/>
                            </p:stCondLst>
                            <p:childTnLst>
                              <p:par>
                                <p:cTn id="37" presetID="42"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750"/>
                                        <p:tgtEl>
                                          <p:spTgt spid="15"/>
                                        </p:tgtEl>
                                      </p:cBhvr>
                                    </p:animEffect>
                                    <p:anim calcmode="lin" valueType="num">
                                      <p:cBhvr>
                                        <p:cTn id="40" dur="750" fill="hold"/>
                                        <p:tgtEl>
                                          <p:spTgt spid="15"/>
                                        </p:tgtEl>
                                        <p:attrNameLst>
                                          <p:attrName>ppt_x</p:attrName>
                                        </p:attrNameLst>
                                      </p:cBhvr>
                                      <p:tavLst>
                                        <p:tav tm="0">
                                          <p:val>
                                            <p:strVal val="#ppt_x"/>
                                          </p:val>
                                        </p:tav>
                                        <p:tav tm="100000">
                                          <p:val>
                                            <p:strVal val="#ppt_x"/>
                                          </p:val>
                                        </p:tav>
                                      </p:tavLst>
                                    </p:anim>
                                    <p:anim calcmode="lin" valueType="num">
                                      <p:cBhvr>
                                        <p:cTn id="41"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pic>
        <p:nvPicPr>
          <p:cNvPr id="76" name="组合 29"/>
          <p:cNvPicPr>
            <a:picLocks noChangeArrowheads="1"/>
          </p:cNvPicPr>
          <p:nvPr/>
        </p:nvPicPr>
        <p:blipFill>
          <a:blip r:embed="rId2" cstate="print">
            <a:biLevel thresh="25000"/>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rcRect/>
          <a:stretch>
            <a:fillRect/>
          </a:stretch>
        </p:blipFill>
        <p:spPr bwMode="auto">
          <a:xfrm>
            <a:off x="1163549" y="1845606"/>
            <a:ext cx="2473164" cy="2100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7" name="文本框 7"/>
          <p:cNvSpPr txBox="1"/>
          <p:nvPr/>
        </p:nvSpPr>
        <p:spPr>
          <a:xfrm>
            <a:off x="2017190" y="2070806"/>
            <a:ext cx="642257" cy="300082"/>
          </a:xfrm>
          <a:prstGeom prst="rect">
            <a:avLst/>
          </a:prstGeom>
          <a:noFill/>
        </p:spPr>
        <p:txBody>
          <a:bodyPr wrap="square" lIns="68580" tIns="34290" rIns="68580" bIns="34290" rtlCol="0">
            <a:spAutoFit/>
          </a:bodyPr>
          <a:lstStyle/>
          <a:p>
            <a:pPr algn="ctr"/>
            <a:r>
              <a:rPr lang="zh-CN" altLang="en-US" sz="1500" b="1" dirty="0">
                <a:solidFill>
                  <a:srgbClr val="FF66CC"/>
                </a:solidFill>
                <a:latin typeface="微软雅黑" pitchFamily="34" charset="-122"/>
                <a:ea typeface="微软雅黑" pitchFamily="34" charset="-122"/>
              </a:rPr>
              <a:t>文本</a:t>
            </a:r>
          </a:p>
        </p:txBody>
      </p:sp>
      <p:sp>
        <p:nvSpPr>
          <p:cNvPr id="78" name="文本框 8"/>
          <p:cNvSpPr txBox="1"/>
          <p:nvPr/>
        </p:nvSpPr>
        <p:spPr>
          <a:xfrm>
            <a:off x="2994456" y="2370889"/>
            <a:ext cx="642258" cy="300083"/>
          </a:xfrm>
          <a:prstGeom prst="rect">
            <a:avLst/>
          </a:prstGeom>
          <a:noFill/>
        </p:spPr>
        <p:txBody>
          <a:bodyPr wrap="square" lIns="68580" tIns="34290" rIns="68580" bIns="34290" rtlCol="0">
            <a:spAutoFit/>
          </a:bodyPr>
          <a:lstStyle/>
          <a:p>
            <a:pPr algn="ctr"/>
            <a:r>
              <a:rPr lang="zh-CN" altLang="en-US" sz="1500" b="1" dirty="0">
                <a:solidFill>
                  <a:srgbClr val="0092C3"/>
                </a:solidFill>
                <a:latin typeface="微软雅黑" pitchFamily="34" charset="-122"/>
                <a:ea typeface="微软雅黑" pitchFamily="34" charset="-122"/>
              </a:rPr>
              <a:t>文本</a:t>
            </a:r>
          </a:p>
        </p:txBody>
      </p:sp>
      <p:sp>
        <p:nvSpPr>
          <p:cNvPr id="79" name="文本框 9"/>
          <p:cNvSpPr txBox="1"/>
          <p:nvPr/>
        </p:nvSpPr>
        <p:spPr>
          <a:xfrm>
            <a:off x="1115617" y="2564647"/>
            <a:ext cx="576064" cy="253916"/>
          </a:xfrm>
          <a:prstGeom prst="rect">
            <a:avLst/>
          </a:prstGeom>
          <a:noFill/>
        </p:spPr>
        <p:txBody>
          <a:bodyPr wrap="square" lIns="68580" tIns="34290" rIns="68580" bIns="34290" rtlCol="0">
            <a:spAutoFit/>
          </a:bodyPr>
          <a:lstStyle/>
          <a:p>
            <a:pPr algn="ctr"/>
            <a:r>
              <a:rPr lang="zh-CN" altLang="en-US" sz="1200" b="1" dirty="0">
                <a:solidFill>
                  <a:srgbClr val="00CC99"/>
                </a:solidFill>
                <a:latin typeface="微软雅黑" pitchFamily="34" charset="-122"/>
                <a:ea typeface="微软雅黑" pitchFamily="34" charset="-122"/>
              </a:rPr>
              <a:t>文本</a:t>
            </a:r>
          </a:p>
        </p:txBody>
      </p:sp>
      <p:sp>
        <p:nvSpPr>
          <p:cNvPr id="80" name="矩形 79"/>
          <p:cNvSpPr>
            <a:spLocks noChangeArrowheads="1"/>
          </p:cNvSpPr>
          <p:nvPr/>
        </p:nvSpPr>
        <p:spPr bwMode="auto">
          <a:xfrm>
            <a:off x="4221293" y="1676083"/>
            <a:ext cx="3777167" cy="789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defTabSz="342900">
              <a:lnSpc>
                <a:spcPct val="130000"/>
              </a:lnSpc>
            </a:pPr>
            <a:r>
              <a:rPr lang="zh-CN" altLang="en-US" sz="900" dirty="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p>
        </p:txBody>
      </p:sp>
      <p:sp>
        <p:nvSpPr>
          <p:cNvPr id="81" name="矩形 80"/>
          <p:cNvSpPr>
            <a:spLocks noChangeArrowheads="1"/>
          </p:cNvSpPr>
          <p:nvPr/>
        </p:nvSpPr>
        <p:spPr bwMode="auto">
          <a:xfrm>
            <a:off x="4221293" y="2547428"/>
            <a:ext cx="3777167" cy="789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defTabSz="342900">
              <a:lnSpc>
                <a:spcPct val="130000"/>
              </a:lnSpc>
            </a:pPr>
            <a:r>
              <a:rPr lang="zh-CN" altLang="en-US" sz="900" dirty="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p>
        </p:txBody>
      </p:sp>
      <p:sp>
        <p:nvSpPr>
          <p:cNvPr id="82" name="矩形 81"/>
          <p:cNvSpPr>
            <a:spLocks noChangeArrowheads="1"/>
          </p:cNvSpPr>
          <p:nvPr/>
        </p:nvSpPr>
        <p:spPr bwMode="auto">
          <a:xfrm>
            <a:off x="4221293" y="3438487"/>
            <a:ext cx="3777167" cy="789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defTabSz="342900">
              <a:lnSpc>
                <a:spcPct val="130000"/>
              </a:lnSpc>
            </a:pPr>
            <a:r>
              <a:rPr lang="zh-CN" altLang="en-US" sz="900" dirty="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p>
        </p:txBody>
      </p:sp>
    </p:spTree>
    <p:extLst>
      <p:ext uri="{BB962C8B-B14F-4D97-AF65-F5344CB8AC3E}">
        <p14:creationId xmlns:p14="http://schemas.microsoft.com/office/powerpoint/2010/main" val="117803784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000"/>
                                        <p:tgtEl>
                                          <p:spTgt spid="76"/>
                                        </p:tgtEl>
                                      </p:cBhvr>
                                    </p:animEffect>
                                    <p:anim calcmode="lin" valueType="num">
                                      <p:cBhvr>
                                        <p:cTn id="12" dur="1000" fill="hold"/>
                                        <p:tgtEl>
                                          <p:spTgt spid="76"/>
                                        </p:tgtEl>
                                        <p:attrNameLst>
                                          <p:attrName>ppt_x</p:attrName>
                                        </p:attrNameLst>
                                      </p:cBhvr>
                                      <p:tavLst>
                                        <p:tav tm="0">
                                          <p:val>
                                            <p:strVal val="#ppt_x"/>
                                          </p:val>
                                        </p:tav>
                                        <p:tav tm="100000">
                                          <p:val>
                                            <p:strVal val="#ppt_x"/>
                                          </p:val>
                                        </p:tav>
                                      </p:tavLst>
                                    </p:anim>
                                    <p:anim calcmode="lin" valueType="num">
                                      <p:cBhvr>
                                        <p:cTn id="13" dur="1000" fill="hold"/>
                                        <p:tgtEl>
                                          <p:spTgt spid="7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p:cTn id="17" dur="500" fill="hold"/>
                                        <p:tgtEl>
                                          <p:spTgt spid="77"/>
                                        </p:tgtEl>
                                        <p:attrNameLst>
                                          <p:attrName>ppt_w</p:attrName>
                                        </p:attrNameLst>
                                      </p:cBhvr>
                                      <p:tavLst>
                                        <p:tav tm="0">
                                          <p:val>
                                            <p:fltVal val="0"/>
                                          </p:val>
                                        </p:tav>
                                        <p:tav tm="100000">
                                          <p:val>
                                            <p:strVal val="#ppt_w"/>
                                          </p:val>
                                        </p:tav>
                                      </p:tavLst>
                                    </p:anim>
                                    <p:anim calcmode="lin" valueType="num">
                                      <p:cBhvr>
                                        <p:cTn id="18" dur="500" fill="hold"/>
                                        <p:tgtEl>
                                          <p:spTgt spid="77"/>
                                        </p:tgtEl>
                                        <p:attrNameLst>
                                          <p:attrName>ppt_h</p:attrName>
                                        </p:attrNameLst>
                                      </p:cBhvr>
                                      <p:tavLst>
                                        <p:tav tm="0">
                                          <p:val>
                                            <p:fltVal val="0"/>
                                          </p:val>
                                        </p:tav>
                                        <p:tav tm="100000">
                                          <p:val>
                                            <p:strVal val="#ppt_h"/>
                                          </p:val>
                                        </p:tav>
                                      </p:tavLst>
                                    </p:anim>
                                    <p:animEffect transition="in" filter="fade">
                                      <p:cBhvr>
                                        <p:cTn id="19" dur="500"/>
                                        <p:tgtEl>
                                          <p:spTgt spid="7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p:cTn id="22" dur="500" fill="hold"/>
                                        <p:tgtEl>
                                          <p:spTgt spid="78"/>
                                        </p:tgtEl>
                                        <p:attrNameLst>
                                          <p:attrName>ppt_w</p:attrName>
                                        </p:attrNameLst>
                                      </p:cBhvr>
                                      <p:tavLst>
                                        <p:tav tm="0">
                                          <p:val>
                                            <p:fltVal val="0"/>
                                          </p:val>
                                        </p:tav>
                                        <p:tav tm="100000">
                                          <p:val>
                                            <p:strVal val="#ppt_w"/>
                                          </p:val>
                                        </p:tav>
                                      </p:tavLst>
                                    </p:anim>
                                    <p:anim calcmode="lin" valueType="num">
                                      <p:cBhvr>
                                        <p:cTn id="23" dur="500" fill="hold"/>
                                        <p:tgtEl>
                                          <p:spTgt spid="78"/>
                                        </p:tgtEl>
                                        <p:attrNameLst>
                                          <p:attrName>ppt_h</p:attrName>
                                        </p:attrNameLst>
                                      </p:cBhvr>
                                      <p:tavLst>
                                        <p:tav tm="0">
                                          <p:val>
                                            <p:fltVal val="0"/>
                                          </p:val>
                                        </p:tav>
                                        <p:tav tm="100000">
                                          <p:val>
                                            <p:strVal val="#ppt_h"/>
                                          </p:val>
                                        </p:tav>
                                      </p:tavLst>
                                    </p:anim>
                                    <p:animEffect transition="in" filter="fade">
                                      <p:cBhvr>
                                        <p:cTn id="24" dur="500"/>
                                        <p:tgtEl>
                                          <p:spTgt spid="7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childTnLst>
                          </p:cTn>
                        </p:par>
                        <p:par>
                          <p:cTn id="30" fill="hold">
                            <p:stCondLst>
                              <p:cond delay="2000"/>
                            </p:stCondLst>
                            <p:childTnLst>
                              <p:par>
                                <p:cTn id="31" presetID="2" presetClass="entr" presetSubtype="2" fill="hold" grpId="0" nodeType="afterEffect">
                                  <p:stCondLst>
                                    <p:cond delay="0"/>
                                  </p:stCondLst>
                                  <p:childTnLst>
                                    <p:set>
                                      <p:cBhvr>
                                        <p:cTn id="32" dur="1" fill="hold">
                                          <p:stCondLst>
                                            <p:cond delay="0"/>
                                          </p:stCondLst>
                                        </p:cTn>
                                        <p:tgtEl>
                                          <p:spTgt spid="80"/>
                                        </p:tgtEl>
                                        <p:attrNameLst>
                                          <p:attrName>style.visibility</p:attrName>
                                        </p:attrNameLst>
                                      </p:cBhvr>
                                      <p:to>
                                        <p:strVal val="visible"/>
                                      </p:to>
                                    </p:set>
                                    <p:anim calcmode="lin" valueType="num">
                                      <p:cBhvr additive="base">
                                        <p:cTn id="33" dur="500" fill="hold"/>
                                        <p:tgtEl>
                                          <p:spTgt spid="80"/>
                                        </p:tgtEl>
                                        <p:attrNameLst>
                                          <p:attrName>ppt_x</p:attrName>
                                        </p:attrNameLst>
                                      </p:cBhvr>
                                      <p:tavLst>
                                        <p:tav tm="0">
                                          <p:val>
                                            <p:strVal val="1+#ppt_w/2"/>
                                          </p:val>
                                        </p:tav>
                                        <p:tav tm="100000">
                                          <p:val>
                                            <p:strVal val="#ppt_x"/>
                                          </p:val>
                                        </p:tav>
                                      </p:tavLst>
                                    </p:anim>
                                    <p:anim calcmode="lin" valueType="num">
                                      <p:cBhvr additive="base">
                                        <p:cTn id="34" dur="500" fill="hold"/>
                                        <p:tgtEl>
                                          <p:spTgt spid="8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grpId="0" nodeType="afterEffect">
                                  <p:stCondLst>
                                    <p:cond delay="0"/>
                                  </p:stCondLst>
                                  <p:childTnLst>
                                    <p:set>
                                      <p:cBhvr>
                                        <p:cTn id="37" dur="1" fill="hold">
                                          <p:stCondLst>
                                            <p:cond delay="0"/>
                                          </p:stCondLst>
                                        </p:cTn>
                                        <p:tgtEl>
                                          <p:spTgt spid="81"/>
                                        </p:tgtEl>
                                        <p:attrNameLst>
                                          <p:attrName>style.visibility</p:attrName>
                                        </p:attrNameLst>
                                      </p:cBhvr>
                                      <p:to>
                                        <p:strVal val="visible"/>
                                      </p:to>
                                    </p:set>
                                    <p:anim calcmode="lin" valueType="num">
                                      <p:cBhvr additive="base">
                                        <p:cTn id="38" dur="500" fill="hold"/>
                                        <p:tgtEl>
                                          <p:spTgt spid="81"/>
                                        </p:tgtEl>
                                        <p:attrNameLst>
                                          <p:attrName>ppt_x</p:attrName>
                                        </p:attrNameLst>
                                      </p:cBhvr>
                                      <p:tavLst>
                                        <p:tav tm="0">
                                          <p:val>
                                            <p:strVal val="1+#ppt_w/2"/>
                                          </p:val>
                                        </p:tav>
                                        <p:tav tm="100000">
                                          <p:val>
                                            <p:strVal val="#ppt_x"/>
                                          </p:val>
                                        </p:tav>
                                      </p:tavLst>
                                    </p:anim>
                                    <p:anim calcmode="lin" valueType="num">
                                      <p:cBhvr additive="base">
                                        <p:cTn id="39" dur="500" fill="hold"/>
                                        <p:tgtEl>
                                          <p:spTgt spid="81"/>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 calcmode="lin" valueType="num">
                                      <p:cBhvr additive="base">
                                        <p:cTn id="43" dur="500" fill="hold"/>
                                        <p:tgtEl>
                                          <p:spTgt spid="82"/>
                                        </p:tgtEl>
                                        <p:attrNameLst>
                                          <p:attrName>ppt_x</p:attrName>
                                        </p:attrNameLst>
                                      </p:cBhvr>
                                      <p:tavLst>
                                        <p:tav tm="0">
                                          <p:val>
                                            <p:strVal val="1+#ppt_w/2"/>
                                          </p:val>
                                        </p:tav>
                                        <p:tav tm="100000">
                                          <p:val>
                                            <p:strVal val="#ppt_x"/>
                                          </p:val>
                                        </p:tav>
                                      </p:tavLst>
                                    </p:anim>
                                    <p:anim calcmode="lin" valueType="num">
                                      <p:cBhvr additive="base">
                                        <p:cTn id="44"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7" grpId="0"/>
      <p:bldP spid="78" grpId="0"/>
      <p:bldP spid="79" grpId="0"/>
      <p:bldP spid="80" grpId="0"/>
      <p:bldP spid="81" grpId="0"/>
      <p:bldP spid="8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grpSp>
        <p:nvGrpSpPr>
          <p:cNvPr id="31" name="组合 20"/>
          <p:cNvGrpSpPr/>
          <p:nvPr/>
        </p:nvGrpSpPr>
        <p:grpSpPr>
          <a:xfrm>
            <a:off x="3625743" y="3382322"/>
            <a:ext cx="2043318" cy="1277660"/>
            <a:chOff x="2823691" y="3005532"/>
            <a:chExt cx="3116263" cy="1948051"/>
          </a:xfrm>
          <a:solidFill>
            <a:srgbClr val="C00000"/>
          </a:solidFill>
        </p:grpSpPr>
        <p:sp>
          <p:nvSpPr>
            <p:cNvPr id="32"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pattFill prst="dkUpDiag">
              <a:fgClr>
                <a:srgbClr val="FF66CC"/>
              </a:fgClr>
              <a:bgClr>
                <a:srgbClr val="363636"/>
              </a:bgClr>
            </a:pattFill>
            <a:ln>
              <a:noFill/>
            </a:ln>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chemeClr val="bg1"/>
                </a:solidFill>
                <a:latin typeface="微软雅黑" pitchFamily="34" charset="-122"/>
                <a:ea typeface="微软雅黑" pitchFamily="34" charset="-122"/>
              </a:endParaRPr>
            </a:p>
          </p:txBody>
        </p:sp>
        <p:sp>
          <p:nvSpPr>
            <p:cNvPr id="33" name="Text Box 13"/>
            <p:cNvSpPr txBox="1">
              <a:spLocks noChangeArrowheads="1"/>
            </p:cNvSpPr>
            <p:nvPr/>
          </p:nvSpPr>
          <p:spPr bwMode="auto">
            <a:xfrm>
              <a:off x="3142428" y="3872712"/>
              <a:ext cx="2552351" cy="6046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kern="0" dirty="0">
                  <a:solidFill>
                    <a:schemeClr val="bg1"/>
                  </a:solidFill>
                  <a:latin typeface="微软雅黑" pitchFamily="34" charset="-122"/>
                </a:rPr>
                <a:t>添加标题文字</a:t>
              </a:r>
            </a:p>
          </p:txBody>
        </p:sp>
      </p:grpSp>
      <p:grpSp>
        <p:nvGrpSpPr>
          <p:cNvPr id="34" name="组合 33"/>
          <p:cNvGrpSpPr/>
          <p:nvPr/>
        </p:nvGrpSpPr>
        <p:grpSpPr>
          <a:xfrm>
            <a:off x="5659590" y="3003797"/>
            <a:ext cx="1306494" cy="1025371"/>
            <a:chOff x="7811526" y="4182183"/>
            <a:chExt cx="1742445" cy="1367161"/>
          </a:xfrm>
          <a:pattFill prst="dkUpDiag">
            <a:fgClr>
              <a:srgbClr val="FF0000"/>
            </a:fgClr>
            <a:bgClr>
              <a:srgbClr val="363636"/>
            </a:bgClr>
          </a:pattFill>
        </p:grpSpPr>
        <p:sp>
          <p:nvSpPr>
            <p:cNvPr id="35" name="AutoShape 15"/>
            <p:cNvSpPr>
              <a:spLocks noChangeArrowheads="1"/>
            </p:cNvSpPr>
            <p:nvPr/>
          </p:nvSpPr>
          <p:spPr bwMode="auto">
            <a:xfrm rot="3600000">
              <a:off x="7776473" y="5116937"/>
              <a:ext cx="399816" cy="329709"/>
            </a:xfrm>
            <a:prstGeom prst="upArrow">
              <a:avLst>
                <a:gd name="adj1" fmla="val 52833"/>
                <a:gd name="adj2" fmla="val 45940"/>
              </a:avLst>
            </a:prstGeom>
            <a:grpFill/>
            <a:ln w="3175" cap="flat" cmpd="sng" algn="ctr">
              <a:noFill/>
              <a:prstDash val="solid"/>
            </a:ln>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36" name="Oval 7"/>
            <p:cNvSpPr>
              <a:spLocks noChangeArrowheads="1"/>
            </p:cNvSpPr>
            <p:nvPr/>
          </p:nvSpPr>
          <p:spPr bwMode="gray">
            <a:xfrm>
              <a:off x="8146806" y="4182183"/>
              <a:ext cx="1407165" cy="1367161"/>
            </a:xfrm>
            <a:prstGeom prst="ellipse">
              <a:avLst/>
            </a:prstGeom>
            <a:grpFill/>
            <a:ln w="9525" cap="rnd">
              <a:noFill/>
              <a:prstDash val="solid"/>
              <a:round/>
              <a:headEnd/>
              <a:tailEnd/>
            </a:ln>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37" name="TextBox 36"/>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38" name="组合 37"/>
          <p:cNvGrpSpPr/>
          <p:nvPr/>
        </p:nvGrpSpPr>
        <p:grpSpPr>
          <a:xfrm>
            <a:off x="5141793" y="2134957"/>
            <a:ext cx="1100048" cy="1307306"/>
            <a:chOff x="7120950" y="3023731"/>
            <a:chExt cx="1467112" cy="1743074"/>
          </a:xfrm>
          <a:pattFill prst="dkUpDiag">
            <a:fgClr>
              <a:srgbClr val="00CC99"/>
            </a:fgClr>
            <a:bgClr>
              <a:srgbClr val="363636"/>
            </a:bgClr>
          </a:pattFill>
        </p:grpSpPr>
        <p:sp>
          <p:nvSpPr>
            <p:cNvPr id="39" name="AutoShape 15"/>
            <p:cNvSpPr>
              <a:spLocks noChangeArrowheads="1"/>
            </p:cNvSpPr>
            <p:nvPr/>
          </p:nvSpPr>
          <p:spPr bwMode="auto">
            <a:xfrm rot="1800000">
              <a:off x="7120950" y="4437096"/>
              <a:ext cx="399816" cy="329709"/>
            </a:xfrm>
            <a:prstGeom prst="upArrow">
              <a:avLst>
                <a:gd name="adj1" fmla="val 52833"/>
                <a:gd name="adj2" fmla="val 45940"/>
              </a:avLst>
            </a:prstGeom>
            <a:grpFill/>
            <a:ln w="3175" cap="flat" cmpd="sng" algn="ctr">
              <a:noFill/>
              <a:prstDash val="solid"/>
            </a:ln>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40" name="Oval 7"/>
            <p:cNvSpPr>
              <a:spLocks noChangeArrowheads="1"/>
            </p:cNvSpPr>
            <p:nvPr/>
          </p:nvSpPr>
          <p:spPr bwMode="gray">
            <a:xfrm>
              <a:off x="7180897" y="3023731"/>
              <a:ext cx="1407165" cy="1367161"/>
            </a:xfrm>
            <a:prstGeom prst="ellipse">
              <a:avLst/>
            </a:prstGeom>
            <a:grpFill/>
            <a:ln w="9525" cap="rnd">
              <a:noFill/>
              <a:prstDash val="solid"/>
              <a:round/>
              <a:headEnd/>
              <a:tailEnd/>
            </a:ln>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41" name="TextBox 40"/>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42" name="组合 41"/>
          <p:cNvGrpSpPr/>
          <p:nvPr/>
        </p:nvGrpSpPr>
        <p:grpSpPr>
          <a:xfrm>
            <a:off x="4105875" y="1781356"/>
            <a:ext cx="1055099" cy="1399859"/>
            <a:chOff x="5739366" y="2552263"/>
            <a:chExt cx="1407165" cy="1866478"/>
          </a:xfrm>
          <a:pattFill prst="dkUpDiag">
            <a:fgClr>
              <a:srgbClr val="FFCC00"/>
            </a:fgClr>
            <a:bgClr>
              <a:srgbClr val="363636"/>
            </a:bgClr>
          </a:pattFill>
        </p:grpSpPr>
        <p:sp>
          <p:nvSpPr>
            <p:cNvPr id="43" name="AutoShape 15"/>
            <p:cNvSpPr>
              <a:spLocks noChangeArrowheads="1"/>
            </p:cNvSpPr>
            <p:nvPr/>
          </p:nvSpPr>
          <p:spPr bwMode="auto">
            <a:xfrm>
              <a:off x="6278094" y="4089032"/>
              <a:ext cx="399816" cy="329709"/>
            </a:xfrm>
            <a:prstGeom prst="upArrow">
              <a:avLst>
                <a:gd name="adj1" fmla="val 52833"/>
                <a:gd name="adj2" fmla="val 45940"/>
              </a:avLst>
            </a:prstGeom>
            <a:grpFill/>
            <a:ln w="3175" cap="flat" cmpd="sng" algn="ctr">
              <a:noFill/>
              <a:prstDash val="solid"/>
            </a:ln>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44" name="Oval 7"/>
            <p:cNvSpPr>
              <a:spLocks noChangeArrowheads="1"/>
            </p:cNvSpPr>
            <p:nvPr/>
          </p:nvSpPr>
          <p:spPr bwMode="gray">
            <a:xfrm>
              <a:off x="5739366" y="2552263"/>
              <a:ext cx="1407165" cy="1367161"/>
            </a:xfrm>
            <a:prstGeom prst="ellipse">
              <a:avLst/>
            </a:prstGeom>
            <a:grpFill/>
            <a:ln w="9525" cap="rnd">
              <a:noFill/>
              <a:prstDash val="solid"/>
              <a:round/>
              <a:headEnd/>
              <a:tailEnd/>
            </a:ln>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45" name="TextBox 44"/>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46" name="组合 45"/>
          <p:cNvGrpSpPr/>
          <p:nvPr/>
        </p:nvGrpSpPr>
        <p:grpSpPr>
          <a:xfrm>
            <a:off x="3025009" y="2134957"/>
            <a:ext cx="1100048" cy="1307306"/>
            <a:chOff x="4297836" y="3023731"/>
            <a:chExt cx="1467112" cy="1743074"/>
          </a:xfrm>
          <a:pattFill prst="dkUpDiag">
            <a:fgClr>
              <a:srgbClr val="0092C3"/>
            </a:fgClr>
            <a:bgClr>
              <a:srgbClr val="363636"/>
            </a:bgClr>
          </a:pattFill>
        </p:grpSpPr>
        <p:sp>
          <p:nvSpPr>
            <p:cNvPr id="47" name="AutoShape 15"/>
            <p:cNvSpPr>
              <a:spLocks noChangeArrowheads="1"/>
            </p:cNvSpPr>
            <p:nvPr/>
          </p:nvSpPr>
          <p:spPr bwMode="auto">
            <a:xfrm rot="19800000">
              <a:off x="5365132" y="4437096"/>
              <a:ext cx="399816" cy="329709"/>
            </a:xfrm>
            <a:prstGeom prst="upArrow">
              <a:avLst>
                <a:gd name="adj1" fmla="val 52833"/>
                <a:gd name="adj2" fmla="val 45940"/>
              </a:avLst>
            </a:prstGeom>
            <a:grpFill/>
            <a:ln w="3175" cap="flat" cmpd="sng" algn="ctr">
              <a:noFill/>
              <a:prstDash val="solid"/>
            </a:ln>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48" name="组合 47"/>
            <p:cNvGrpSpPr/>
            <p:nvPr/>
          </p:nvGrpSpPr>
          <p:grpSpPr>
            <a:xfrm>
              <a:off x="4297836" y="3023731"/>
              <a:ext cx="1407165" cy="1367161"/>
              <a:chOff x="4297836" y="3023731"/>
              <a:chExt cx="1407165" cy="1367161"/>
            </a:xfrm>
            <a:grpFill/>
          </p:grpSpPr>
          <p:sp>
            <p:nvSpPr>
              <p:cNvPr id="49" name="Oval 7"/>
              <p:cNvSpPr>
                <a:spLocks noChangeArrowheads="1"/>
              </p:cNvSpPr>
              <p:nvPr/>
            </p:nvSpPr>
            <p:spPr bwMode="gray">
              <a:xfrm>
                <a:off x="4297836" y="3023731"/>
                <a:ext cx="1407165" cy="1367161"/>
              </a:xfrm>
              <a:prstGeom prst="ellipse">
                <a:avLst/>
              </a:prstGeom>
              <a:grpFill/>
              <a:ln w="9525" cap="rnd">
                <a:noFill/>
                <a:prstDash val="solid"/>
                <a:round/>
                <a:headEnd/>
                <a:tailEnd/>
              </a:ln>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50" name="TextBox 49"/>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grpSp>
        <p:nvGrpSpPr>
          <p:cNvPr id="51" name="组合 50"/>
          <p:cNvGrpSpPr/>
          <p:nvPr/>
        </p:nvGrpSpPr>
        <p:grpSpPr>
          <a:xfrm>
            <a:off x="2301137" y="3003797"/>
            <a:ext cx="1306121" cy="1025371"/>
            <a:chOff x="3332423" y="4182183"/>
            <a:chExt cx="1741948" cy="1367161"/>
          </a:xfrm>
          <a:pattFill prst="dkUpDiag">
            <a:fgClr>
              <a:schemeClr val="accent2"/>
            </a:fgClr>
            <a:bgClr>
              <a:srgbClr val="363636"/>
            </a:bgClr>
          </a:pattFill>
        </p:grpSpPr>
        <p:sp>
          <p:nvSpPr>
            <p:cNvPr id="52" name="AutoShape 15"/>
            <p:cNvSpPr>
              <a:spLocks noChangeArrowheads="1"/>
            </p:cNvSpPr>
            <p:nvPr/>
          </p:nvSpPr>
          <p:spPr bwMode="auto">
            <a:xfrm rot="18000000">
              <a:off x="4709609" y="5116937"/>
              <a:ext cx="399816" cy="329709"/>
            </a:xfrm>
            <a:prstGeom prst="upArrow">
              <a:avLst>
                <a:gd name="adj1" fmla="val 52833"/>
                <a:gd name="adj2" fmla="val 45940"/>
              </a:avLst>
            </a:prstGeom>
            <a:grpFill/>
            <a:ln w="3175" cap="flat" cmpd="sng" algn="ctr">
              <a:noFill/>
              <a:prstDash val="solid"/>
            </a:ln>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53" name="组合 52"/>
            <p:cNvGrpSpPr/>
            <p:nvPr/>
          </p:nvGrpSpPr>
          <p:grpSpPr>
            <a:xfrm>
              <a:off x="3332423" y="4182183"/>
              <a:ext cx="1407165" cy="1367161"/>
              <a:chOff x="3332423" y="4182183"/>
              <a:chExt cx="1407165" cy="1367161"/>
            </a:xfrm>
            <a:grpFill/>
          </p:grpSpPr>
          <p:sp>
            <p:nvSpPr>
              <p:cNvPr id="54" name="Oval 7"/>
              <p:cNvSpPr>
                <a:spLocks noChangeArrowheads="1"/>
              </p:cNvSpPr>
              <p:nvPr/>
            </p:nvSpPr>
            <p:spPr bwMode="gray">
              <a:xfrm>
                <a:off x="3332423" y="4182183"/>
                <a:ext cx="1407165" cy="1367161"/>
              </a:xfrm>
              <a:prstGeom prst="ellipse">
                <a:avLst/>
              </a:prstGeom>
              <a:grpFill/>
              <a:ln w="9525" cap="rnd">
                <a:noFill/>
                <a:prstDash val="solid"/>
                <a:round/>
                <a:headEnd/>
                <a:tailEnd/>
              </a:ln>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55" name="TextBox 54"/>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sp>
        <p:nvSpPr>
          <p:cNvPr id="56" name="Text Box 44"/>
          <p:cNvSpPr txBox="1">
            <a:spLocks noChangeArrowheads="1"/>
          </p:cNvSpPr>
          <p:nvPr/>
        </p:nvSpPr>
        <p:spPr bwMode="auto">
          <a:xfrm>
            <a:off x="1351287" y="1086733"/>
            <a:ext cx="6317057" cy="62092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a:solidFill>
                  <a:schemeClr val="bg1"/>
                </a:solidFill>
              </a:rPr>
              <a:t>单击此处添加文本内容单击此处添加文本内容单击此处添加文本内容单击此处添加文本内容单击此处添加文本内容</a:t>
            </a:r>
            <a:endParaRPr lang="en-US" altLang="zh-CN" sz="1400" dirty="0">
              <a:solidFill>
                <a:schemeClr val="bg1"/>
              </a:solidFill>
            </a:endParaRPr>
          </a:p>
        </p:txBody>
      </p:sp>
    </p:spTree>
    <p:extLst>
      <p:ext uri="{BB962C8B-B14F-4D97-AF65-F5344CB8AC3E}">
        <p14:creationId xmlns:p14="http://schemas.microsoft.com/office/powerpoint/2010/main" val="415557614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56"/>
                                        </p:tgtEl>
                                        <p:attrNameLst>
                                          <p:attrName>style.visibility</p:attrName>
                                        </p:attrNameLst>
                                      </p:cBhvr>
                                      <p:to>
                                        <p:strVal val="visible"/>
                                      </p:to>
                                    </p:set>
                                    <p:anim calcmode="lin" valueType="num">
                                      <p:cBhvr>
                                        <p:cTn id="36"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56"/>
                                        </p:tgtEl>
                                        <p:attrNameLst>
                                          <p:attrName>ppt_y</p:attrName>
                                        </p:attrNameLst>
                                      </p:cBhvr>
                                      <p:tavLst>
                                        <p:tav tm="0">
                                          <p:val>
                                            <p:strVal val="#ppt_y"/>
                                          </p:val>
                                        </p:tav>
                                        <p:tav tm="100000">
                                          <p:val>
                                            <p:strVal val="#ppt_y"/>
                                          </p:val>
                                        </p:tav>
                                      </p:tavLst>
                                    </p:anim>
                                    <p:anim calcmode="lin" valueType="num">
                                      <p:cBhvr>
                                        <p:cTn id="38"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00345" y="1820086"/>
            <a:ext cx="3816424"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一、说教材</a:t>
            </a:r>
          </a:p>
        </p:txBody>
      </p:sp>
      <p:sp>
        <p:nvSpPr>
          <p:cNvPr id="4" name="TextBox 3"/>
          <p:cNvSpPr txBox="1"/>
          <p:nvPr/>
        </p:nvSpPr>
        <p:spPr>
          <a:xfrm>
            <a:off x="2900345" y="2301394"/>
            <a:ext cx="3816424"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二、说教法</a:t>
            </a:r>
          </a:p>
        </p:txBody>
      </p:sp>
      <p:sp>
        <p:nvSpPr>
          <p:cNvPr id="5" name="TextBox 4"/>
          <p:cNvSpPr txBox="1"/>
          <p:nvPr/>
        </p:nvSpPr>
        <p:spPr>
          <a:xfrm>
            <a:off x="2915816" y="2782269"/>
            <a:ext cx="3816424"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三、说学法</a:t>
            </a:r>
          </a:p>
        </p:txBody>
      </p:sp>
      <p:sp>
        <p:nvSpPr>
          <p:cNvPr id="6" name="TextBox 5"/>
          <p:cNvSpPr txBox="1"/>
          <p:nvPr/>
        </p:nvSpPr>
        <p:spPr>
          <a:xfrm>
            <a:off x="2908795" y="3216999"/>
            <a:ext cx="3816424"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四、说教学程序</a:t>
            </a:r>
          </a:p>
        </p:txBody>
      </p:sp>
      <p:sp>
        <p:nvSpPr>
          <p:cNvPr id="7" name="TextBox 6"/>
          <p:cNvSpPr txBox="1"/>
          <p:nvPr/>
        </p:nvSpPr>
        <p:spPr>
          <a:xfrm>
            <a:off x="2915816" y="3642578"/>
            <a:ext cx="3816424"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五、说板书设计</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4088" y="1644712"/>
            <a:ext cx="1698616" cy="3498788"/>
          </a:xfrm>
          <a:prstGeom prst="rect">
            <a:avLst/>
          </a:prstGeom>
        </p:spPr>
      </p:pic>
      <p:grpSp>
        <p:nvGrpSpPr>
          <p:cNvPr id="10" name="组合 9"/>
          <p:cNvGrpSpPr/>
          <p:nvPr/>
        </p:nvGrpSpPr>
        <p:grpSpPr>
          <a:xfrm>
            <a:off x="1348208" y="813941"/>
            <a:ext cx="2456202" cy="677689"/>
            <a:chOff x="1763688" y="699542"/>
            <a:chExt cx="2456202" cy="677689"/>
          </a:xfrm>
        </p:grpSpPr>
        <p:sp>
          <p:nvSpPr>
            <p:cNvPr id="2" name="TextBox 1"/>
            <p:cNvSpPr txBox="1"/>
            <p:nvPr/>
          </p:nvSpPr>
          <p:spPr>
            <a:xfrm>
              <a:off x="1763688" y="699542"/>
              <a:ext cx="1368152" cy="646331"/>
            </a:xfrm>
            <a:prstGeom prst="rect">
              <a:avLst/>
            </a:prstGeom>
            <a:noFill/>
          </p:spPr>
          <p:txBody>
            <a:bodyPr wrap="square" rtlCol="0">
              <a:spAutoFit/>
            </a:bodyPr>
            <a:lstStyle/>
            <a:p>
              <a:r>
                <a:rPr lang="zh-CN" altLang="en-US" sz="3600" b="1" dirty="0">
                  <a:solidFill>
                    <a:schemeClr val="bg1"/>
                  </a:solidFill>
                  <a:latin typeface="微软雅黑" pitchFamily="34" charset="-122"/>
                  <a:ea typeface="微软雅黑" pitchFamily="34" charset="-122"/>
                </a:rPr>
                <a:t>目 录</a:t>
              </a:r>
              <a:endParaRPr lang="zh-CN" altLang="en-US" sz="2000" b="1" dirty="0">
                <a:solidFill>
                  <a:schemeClr val="bg1"/>
                </a:solidFill>
                <a:latin typeface="微软雅黑" pitchFamily="34" charset="-122"/>
                <a:ea typeface="微软雅黑" pitchFamily="34" charset="-122"/>
              </a:endParaRPr>
            </a:p>
          </p:txBody>
        </p:sp>
        <p:sp>
          <p:nvSpPr>
            <p:cNvPr id="9" name="矩形 8"/>
            <p:cNvSpPr/>
            <p:nvPr/>
          </p:nvSpPr>
          <p:spPr>
            <a:xfrm>
              <a:off x="2915815" y="915566"/>
              <a:ext cx="1304075" cy="461665"/>
            </a:xfrm>
            <a:prstGeom prst="rect">
              <a:avLst/>
            </a:prstGeom>
          </p:spPr>
          <p:txBody>
            <a:bodyPr wrap="none">
              <a:spAutoFit/>
            </a:bodyPr>
            <a:lstStyle/>
            <a:p>
              <a:r>
                <a:rPr lang="en-US" altLang="zh-CN" sz="2400" dirty="0">
                  <a:solidFill>
                    <a:schemeClr val="bg1"/>
                  </a:solidFill>
                </a:rPr>
                <a:t>Contents</a:t>
              </a:r>
            </a:p>
          </p:txBody>
        </p:sp>
      </p:grpSp>
    </p:spTree>
    <p:extLst>
      <p:ext uri="{BB962C8B-B14F-4D97-AF65-F5344CB8AC3E}">
        <p14:creationId xmlns:p14="http://schemas.microsoft.com/office/powerpoint/2010/main" val="125457274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475656" y="-734063"/>
            <a:ext cx="936563" cy="734063"/>
          </a:xfrm>
          <a:prstGeom prst="rect">
            <a:avLst/>
          </a:prstGeom>
        </p:spPr>
      </p:pic>
      <p:pic>
        <p:nvPicPr>
          <p:cNvPr id="5" name="图片 4"/>
          <p:cNvPicPr>
            <a:picLocks noChangeAspect="1"/>
          </p:cNvPicPr>
          <p:nvPr/>
        </p:nvPicPr>
        <p:blipFill>
          <a:blip r:embed="rId3"/>
          <a:stretch>
            <a:fillRect/>
          </a:stretch>
        </p:blipFill>
        <p:spPr>
          <a:xfrm flipH="1">
            <a:off x="7409074" y="543546"/>
            <a:ext cx="1096875" cy="818438"/>
          </a:xfrm>
          <a:prstGeom prst="rect">
            <a:avLst/>
          </a:prstGeom>
        </p:spPr>
      </p:pic>
      <p:pic>
        <p:nvPicPr>
          <p:cNvPr id="6" name="图片 5"/>
          <p:cNvPicPr>
            <a:picLocks noChangeAspect="1"/>
          </p:cNvPicPr>
          <p:nvPr/>
        </p:nvPicPr>
        <p:blipFill>
          <a:blip r:embed="rId3"/>
          <a:stretch>
            <a:fillRect/>
          </a:stretch>
        </p:blipFill>
        <p:spPr>
          <a:xfrm>
            <a:off x="611912" y="543546"/>
            <a:ext cx="1096875" cy="818438"/>
          </a:xfrm>
          <a:prstGeom prst="rect">
            <a:avLst/>
          </a:prstGeom>
        </p:spPr>
      </p:pic>
      <p:sp>
        <p:nvSpPr>
          <p:cNvPr id="7" name="矩形 6"/>
          <p:cNvSpPr/>
          <p:nvPr/>
        </p:nvSpPr>
        <p:spPr>
          <a:xfrm>
            <a:off x="1683832" y="1635646"/>
            <a:ext cx="5700287" cy="1754326"/>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以上是我对</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这节教材的认识和对教学过程的设计。在整个课堂中，我始终在努力贯彻以教师为主导，以学生为主体，以问题为基础，以能力为方向的教学理念，引导学生进行积极的思考探索，并和同伴之间相互交流，相互合作，使学生的认知活动逐步深化，既掌握了知识，又学会了方法。</a:t>
            </a:r>
          </a:p>
        </p:txBody>
      </p:sp>
      <p:sp>
        <p:nvSpPr>
          <p:cNvPr id="8" name="矩形 7"/>
          <p:cNvSpPr/>
          <p:nvPr/>
        </p:nvSpPr>
        <p:spPr>
          <a:xfrm>
            <a:off x="1663228" y="1100374"/>
            <a:ext cx="5929828" cy="523220"/>
          </a:xfrm>
          <a:prstGeom prst="rect">
            <a:avLst/>
          </a:prstGeom>
        </p:spPr>
        <p:txBody>
          <a:bodyPr wrap="none">
            <a:spAutoFit/>
          </a:bodyPr>
          <a:lstStyle/>
          <a:p>
            <a:pPr algn="ctr"/>
            <a:r>
              <a:rPr lang="zh-CN" altLang="en-US" sz="2800" b="1" dirty="0">
                <a:solidFill>
                  <a:schemeClr val="bg1"/>
                </a:solidFill>
                <a:latin typeface="微软雅黑" pitchFamily="34" charset="-122"/>
                <a:ea typeface="微软雅黑" pitchFamily="34" charset="-122"/>
              </a:rPr>
              <a:t>我的说课完毕，谢谢各位评委老师！</a:t>
            </a:r>
          </a:p>
        </p:txBody>
      </p:sp>
    </p:spTree>
    <p:extLst>
      <p:ext uri="{BB962C8B-B14F-4D97-AF65-F5344CB8AC3E}">
        <p14:creationId xmlns:p14="http://schemas.microsoft.com/office/powerpoint/2010/main" val="410464749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7100"/>
                            </p:stCondLst>
                            <p:childTnLst>
                              <p:par>
                                <p:cTn id="13" presetID="2" presetClass="exit" presetSubtype="4" fill="hold" grpId="1" nodeType="afterEffect">
                                  <p:stCondLst>
                                    <p:cond delay="900"/>
                                  </p:stCondLst>
                                  <p:iterate type="lt">
                                    <p:tmPct val="0"/>
                                  </p:iterate>
                                  <p:childTnLst>
                                    <p:anim calcmode="lin" valueType="num">
                                      <p:cBhvr additive="base">
                                        <p:cTn id="14" dur="1000"/>
                                        <p:tgtEl>
                                          <p:spTgt spid="7"/>
                                        </p:tgtEl>
                                        <p:attrNameLst>
                                          <p:attrName>ppt_x</p:attrName>
                                        </p:attrNameLst>
                                      </p:cBhvr>
                                      <p:tavLst>
                                        <p:tav tm="0">
                                          <p:val>
                                            <p:strVal val="ppt_x"/>
                                          </p:val>
                                        </p:tav>
                                        <p:tav tm="100000">
                                          <p:val>
                                            <p:strVal val="ppt_x"/>
                                          </p:val>
                                        </p:tav>
                                      </p:tavLst>
                                    </p:anim>
                                    <p:anim calcmode="lin" valueType="num">
                                      <p:cBhvr additive="base">
                                        <p:cTn id="15" dur="1000"/>
                                        <p:tgtEl>
                                          <p:spTgt spid="7"/>
                                        </p:tgtEl>
                                        <p:attrNameLst>
                                          <p:attrName>ppt_y</p:attrName>
                                        </p:attrNameLst>
                                      </p:cBhvr>
                                      <p:tavLst>
                                        <p:tav tm="0">
                                          <p:val>
                                            <p:strVal val="ppt_y"/>
                                          </p:val>
                                        </p:tav>
                                        <p:tav tm="100000">
                                          <p:val>
                                            <p:strVal val="1+ppt_h/2"/>
                                          </p:val>
                                        </p:tav>
                                      </p:tavLst>
                                    </p:anim>
                                    <p:set>
                                      <p:cBhvr>
                                        <p:cTn id="16" dur="1" fill="hold">
                                          <p:stCondLst>
                                            <p:cond delay="999"/>
                                          </p:stCondLst>
                                        </p:cTn>
                                        <p:tgtEl>
                                          <p:spTgt spid="7"/>
                                        </p:tgtEl>
                                        <p:attrNameLst>
                                          <p:attrName>style.visibility</p:attrName>
                                        </p:attrNameLst>
                                      </p:cBhvr>
                                      <p:to>
                                        <p:strVal val="hidden"/>
                                      </p:to>
                                    </p:set>
                                  </p:childTnLst>
                                </p:cTn>
                              </p:par>
                            </p:childTnLst>
                          </p:cTn>
                        </p:par>
                        <p:par>
                          <p:cTn id="17" fill="hold">
                            <p:stCondLst>
                              <p:cond delay="90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843808" y="2571750"/>
            <a:ext cx="2520280" cy="923330"/>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单击此处添加文本内容</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p>
        </p:txBody>
      </p:sp>
      <p:pic>
        <p:nvPicPr>
          <p:cNvPr id="7" name="图片 6"/>
          <p:cNvPicPr>
            <a:picLocks noChangeAspect="1"/>
          </p:cNvPicPr>
          <p:nvPr/>
        </p:nvPicPr>
        <p:blipFill>
          <a:blip r:embed="rId2"/>
          <a:stretch>
            <a:fillRect/>
          </a:stretch>
        </p:blipFill>
        <p:spPr>
          <a:xfrm flipH="1">
            <a:off x="7409074" y="543546"/>
            <a:ext cx="1096875" cy="818438"/>
          </a:xfrm>
          <a:prstGeom prst="rect">
            <a:avLst/>
          </a:prstGeom>
        </p:spPr>
      </p:pic>
      <p:pic>
        <p:nvPicPr>
          <p:cNvPr id="8" name="图片 7"/>
          <p:cNvPicPr>
            <a:picLocks noChangeAspect="1"/>
          </p:cNvPicPr>
          <p:nvPr/>
        </p:nvPicPr>
        <p:blipFill>
          <a:blip r:embed="rId2"/>
          <a:stretch>
            <a:fillRect/>
          </a:stretch>
        </p:blipFill>
        <p:spPr>
          <a:xfrm>
            <a:off x="611912" y="543546"/>
            <a:ext cx="1096875" cy="818438"/>
          </a:xfrm>
          <a:prstGeom prst="rect">
            <a:avLst/>
          </a:prstGeom>
        </p:spPr>
      </p:pic>
      <p:grpSp>
        <p:nvGrpSpPr>
          <p:cNvPr id="11" name="组合 10"/>
          <p:cNvGrpSpPr/>
          <p:nvPr/>
        </p:nvGrpSpPr>
        <p:grpSpPr>
          <a:xfrm>
            <a:off x="1763229" y="1429867"/>
            <a:ext cx="3312827" cy="951807"/>
            <a:chOff x="1763229" y="1429867"/>
            <a:chExt cx="3312827" cy="951807"/>
          </a:xfrm>
        </p:grpSpPr>
        <p:pic>
          <p:nvPicPr>
            <p:cNvPr id="9" name="图片 8"/>
            <p:cNvPicPr>
              <a:picLocks noChangeAspect="1"/>
            </p:cNvPicPr>
            <p:nvPr/>
          </p:nvPicPr>
          <p:blipFill>
            <a:blip r:embed="rId3"/>
            <a:stretch>
              <a:fillRect/>
            </a:stretch>
          </p:blipFill>
          <p:spPr>
            <a:xfrm>
              <a:off x="1763229" y="1429867"/>
              <a:ext cx="936563" cy="734063"/>
            </a:xfrm>
            <a:prstGeom prst="rect">
              <a:avLst/>
            </a:prstGeom>
          </p:spPr>
        </p:pic>
        <p:sp>
          <p:nvSpPr>
            <p:cNvPr id="5" name="TextBox 4"/>
            <p:cNvSpPr txBox="1"/>
            <p:nvPr/>
          </p:nvSpPr>
          <p:spPr>
            <a:xfrm>
              <a:off x="2051720" y="1796899"/>
              <a:ext cx="3024336"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一、说教材</a:t>
              </a:r>
            </a:p>
          </p:txBody>
        </p:sp>
      </p:gr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58895" y="1663419"/>
            <a:ext cx="1698616" cy="3498788"/>
          </a:xfrm>
          <a:prstGeom prst="rect">
            <a:avLst/>
          </a:prstGeom>
        </p:spPr>
      </p:pic>
    </p:spTree>
    <p:extLst>
      <p:ext uri="{BB962C8B-B14F-4D97-AF65-F5344CB8AC3E}">
        <p14:creationId xmlns:p14="http://schemas.microsoft.com/office/powerpoint/2010/main" val="266119169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椭圆 1"/>
          <p:cNvSpPr/>
          <p:nvPr/>
        </p:nvSpPr>
        <p:spPr>
          <a:xfrm>
            <a:off x="1008453" y="1491630"/>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265036" y="1506927"/>
            <a:ext cx="1872208" cy="1872208"/>
          </a:xfrm>
          <a:prstGeom prst="ellips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
          <p:cNvSpPr/>
          <p:nvPr/>
        </p:nvSpPr>
        <p:spPr>
          <a:xfrm>
            <a:off x="2759718" y="1506927"/>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1"/>
          <p:cNvSpPr/>
          <p:nvPr/>
        </p:nvSpPr>
        <p:spPr>
          <a:xfrm>
            <a:off x="4510983" y="1506927"/>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619672" y="1502143"/>
            <a:ext cx="601447" cy="584775"/>
          </a:xfrm>
          <a:prstGeom prst="rect">
            <a:avLst/>
          </a:prstGeom>
          <a:noFill/>
        </p:spPr>
        <p:txBody>
          <a:bodyPr wrap="none" rtlCol="0">
            <a:spAutoFit/>
          </a:bodyPr>
          <a:lstStyle/>
          <a:p>
            <a:r>
              <a:rPr lang="en-US" altLang="zh-CN" sz="3200" b="1" dirty="0">
                <a:solidFill>
                  <a:schemeClr val="bg1"/>
                </a:solidFill>
              </a:rPr>
              <a:t>01</a:t>
            </a:r>
            <a:endParaRPr lang="zh-CN" altLang="en-US" sz="3200" b="1" dirty="0">
              <a:solidFill>
                <a:schemeClr val="bg1"/>
              </a:solidFill>
            </a:endParaRPr>
          </a:p>
        </p:txBody>
      </p:sp>
      <p:sp>
        <p:nvSpPr>
          <p:cNvPr id="8" name="TextBox 7"/>
          <p:cNvSpPr txBox="1"/>
          <p:nvPr/>
        </p:nvSpPr>
        <p:spPr>
          <a:xfrm>
            <a:off x="3399808" y="1502143"/>
            <a:ext cx="601447" cy="584775"/>
          </a:xfrm>
          <a:prstGeom prst="rect">
            <a:avLst/>
          </a:prstGeom>
          <a:noFill/>
        </p:spPr>
        <p:txBody>
          <a:bodyPr wrap="none" rtlCol="0">
            <a:spAutoFit/>
          </a:bodyPr>
          <a:lstStyle/>
          <a:p>
            <a:r>
              <a:rPr lang="en-US" altLang="zh-CN" sz="3200" b="1" dirty="0">
                <a:solidFill>
                  <a:schemeClr val="bg1"/>
                </a:solidFill>
              </a:rPr>
              <a:t>02</a:t>
            </a:r>
            <a:endParaRPr lang="zh-CN" altLang="en-US" sz="3200" b="1" dirty="0">
              <a:solidFill>
                <a:schemeClr val="bg1"/>
              </a:solidFill>
            </a:endParaRPr>
          </a:p>
        </p:txBody>
      </p:sp>
      <p:sp>
        <p:nvSpPr>
          <p:cNvPr id="9" name="TextBox 8"/>
          <p:cNvSpPr txBox="1"/>
          <p:nvPr/>
        </p:nvSpPr>
        <p:spPr>
          <a:xfrm>
            <a:off x="5111316" y="1502143"/>
            <a:ext cx="601447" cy="584775"/>
          </a:xfrm>
          <a:prstGeom prst="rect">
            <a:avLst/>
          </a:prstGeom>
          <a:noFill/>
        </p:spPr>
        <p:txBody>
          <a:bodyPr wrap="none" rtlCol="0">
            <a:spAutoFit/>
          </a:bodyPr>
          <a:lstStyle/>
          <a:p>
            <a:r>
              <a:rPr lang="en-US" altLang="zh-CN" sz="3200" b="1" dirty="0">
                <a:solidFill>
                  <a:schemeClr val="bg1"/>
                </a:solidFill>
              </a:rPr>
              <a:t>03</a:t>
            </a:r>
            <a:endParaRPr lang="zh-CN" altLang="en-US" sz="3200" b="1" dirty="0">
              <a:solidFill>
                <a:schemeClr val="bg1"/>
              </a:solidFill>
            </a:endParaRPr>
          </a:p>
        </p:txBody>
      </p:sp>
      <p:sp>
        <p:nvSpPr>
          <p:cNvPr id="10" name="TextBox 9"/>
          <p:cNvSpPr txBox="1"/>
          <p:nvPr/>
        </p:nvSpPr>
        <p:spPr>
          <a:xfrm>
            <a:off x="6925841" y="1502143"/>
            <a:ext cx="601447" cy="584775"/>
          </a:xfrm>
          <a:prstGeom prst="rect">
            <a:avLst/>
          </a:prstGeom>
          <a:noFill/>
        </p:spPr>
        <p:txBody>
          <a:bodyPr wrap="none" rtlCol="0">
            <a:spAutoFit/>
          </a:bodyPr>
          <a:lstStyle/>
          <a:p>
            <a:r>
              <a:rPr lang="en-US" altLang="zh-CN" sz="3200" b="1" dirty="0">
                <a:solidFill>
                  <a:schemeClr val="bg1"/>
                </a:solidFill>
              </a:rPr>
              <a:t>04</a:t>
            </a:r>
            <a:endParaRPr lang="zh-CN" altLang="en-US" sz="3200" b="1" dirty="0">
              <a:solidFill>
                <a:schemeClr val="bg1"/>
              </a:solidFill>
            </a:endParaRPr>
          </a:p>
        </p:txBody>
      </p:sp>
      <p:cxnSp>
        <p:nvCxnSpPr>
          <p:cNvPr id="11" name="直接连接符 10"/>
          <p:cNvCxnSpPr/>
          <p:nvPr/>
        </p:nvCxnSpPr>
        <p:spPr>
          <a:xfrm>
            <a:off x="1224476" y="2086918"/>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992856" y="2086918"/>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744120" y="2086918"/>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504216" y="2086918"/>
            <a:ext cx="143458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75141" y="2204754"/>
            <a:ext cx="1747075" cy="389466"/>
          </a:xfrm>
          <a:prstGeom prst="rect">
            <a:avLst/>
          </a:prstGeom>
          <a:noFill/>
        </p:spPr>
        <p:txBody>
          <a:bodyPr wrap="square" rtlCol="0">
            <a:spAutoFit/>
          </a:bodyPr>
          <a:lstStyle/>
          <a:p>
            <a:pPr algn="just">
              <a:lnSpc>
                <a:spcPct val="125000"/>
              </a:lnSpc>
            </a:pPr>
            <a:r>
              <a:rPr lang="zh-CN" altLang="en-US" sz="1700" b="1" dirty="0">
                <a:solidFill>
                  <a:schemeClr val="bg1"/>
                </a:solidFill>
                <a:latin typeface="微软雅黑" pitchFamily="34" charset="-122"/>
                <a:ea typeface="微软雅黑" pitchFamily="34" charset="-122"/>
              </a:rPr>
              <a:t>点此输入标题</a:t>
            </a:r>
          </a:p>
        </p:txBody>
      </p:sp>
      <p:sp>
        <p:nvSpPr>
          <p:cNvPr id="16" name="TextBox 15"/>
          <p:cNvSpPr txBox="1"/>
          <p:nvPr/>
        </p:nvSpPr>
        <p:spPr>
          <a:xfrm>
            <a:off x="1097030" y="2550676"/>
            <a:ext cx="1747075" cy="337015"/>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itchFamily="34" charset="-122"/>
                <a:ea typeface="微软雅黑" pitchFamily="34" charset="-122"/>
              </a:rPr>
              <a:t>点此输入文字</a:t>
            </a:r>
          </a:p>
        </p:txBody>
      </p:sp>
      <p:sp>
        <p:nvSpPr>
          <p:cNvPr id="17" name="TextBox 16"/>
          <p:cNvSpPr txBox="1"/>
          <p:nvPr/>
        </p:nvSpPr>
        <p:spPr>
          <a:xfrm>
            <a:off x="2847656" y="2204754"/>
            <a:ext cx="1747075" cy="389466"/>
          </a:xfrm>
          <a:prstGeom prst="rect">
            <a:avLst/>
          </a:prstGeom>
          <a:noFill/>
        </p:spPr>
        <p:txBody>
          <a:bodyPr wrap="square" rtlCol="0">
            <a:spAutoFit/>
          </a:bodyPr>
          <a:lstStyle/>
          <a:p>
            <a:pPr algn="just">
              <a:lnSpc>
                <a:spcPct val="125000"/>
              </a:lnSpc>
            </a:pPr>
            <a:r>
              <a:rPr lang="zh-CN" altLang="en-US" sz="1700" b="1" dirty="0">
                <a:solidFill>
                  <a:schemeClr val="bg1"/>
                </a:solidFill>
                <a:latin typeface="微软雅黑" pitchFamily="34" charset="-122"/>
                <a:ea typeface="微软雅黑" pitchFamily="34" charset="-122"/>
              </a:rPr>
              <a:t>点此输入标题</a:t>
            </a:r>
          </a:p>
        </p:txBody>
      </p:sp>
      <p:sp>
        <p:nvSpPr>
          <p:cNvPr id="18" name="TextBox 17"/>
          <p:cNvSpPr txBox="1"/>
          <p:nvPr/>
        </p:nvSpPr>
        <p:spPr>
          <a:xfrm>
            <a:off x="2869545" y="2550676"/>
            <a:ext cx="1747075" cy="337015"/>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itchFamily="34" charset="-122"/>
                <a:ea typeface="微软雅黑" pitchFamily="34" charset="-122"/>
              </a:rPr>
              <a:t>点此输入文字</a:t>
            </a:r>
          </a:p>
        </p:txBody>
      </p:sp>
      <p:sp>
        <p:nvSpPr>
          <p:cNvPr id="19" name="TextBox 18"/>
          <p:cNvSpPr txBox="1"/>
          <p:nvPr/>
        </p:nvSpPr>
        <p:spPr>
          <a:xfrm>
            <a:off x="4605617" y="2204754"/>
            <a:ext cx="1747075" cy="389466"/>
          </a:xfrm>
          <a:prstGeom prst="rect">
            <a:avLst/>
          </a:prstGeom>
          <a:noFill/>
        </p:spPr>
        <p:txBody>
          <a:bodyPr wrap="square" rtlCol="0">
            <a:spAutoFit/>
          </a:bodyPr>
          <a:lstStyle/>
          <a:p>
            <a:pPr algn="just">
              <a:lnSpc>
                <a:spcPct val="125000"/>
              </a:lnSpc>
            </a:pPr>
            <a:r>
              <a:rPr lang="zh-CN" altLang="en-US" sz="1700" b="1" dirty="0">
                <a:solidFill>
                  <a:schemeClr val="bg1"/>
                </a:solidFill>
                <a:latin typeface="微软雅黑" pitchFamily="34" charset="-122"/>
                <a:ea typeface="微软雅黑" pitchFamily="34" charset="-122"/>
              </a:rPr>
              <a:t>点此输入标题</a:t>
            </a:r>
          </a:p>
        </p:txBody>
      </p:sp>
      <p:sp>
        <p:nvSpPr>
          <p:cNvPr id="20" name="TextBox 19"/>
          <p:cNvSpPr txBox="1"/>
          <p:nvPr/>
        </p:nvSpPr>
        <p:spPr>
          <a:xfrm>
            <a:off x="4627506" y="2550676"/>
            <a:ext cx="1747075" cy="337015"/>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itchFamily="34" charset="-122"/>
                <a:ea typeface="微软雅黑" pitchFamily="34" charset="-122"/>
              </a:rPr>
              <a:t>点此输入文字</a:t>
            </a:r>
          </a:p>
        </p:txBody>
      </p:sp>
      <p:sp>
        <p:nvSpPr>
          <p:cNvPr id="21" name="TextBox 20"/>
          <p:cNvSpPr txBox="1"/>
          <p:nvPr/>
        </p:nvSpPr>
        <p:spPr>
          <a:xfrm>
            <a:off x="6407239" y="2233001"/>
            <a:ext cx="1747075" cy="389466"/>
          </a:xfrm>
          <a:prstGeom prst="rect">
            <a:avLst/>
          </a:prstGeom>
          <a:noFill/>
        </p:spPr>
        <p:txBody>
          <a:bodyPr wrap="square" rtlCol="0">
            <a:spAutoFit/>
          </a:bodyPr>
          <a:lstStyle/>
          <a:p>
            <a:pPr algn="just">
              <a:lnSpc>
                <a:spcPct val="125000"/>
              </a:lnSpc>
            </a:pPr>
            <a:r>
              <a:rPr lang="zh-CN" altLang="en-US" sz="1700" b="1" dirty="0">
                <a:solidFill>
                  <a:schemeClr val="bg1"/>
                </a:solidFill>
                <a:latin typeface="微软雅黑" pitchFamily="34" charset="-122"/>
                <a:ea typeface="微软雅黑" pitchFamily="34" charset="-122"/>
              </a:rPr>
              <a:t>点此输入标题</a:t>
            </a:r>
          </a:p>
        </p:txBody>
      </p:sp>
      <p:sp>
        <p:nvSpPr>
          <p:cNvPr id="22" name="TextBox 21"/>
          <p:cNvSpPr txBox="1"/>
          <p:nvPr/>
        </p:nvSpPr>
        <p:spPr>
          <a:xfrm>
            <a:off x="6429128" y="2578923"/>
            <a:ext cx="1747075" cy="337015"/>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itchFamily="34" charset="-122"/>
                <a:ea typeface="微软雅黑" pitchFamily="34" charset="-122"/>
              </a:rPr>
              <a:t>点此输入文字</a:t>
            </a:r>
          </a:p>
        </p:txBody>
      </p:sp>
      <p:sp>
        <p:nvSpPr>
          <p:cNvPr id="23" name="等腰三角形 22"/>
          <p:cNvSpPr/>
          <p:nvPr/>
        </p:nvSpPr>
        <p:spPr>
          <a:xfrm rot="5400000">
            <a:off x="1348288" y="3847597"/>
            <a:ext cx="288032" cy="248304"/>
          </a:xfrm>
          <a:prstGeom prst="triangl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650648" y="3755725"/>
            <a:ext cx="6521752" cy="378630"/>
          </a:xfrm>
          <a:prstGeom prst="rect">
            <a:avLst/>
          </a:prstGeom>
          <a:noFill/>
        </p:spPr>
        <p:txBody>
          <a:bodyPr wrap="square" rtlCol="0">
            <a:spAutoFit/>
          </a:bodyPr>
          <a:lstStyle/>
          <a:p>
            <a:pPr>
              <a:lnSpc>
                <a:spcPct val="150000"/>
              </a:lnSpc>
            </a:pPr>
            <a:r>
              <a:rPr lang="zh-CN" altLang="en-US" sz="1400" dirty="0">
                <a:solidFill>
                  <a:schemeClr val="bg1"/>
                </a:solidFill>
              </a:rPr>
              <a:t>这里输入简单的文字概述里输入简单文字概述输入简单的文字概述里输入输入里</a:t>
            </a:r>
            <a:endParaRPr lang="en-US" altLang="zh-CN" sz="1400" dirty="0">
              <a:solidFill>
                <a:schemeClr val="bg1"/>
              </a:solidFill>
            </a:endParaRPr>
          </a:p>
        </p:txBody>
      </p:sp>
    </p:spTree>
    <p:extLst>
      <p:ext uri="{BB962C8B-B14F-4D97-AF65-F5344CB8AC3E}">
        <p14:creationId xmlns:p14="http://schemas.microsoft.com/office/powerpoint/2010/main" val="382392178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p:cTn id="15" dur="250" fill="hold"/>
                                        <p:tgtEl>
                                          <p:spTgt spid="5"/>
                                        </p:tgtEl>
                                        <p:attrNameLst>
                                          <p:attrName>ppt_w</p:attrName>
                                        </p:attrNameLst>
                                      </p:cBhvr>
                                      <p:tavLst>
                                        <p:tav tm="0">
                                          <p:val>
                                            <p:strVal val="4*#ppt_w"/>
                                          </p:val>
                                        </p:tav>
                                        <p:tav tm="100000">
                                          <p:val>
                                            <p:strVal val="#ppt_w"/>
                                          </p:val>
                                        </p:tav>
                                      </p:tavLst>
                                    </p:anim>
                                    <p:anim calcmode="lin" valueType="num">
                                      <p:cBhvr>
                                        <p:cTn id="16" dur="250" fill="hold"/>
                                        <p:tgtEl>
                                          <p:spTgt spid="5"/>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250" fill="hold"/>
                                        <p:tgtEl>
                                          <p:spTgt spid="6"/>
                                        </p:tgtEl>
                                        <p:attrNameLst>
                                          <p:attrName>ppt_w</p:attrName>
                                        </p:attrNameLst>
                                      </p:cBhvr>
                                      <p:tavLst>
                                        <p:tav tm="0">
                                          <p:val>
                                            <p:strVal val="4*#ppt_w"/>
                                          </p:val>
                                        </p:tav>
                                        <p:tav tm="100000">
                                          <p:val>
                                            <p:strVal val="#ppt_w"/>
                                          </p:val>
                                        </p:tav>
                                      </p:tavLst>
                                    </p:anim>
                                    <p:anim calcmode="lin" valueType="num">
                                      <p:cBhvr>
                                        <p:cTn id="20" dur="250" fill="hold"/>
                                        <p:tgtEl>
                                          <p:spTgt spid="6"/>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4"/>
                                        </p:tgtEl>
                                        <p:attrNameLst>
                                          <p:attrName>style.visibility</p:attrName>
                                        </p:attrNameLst>
                                      </p:cBhvr>
                                      <p:to>
                                        <p:strVal val="visible"/>
                                      </p:to>
                                    </p:set>
                                    <p:anim calcmode="lin" valueType="num">
                                      <p:cBhvr>
                                        <p:cTn id="23" dur="250" fill="hold"/>
                                        <p:tgtEl>
                                          <p:spTgt spid="4"/>
                                        </p:tgtEl>
                                        <p:attrNameLst>
                                          <p:attrName>ppt_w</p:attrName>
                                        </p:attrNameLst>
                                      </p:cBhvr>
                                      <p:tavLst>
                                        <p:tav tm="0">
                                          <p:val>
                                            <p:strVal val="4*#ppt_w"/>
                                          </p:val>
                                        </p:tav>
                                        <p:tav tm="100000">
                                          <p:val>
                                            <p:strVal val="#ppt_w"/>
                                          </p:val>
                                        </p:tav>
                                      </p:tavLst>
                                    </p:anim>
                                    <p:anim calcmode="lin" valueType="num">
                                      <p:cBhvr>
                                        <p:cTn id="24" dur="250" fill="hold"/>
                                        <p:tgtEl>
                                          <p:spTgt spid="4"/>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22" presetClass="entr" presetSubtype="8" fill="hold" nodeType="withEffect">
                                  <p:stCondLst>
                                    <p:cond delay="25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par>
                                <p:cTn id="41" presetID="22" presetClass="entr" presetSubtype="8" fill="hold" nodeType="withEffect">
                                  <p:stCondLst>
                                    <p:cond delay="25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par>
                                <p:cTn id="44" presetID="22" presetClass="entr" presetSubtype="8" fill="hold" nodeType="withEffect">
                                  <p:stCondLst>
                                    <p:cond delay="25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par>
                                <p:cTn id="47" presetID="22" presetClass="entr" presetSubtype="8" fill="hold" nodeType="withEffect">
                                  <p:stCondLst>
                                    <p:cond delay="25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22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6"/>
                                        </p:tgtEl>
                                        <p:attrNameLst>
                                          <p:attrName>ppt_y</p:attrName>
                                        </p:attrNameLst>
                                      </p:cBhvr>
                                      <p:tavLst>
                                        <p:tav tm="0">
                                          <p:val>
                                            <p:strVal val="#ppt_y"/>
                                          </p:val>
                                        </p:tav>
                                        <p:tav tm="100000">
                                          <p:val>
                                            <p:strVal val="#ppt_y"/>
                                          </p:val>
                                        </p:tav>
                                      </p:tavLst>
                                    </p:anim>
                                    <p:anim calcmode="lin" valueType="num">
                                      <p:cBhvr>
                                        <p:cTn id="5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6"/>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5"/>
                                        </p:tgtEl>
                                        <p:attrNameLst>
                                          <p:attrName>ppt_y</p:attrName>
                                        </p:attrNameLst>
                                      </p:cBhvr>
                                      <p:tavLst>
                                        <p:tav tm="0">
                                          <p:val>
                                            <p:strVal val="#ppt_y"/>
                                          </p:val>
                                        </p:tav>
                                        <p:tav tm="100000">
                                          <p:val>
                                            <p:strVal val="#ppt_y"/>
                                          </p:val>
                                        </p:tav>
                                      </p:tavLst>
                                    </p:anim>
                                    <p:anim calcmode="lin" valueType="num">
                                      <p:cBhvr>
                                        <p:cTn id="6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5"/>
                                        </p:tgtEl>
                                      </p:cBhvr>
                                    </p:animEffect>
                                  </p:childTnLst>
                                </p:cTn>
                              </p:par>
                            </p:childTnLst>
                          </p:cTn>
                        </p:par>
                        <p:par>
                          <p:cTn id="65" fill="hold">
                            <p:stCondLst>
                              <p:cond delay="3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8"/>
                                        </p:tgtEl>
                                        <p:attrNameLst>
                                          <p:attrName>ppt_y</p:attrName>
                                        </p:attrNameLst>
                                      </p:cBhvr>
                                      <p:tavLst>
                                        <p:tav tm="0">
                                          <p:val>
                                            <p:strVal val="#ppt_y"/>
                                          </p:val>
                                        </p:tav>
                                        <p:tav tm="100000">
                                          <p:val>
                                            <p:strVal val="#ppt_y"/>
                                          </p:val>
                                        </p:tav>
                                      </p:tavLst>
                                    </p:anim>
                                    <p:anim calcmode="lin" valueType="num">
                                      <p:cBhvr>
                                        <p:cTn id="7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8"/>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17"/>
                                        </p:tgtEl>
                                        <p:attrNameLst>
                                          <p:attrName>style.visibility</p:attrName>
                                        </p:attrNameLst>
                                      </p:cBhvr>
                                      <p:to>
                                        <p:strVal val="visible"/>
                                      </p:to>
                                    </p:set>
                                    <p:anim calcmode="lin" valueType="num">
                                      <p:cBhvr>
                                        <p:cTn id="7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7"/>
                                        </p:tgtEl>
                                        <p:attrNameLst>
                                          <p:attrName>ppt_y</p:attrName>
                                        </p:attrNameLst>
                                      </p:cBhvr>
                                      <p:tavLst>
                                        <p:tav tm="0">
                                          <p:val>
                                            <p:strVal val="#ppt_y"/>
                                          </p:val>
                                        </p:tav>
                                        <p:tav tm="100000">
                                          <p:val>
                                            <p:strVal val="#ppt_y"/>
                                          </p:val>
                                        </p:tav>
                                      </p:tavLst>
                                    </p:anim>
                                    <p:anim calcmode="lin" valueType="num">
                                      <p:cBhvr>
                                        <p:cTn id="7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7"/>
                                        </p:tgtEl>
                                      </p:cBhvr>
                                    </p:animEffect>
                                  </p:childTnLst>
                                </p:cTn>
                              </p:par>
                            </p:childTnLst>
                          </p:cTn>
                        </p:par>
                        <p:par>
                          <p:cTn id="80" fill="hold">
                            <p:stCondLst>
                              <p:cond delay="375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0"/>
                                        </p:tgtEl>
                                        <p:attrNameLst>
                                          <p:attrName>ppt_y</p:attrName>
                                        </p:attrNameLst>
                                      </p:cBhvr>
                                      <p:tavLst>
                                        <p:tav tm="0">
                                          <p:val>
                                            <p:strVal val="#ppt_y"/>
                                          </p:val>
                                        </p:tav>
                                        <p:tav tm="100000">
                                          <p:val>
                                            <p:strVal val="#ppt_y"/>
                                          </p:val>
                                        </p:tav>
                                      </p:tavLst>
                                    </p:anim>
                                    <p:anim calcmode="lin" valueType="num">
                                      <p:cBhvr>
                                        <p:cTn id="8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20"/>
                                        </p:tgtEl>
                                      </p:cBhvr>
                                    </p:animEffect>
                                  </p:childTnLst>
                                </p:cTn>
                              </p:par>
                              <p:par>
                                <p:cTn id="88" presetID="41" presetClass="entr" presetSubtype="0" fill="hold" grpId="0" nodeType="withEffect">
                                  <p:stCondLst>
                                    <p:cond delay="0"/>
                                  </p:stCondLst>
                                  <p:iterate type="lt">
                                    <p:tmPct val="10000"/>
                                  </p:iterate>
                                  <p:childTnLst>
                                    <p:set>
                                      <p:cBhvr>
                                        <p:cTn id="89" dur="1" fill="hold">
                                          <p:stCondLst>
                                            <p:cond delay="0"/>
                                          </p:stCondLst>
                                        </p:cTn>
                                        <p:tgtEl>
                                          <p:spTgt spid="19"/>
                                        </p:tgtEl>
                                        <p:attrNameLst>
                                          <p:attrName>style.visibility</p:attrName>
                                        </p:attrNameLst>
                                      </p:cBhvr>
                                      <p:to>
                                        <p:strVal val="visible"/>
                                      </p:to>
                                    </p:set>
                                    <p:anim calcmode="lin" valueType="num">
                                      <p:cBhvr>
                                        <p:cTn id="9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19"/>
                                        </p:tgtEl>
                                        <p:attrNameLst>
                                          <p:attrName>ppt_y</p:attrName>
                                        </p:attrNameLst>
                                      </p:cBhvr>
                                      <p:tavLst>
                                        <p:tav tm="0">
                                          <p:val>
                                            <p:strVal val="#ppt_y"/>
                                          </p:val>
                                        </p:tav>
                                        <p:tav tm="100000">
                                          <p:val>
                                            <p:strVal val="#ppt_y"/>
                                          </p:val>
                                        </p:tav>
                                      </p:tavLst>
                                    </p:anim>
                                    <p:anim calcmode="lin" valueType="num">
                                      <p:cBhvr>
                                        <p:cTn id="9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19"/>
                                        </p:tgtEl>
                                      </p:cBhvr>
                                    </p:animEffect>
                                  </p:childTnLst>
                                </p:cTn>
                              </p:par>
                            </p:childTnLst>
                          </p:cTn>
                        </p:par>
                        <p:par>
                          <p:cTn id="95" fill="hold">
                            <p:stCondLst>
                              <p:cond delay="450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22"/>
                                        </p:tgtEl>
                                        <p:attrNameLst>
                                          <p:attrName>style.visibility</p:attrName>
                                        </p:attrNameLst>
                                      </p:cBhvr>
                                      <p:to>
                                        <p:strVal val="visible"/>
                                      </p:to>
                                    </p:set>
                                    <p:anim calcmode="lin" valueType="num">
                                      <p:cBhvr>
                                        <p:cTn id="9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22"/>
                                        </p:tgtEl>
                                        <p:attrNameLst>
                                          <p:attrName>ppt_y</p:attrName>
                                        </p:attrNameLst>
                                      </p:cBhvr>
                                      <p:tavLst>
                                        <p:tav tm="0">
                                          <p:val>
                                            <p:strVal val="#ppt_y"/>
                                          </p:val>
                                        </p:tav>
                                        <p:tav tm="100000">
                                          <p:val>
                                            <p:strVal val="#ppt_y"/>
                                          </p:val>
                                        </p:tav>
                                      </p:tavLst>
                                    </p:anim>
                                    <p:anim calcmode="lin" valueType="num">
                                      <p:cBhvr>
                                        <p:cTn id="10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22"/>
                                        </p:tgtEl>
                                      </p:cBhvr>
                                    </p:animEffect>
                                  </p:childTnLst>
                                </p:cTn>
                              </p:par>
                              <p:par>
                                <p:cTn id="103" presetID="41" presetClass="entr" presetSubtype="0" fill="hold" grpId="0" nodeType="withEffect">
                                  <p:stCondLst>
                                    <p:cond delay="0"/>
                                  </p:stCondLst>
                                  <p:iterate type="lt">
                                    <p:tmPct val="10000"/>
                                  </p:iterate>
                                  <p:childTnLst>
                                    <p:set>
                                      <p:cBhvr>
                                        <p:cTn id="104" dur="1" fill="hold">
                                          <p:stCondLst>
                                            <p:cond delay="0"/>
                                          </p:stCondLst>
                                        </p:cTn>
                                        <p:tgtEl>
                                          <p:spTgt spid="21"/>
                                        </p:tgtEl>
                                        <p:attrNameLst>
                                          <p:attrName>style.visibility</p:attrName>
                                        </p:attrNameLst>
                                      </p:cBhvr>
                                      <p:to>
                                        <p:strVal val="visible"/>
                                      </p:to>
                                    </p:set>
                                    <p:anim calcmode="lin" valueType="num">
                                      <p:cBhvr>
                                        <p:cTn id="10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21"/>
                                        </p:tgtEl>
                                        <p:attrNameLst>
                                          <p:attrName>ppt_y</p:attrName>
                                        </p:attrNameLst>
                                      </p:cBhvr>
                                      <p:tavLst>
                                        <p:tav tm="0">
                                          <p:val>
                                            <p:strVal val="#ppt_y"/>
                                          </p:val>
                                        </p:tav>
                                        <p:tav tm="100000">
                                          <p:val>
                                            <p:strVal val="#ppt_y"/>
                                          </p:val>
                                        </p:tav>
                                      </p:tavLst>
                                    </p:anim>
                                    <p:anim calcmode="lin" valueType="num">
                                      <p:cBhvr>
                                        <p:cTn id="10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21"/>
                                        </p:tgtEl>
                                      </p:cBhvr>
                                    </p:animEffect>
                                  </p:childTnLst>
                                </p:cTn>
                              </p:par>
                            </p:childTnLst>
                          </p:cTn>
                        </p:par>
                        <p:par>
                          <p:cTn id="110" fill="hold">
                            <p:stCondLst>
                              <p:cond delay="5250"/>
                            </p:stCondLst>
                            <p:childTnLst>
                              <p:par>
                                <p:cTn id="111" presetID="2" presetClass="entr" presetSubtype="8" fill="hold" grpId="0" nodeType="afterEffect">
                                  <p:stCondLst>
                                    <p:cond delay="0"/>
                                  </p:stCondLst>
                                  <p:childTnLst>
                                    <p:set>
                                      <p:cBhvr>
                                        <p:cTn id="112" dur="1" fill="hold">
                                          <p:stCondLst>
                                            <p:cond delay="0"/>
                                          </p:stCondLst>
                                        </p:cTn>
                                        <p:tgtEl>
                                          <p:spTgt spid="23"/>
                                        </p:tgtEl>
                                        <p:attrNameLst>
                                          <p:attrName>style.visibility</p:attrName>
                                        </p:attrNameLst>
                                      </p:cBhvr>
                                      <p:to>
                                        <p:strVal val="visible"/>
                                      </p:to>
                                    </p:set>
                                    <p:anim calcmode="lin" valueType="num">
                                      <p:cBhvr additive="base">
                                        <p:cTn id="113" dur="500" fill="hold"/>
                                        <p:tgtEl>
                                          <p:spTgt spid="23"/>
                                        </p:tgtEl>
                                        <p:attrNameLst>
                                          <p:attrName>ppt_x</p:attrName>
                                        </p:attrNameLst>
                                      </p:cBhvr>
                                      <p:tavLst>
                                        <p:tav tm="0">
                                          <p:val>
                                            <p:strVal val="0-#ppt_w/2"/>
                                          </p:val>
                                        </p:tav>
                                        <p:tav tm="100000">
                                          <p:val>
                                            <p:strVal val="#ppt_x"/>
                                          </p:val>
                                        </p:tav>
                                      </p:tavLst>
                                    </p:anim>
                                    <p:anim calcmode="lin" valueType="num">
                                      <p:cBhvr additive="base">
                                        <p:cTn id="114" dur="500" fill="hold"/>
                                        <p:tgtEl>
                                          <p:spTgt spid="23"/>
                                        </p:tgtEl>
                                        <p:attrNameLst>
                                          <p:attrName>ppt_y</p:attrName>
                                        </p:attrNameLst>
                                      </p:cBhvr>
                                      <p:tavLst>
                                        <p:tav tm="0">
                                          <p:val>
                                            <p:strVal val="#ppt_y"/>
                                          </p:val>
                                        </p:tav>
                                        <p:tav tm="100000">
                                          <p:val>
                                            <p:strVal val="#ppt_y"/>
                                          </p:val>
                                        </p:tav>
                                      </p:tavLst>
                                    </p:anim>
                                  </p:childTnLst>
                                </p:cTn>
                              </p:par>
                            </p:childTnLst>
                          </p:cTn>
                        </p:par>
                        <p:par>
                          <p:cTn id="115" fill="hold">
                            <p:stCondLst>
                              <p:cond delay="5750"/>
                            </p:stCondLst>
                            <p:childTnLst>
                              <p:par>
                                <p:cTn id="116" presetID="22" presetClass="entr" presetSubtype="1" fill="hold" grpId="0" nodeType="after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wipe(up)">
                                      <p:cBhvr>
                                        <p:cTn id="11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5" grpId="0"/>
      <p:bldP spid="16" grpId="0"/>
      <p:bldP spid="17" grpId="0"/>
      <p:bldP spid="18" grpId="0"/>
      <p:bldP spid="19" grpId="0"/>
      <p:bldP spid="20" grpId="0"/>
      <p:bldP spid="21" grpId="0"/>
      <p:bldP spid="22" grpId="0"/>
      <p:bldP spid="23" grpId="0"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菱形 2"/>
          <p:cNvSpPr/>
          <p:nvPr/>
        </p:nvSpPr>
        <p:spPr>
          <a:xfrm>
            <a:off x="3476739" y="3051854"/>
            <a:ext cx="2294540" cy="740714"/>
          </a:xfrm>
          <a:prstGeom prst="diamond">
            <a:avLst/>
          </a:prstGeom>
          <a:pattFill prst="dkUpDiag">
            <a:fgClr>
              <a:srgbClr val="0092C3"/>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4" name="菱形 3"/>
          <p:cNvSpPr/>
          <p:nvPr/>
        </p:nvSpPr>
        <p:spPr>
          <a:xfrm>
            <a:off x="3456499" y="2655377"/>
            <a:ext cx="2295653" cy="740713"/>
          </a:xfrm>
          <a:prstGeom prst="diamond">
            <a:avLst/>
          </a:prstGeom>
          <a:pattFill prst="dkUpDiag">
            <a:fgClr>
              <a:srgbClr val="FF66CC"/>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5" name="菱形 4"/>
          <p:cNvSpPr/>
          <p:nvPr/>
        </p:nvSpPr>
        <p:spPr>
          <a:xfrm>
            <a:off x="3456499" y="2258898"/>
            <a:ext cx="2295654" cy="741827"/>
          </a:xfrm>
          <a:prstGeom prst="diamond">
            <a:avLst/>
          </a:prstGeom>
          <a:pattFill prst="dkUpDiag">
            <a:fgClr>
              <a:srgbClr val="FFCC00"/>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6" name="菱形 5"/>
          <p:cNvSpPr/>
          <p:nvPr/>
        </p:nvSpPr>
        <p:spPr>
          <a:xfrm>
            <a:off x="3408874" y="1863610"/>
            <a:ext cx="2294540" cy="740714"/>
          </a:xfrm>
          <a:prstGeom prst="diamond">
            <a:avLst/>
          </a:prstGeom>
          <a:pattFill prst="dkUpDiag">
            <a:fgClr>
              <a:srgbClr val="C00000"/>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grpSp>
        <p:nvGrpSpPr>
          <p:cNvPr id="7" name="组合 6"/>
          <p:cNvGrpSpPr>
            <a:grpSpLocks/>
          </p:cNvGrpSpPr>
          <p:nvPr/>
        </p:nvGrpSpPr>
        <p:grpSpPr bwMode="auto">
          <a:xfrm flipH="1" flipV="1">
            <a:off x="3081086" y="2340944"/>
            <a:ext cx="415125" cy="270667"/>
            <a:chOff x="3271234" y="2343955"/>
            <a:chExt cx="965915" cy="386367"/>
          </a:xfrm>
        </p:grpSpPr>
        <p:cxnSp>
          <p:nvCxnSpPr>
            <p:cNvPr id="8" name="直接连接符 7"/>
            <p:cNvCxnSpPr/>
            <p:nvPr/>
          </p:nvCxnSpPr>
          <p:spPr>
            <a:xfrm flipH="1">
              <a:off x="3760154" y="2730322"/>
              <a:ext cx="4769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773783"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271234" y="2343955"/>
              <a:ext cx="488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a:grpSpLocks/>
          </p:cNvGrpSpPr>
          <p:nvPr/>
        </p:nvGrpSpPr>
        <p:grpSpPr bwMode="auto">
          <a:xfrm flipH="1">
            <a:off x="3119186" y="3422032"/>
            <a:ext cx="415857" cy="289602"/>
            <a:chOff x="3271234" y="2343955"/>
            <a:chExt cx="965915" cy="386367"/>
          </a:xfrm>
        </p:grpSpPr>
        <p:cxnSp>
          <p:nvCxnSpPr>
            <p:cNvPr id="12" name="直接连接符 11"/>
            <p:cNvCxnSpPr/>
            <p:nvPr/>
          </p:nvCxnSpPr>
          <p:spPr>
            <a:xfrm flipH="1">
              <a:off x="3760994" y="2730322"/>
              <a:ext cx="4761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772898"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271234" y="2343955"/>
              <a:ext cx="4897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a:grpSpLocks/>
          </p:cNvGrpSpPr>
          <p:nvPr/>
        </p:nvGrpSpPr>
        <p:grpSpPr bwMode="auto">
          <a:xfrm flipV="1">
            <a:off x="5604448" y="1955153"/>
            <a:ext cx="415125" cy="270667"/>
            <a:chOff x="3271234" y="2343955"/>
            <a:chExt cx="965915" cy="386367"/>
          </a:xfrm>
        </p:grpSpPr>
        <p:cxnSp>
          <p:nvCxnSpPr>
            <p:cNvPr id="16" name="直接连接符 15"/>
            <p:cNvCxnSpPr/>
            <p:nvPr/>
          </p:nvCxnSpPr>
          <p:spPr>
            <a:xfrm flipH="1">
              <a:off x="3760154" y="2730322"/>
              <a:ext cx="4769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773783"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271234" y="2343955"/>
              <a:ext cx="488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a:grpSpLocks/>
          </p:cNvGrpSpPr>
          <p:nvPr/>
        </p:nvGrpSpPr>
        <p:grpSpPr bwMode="auto">
          <a:xfrm>
            <a:off x="5628529" y="3036241"/>
            <a:ext cx="415857" cy="289602"/>
            <a:chOff x="3271234" y="2343955"/>
            <a:chExt cx="965915" cy="386367"/>
          </a:xfrm>
        </p:grpSpPr>
        <p:cxnSp>
          <p:nvCxnSpPr>
            <p:cNvPr id="20" name="直接连接符 19"/>
            <p:cNvCxnSpPr/>
            <p:nvPr/>
          </p:nvCxnSpPr>
          <p:spPr>
            <a:xfrm flipH="1">
              <a:off x="3760994" y="2730322"/>
              <a:ext cx="4761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772898"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3271234" y="2343955"/>
              <a:ext cx="4897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6044386" y="1491630"/>
            <a:ext cx="2311030" cy="1043493"/>
            <a:chOff x="6044386" y="1491630"/>
            <a:chExt cx="2311030" cy="1043493"/>
          </a:xfrm>
        </p:grpSpPr>
        <p:sp>
          <p:nvSpPr>
            <p:cNvPr id="23" name="圆角矩形 22"/>
            <p:cNvSpPr/>
            <p:nvPr/>
          </p:nvSpPr>
          <p:spPr bwMode="auto">
            <a:xfrm>
              <a:off x="6044386" y="1491630"/>
              <a:ext cx="2311030" cy="1043493"/>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24" name="TextBox 35"/>
            <p:cNvSpPr txBox="1"/>
            <p:nvPr/>
          </p:nvSpPr>
          <p:spPr bwMode="auto">
            <a:xfrm>
              <a:off x="6093126" y="1714530"/>
              <a:ext cx="2177675" cy="761748"/>
            </a:xfrm>
            <a:prstGeom prst="rect">
              <a:avLst/>
            </a:prstGeom>
            <a:noFill/>
          </p:spPr>
          <p:txBody>
            <a:bodyPr wrap="square" lIns="68580" tIns="34290" rIns="68580" bIns="34290">
              <a:spAutoFit/>
            </a:bodyPr>
            <a:lstStyle/>
            <a:p>
              <a:pPr algn="just">
                <a:defRPr/>
              </a:pPr>
              <a:r>
                <a:rPr lang="zh-CN" altLang="en-US" sz="900" dirty="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sp>
          <p:nvSpPr>
            <p:cNvPr id="25" name="文本框 28"/>
            <p:cNvSpPr txBox="1">
              <a:spLocks noChangeArrowheads="1"/>
            </p:cNvSpPr>
            <p:nvPr/>
          </p:nvSpPr>
          <p:spPr bwMode="auto">
            <a:xfrm>
              <a:off x="6093125" y="1504730"/>
              <a:ext cx="983170"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rgbClr val="C00000"/>
                  </a:solidFill>
                  <a:latin typeface="微软雅黑" pitchFamily="34" charset="-122"/>
                  <a:ea typeface="微软雅黑" pitchFamily="34" charset="-122"/>
                </a:rPr>
                <a:t>标题</a:t>
              </a:r>
            </a:p>
          </p:txBody>
        </p:sp>
      </p:grpSp>
      <p:grpSp>
        <p:nvGrpSpPr>
          <p:cNvPr id="38" name="组合 37"/>
          <p:cNvGrpSpPr/>
          <p:nvPr/>
        </p:nvGrpSpPr>
        <p:grpSpPr>
          <a:xfrm>
            <a:off x="6044386" y="2749075"/>
            <a:ext cx="2311030" cy="1043493"/>
            <a:chOff x="6044386" y="2749075"/>
            <a:chExt cx="2311030" cy="1043493"/>
          </a:xfrm>
        </p:grpSpPr>
        <p:sp>
          <p:nvSpPr>
            <p:cNvPr id="26" name="圆角矩形 25"/>
            <p:cNvSpPr/>
            <p:nvPr/>
          </p:nvSpPr>
          <p:spPr bwMode="auto">
            <a:xfrm>
              <a:off x="6044386" y="2749075"/>
              <a:ext cx="2311030" cy="1043493"/>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27" name="TextBox 35"/>
            <p:cNvSpPr txBox="1"/>
            <p:nvPr/>
          </p:nvSpPr>
          <p:spPr bwMode="auto">
            <a:xfrm>
              <a:off x="6093126" y="2971975"/>
              <a:ext cx="2177675" cy="761747"/>
            </a:xfrm>
            <a:prstGeom prst="rect">
              <a:avLst/>
            </a:prstGeom>
            <a:noFill/>
          </p:spPr>
          <p:txBody>
            <a:bodyPr wrap="square" lIns="68580" tIns="34290" rIns="68580" bIns="34290">
              <a:spAutoFit/>
            </a:bodyPr>
            <a:lstStyle/>
            <a:p>
              <a:pPr algn="just">
                <a:defRPr/>
              </a:pPr>
              <a:r>
                <a:rPr lang="zh-CN" altLang="en-US" sz="900" dirty="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900" dirty="0">
                <a:solidFill>
                  <a:schemeClr val="bg1"/>
                </a:solidFill>
                <a:latin typeface="微软雅黑" pitchFamily="34" charset="-122"/>
                <a:ea typeface="微软雅黑" pitchFamily="34" charset="-122"/>
              </a:endParaRPr>
            </a:p>
          </p:txBody>
        </p:sp>
        <p:sp>
          <p:nvSpPr>
            <p:cNvPr id="28" name="文本框 28"/>
            <p:cNvSpPr txBox="1">
              <a:spLocks noChangeArrowheads="1"/>
            </p:cNvSpPr>
            <p:nvPr/>
          </p:nvSpPr>
          <p:spPr bwMode="auto">
            <a:xfrm>
              <a:off x="6093125" y="2762175"/>
              <a:ext cx="983170"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rgbClr val="FF66CC"/>
                  </a:solidFill>
                  <a:latin typeface="微软雅黑" pitchFamily="34" charset="-122"/>
                  <a:ea typeface="微软雅黑" pitchFamily="34" charset="-122"/>
                </a:rPr>
                <a:t>标题</a:t>
              </a:r>
            </a:p>
          </p:txBody>
        </p:sp>
      </p:grpSp>
      <p:grpSp>
        <p:nvGrpSpPr>
          <p:cNvPr id="36" name="组合 35"/>
          <p:cNvGrpSpPr/>
          <p:nvPr/>
        </p:nvGrpSpPr>
        <p:grpSpPr>
          <a:xfrm>
            <a:off x="784706" y="3189888"/>
            <a:ext cx="2311030" cy="1043493"/>
            <a:chOff x="784706" y="3189888"/>
            <a:chExt cx="2311030" cy="1043493"/>
          </a:xfrm>
        </p:grpSpPr>
        <p:sp>
          <p:nvSpPr>
            <p:cNvPr id="29" name="圆角矩形 28"/>
            <p:cNvSpPr/>
            <p:nvPr/>
          </p:nvSpPr>
          <p:spPr bwMode="auto">
            <a:xfrm>
              <a:off x="784706" y="3189888"/>
              <a:ext cx="2311030" cy="1043493"/>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30" name="TextBox 35"/>
            <p:cNvSpPr txBox="1"/>
            <p:nvPr/>
          </p:nvSpPr>
          <p:spPr bwMode="auto">
            <a:xfrm>
              <a:off x="833446" y="3412788"/>
              <a:ext cx="2177675" cy="761748"/>
            </a:xfrm>
            <a:prstGeom prst="rect">
              <a:avLst/>
            </a:prstGeom>
            <a:noFill/>
          </p:spPr>
          <p:txBody>
            <a:bodyPr wrap="square" lIns="68580" tIns="34290" rIns="68580" bIns="34290">
              <a:spAutoFit/>
            </a:bodyPr>
            <a:lstStyle/>
            <a:p>
              <a:pPr algn="just">
                <a:defRPr/>
              </a:pPr>
              <a:r>
                <a:rPr lang="zh-CN" altLang="en-US" sz="900" dirty="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sp>
          <p:nvSpPr>
            <p:cNvPr id="31" name="文本框 28"/>
            <p:cNvSpPr txBox="1">
              <a:spLocks noChangeArrowheads="1"/>
            </p:cNvSpPr>
            <p:nvPr/>
          </p:nvSpPr>
          <p:spPr bwMode="auto">
            <a:xfrm>
              <a:off x="833445" y="3202988"/>
              <a:ext cx="1088838"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rgbClr val="0092C3"/>
                  </a:solidFill>
                  <a:latin typeface="微软雅黑" pitchFamily="34" charset="-122"/>
                  <a:ea typeface="微软雅黑" pitchFamily="34" charset="-122"/>
                </a:rPr>
                <a:t>标题</a:t>
              </a:r>
            </a:p>
          </p:txBody>
        </p:sp>
      </p:grpSp>
      <p:grpSp>
        <p:nvGrpSpPr>
          <p:cNvPr id="35" name="组合 34"/>
          <p:cNvGrpSpPr/>
          <p:nvPr/>
        </p:nvGrpSpPr>
        <p:grpSpPr>
          <a:xfrm>
            <a:off x="755576" y="1863610"/>
            <a:ext cx="2311030" cy="1043493"/>
            <a:chOff x="755576" y="1863610"/>
            <a:chExt cx="2311030" cy="1043493"/>
          </a:xfrm>
        </p:grpSpPr>
        <p:sp>
          <p:nvSpPr>
            <p:cNvPr id="32" name="圆角矩形 31"/>
            <p:cNvSpPr/>
            <p:nvPr/>
          </p:nvSpPr>
          <p:spPr bwMode="auto">
            <a:xfrm>
              <a:off x="755576" y="1863610"/>
              <a:ext cx="2311030" cy="1043493"/>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33" name="TextBox 32"/>
            <p:cNvSpPr txBox="1"/>
            <p:nvPr/>
          </p:nvSpPr>
          <p:spPr bwMode="auto">
            <a:xfrm>
              <a:off x="804316" y="2086510"/>
              <a:ext cx="2177675" cy="761748"/>
            </a:xfrm>
            <a:prstGeom prst="rect">
              <a:avLst/>
            </a:prstGeom>
            <a:noFill/>
          </p:spPr>
          <p:txBody>
            <a:bodyPr wrap="square" lIns="68580" tIns="34290" rIns="68580" bIns="34290">
              <a:spAutoFit/>
            </a:bodyPr>
            <a:lstStyle/>
            <a:p>
              <a:pPr algn="just">
                <a:defRPr/>
              </a:pPr>
              <a:r>
                <a:rPr lang="zh-CN" altLang="en-US" sz="900" dirty="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sp>
          <p:nvSpPr>
            <p:cNvPr id="34" name="文本框 28"/>
            <p:cNvSpPr txBox="1">
              <a:spLocks noChangeArrowheads="1"/>
            </p:cNvSpPr>
            <p:nvPr/>
          </p:nvSpPr>
          <p:spPr bwMode="auto">
            <a:xfrm>
              <a:off x="804315" y="1876711"/>
              <a:ext cx="1231420"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rgbClr val="FFCC00"/>
                  </a:solidFill>
                  <a:latin typeface="微软雅黑" pitchFamily="34" charset="-122"/>
                  <a:ea typeface="微软雅黑" pitchFamily="34" charset="-122"/>
                </a:rPr>
                <a:t>标题</a:t>
              </a:r>
            </a:p>
          </p:txBody>
        </p:sp>
      </p:grpSp>
    </p:spTree>
    <p:extLst>
      <p:ext uri="{BB962C8B-B14F-4D97-AF65-F5344CB8AC3E}">
        <p14:creationId xmlns:p14="http://schemas.microsoft.com/office/powerpoint/2010/main" val="218325580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2" presetClass="entr" presetSubtype="2"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500"/>
                                        <p:tgtEl>
                                          <p:spTgt spid="11"/>
                                        </p:tgtEl>
                                      </p:cBhvr>
                                    </p:animEffect>
                                  </p:childTnLst>
                                </p:cTn>
                              </p:par>
                              <p:par>
                                <p:cTn id="32" presetID="22" presetClass="entr" presetSubtype="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par>
                                <p:cTn id="35" presetID="22" presetClass="entr" presetSubtype="8"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par>
                                <p:cTn id="38" presetID="22" presetClass="entr" presetSubtype="8"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3000"/>
                            </p:stCondLst>
                            <p:childTnLst>
                              <p:par>
                                <p:cTn id="42" presetID="2" presetClass="entr" presetSubtype="8"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0-#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0-#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1+#ppt_w/2"/>
                                          </p:val>
                                        </p:tav>
                                        <p:tav tm="100000">
                                          <p:val>
                                            <p:strVal val="#ppt_x"/>
                                          </p:val>
                                        </p:tav>
                                      </p:tavLst>
                                    </p:anim>
                                    <p:anim calcmode="lin" valueType="num">
                                      <p:cBhvr additive="base">
                                        <p:cTn id="53" dur="500" fill="hold"/>
                                        <p:tgtEl>
                                          <p:spTgt spid="37"/>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1+#ppt_w/2"/>
                                          </p:val>
                                        </p:tav>
                                        <p:tav tm="100000">
                                          <p:val>
                                            <p:strVal val="#ppt_x"/>
                                          </p:val>
                                        </p:tav>
                                      </p:tavLst>
                                    </p:anim>
                                    <p:anim calcmode="lin" valueType="num">
                                      <p:cBhvr additive="base">
                                        <p:cTn id="57"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grpSp>
        <p:nvGrpSpPr>
          <p:cNvPr id="29" name="组合 28"/>
          <p:cNvGrpSpPr/>
          <p:nvPr/>
        </p:nvGrpSpPr>
        <p:grpSpPr>
          <a:xfrm>
            <a:off x="4716016" y="1347615"/>
            <a:ext cx="3168352" cy="703817"/>
            <a:chOff x="6327173" y="1681099"/>
            <a:chExt cx="4224470" cy="938422"/>
          </a:xfrm>
        </p:grpSpPr>
        <p:sp>
          <p:nvSpPr>
            <p:cNvPr id="30" name="文本框 20"/>
            <p:cNvSpPr txBox="1"/>
            <p:nvPr/>
          </p:nvSpPr>
          <p:spPr>
            <a:xfrm>
              <a:off x="6327174" y="1681099"/>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31" name="文本框 21"/>
            <p:cNvSpPr txBox="1"/>
            <p:nvPr/>
          </p:nvSpPr>
          <p:spPr>
            <a:xfrm>
              <a:off x="6327173" y="1938138"/>
              <a:ext cx="4224470" cy="681383"/>
            </a:xfrm>
            <a:prstGeom prst="rect">
              <a:avLst/>
            </a:prstGeom>
            <a:noFill/>
          </p:spPr>
          <p:txBody>
            <a:bodyPr wrap="square" rtlCol="0">
              <a:spAutoFit/>
            </a:bodyPr>
            <a:lstStyle/>
            <a:p>
              <a:pPr algn="just">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331640" y="2873993"/>
            <a:ext cx="667212" cy="548855"/>
            <a:chOff x="1465545" y="3524250"/>
            <a:chExt cx="889616" cy="731806"/>
          </a:xfrm>
          <a:solidFill>
            <a:srgbClr val="009900"/>
          </a:solidFill>
        </p:grpSpPr>
        <p:sp>
          <p:nvSpPr>
            <p:cNvPr id="33" name="六边形 32"/>
            <p:cNvSpPr/>
            <p:nvPr/>
          </p:nvSpPr>
          <p:spPr>
            <a:xfrm>
              <a:off x="1480540" y="3524250"/>
              <a:ext cx="848894" cy="731806"/>
            </a:xfrm>
            <a:prstGeom prst="hexagon">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文本框 24"/>
            <p:cNvSpPr txBox="1"/>
            <p:nvPr/>
          </p:nvSpPr>
          <p:spPr>
            <a:xfrm>
              <a:off x="1465545" y="3719336"/>
              <a:ext cx="889616" cy="455509"/>
            </a:xfrm>
            <a:prstGeom prst="rect">
              <a:avLst/>
            </a:prstGeom>
            <a:noFill/>
          </p:spPr>
          <p:txBody>
            <a:bodyPr wrap="square" rtlCol="0">
              <a:spAutoFit/>
            </a:bodyPr>
            <a:lstStyle/>
            <a:p>
              <a:pPr algn="ctr">
                <a:lnSpc>
                  <a:spcPct val="90000"/>
                </a:lnSpc>
                <a:spcBef>
                  <a:spcPts val="750"/>
                </a:spcBef>
              </a:pPr>
              <a:r>
                <a:rPr lang="en-US" altLang="zh-CN" sz="1400" b="1" dirty="0">
                  <a:solidFill>
                    <a:schemeClr val="bg1"/>
                  </a:solidFill>
                  <a:latin typeface="微软雅黑" panose="020B0503020204020204" pitchFamily="34" charset="-122"/>
                  <a:ea typeface="微软雅黑" panose="020B0503020204020204" pitchFamily="34" charset="-122"/>
                </a:rPr>
                <a:t>30</a:t>
              </a:r>
              <a:r>
                <a:rPr lang="en-US" altLang="zh-CN" b="1" dirty="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907704" y="3292067"/>
            <a:ext cx="1000697" cy="862670"/>
            <a:chOff x="2329434" y="4081682"/>
            <a:chExt cx="1334262" cy="1150226"/>
          </a:xfrm>
          <a:solidFill>
            <a:srgbClr val="009900"/>
          </a:solidFill>
        </p:grpSpPr>
        <p:sp>
          <p:nvSpPr>
            <p:cNvPr id="36" name="六边形 35"/>
            <p:cNvSpPr/>
            <p:nvPr/>
          </p:nvSpPr>
          <p:spPr>
            <a:xfrm>
              <a:off x="2329434" y="4081682"/>
              <a:ext cx="1334262" cy="1150226"/>
            </a:xfrm>
            <a:prstGeom prst="hexagon">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b="1" dirty="0">
                  <a:solidFill>
                    <a:schemeClr val="bg1"/>
                  </a:solidFill>
                  <a:latin typeface="微软雅黑" panose="020B0503020204020204" pitchFamily="34" charset="-122"/>
                  <a:ea typeface="微软雅黑" panose="020B0503020204020204" pitchFamily="34" charset="-122"/>
                </a:rPr>
                <a:t>40%</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699792" y="2150792"/>
            <a:ext cx="1824228" cy="1572611"/>
            <a:chOff x="3663696" y="2559981"/>
            <a:chExt cx="2432304" cy="2096814"/>
          </a:xfrm>
          <a:solidFill>
            <a:srgbClr val="009900"/>
          </a:solidFill>
        </p:grpSpPr>
        <p:sp>
          <p:nvSpPr>
            <p:cNvPr id="39" name="六边形 38"/>
            <p:cNvSpPr/>
            <p:nvPr/>
          </p:nvSpPr>
          <p:spPr>
            <a:xfrm>
              <a:off x="3663696" y="2559981"/>
              <a:ext cx="2432304" cy="2096814"/>
            </a:xfrm>
            <a:prstGeom prst="hexagon">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b="1" dirty="0">
                  <a:solidFill>
                    <a:schemeClr val="bg1"/>
                  </a:solidFill>
                  <a:latin typeface="微软雅黑" panose="020B0503020204020204" pitchFamily="34" charset="-122"/>
                  <a:ea typeface="微软雅黑" panose="020B0503020204020204" pitchFamily="34" charset="-122"/>
                </a:rPr>
                <a:t>80%</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620225" y="1495858"/>
            <a:ext cx="1295591" cy="1116888"/>
            <a:chOff x="1936242" y="1686736"/>
            <a:chExt cx="1727454" cy="1489184"/>
          </a:xfrm>
          <a:solidFill>
            <a:srgbClr val="009900"/>
          </a:solidFill>
        </p:grpSpPr>
        <p:sp>
          <p:nvSpPr>
            <p:cNvPr id="42" name="六边形 41"/>
            <p:cNvSpPr/>
            <p:nvPr/>
          </p:nvSpPr>
          <p:spPr>
            <a:xfrm>
              <a:off x="1936242" y="1686736"/>
              <a:ext cx="1727454" cy="1489184"/>
            </a:xfrm>
            <a:prstGeom prst="hexagon">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b="1" dirty="0">
                  <a:solidFill>
                    <a:schemeClr val="bg1"/>
                  </a:solidFill>
                  <a:latin typeface="微软雅黑" panose="020B0503020204020204" pitchFamily="34" charset="-122"/>
                  <a:ea typeface="微软雅黑" panose="020B0503020204020204" pitchFamily="34" charset="-122"/>
                </a:rPr>
                <a:t>50%</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4716016" y="3646720"/>
            <a:ext cx="3168352" cy="703817"/>
            <a:chOff x="6327173" y="4322384"/>
            <a:chExt cx="4224470" cy="938422"/>
          </a:xfrm>
        </p:grpSpPr>
        <p:sp>
          <p:nvSpPr>
            <p:cNvPr id="45" name="文本框 29"/>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46" name="文本框 30"/>
            <p:cNvSpPr txBox="1"/>
            <p:nvPr/>
          </p:nvSpPr>
          <p:spPr>
            <a:xfrm>
              <a:off x="6327173" y="4579423"/>
              <a:ext cx="4224470" cy="681383"/>
            </a:xfrm>
            <a:prstGeom prst="rect">
              <a:avLst/>
            </a:prstGeom>
            <a:noFill/>
          </p:spPr>
          <p:txBody>
            <a:bodyPr wrap="square" rtlCol="0">
              <a:spAutoFit/>
            </a:bodyPr>
            <a:lstStyle/>
            <a:p>
              <a:pPr algn="just">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4716016" y="2139704"/>
            <a:ext cx="3168352" cy="703817"/>
            <a:chOff x="6327173" y="3001742"/>
            <a:chExt cx="4224470" cy="938422"/>
          </a:xfrm>
        </p:grpSpPr>
        <p:sp>
          <p:nvSpPr>
            <p:cNvPr id="48" name="文本框 31"/>
            <p:cNvSpPr txBox="1"/>
            <p:nvPr/>
          </p:nvSpPr>
          <p:spPr>
            <a:xfrm>
              <a:off x="6327174" y="3001742"/>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49" name="文本框 32"/>
            <p:cNvSpPr txBox="1"/>
            <p:nvPr/>
          </p:nvSpPr>
          <p:spPr>
            <a:xfrm>
              <a:off x="6327173" y="3258781"/>
              <a:ext cx="4224470" cy="681383"/>
            </a:xfrm>
            <a:prstGeom prst="rect">
              <a:avLst/>
            </a:prstGeom>
            <a:noFill/>
          </p:spPr>
          <p:txBody>
            <a:bodyPr wrap="square" rtlCol="0">
              <a:spAutoFit/>
            </a:bodyPr>
            <a:lstStyle/>
            <a:p>
              <a:pPr algn="just">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4716016" y="2926640"/>
            <a:ext cx="3168352" cy="703817"/>
            <a:chOff x="6327173" y="4322384"/>
            <a:chExt cx="4224470" cy="938422"/>
          </a:xfrm>
        </p:grpSpPr>
        <p:sp>
          <p:nvSpPr>
            <p:cNvPr id="51" name="文本框 33"/>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52" name="文本框 34"/>
            <p:cNvSpPr txBox="1"/>
            <p:nvPr/>
          </p:nvSpPr>
          <p:spPr>
            <a:xfrm>
              <a:off x="6327173" y="4579423"/>
              <a:ext cx="4224470" cy="681383"/>
            </a:xfrm>
            <a:prstGeom prst="rect">
              <a:avLst/>
            </a:prstGeom>
            <a:noFill/>
          </p:spPr>
          <p:txBody>
            <a:bodyPr wrap="square" rtlCol="0">
              <a:spAutoFit/>
            </a:bodyPr>
            <a:lstStyle/>
            <a:p>
              <a:pPr algn="just">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8127350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fltVal val="0.5"/>
                                          </p:val>
                                        </p:tav>
                                        <p:tav tm="100000">
                                          <p:val>
                                            <p:strVal val="#ppt_x"/>
                                          </p:val>
                                        </p:tav>
                                      </p:tavLst>
                                    </p:anim>
                                    <p:anim calcmode="lin" valueType="num">
                                      <p:cBhvr>
                                        <p:cTn id="15" dur="500" fill="hold"/>
                                        <p:tgtEl>
                                          <p:spTgt spid="32"/>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25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anim calcmode="lin" valueType="num">
                                      <p:cBhvr>
                                        <p:cTn id="21" dur="500" fill="hold"/>
                                        <p:tgtEl>
                                          <p:spTgt spid="35"/>
                                        </p:tgtEl>
                                        <p:attrNameLst>
                                          <p:attrName>ppt_x</p:attrName>
                                        </p:attrNameLst>
                                      </p:cBhvr>
                                      <p:tavLst>
                                        <p:tav tm="0">
                                          <p:val>
                                            <p:fltVal val="0.5"/>
                                          </p:val>
                                        </p:tav>
                                        <p:tav tm="100000">
                                          <p:val>
                                            <p:strVal val="#ppt_x"/>
                                          </p:val>
                                        </p:tav>
                                      </p:tavLst>
                                    </p:anim>
                                    <p:anim calcmode="lin" valueType="num">
                                      <p:cBhvr>
                                        <p:cTn id="22" dur="500" fill="hold"/>
                                        <p:tgtEl>
                                          <p:spTgt spid="35"/>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50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anim calcmode="lin" valueType="num">
                                      <p:cBhvr>
                                        <p:cTn id="28" dur="500" fill="hold"/>
                                        <p:tgtEl>
                                          <p:spTgt spid="41"/>
                                        </p:tgtEl>
                                        <p:attrNameLst>
                                          <p:attrName>ppt_x</p:attrName>
                                        </p:attrNameLst>
                                      </p:cBhvr>
                                      <p:tavLst>
                                        <p:tav tm="0">
                                          <p:val>
                                            <p:fltVal val="0.5"/>
                                          </p:val>
                                        </p:tav>
                                        <p:tav tm="100000">
                                          <p:val>
                                            <p:strVal val="#ppt_x"/>
                                          </p:val>
                                        </p:tav>
                                      </p:tavLst>
                                    </p:anim>
                                    <p:anim calcmode="lin" valueType="num">
                                      <p:cBhvr>
                                        <p:cTn id="29" dur="500" fill="hold"/>
                                        <p:tgtEl>
                                          <p:spTgt spid="41"/>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75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anim calcmode="lin" valueType="num">
                                      <p:cBhvr>
                                        <p:cTn id="35" dur="500" fill="hold"/>
                                        <p:tgtEl>
                                          <p:spTgt spid="38"/>
                                        </p:tgtEl>
                                        <p:attrNameLst>
                                          <p:attrName>ppt_x</p:attrName>
                                        </p:attrNameLst>
                                      </p:cBhvr>
                                      <p:tavLst>
                                        <p:tav tm="0">
                                          <p:val>
                                            <p:fltVal val="0.5"/>
                                          </p:val>
                                        </p:tav>
                                        <p:tav tm="100000">
                                          <p:val>
                                            <p:strVal val="#ppt_x"/>
                                          </p:val>
                                        </p:tav>
                                      </p:tavLst>
                                    </p:anim>
                                    <p:anim calcmode="lin" valueType="num">
                                      <p:cBhvr>
                                        <p:cTn id="36" dur="500" fill="hold"/>
                                        <p:tgtEl>
                                          <p:spTgt spid="38"/>
                                        </p:tgtEl>
                                        <p:attrNameLst>
                                          <p:attrName>ppt_y</p:attrName>
                                        </p:attrNameLst>
                                      </p:cBhvr>
                                      <p:tavLst>
                                        <p:tav tm="0">
                                          <p:val>
                                            <p:fltVal val="0.5"/>
                                          </p:val>
                                        </p:tav>
                                        <p:tav tm="100000">
                                          <p:val>
                                            <p:strVal val="#ppt_y"/>
                                          </p:val>
                                        </p:tav>
                                      </p:tavLst>
                                    </p:anim>
                                  </p:childTnLst>
                                </p:cTn>
                              </p:par>
                            </p:childTnLst>
                          </p:cTn>
                        </p:par>
                        <p:par>
                          <p:cTn id="37" fill="hold">
                            <p:stCondLst>
                              <p:cond delay="1750"/>
                            </p:stCondLst>
                            <p:childTnLst>
                              <p:par>
                                <p:cTn id="38" presetID="37"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anim calcmode="lin" valueType="num">
                                      <p:cBhvr>
                                        <p:cTn id="41" dur="500" fill="hold"/>
                                        <p:tgtEl>
                                          <p:spTgt spid="29"/>
                                        </p:tgtEl>
                                        <p:attrNameLst>
                                          <p:attrName>ppt_x</p:attrName>
                                        </p:attrNameLst>
                                      </p:cBhvr>
                                      <p:tavLst>
                                        <p:tav tm="0">
                                          <p:val>
                                            <p:strVal val="#ppt_x"/>
                                          </p:val>
                                        </p:tav>
                                        <p:tav tm="100000">
                                          <p:val>
                                            <p:strVal val="#ppt_x"/>
                                          </p:val>
                                        </p:tav>
                                      </p:tavLst>
                                    </p:anim>
                                    <p:anim calcmode="lin" valueType="num">
                                      <p:cBhvr>
                                        <p:cTn id="42" dur="450" decel="100000" fill="hold"/>
                                        <p:tgtEl>
                                          <p:spTgt spid="29"/>
                                        </p:tgtEl>
                                        <p:attrNameLst>
                                          <p:attrName>ppt_y</p:attrName>
                                        </p:attrNameLst>
                                      </p:cBhvr>
                                      <p:tavLst>
                                        <p:tav tm="0">
                                          <p:val>
                                            <p:strVal val="#ppt_y+1"/>
                                          </p:val>
                                        </p:tav>
                                        <p:tav tm="100000">
                                          <p:val>
                                            <p:strVal val="#ppt_y-.03"/>
                                          </p:val>
                                        </p:tav>
                                      </p:tavLst>
                                    </p:anim>
                                    <p:anim calcmode="lin" valueType="num">
                                      <p:cBhvr>
                                        <p:cTn id="43"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25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anim calcmode="lin" valueType="num">
                                      <p:cBhvr>
                                        <p:cTn id="47" dur="500" fill="hold"/>
                                        <p:tgtEl>
                                          <p:spTgt spid="47"/>
                                        </p:tgtEl>
                                        <p:attrNameLst>
                                          <p:attrName>ppt_x</p:attrName>
                                        </p:attrNameLst>
                                      </p:cBhvr>
                                      <p:tavLst>
                                        <p:tav tm="0">
                                          <p:val>
                                            <p:strVal val="#ppt_x"/>
                                          </p:val>
                                        </p:tav>
                                        <p:tav tm="100000">
                                          <p:val>
                                            <p:strVal val="#ppt_x"/>
                                          </p:val>
                                        </p:tav>
                                      </p:tavLst>
                                    </p:anim>
                                    <p:anim calcmode="lin" valueType="num">
                                      <p:cBhvr>
                                        <p:cTn id="48" dur="450" decel="100000" fill="hold"/>
                                        <p:tgtEl>
                                          <p:spTgt spid="47"/>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47"/>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5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anim calcmode="lin" valueType="num">
                                      <p:cBhvr>
                                        <p:cTn id="53" dur="500" fill="hold"/>
                                        <p:tgtEl>
                                          <p:spTgt spid="50"/>
                                        </p:tgtEl>
                                        <p:attrNameLst>
                                          <p:attrName>ppt_x</p:attrName>
                                        </p:attrNameLst>
                                      </p:cBhvr>
                                      <p:tavLst>
                                        <p:tav tm="0">
                                          <p:val>
                                            <p:strVal val="#ppt_x"/>
                                          </p:val>
                                        </p:tav>
                                        <p:tav tm="100000">
                                          <p:val>
                                            <p:strVal val="#ppt_x"/>
                                          </p:val>
                                        </p:tav>
                                      </p:tavLst>
                                    </p:anim>
                                    <p:anim calcmode="lin" valueType="num">
                                      <p:cBhvr>
                                        <p:cTn id="54" dur="450" decel="100000" fill="hold"/>
                                        <p:tgtEl>
                                          <p:spTgt spid="50"/>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50"/>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75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anim calcmode="lin" valueType="num">
                                      <p:cBhvr>
                                        <p:cTn id="59" dur="500" fill="hold"/>
                                        <p:tgtEl>
                                          <p:spTgt spid="44"/>
                                        </p:tgtEl>
                                        <p:attrNameLst>
                                          <p:attrName>ppt_x</p:attrName>
                                        </p:attrNameLst>
                                      </p:cBhvr>
                                      <p:tavLst>
                                        <p:tav tm="0">
                                          <p:val>
                                            <p:strVal val="#ppt_x"/>
                                          </p:val>
                                        </p:tav>
                                        <p:tav tm="100000">
                                          <p:val>
                                            <p:strVal val="#ppt_x"/>
                                          </p:val>
                                        </p:tav>
                                      </p:tavLst>
                                    </p:anim>
                                    <p:anim calcmode="lin" valueType="num">
                                      <p:cBhvr>
                                        <p:cTn id="60" dur="450" decel="100000" fill="hold"/>
                                        <p:tgtEl>
                                          <p:spTgt spid="44"/>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 name="椭圆 3"/>
          <p:cNvSpPr>
            <a:spLocks noChangeArrowheads="1"/>
          </p:cNvSpPr>
          <p:nvPr/>
        </p:nvSpPr>
        <p:spPr bwMode="auto">
          <a:xfrm>
            <a:off x="1161548" y="1203598"/>
            <a:ext cx="3330824" cy="3330598"/>
          </a:xfrm>
          <a:prstGeom prst="ellipse">
            <a:avLst/>
          </a:prstGeom>
          <a:noFill/>
          <a:ln w="9525">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4" name="Oval 14"/>
          <p:cNvSpPr>
            <a:spLocks noChangeArrowheads="1"/>
          </p:cNvSpPr>
          <p:nvPr/>
        </p:nvSpPr>
        <p:spPr bwMode="auto">
          <a:xfrm>
            <a:off x="1748220" y="2861755"/>
            <a:ext cx="1040065" cy="1040365"/>
          </a:xfrm>
          <a:prstGeom prst="ellipse">
            <a:avLst/>
          </a:prstGeom>
          <a:pattFill prst="dkUpDiag">
            <a:fgClr>
              <a:srgbClr val="0092C3"/>
            </a:fgClr>
            <a:bgClr>
              <a:srgbClr val="363636"/>
            </a:bgClr>
          </a:pattFill>
          <a:ln>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5" name="Oval 19"/>
          <p:cNvSpPr>
            <a:spLocks noChangeArrowheads="1"/>
          </p:cNvSpPr>
          <p:nvPr/>
        </p:nvSpPr>
        <p:spPr bwMode="auto">
          <a:xfrm>
            <a:off x="3003676" y="2654634"/>
            <a:ext cx="1040065" cy="1040365"/>
          </a:xfrm>
          <a:prstGeom prst="ellipse">
            <a:avLst/>
          </a:prstGeom>
          <a:pattFill prst="dkUpDiag">
            <a:fgClr>
              <a:srgbClr val="FFCC00"/>
            </a:fgClr>
            <a:bgClr>
              <a:srgbClr val="363636"/>
            </a:bgClr>
          </a:pattFill>
          <a:ln>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6" name="Oval 24"/>
          <p:cNvSpPr>
            <a:spLocks noChangeArrowheads="1"/>
          </p:cNvSpPr>
          <p:nvPr/>
        </p:nvSpPr>
        <p:spPr bwMode="auto">
          <a:xfrm>
            <a:off x="2163532" y="1696403"/>
            <a:ext cx="1040065" cy="1040365"/>
          </a:xfrm>
          <a:prstGeom prst="ellipse">
            <a:avLst/>
          </a:prstGeom>
          <a:pattFill prst="dkUpDiag">
            <a:fgClr>
              <a:srgbClr val="FF66CC"/>
            </a:fgClr>
            <a:bgClr>
              <a:srgbClr val="363636"/>
            </a:bgClr>
          </a:pattFill>
          <a:ln>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7" name="TextBox 10"/>
          <p:cNvSpPr txBox="1">
            <a:spLocks noChangeArrowheads="1"/>
          </p:cNvSpPr>
          <p:nvPr/>
        </p:nvSpPr>
        <p:spPr bwMode="auto">
          <a:xfrm>
            <a:off x="4716016" y="1229785"/>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chemeClr val="bg1"/>
                </a:solidFill>
                <a:latin typeface="微软雅黑" pitchFamily="34" charset="-122"/>
              </a:rPr>
              <a:t>标题文本一</a:t>
            </a:r>
          </a:p>
        </p:txBody>
      </p:sp>
      <p:sp>
        <p:nvSpPr>
          <p:cNvPr id="8" name="TextBox 11"/>
          <p:cNvSpPr txBox="1">
            <a:spLocks noChangeArrowheads="1"/>
          </p:cNvSpPr>
          <p:nvPr/>
        </p:nvSpPr>
        <p:spPr bwMode="auto">
          <a:xfrm>
            <a:off x="4716017" y="1504756"/>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bg1"/>
                </a:solidFill>
                <a:latin typeface="微软雅黑" pitchFamily="34" charset="-122"/>
              </a:rPr>
              <a:t>点击输入你的文字内容或复制你的文本内容</a:t>
            </a:r>
            <a:endParaRPr lang="en-US" altLang="zh-CN" sz="1100" dirty="0">
              <a:solidFill>
                <a:schemeClr val="bg1"/>
              </a:solidFill>
              <a:latin typeface="微软雅黑" pitchFamily="34" charset="-122"/>
            </a:endParaRPr>
          </a:p>
          <a:p>
            <a:pPr eaLnBrk="1" hangingPunct="1">
              <a:spcBef>
                <a:spcPct val="0"/>
              </a:spcBef>
              <a:buNone/>
            </a:pPr>
            <a:r>
              <a:rPr lang="zh-CN" altLang="en-US" sz="1100" dirty="0">
                <a:solidFill>
                  <a:schemeClr val="bg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bg1"/>
                </a:solidFill>
                <a:latin typeface="微软雅黑" pitchFamily="34" charset="-122"/>
              </a:rPr>
              <a:t>点击输入你的文字内容或复制你的文本内容</a:t>
            </a:r>
            <a:endParaRPr lang="en-US" altLang="zh-CN" sz="1100" dirty="0">
              <a:solidFill>
                <a:schemeClr val="bg1"/>
              </a:solidFill>
              <a:latin typeface="微软雅黑" pitchFamily="34" charset="-122"/>
            </a:endParaRPr>
          </a:p>
        </p:txBody>
      </p:sp>
      <p:sp>
        <p:nvSpPr>
          <p:cNvPr id="9" name="TextBox 12"/>
          <p:cNvSpPr txBox="1">
            <a:spLocks noChangeArrowheads="1"/>
          </p:cNvSpPr>
          <p:nvPr/>
        </p:nvSpPr>
        <p:spPr bwMode="auto">
          <a:xfrm>
            <a:off x="2346793" y="1951137"/>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0" name="TextBox 9"/>
          <p:cNvSpPr txBox="1">
            <a:spLocks noChangeArrowheads="1"/>
          </p:cNvSpPr>
          <p:nvPr/>
        </p:nvSpPr>
        <p:spPr bwMode="auto">
          <a:xfrm>
            <a:off x="1906491" y="3148628"/>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1" name="TextBox 10"/>
          <p:cNvSpPr txBox="1">
            <a:spLocks noChangeArrowheads="1"/>
          </p:cNvSpPr>
          <p:nvPr/>
        </p:nvSpPr>
        <p:spPr bwMode="auto">
          <a:xfrm>
            <a:off x="3205976" y="2892703"/>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2" name="TextBox 11"/>
          <p:cNvSpPr txBox="1">
            <a:spLocks noChangeArrowheads="1"/>
          </p:cNvSpPr>
          <p:nvPr/>
        </p:nvSpPr>
        <p:spPr bwMode="auto">
          <a:xfrm>
            <a:off x="4716016" y="2405850"/>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chemeClr val="bg1"/>
                </a:solidFill>
                <a:latin typeface="微软雅黑" pitchFamily="34" charset="-122"/>
              </a:rPr>
              <a:t>标题文本二</a:t>
            </a:r>
          </a:p>
        </p:txBody>
      </p:sp>
      <p:sp>
        <p:nvSpPr>
          <p:cNvPr id="13" name="TextBox 12"/>
          <p:cNvSpPr txBox="1">
            <a:spLocks noChangeArrowheads="1"/>
          </p:cNvSpPr>
          <p:nvPr/>
        </p:nvSpPr>
        <p:spPr bwMode="auto">
          <a:xfrm>
            <a:off x="4716017" y="2680821"/>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bg1"/>
                </a:solidFill>
                <a:latin typeface="微软雅黑" pitchFamily="34" charset="-122"/>
              </a:rPr>
              <a:t>点击输入你的文字内容或复制你的文本内容</a:t>
            </a:r>
            <a:endParaRPr lang="en-US" altLang="zh-CN" sz="1100" dirty="0">
              <a:solidFill>
                <a:schemeClr val="bg1"/>
              </a:solidFill>
              <a:latin typeface="微软雅黑" pitchFamily="34" charset="-122"/>
            </a:endParaRPr>
          </a:p>
          <a:p>
            <a:pPr eaLnBrk="1" hangingPunct="1">
              <a:spcBef>
                <a:spcPct val="0"/>
              </a:spcBef>
              <a:buNone/>
            </a:pPr>
            <a:r>
              <a:rPr lang="zh-CN" altLang="en-US" sz="1100" dirty="0">
                <a:solidFill>
                  <a:schemeClr val="bg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bg1"/>
                </a:solidFill>
                <a:latin typeface="微软雅黑" pitchFamily="34" charset="-122"/>
              </a:rPr>
              <a:t>点击输入你的文字内容或复制你的文本内容</a:t>
            </a:r>
          </a:p>
        </p:txBody>
      </p:sp>
      <p:sp>
        <p:nvSpPr>
          <p:cNvPr id="14" name="TextBox 13"/>
          <p:cNvSpPr txBox="1">
            <a:spLocks noChangeArrowheads="1"/>
          </p:cNvSpPr>
          <p:nvPr/>
        </p:nvSpPr>
        <p:spPr bwMode="auto">
          <a:xfrm>
            <a:off x="4716016" y="3572393"/>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chemeClr val="bg1"/>
                </a:solidFill>
                <a:latin typeface="微软雅黑" pitchFamily="34" charset="-122"/>
              </a:rPr>
              <a:t>标题文本三</a:t>
            </a:r>
          </a:p>
        </p:txBody>
      </p:sp>
      <p:sp>
        <p:nvSpPr>
          <p:cNvPr id="15" name="TextBox 14"/>
          <p:cNvSpPr txBox="1">
            <a:spLocks noChangeArrowheads="1"/>
          </p:cNvSpPr>
          <p:nvPr/>
        </p:nvSpPr>
        <p:spPr bwMode="auto">
          <a:xfrm>
            <a:off x="4716017" y="3847364"/>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bg1"/>
                </a:solidFill>
                <a:latin typeface="微软雅黑" pitchFamily="34" charset="-122"/>
              </a:rPr>
              <a:t>点击输入你的文字内容或复制你的文本内容</a:t>
            </a:r>
            <a:endParaRPr lang="en-US" altLang="zh-CN" sz="1100" dirty="0">
              <a:solidFill>
                <a:schemeClr val="bg1"/>
              </a:solidFill>
              <a:latin typeface="微软雅黑" pitchFamily="34" charset="-122"/>
            </a:endParaRPr>
          </a:p>
          <a:p>
            <a:pPr eaLnBrk="1" hangingPunct="1">
              <a:spcBef>
                <a:spcPct val="0"/>
              </a:spcBef>
              <a:buNone/>
            </a:pPr>
            <a:r>
              <a:rPr lang="zh-CN" altLang="en-US" sz="1100" dirty="0">
                <a:solidFill>
                  <a:schemeClr val="bg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bg1"/>
                </a:solidFill>
                <a:latin typeface="微软雅黑" pitchFamily="34" charset="-122"/>
              </a:rPr>
              <a:t>点击输入你的文字内容或复制你的文本内容</a:t>
            </a:r>
            <a:endParaRPr lang="en-US" altLang="zh-CN" sz="1100" dirty="0">
              <a:solidFill>
                <a:schemeClr val="bg1"/>
              </a:solidFill>
              <a:latin typeface="微软雅黑" pitchFamily="34" charset="-122"/>
            </a:endParaRPr>
          </a:p>
        </p:txBody>
      </p:sp>
    </p:spTree>
    <p:extLst>
      <p:ext uri="{BB962C8B-B14F-4D97-AF65-F5344CB8AC3E}">
        <p14:creationId xmlns:p14="http://schemas.microsoft.com/office/powerpoint/2010/main" val="82827072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000"/>
                                        <p:tgtEl>
                                          <p:spTgt spid="3"/>
                                        </p:tgtEl>
                                      </p:cBhvr>
                                    </p:animEffect>
                                  </p:childTnLst>
                                </p:cTn>
                              </p:par>
                              <p:par>
                                <p:cTn id="12" presetID="52"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6"/>
                                        </p:tgtEl>
                                        <p:attrNameLst>
                                          <p:attrName>ppt_x,ppt_y</p:attrName>
                                        </p:attrNameLst>
                                      </p:cBhvr>
                                      <p:rCtr x="0" y="0"/>
                                    </p:animMotion>
                                    <p:animEffect transition="in" filter="fade">
                                      <p:cBhvr>
                                        <p:cTn id="16" dur="1000"/>
                                        <p:tgtEl>
                                          <p:spTgt spid="6"/>
                                        </p:tgtEl>
                                      </p:cBhvr>
                                    </p:animEffect>
                                  </p:childTnLst>
                                </p:cTn>
                              </p:par>
                              <p:par>
                                <p:cTn id="17" presetID="5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Scale>
                                      <p:cBhvr>
                                        <p:cTn id="1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9"/>
                                        </p:tgtEl>
                                        <p:attrNameLst>
                                          <p:attrName>ppt_x,ppt_y</p:attrName>
                                        </p:attrNameLst>
                                      </p:cBhvr>
                                      <p:rCtr x="0" y="0"/>
                                    </p:animMotion>
                                    <p:animEffect transition="in" filter="fade">
                                      <p:cBhvr>
                                        <p:cTn id="21" dur="1000"/>
                                        <p:tgtEl>
                                          <p:spTgt spid="9"/>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Scale>
                                      <p:cBhvr>
                                        <p:cTn id="2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4"/>
                                        </p:tgtEl>
                                        <p:attrNameLst>
                                          <p:attrName>ppt_x,ppt_y</p:attrName>
                                        </p:attrNameLst>
                                      </p:cBhvr>
                                      <p:rCtr x="0" y="0"/>
                                    </p:animMotion>
                                    <p:animEffect transition="in" filter="fade">
                                      <p:cBhvr>
                                        <p:cTn id="26" dur="1000"/>
                                        <p:tgtEl>
                                          <p:spTgt spid="4"/>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Scale>
                                      <p:cBhvr>
                                        <p:cTn id="2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0"/>
                                        </p:tgtEl>
                                        <p:attrNameLst>
                                          <p:attrName>ppt_x,ppt_y</p:attrName>
                                        </p:attrNameLst>
                                      </p:cBhvr>
                                      <p:rCtr x="0" y="0"/>
                                    </p:animMotion>
                                    <p:animEffect transition="in" filter="fade">
                                      <p:cBhvr>
                                        <p:cTn id="31" dur="1000"/>
                                        <p:tgtEl>
                                          <p:spTgt spid="10"/>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Scale>
                                      <p:cBhvr>
                                        <p:cTn id="3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5"/>
                                        </p:tgtEl>
                                        <p:attrNameLst>
                                          <p:attrName>ppt_x,ppt_y</p:attrName>
                                        </p:attrNameLst>
                                      </p:cBhvr>
                                      <p:rCtr x="0" y="0"/>
                                    </p:animMotion>
                                    <p:animEffect transition="in" filter="fade">
                                      <p:cBhvr>
                                        <p:cTn id="36" dur="1000"/>
                                        <p:tgtEl>
                                          <p:spTgt spid="5"/>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1"/>
                                        </p:tgtEl>
                                        <p:attrNameLst>
                                          <p:attrName>ppt_x,ppt_y</p:attrName>
                                        </p:attrNameLst>
                                      </p:cBhvr>
                                      <p:rCtr x="0" y="0"/>
                                    </p:animMotion>
                                    <p:animEffect transition="in" filter="fade">
                                      <p:cBhvr>
                                        <p:cTn id="41" dur="1000"/>
                                        <p:tgtEl>
                                          <p:spTgt spid="11"/>
                                        </p:tgtEl>
                                      </p:cBhvr>
                                    </p:animEffect>
                                  </p:childTnLst>
                                </p:cTn>
                              </p:par>
                            </p:childTnLst>
                          </p:cTn>
                        </p:par>
                        <p:par>
                          <p:cTn id="42" fill="hold">
                            <p:stCondLst>
                              <p:cond delay="1500"/>
                            </p:stCondLst>
                            <p:childTnLst>
                              <p:par>
                                <p:cTn id="43" presetID="2" presetClass="entr" presetSubtype="6"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childTnLst>
                          </p:cTn>
                        </p:par>
                        <p:par>
                          <p:cTn id="47" fill="hold">
                            <p:stCondLst>
                              <p:cond delay="2000"/>
                            </p:stCondLst>
                            <p:childTnLst>
                              <p:par>
                                <p:cTn id="48" presetID="2" presetClass="entr" presetSubtype="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1+#ppt_h/2"/>
                                          </p:val>
                                        </p:tav>
                                        <p:tav tm="100000">
                                          <p:val>
                                            <p:strVal val="#ppt_y"/>
                                          </p:val>
                                        </p:tav>
                                      </p:tavLst>
                                    </p:anim>
                                  </p:childTnLst>
                                </p:cTn>
                              </p:par>
                            </p:childTnLst>
                          </p:cTn>
                        </p:par>
                        <p:par>
                          <p:cTn id="52" fill="hold">
                            <p:stCondLst>
                              <p:cond delay="2500"/>
                            </p:stCondLst>
                            <p:childTnLst>
                              <p:par>
                                <p:cTn id="53" presetID="2" presetClass="entr" presetSubtype="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1+#ppt_w/2"/>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up)">
                                      <p:cBhvr>
                                        <p:cTn id="60" dur="500"/>
                                        <p:tgtEl>
                                          <p:spTgt spid="8"/>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up)">
                                      <p:cBhvr>
                                        <p:cTn id="64" dur="500"/>
                                        <p:tgtEl>
                                          <p:spTgt spid="13"/>
                                        </p:tgtEl>
                                      </p:cBhvr>
                                    </p:animEffect>
                                  </p:childTnLst>
                                </p:cTn>
                              </p:par>
                            </p:childTnLst>
                          </p:cTn>
                        </p:par>
                        <p:par>
                          <p:cTn id="65" fill="hold">
                            <p:stCondLst>
                              <p:cond delay="4000"/>
                            </p:stCondLst>
                            <p:childTnLst>
                              <p:par>
                                <p:cTn id="66" presetID="22" presetClass="entr" presetSubtype="1"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up)">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a:solidFill>
                  <a:schemeClr val="bg1"/>
                </a:solidFill>
                <a:latin typeface="微软雅黑" pitchFamily="34" charset="-122"/>
                <a:ea typeface="微软雅黑" pitchFamily="34" charset="-122"/>
              </a:rPr>
              <a:t>单击此处添加标题内容</a:t>
            </a:r>
            <a:endParaRPr lang="en-US" altLang="zh-CN" b="1" dirty="0">
              <a:solidFill>
                <a:schemeClr val="bg1"/>
              </a:solidFill>
              <a:latin typeface="微软雅黑" pitchFamily="34" charset="-122"/>
              <a:ea typeface="微软雅黑" pitchFamily="34" charset="-122"/>
            </a:endParaRPr>
          </a:p>
        </p:txBody>
      </p:sp>
      <p:sp>
        <p:nvSpPr>
          <p:cNvPr id="31" name="TextBox 30"/>
          <p:cNvSpPr txBox="1"/>
          <p:nvPr/>
        </p:nvSpPr>
        <p:spPr>
          <a:xfrm>
            <a:off x="1115616" y="1275606"/>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bg1"/>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bg1"/>
                </a:solidFill>
                <a:latin typeface="微软雅黑" pitchFamily="34" charset="-122"/>
                <a:ea typeface="微软雅黑" pitchFamily="34" charset="-122"/>
              </a:rPr>
              <a:t>……</a:t>
            </a:r>
          </a:p>
        </p:txBody>
      </p:sp>
      <p:sp>
        <p:nvSpPr>
          <p:cNvPr id="32" name="TextBox 31"/>
          <p:cNvSpPr txBox="1"/>
          <p:nvPr/>
        </p:nvSpPr>
        <p:spPr>
          <a:xfrm>
            <a:off x="5620165" y="2251284"/>
            <a:ext cx="2520281" cy="752514"/>
          </a:xfrm>
          <a:prstGeom prst="rect">
            <a:avLst/>
          </a:prstGeom>
          <a:noFill/>
        </p:spPr>
        <p:txBody>
          <a:bodyPr wrap="square" rtlCol="0">
            <a:spAutoFit/>
          </a:bodyPr>
          <a:lstStyle/>
          <a:p>
            <a:pPr>
              <a:lnSpc>
                <a:spcPct val="130000"/>
              </a:lnSpc>
              <a:defRPr/>
            </a:pPr>
            <a:r>
              <a:rPr lang="en-US" altLang="zh-CN" sz="1100" dirty="0">
                <a:solidFill>
                  <a:schemeClr val="bg1"/>
                </a:solidFill>
                <a:latin typeface="微软雅黑" pitchFamily="34" charset="-122"/>
                <a:ea typeface="微软雅黑" pitchFamily="34" charset="-122"/>
              </a:rPr>
              <a:t>01</a:t>
            </a:r>
            <a:r>
              <a:rPr lang="zh-CN" altLang="en-US" sz="1100" dirty="0">
                <a:solidFill>
                  <a:schemeClr val="bg1"/>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33" name="TextBox 32"/>
          <p:cNvSpPr txBox="1"/>
          <p:nvPr/>
        </p:nvSpPr>
        <p:spPr>
          <a:xfrm>
            <a:off x="2457472" y="3647465"/>
            <a:ext cx="1723549" cy="284693"/>
          </a:xfrm>
          <a:prstGeom prst="rect">
            <a:avLst/>
          </a:prstGeom>
          <a:noFill/>
          <a:ln>
            <a:noFill/>
          </a:ln>
        </p:spPr>
        <p:txBody>
          <a:bodyPr wrap="none" rtlCol="0">
            <a:spAutoFit/>
          </a:bodyPr>
          <a:lstStyle/>
          <a:p>
            <a:pPr>
              <a:lnSpc>
                <a:spcPts val="1500"/>
              </a:lnSpc>
            </a:pPr>
            <a:r>
              <a:rPr lang="zh-CN" altLang="en-US" sz="1500" b="1" dirty="0">
                <a:solidFill>
                  <a:schemeClr val="bg1"/>
                </a:solidFill>
                <a:latin typeface="微软雅黑" pitchFamily="34" charset="-122"/>
                <a:ea typeface="微软雅黑" pitchFamily="34" charset="-122"/>
              </a:rPr>
              <a:t>此处添加标题内容</a:t>
            </a:r>
          </a:p>
        </p:txBody>
      </p:sp>
      <p:sp>
        <p:nvSpPr>
          <p:cNvPr id="34" name="TextBox 33"/>
          <p:cNvSpPr txBox="1"/>
          <p:nvPr/>
        </p:nvSpPr>
        <p:spPr>
          <a:xfrm>
            <a:off x="3912659" y="2571750"/>
            <a:ext cx="1723549" cy="284693"/>
          </a:xfrm>
          <a:prstGeom prst="rect">
            <a:avLst/>
          </a:prstGeom>
          <a:noFill/>
          <a:ln>
            <a:noFill/>
          </a:ln>
        </p:spPr>
        <p:txBody>
          <a:bodyPr wrap="none" rtlCol="0">
            <a:spAutoFit/>
          </a:bodyPr>
          <a:lstStyle/>
          <a:p>
            <a:pPr>
              <a:lnSpc>
                <a:spcPts val="1500"/>
              </a:lnSpc>
            </a:pPr>
            <a:r>
              <a:rPr lang="zh-CN" altLang="en-US" sz="1500" b="1" dirty="0">
                <a:solidFill>
                  <a:schemeClr val="bg1"/>
                </a:solidFill>
                <a:latin typeface="微软雅黑" pitchFamily="34" charset="-122"/>
                <a:ea typeface="微软雅黑" pitchFamily="34" charset="-122"/>
              </a:rPr>
              <a:t>此处添加标题内容</a:t>
            </a:r>
            <a:endParaRPr lang="en-US" altLang="zh-CN" sz="1500" b="1" dirty="0">
              <a:solidFill>
                <a:schemeClr val="bg1"/>
              </a:solidFill>
              <a:latin typeface="微软雅黑" pitchFamily="34" charset="-122"/>
              <a:ea typeface="微软雅黑" pitchFamily="34" charset="-122"/>
            </a:endParaRPr>
          </a:p>
        </p:txBody>
      </p:sp>
      <p:sp>
        <p:nvSpPr>
          <p:cNvPr id="35" name="TextBox 34"/>
          <p:cNvSpPr txBox="1"/>
          <p:nvPr/>
        </p:nvSpPr>
        <p:spPr>
          <a:xfrm>
            <a:off x="5104989" y="1504165"/>
            <a:ext cx="1723549" cy="284693"/>
          </a:xfrm>
          <a:prstGeom prst="rect">
            <a:avLst/>
          </a:prstGeom>
          <a:noFill/>
          <a:ln>
            <a:noFill/>
          </a:ln>
        </p:spPr>
        <p:txBody>
          <a:bodyPr wrap="none" rtlCol="0">
            <a:spAutoFit/>
          </a:bodyPr>
          <a:lstStyle/>
          <a:p>
            <a:pPr>
              <a:lnSpc>
                <a:spcPts val="1500"/>
              </a:lnSpc>
            </a:pPr>
            <a:r>
              <a:rPr lang="zh-CN" altLang="en-US" sz="1500" b="1" dirty="0">
                <a:solidFill>
                  <a:schemeClr val="bg1"/>
                </a:solidFill>
                <a:latin typeface="微软雅黑" pitchFamily="34" charset="-122"/>
                <a:ea typeface="微软雅黑" pitchFamily="34" charset="-122"/>
              </a:rPr>
              <a:t>此处添加标题内容</a:t>
            </a:r>
          </a:p>
        </p:txBody>
      </p:sp>
      <p:grpSp>
        <p:nvGrpSpPr>
          <p:cNvPr id="36" name="组合 35"/>
          <p:cNvGrpSpPr/>
          <p:nvPr/>
        </p:nvGrpSpPr>
        <p:grpSpPr>
          <a:xfrm>
            <a:off x="4127946" y="1295555"/>
            <a:ext cx="874116" cy="874116"/>
            <a:chOff x="5125542" y="1399140"/>
            <a:chExt cx="874116" cy="874116"/>
          </a:xfrm>
          <a:pattFill prst="dkUpDiag">
            <a:fgClr>
              <a:srgbClr val="00CC99"/>
            </a:fgClr>
            <a:bgClr>
              <a:srgbClr val="363636"/>
            </a:bgClr>
          </a:pattFill>
        </p:grpSpPr>
        <p:sp>
          <p:nvSpPr>
            <p:cNvPr id="37" name="椭圆 36"/>
            <p:cNvSpPr/>
            <p:nvPr/>
          </p:nvSpPr>
          <p:spPr>
            <a:xfrm>
              <a:off x="5125542" y="1399140"/>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8" name="TextBox 37"/>
            <p:cNvSpPr txBox="1"/>
            <p:nvPr/>
          </p:nvSpPr>
          <p:spPr>
            <a:xfrm>
              <a:off x="5314943" y="1628156"/>
              <a:ext cx="502061" cy="400110"/>
            </a:xfrm>
            <a:prstGeom prst="rect">
              <a:avLst/>
            </a:prstGeom>
            <a:grpFill/>
          </p:spPr>
          <p:txBody>
            <a:bodyPr wrap="none" rtlCol="0">
              <a:spAutoFit/>
            </a:bodyPr>
            <a:lstStyle/>
            <a:p>
              <a:r>
                <a:rPr lang="en-US" altLang="zh-CN" sz="2000" dirty="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39" name="组合 38"/>
          <p:cNvGrpSpPr/>
          <p:nvPr/>
        </p:nvGrpSpPr>
        <p:grpSpPr>
          <a:xfrm>
            <a:off x="2903810" y="2280529"/>
            <a:ext cx="874116" cy="874116"/>
            <a:chOff x="3265229" y="2351922"/>
            <a:chExt cx="874116" cy="874116"/>
          </a:xfrm>
          <a:pattFill prst="dkUpDiag">
            <a:fgClr>
              <a:srgbClr val="FF66CC"/>
            </a:fgClr>
            <a:bgClr>
              <a:srgbClr val="363636"/>
            </a:bgClr>
          </a:pattFill>
        </p:grpSpPr>
        <p:sp>
          <p:nvSpPr>
            <p:cNvPr id="40" name="椭圆 39"/>
            <p:cNvSpPr/>
            <p:nvPr/>
          </p:nvSpPr>
          <p:spPr>
            <a:xfrm>
              <a:off x="3265229" y="2351922"/>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1" name="TextBox 40"/>
            <p:cNvSpPr txBox="1"/>
            <p:nvPr/>
          </p:nvSpPr>
          <p:spPr>
            <a:xfrm>
              <a:off x="3424802" y="2571135"/>
              <a:ext cx="489236" cy="400110"/>
            </a:xfrm>
            <a:prstGeom prst="rect">
              <a:avLst/>
            </a:prstGeom>
            <a:grpFill/>
          </p:spPr>
          <p:txBody>
            <a:bodyPr wrap="none" rtlCol="0">
              <a:spAutoFit/>
            </a:bodyPr>
            <a:lstStyle/>
            <a:p>
              <a:r>
                <a:rPr lang="en-US" altLang="zh-CN" sz="2000" dirty="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42" name="组合 41"/>
          <p:cNvGrpSpPr/>
          <p:nvPr/>
        </p:nvGrpSpPr>
        <p:grpSpPr>
          <a:xfrm>
            <a:off x="1492701" y="3283462"/>
            <a:ext cx="874116" cy="874116"/>
            <a:chOff x="1298743" y="3354855"/>
            <a:chExt cx="874116" cy="874116"/>
          </a:xfrm>
          <a:pattFill prst="dkUpDiag">
            <a:fgClr>
              <a:srgbClr val="0092C3"/>
            </a:fgClr>
            <a:bgClr>
              <a:srgbClr val="363636"/>
            </a:bgClr>
          </a:pattFill>
        </p:grpSpPr>
        <p:sp>
          <p:nvSpPr>
            <p:cNvPr id="43" name="椭圆 42"/>
            <p:cNvSpPr/>
            <p:nvPr/>
          </p:nvSpPr>
          <p:spPr>
            <a:xfrm>
              <a:off x="1298743" y="3354855"/>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4" name="TextBox 43"/>
            <p:cNvSpPr txBox="1"/>
            <p:nvPr/>
          </p:nvSpPr>
          <p:spPr>
            <a:xfrm>
              <a:off x="1483792" y="3591858"/>
              <a:ext cx="486030" cy="400110"/>
            </a:xfrm>
            <a:prstGeom prst="rect">
              <a:avLst/>
            </a:prstGeom>
            <a:grpFill/>
          </p:spPr>
          <p:txBody>
            <a:bodyPr wrap="none" rtlCol="0">
              <a:spAutoFit/>
            </a:bodyPr>
            <a:lstStyle/>
            <a:p>
              <a:r>
                <a:rPr lang="en-US" altLang="zh-CN" sz="2000" dirty="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45" name="TextBox 44"/>
          <p:cNvSpPr txBox="1"/>
          <p:nvPr/>
        </p:nvSpPr>
        <p:spPr>
          <a:xfrm>
            <a:off x="5620165" y="3032354"/>
            <a:ext cx="2520281" cy="752514"/>
          </a:xfrm>
          <a:prstGeom prst="rect">
            <a:avLst/>
          </a:prstGeom>
          <a:noFill/>
        </p:spPr>
        <p:txBody>
          <a:bodyPr wrap="square" rtlCol="0">
            <a:spAutoFit/>
          </a:bodyPr>
          <a:lstStyle/>
          <a:p>
            <a:pPr>
              <a:lnSpc>
                <a:spcPct val="130000"/>
              </a:lnSpc>
              <a:defRPr/>
            </a:pPr>
            <a:r>
              <a:rPr lang="en-US" altLang="zh-CN" sz="1100" dirty="0">
                <a:solidFill>
                  <a:schemeClr val="bg1"/>
                </a:solidFill>
                <a:latin typeface="微软雅黑" pitchFamily="34" charset="-122"/>
                <a:ea typeface="微软雅黑" pitchFamily="34" charset="-122"/>
              </a:rPr>
              <a:t>02</a:t>
            </a:r>
            <a:r>
              <a:rPr lang="zh-CN" altLang="en-US" sz="1100" dirty="0">
                <a:solidFill>
                  <a:schemeClr val="bg1"/>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46" name="TextBox 45"/>
          <p:cNvSpPr txBox="1"/>
          <p:nvPr/>
        </p:nvSpPr>
        <p:spPr>
          <a:xfrm>
            <a:off x="5620165" y="3835460"/>
            <a:ext cx="2520281" cy="752514"/>
          </a:xfrm>
          <a:prstGeom prst="rect">
            <a:avLst/>
          </a:prstGeom>
          <a:noFill/>
        </p:spPr>
        <p:txBody>
          <a:bodyPr wrap="square" rtlCol="0">
            <a:spAutoFit/>
          </a:bodyPr>
          <a:lstStyle/>
          <a:p>
            <a:pPr>
              <a:lnSpc>
                <a:spcPct val="130000"/>
              </a:lnSpc>
              <a:defRPr/>
            </a:pPr>
            <a:r>
              <a:rPr lang="en-US" altLang="zh-CN" sz="1100" dirty="0">
                <a:solidFill>
                  <a:schemeClr val="bg1"/>
                </a:solidFill>
                <a:latin typeface="微软雅黑" pitchFamily="34" charset="-122"/>
                <a:ea typeface="微软雅黑" pitchFamily="34" charset="-122"/>
              </a:rPr>
              <a:t>03</a:t>
            </a:r>
            <a:r>
              <a:rPr lang="zh-CN" altLang="en-US" sz="1100" dirty="0">
                <a:solidFill>
                  <a:schemeClr val="bg1"/>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6528395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14:presetBounceEnd="44000">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14:bounceEnd="44000">
                                          <p:cBhvr additive="base">
                                            <p:cTn id="11" dur="500" fill="hold"/>
                                            <p:tgtEl>
                                              <p:spTgt spid="42"/>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300"/>
                                      </p:stCondLst>
                                      <p:childTnLst>
                                        <p:set>
                                          <p:cBhvr>
                                            <p:cTn id="14" dur="1" fill="hold">
                                              <p:stCondLst>
                                                <p:cond delay="0"/>
                                              </p:stCondLst>
                                            </p:cTn>
                                            <p:tgtEl>
                                              <p:spTgt spid="39"/>
                                            </p:tgtEl>
                                            <p:attrNameLst>
                                              <p:attrName>style.visibility</p:attrName>
                                            </p:attrNameLst>
                                          </p:cBhvr>
                                          <p:to>
                                            <p:strVal val="visible"/>
                                          </p:to>
                                        </p:set>
                                        <p:anim calcmode="lin" valueType="num" p14:bounceEnd="44000">
                                          <p:cBhvr additive="base">
                                            <p:cTn id="15" dur="500" fill="hold"/>
                                            <p:tgtEl>
                                              <p:spTgt spid="39"/>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ppt_x</p:attrName>
                                            </p:attrNameLst>
                                          </p:cBhvr>
                                          <p:tavLst>
                                            <p:tav tm="0">
                                              <p:val>
                                                <p:strVal val="#ppt_x-#ppt_w*1.125000"/>
                                              </p:val>
                                            </p:tav>
                                            <p:tav tm="100000">
                                              <p:val>
                                                <p:strVal val="#ppt_x"/>
                                              </p:val>
                                            </p:tav>
                                          </p:tavLst>
                                        </p:anim>
                                        <p:animEffect transition="in" filter="wipe(right)">
                                          <p:cBhvr>
                                            <p:cTn id="20" dur="500"/>
                                            <p:tgtEl>
                                              <p:spTgt spid="33"/>
                                            </p:tgtEl>
                                          </p:cBhvr>
                                        </p:animEffect>
                                      </p:childTnLst>
                                    </p:cTn>
                                  </p:par>
                                  <p:par>
                                    <p:cTn id="21" presetID="2" presetClass="entr" presetSubtype="4" fill="hold" nodeType="withEffect" p14:presetBounceEnd="44000">
                                      <p:stCondLst>
                                        <p:cond delay="600"/>
                                      </p:stCondLst>
                                      <p:childTnLst>
                                        <p:set>
                                          <p:cBhvr>
                                            <p:cTn id="22" dur="1" fill="hold">
                                              <p:stCondLst>
                                                <p:cond delay="0"/>
                                              </p:stCondLst>
                                            </p:cTn>
                                            <p:tgtEl>
                                              <p:spTgt spid="36"/>
                                            </p:tgtEl>
                                            <p:attrNameLst>
                                              <p:attrName>style.visibility</p:attrName>
                                            </p:attrNameLst>
                                          </p:cBhvr>
                                          <p:to>
                                            <p:strVal val="visible"/>
                                          </p:to>
                                        </p:set>
                                        <p:anim calcmode="lin" valueType="num" p14:bounceEnd="44000">
                                          <p:cBhvr additive="base">
                                            <p:cTn id="23" dur="500" fill="hold"/>
                                            <p:tgtEl>
                                              <p:spTgt spid="36"/>
                                            </p:tgtEl>
                                            <p:attrNameLst>
                                              <p:attrName>ppt_x</p:attrName>
                                            </p:attrNameLst>
                                          </p:cBhvr>
                                          <p:tavLst>
                                            <p:tav tm="0">
                                              <p:val>
                                                <p:strVal val="#ppt_x"/>
                                              </p:val>
                                            </p:tav>
                                            <p:tav tm="100000">
                                              <p:val>
                                                <p:strVal val="#ppt_x"/>
                                              </p:val>
                                            </p:tav>
                                          </p:tavLst>
                                        </p:anim>
                                        <p:anim calcmode="lin" valueType="num" p14:bounceEnd="44000">
                                          <p:cBhvr additive="base">
                                            <p:cTn id="24" dur="500" fill="hold"/>
                                            <p:tgtEl>
                                              <p:spTgt spid="36"/>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ppt_x</p:attrName>
                                            </p:attrNameLst>
                                          </p:cBhvr>
                                          <p:tavLst>
                                            <p:tav tm="0">
                                              <p:val>
                                                <p:strVal val="#ppt_x-#ppt_w*1.125000"/>
                                              </p:val>
                                            </p:tav>
                                            <p:tav tm="100000">
                                              <p:val>
                                                <p:strVal val="#ppt_x"/>
                                              </p:val>
                                            </p:tav>
                                          </p:tavLst>
                                        </p:anim>
                                        <p:animEffect transition="in" filter="wipe(right)">
                                          <p:cBhvr>
                                            <p:cTn id="28" dur="500"/>
                                            <p:tgtEl>
                                              <p:spTgt spid="34"/>
                                            </p:tgtEl>
                                          </p:cBhvr>
                                        </p:animEffect>
                                      </p:childTnLst>
                                    </p:cTn>
                                  </p:par>
                                  <p:par>
                                    <p:cTn id="29" presetID="12" presetClass="entr" presetSubtype="8" fill="hold" grpId="0" nodeType="withEffect">
                                      <p:stCondLst>
                                        <p:cond delay="9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ppt_x</p:attrName>
                                            </p:attrNameLst>
                                          </p:cBhvr>
                                          <p:tavLst>
                                            <p:tav tm="0">
                                              <p:val>
                                                <p:strVal val="#ppt_x-#ppt_w*1.125000"/>
                                              </p:val>
                                            </p:tav>
                                            <p:tav tm="100000">
                                              <p:val>
                                                <p:strVal val="#ppt_x"/>
                                              </p:val>
                                            </p:tav>
                                          </p:tavLst>
                                        </p:anim>
                                        <p:animEffect transition="in" filter="wipe(right)">
                                          <p:cBhvr>
                                            <p:cTn id="32" dur="500"/>
                                            <p:tgtEl>
                                              <p:spTgt spid="35"/>
                                            </p:tgtEl>
                                          </p:cBhvr>
                                        </p:animEffect>
                                      </p:childTnLst>
                                    </p:cTn>
                                  </p:par>
                                </p:childTnLst>
                              </p:cTn>
                            </p:par>
                            <p:par>
                              <p:cTn id="33" fill="hold">
                                <p:stCondLst>
                                  <p:cond delay="1900"/>
                                </p:stCondLst>
                                <p:childTnLst>
                                  <p:par>
                                    <p:cTn id="34" presetID="18" presetClass="entr" presetSubtype="3"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strips(upRight)">
                                          <p:cBhvr>
                                            <p:cTn id="36" dur="500"/>
                                            <p:tgtEl>
                                              <p:spTgt spid="31"/>
                                            </p:tgtEl>
                                          </p:cBhvr>
                                        </p:animEffect>
                                      </p:childTnLst>
                                    </p:cTn>
                                  </p:par>
                                  <p:par>
                                    <p:cTn id="37" presetID="18" presetClass="entr" presetSubtype="3" fill="hold" grpId="0" nodeType="withEffect">
                                      <p:stCondLst>
                                        <p:cond delay="300"/>
                                      </p:stCondLst>
                                      <p:childTnLst>
                                        <p:set>
                                          <p:cBhvr>
                                            <p:cTn id="38" dur="1" fill="hold">
                                              <p:stCondLst>
                                                <p:cond delay="0"/>
                                              </p:stCondLst>
                                            </p:cTn>
                                            <p:tgtEl>
                                              <p:spTgt spid="32"/>
                                            </p:tgtEl>
                                            <p:attrNameLst>
                                              <p:attrName>style.visibility</p:attrName>
                                            </p:attrNameLst>
                                          </p:cBhvr>
                                          <p:to>
                                            <p:strVal val="visible"/>
                                          </p:to>
                                        </p:set>
                                        <p:animEffect transition="in" filter="strips(upRight)">
                                          <p:cBhvr>
                                            <p:cTn id="39" dur="500"/>
                                            <p:tgtEl>
                                              <p:spTgt spid="32"/>
                                            </p:tgtEl>
                                          </p:cBhvr>
                                        </p:animEffect>
                                      </p:childTnLst>
                                    </p:cTn>
                                  </p:par>
                                  <p:par>
                                    <p:cTn id="40" presetID="18" presetClass="entr" presetSubtype="3" fill="hold" grpId="0" nodeType="withEffect">
                                      <p:stCondLst>
                                        <p:cond delay="600"/>
                                      </p:stCondLst>
                                      <p:childTnLst>
                                        <p:set>
                                          <p:cBhvr>
                                            <p:cTn id="41" dur="1" fill="hold">
                                              <p:stCondLst>
                                                <p:cond delay="0"/>
                                              </p:stCondLst>
                                            </p:cTn>
                                            <p:tgtEl>
                                              <p:spTgt spid="45"/>
                                            </p:tgtEl>
                                            <p:attrNameLst>
                                              <p:attrName>style.visibility</p:attrName>
                                            </p:attrNameLst>
                                          </p:cBhvr>
                                          <p:to>
                                            <p:strVal val="visible"/>
                                          </p:to>
                                        </p:set>
                                        <p:animEffect transition="in" filter="strips(upRight)">
                                          <p:cBhvr>
                                            <p:cTn id="42" dur="500"/>
                                            <p:tgtEl>
                                              <p:spTgt spid="45"/>
                                            </p:tgtEl>
                                          </p:cBhvr>
                                        </p:animEffect>
                                      </p:childTnLst>
                                    </p:cTn>
                                  </p:par>
                                  <p:par>
                                    <p:cTn id="43" presetID="18" presetClass="entr" presetSubtype="3" fill="hold" grpId="0" nodeType="withEffect">
                                      <p:stCondLst>
                                        <p:cond delay="900"/>
                                      </p:stCondLst>
                                      <p:childTnLst>
                                        <p:set>
                                          <p:cBhvr>
                                            <p:cTn id="44" dur="1" fill="hold">
                                              <p:stCondLst>
                                                <p:cond delay="0"/>
                                              </p:stCondLst>
                                            </p:cTn>
                                            <p:tgtEl>
                                              <p:spTgt spid="46"/>
                                            </p:tgtEl>
                                            <p:attrNameLst>
                                              <p:attrName>style.visibility</p:attrName>
                                            </p:attrNameLst>
                                          </p:cBhvr>
                                          <p:to>
                                            <p:strVal val="visible"/>
                                          </p:to>
                                        </p:set>
                                        <p:animEffect transition="in" filter="strips(upRight)">
                                          <p:cBhvr>
                                            <p:cTn id="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p:bldP spid="32" grpId="0"/>
          <p:bldP spid="33" grpId="0"/>
          <p:bldP spid="34" grpId="0"/>
          <p:bldP spid="35"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ppt_x"/>
                                              </p:val>
                                            </p:tav>
                                            <p:tav tm="100000">
                                              <p:val>
                                                <p:strVal val="#ppt_x"/>
                                              </p:val>
                                            </p:tav>
                                          </p:tavLst>
                                        </p:anim>
                                        <p:anim calcmode="lin" valueType="num">
                                          <p:cBhvr additive="base">
                                            <p:cTn id="12" dur="5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30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ppt_x</p:attrName>
                                            </p:attrNameLst>
                                          </p:cBhvr>
                                          <p:tavLst>
                                            <p:tav tm="0">
                                              <p:val>
                                                <p:strVal val="#ppt_x-#ppt_w*1.125000"/>
                                              </p:val>
                                            </p:tav>
                                            <p:tav tm="100000">
                                              <p:val>
                                                <p:strVal val="#ppt_x"/>
                                              </p:val>
                                            </p:tav>
                                          </p:tavLst>
                                        </p:anim>
                                        <p:animEffect transition="in" filter="wipe(right)">
                                          <p:cBhvr>
                                            <p:cTn id="20" dur="500"/>
                                            <p:tgtEl>
                                              <p:spTgt spid="33"/>
                                            </p:tgtEl>
                                          </p:cBhvr>
                                        </p:animEffect>
                                      </p:childTnLst>
                                    </p:cTn>
                                  </p:par>
                                  <p:par>
                                    <p:cTn id="21" presetID="2" presetClass="entr" presetSubtype="4" fill="hold" nodeType="withEffect">
                                      <p:stCondLst>
                                        <p:cond delay="6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ppt_x"/>
                                              </p:val>
                                            </p:tav>
                                            <p:tav tm="100000">
                                              <p:val>
                                                <p:strVal val="#ppt_x"/>
                                              </p:val>
                                            </p:tav>
                                          </p:tavLst>
                                        </p:anim>
                                        <p:anim calcmode="lin" valueType="num">
                                          <p:cBhvr additive="base">
                                            <p:cTn id="24" dur="500" fill="hold"/>
                                            <p:tgtEl>
                                              <p:spTgt spid="36"/>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ppt_x</p:attrName>
                                            </p:attrNameLst>
                                          </p:cBhvr>
                                          <p:tavLst>
                                            <p:tav tm="0">
                                              <p:val>
                                                <p:strVal val="#ppt_x-#ppt_w*1.125000"/>
                                              </p:val>
                                            </p:tav>
                                            <p:tav tm="100000">
                                              <p:val>
                                                <p:strVal val="#ppt_x"/>
                                              </p:val>
                                            </p:tav>
                                          </p:tavLst>
                                        </p:anim>
                                        <p:animEffect transition="in" filter="wipe(right)">
                                          <p:cBhvr>
                                            <p:cTn id="28" dur="500"/>
                                            <p:tgtEl>
                                              <p:spTgt spid="34"/>
                                            </p:tgtEl>
                                          </p:cBhvr>
                                        </p:animEffect>
                                      </p:childTnLst>
                                    </p:cTn>
                                  </p:par>
                                  <p:par>
                                    <p:cTn id="29" presetID="12" presetClass="entr" presetSubtype="8" fill="hold" grpId="0" nodeType="withEffect">
                                      <p:stCondLst>
                                        <p:cond delay="9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ppt_x</p:attrName>
                                            </p:attrNameLst>
                                          </p:cBhvr>
                                          <p:tavLst>
                                            <p:tav tm="0">
                                              <p:val>
                                                <p:strVal val="#ppt_x-#ppt_w*1.125000"/>
                                              </p:val>
                                            </p:tav>
                                            <p:tav tm="100000">
                                              <p:val>
                                                <p:strVal val="#ppt_x"/>
                                              </p:val>
                                            </p:tav>
                                          </p:tavLst>
                                        </p:anim>
                                        <p:animEffect transition="in" filter="wipe(right)">
                                          <p:cBhvr>
                                            <p:cTn id="32" dur="500"/>
                                            <p:tgtEl>
                                              <p:spTgt spid="35"/>
                                            </p:tgtEl>
                                          </p:cBhvr>
                                        </p:animEffect>
                                      </p:childTnLst>
                                    </p:cTn>
                                  </p:par>
                                </p:childTnLst>
                              </p:cTn>
                            </p:par>
                            <p:par>
                              <p:cTn id="33" fill="hold">
                                <p:stCondLst>
                                  <p:cond delay="1900"/>
                                </p:stCondLst>
                                <p:childTnLst>
                                  <p:par>
                                    <p:cTn id="34" presetID="18" presetClass="entr" presetSubtype="3"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strips(upRight)">
                                          <p:cBhvr>
                                            <p:cTn id="36" dur="500"/>
                                            <p:tgtEl>
                                              <p:spTgt spid="31"/>
                                            </p:tgtEl>
                                          </p:cBhvr>
                                        </p:animEffect>
                                      </p:childTnLst>
                                    </p:cTn>
                                  </p:par>
                                  <p:par>
                                    <p:cTn id="37" presetID="18" presetClass="entr" presetSubtype="3" fill="hold" grpId="0" nodeType="withEffect">
                                      <p:stCondLst>
                                        <p:cond delay="300"/>
                                      </p:stCondLst>
                                      <p:childTnLst>
                                        <p:set>
                                          <p:cBhvr>
                                            <p:cTn id="38" dur="1" fill="hold">
                                              <p:stCondLst>
                                                <p:cond delay="0"/>
                                              </p:stCondLst>
                                            </p:cTn>
                                            <p:tgtEl>
                                              <p:spTgt spid="32"/>
                                            </p:tgtEl>
                                            <p:attrNameLst>
                                              <p:attrName>style.visibility</p:attrName>
                                            </p:attrNameLst>
                                          </p:cBhvr>
                                          <p:to>
                                            <p:strVal val="visible"/>
                                          </p:to>
                                        </p:set>
                                        <p:animEffect transition="in" filter="strips(upRight)">
                                          <p:cBhvr>
                                            <p:cTn id="39" dur="500"/>
                                            <p:tgtEl>
                                              <p:spTgt spid="32"/>
                                            </p:tgtEl>
                                          </p:cBhvr>
                                        </p:animEffect>
                                      </p:childTnLst>
                                    </p:cTn>
                                  </p:par>
                                  <p:par>
                                    <p:cTn id="40" presetID="18" presetClass="entr" presetSubtype="3" fill="hold" grpId="0" nodeType="withEffect">
                                      <p:stCondLst>
                                        <p:cond delay="600"/>
                                      </p:stCondLst>
                                      <p:childTnLst>
                                        <p:set>
                                          <p:cBhvr>
                                            <p:cTn id="41" dur="1" fill="hold">
                                              <p:stCondLst>
                                                <p:cond delay="0"/>
                                              </p:stCondLst>
                                            </p:cTn>
                                            <p:tgtEl>
                                              <p:spTgt spid="45"/>
                                            </p:tgtEl>
                                            <p:attrNameLst>
                                              <p:attrName>style.visibility</p:attrName>
                                            </p:attrNameLst>
                                          </p:cBhvr>
                                          <p:to>
                                            <p:strVal val="visible"/>
                                          </p:to>
                                        </p:set>
                                        <p:animEffect transition="in" filter="strips(upRight)">
                                          <p:cBhvr>
                                            <p:cTn id="42" dur="500"/>
                                            <p:tgtEl>
                                              <p:spTgt spid="45"/>
                                            </p:tgtEl>
                                          </p:cBhvr>
                                        </p:animEffect>
                                      </p:childTnLst>
                                    </p:cTn>
                                  </p:par>
                                  <p:par>
                                    <p:cTn id="43" presetID="18" presetClass="entr" presetSubtype="3" fill="hold" grpId="0" nodeType="withEffect">
                                      <p:stCondLst>
                                        <p:cond delay="900"/>
                                      </p:stCondLst>
                                      <p:childTnLst>
                                        <p:set>
                                          <p:cBhvr>
                                            <p:cTn id="44" dur="1" fill="hold">
                                              <p:stCondLst>
                                                <p:cond delay="0"/>
                                              </p:stCondLst>
                                            </p:cTn>
                                            <p:tgtEl>
                                              <p:spTgt spid="46"/>
                                            </p:tgtEl>
                                            <p:attrNameLst>
                                              <p:attrName>style.visibility</p:attrName>
                                            </p:attrNameLst>
                                          </p:cBhvr>
                                          <p:to>
                                            <p:strVal val="visible"/>
                                          </p:to>
                                        </p:set>
                                        <p:animEffect transition="in" filter="strips(upRight)">
                                          <p:cBhvr>
                                            <p:cTn id="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p:bldP spid="32" grpId="0"/>
          <p:bldP spid="33" grpId="0"/>
          <p:bldP spid="34" grpId="0"/>
          <p:bldP spid="35" grpId="0"/>
          <p:bldP spid="45" grpId="0"/>
          <p:bldP spid="46"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9d28b1b61d528704b022c788ebf0316741bf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246</TotalTime>
  <Words>2550</Words>
  <Application>Microsoft Office PowerPoint</Application>
  <PresentationFormat>全屏显示(16:9)</PresentationFormat>
  <Paragraphs>303</Paragraphs>
  <Slides>30</Slides>
  <Notes>0</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30</vt:i4>
      </vt:variant>
    </vt:vector>
  </HeadingPairs>
  <TitlesOfParts>
    <vt:vector size="35" baseType="lpstr">
      <vt:lpstr>Batang</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Administrator</cp:lastModifiedBy>
  <cp:revision>27</cp:revision>
  <dcterms:created xsi:type="dcterms:W3CDTF">2015-12-15T09:37:10Z</dcterms:created>
  <dcterms:modified xsi:type="dcterms:W3CDTF">2019-03-28T10:42:33Z</dcterms:modified>
</cp:coreProperties>
</file>