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81" r:id="rId6"/>
    <p:sldId id="282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3" r:id="rId16"/>
    <p:sldId id="284" r:id="rId17"/>
    <p:sldId id="285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BAF3"/>
    <a:srgbClr val="4F75A9"/>
    <a:srgbClr val="E7EEF8"/>
    <a:srgbClr val="E6EDF5"/>
    <a:srgbClr val="527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040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056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43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903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20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370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953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06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2714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5185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636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407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8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382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769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11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73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69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12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61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D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4.xml"/><Relationship Id="rId7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4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10" Type="http://schemas.openxmlformats.org/officeDocument/2006/relationships/image" Target="../media/image8.png"/><Relationship Id="rId4" Type="http://schemas.openxmlformats.org/officeDocument/2006/relationships/tags" Target="../tags/tag25.xml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H="1">
            <a:off x="-521970" y="635"/>
            <a:ext cx="5418455" cy="189230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326" y="1994803"/>
            <a:ext cx="7246275" cy="2760663"/>
          </a:xfrm>
          <a:prstGeom prst="rect">
            <a:avLst/>
          </a:prstGeom>
          <a:solidFill>
            <a:schemeClr val="bg1">
              <a:alpha val="54000"/>
            </a:schemeClr>
          </a:solidFill>
          <a:ln w="381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454AF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4309" y="2453337"/>
            <a:ext cx="702430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教师说课实用模板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97662" y="3292290"/>
            <a:ext cx="4417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76BAF3"/>
                </a:solidFill>
                <a:latin typeface="微软雅黑" panose="020B0503020204020204" charset="-122"/>
                <a:ea typeface="微软雅黑" panose="020B0503020204020204" charset="-122"/>
              </a:rPr>
              <a:t>THE PROFESSIONAL POWERPOINT TEMPLATE</a:t>
            </a: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3765564" y="4122493"/>
            <a:ext cx="1269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76BAF3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汇报人：代用名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396689" y="4260992"/>
            <a:ext cx="1299913" cy="0"/>
          </a:xfrm>
          <a:prstGeom prst="line">
            <a:avLst/>
          </a:prstGeom>
          <a:ln>
            <a:solidFill>
              <a:srgbClr val="76BA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73214" y="4260992"/>
            <a:ext cx="1299913" cy="0"/>
          </a:xfrm>
          <a:prstGeom prst="line">
            <a:avLst/>
          </a:prstGeom>
          <a:ln>
            <a:solidFill>
              <a:srgbClr val="76BA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372860" y="635"/>
            <a:ext cx="6680835" cy="814070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840000">
            <a:off x="6164580" y="1224915"/>
            <a:ext cx="1917700" cy="1854200"/>
          </a:xfrm>
          <a:prstGeom prst="rect">
            <a:avLst/>
          </a:prstGeom>
        </p:spPr>
      </p:pic>
      <p:pic>
        <p:nvPicPr>
          <p:cNvPr id="18" name="图片 17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0760" y="4755515"/>
            <a:ext cx="3648075" cy="4076700"/>
          </a:xfrm>
          <a:prstGeom prst="rect">
            <a:avLst/>
          </a:prstGeom>
        </p:spPr>
      </p:pic>
      <p:pic>
        <p:nvPicPr>
          <p:cNvPr id="3" name="July - My Soul">
            <a:hlinkClick r:id="" action="ppaction://media"/>
            <a:extLst>
              <a:ext uri="{FF2B5EF4-FFF2-40B4-BE49-F238E27FC236}">
                <a16:creationId xmlns:a16="http://schemas.microsoft.com/office/drawing/2014/main" id="{47DE682E-BA60-40DD-A6A7-C7E7988A01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26770" y="1814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744">
        <p:comb dir="vert"/>
      </p:transition>
    </mc:Choice>
    <mc:Fallback xmlns="">
      <p:transition advTm="374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bldLvl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3" name="AutoShape 2"/>
          <p:cNvSpPr/>
          <p:nvPr/>
        </p:nvSpPr>
        <p:spPr bwMode="auto">
          <a:xfrm>
            <a:off x="3459169" y="1934753"/>
            <a:ext cx="2883640" cy="4787386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blipFill rotWithShape="1">
            <a:blip r:embed="rId8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4859" y="1340236"/>
            <a:ext cx="4937706" cy="3326527"/>
            <a:chOff x="3086281" y="1391752"/>
            <a:chExt cx="4239131" cy="2855898"/>
          </a:xfrm>
          <a:blipFill rotWithShape="1">
            <a:blip r:embed="rId9"/>
            <a:stretch>
              <a:fillRect/>
            </a:stretch>
          </a:blipFill>
          <a:effectLst/>
        </p:grpSpPr>
        <p:sp>
          <p:nvSpPr>
            <p:cNvPr id="5" name="AutoShape 3"/>
            <p:cNvSpPr/>
            <p:nvPr/>
          </p:nvSpPr>
          <p:spPr bwMode="auto">
            <a:xfrm>
              <a:off x="5439179" y="3549236"/>
              <a:ext cx="276657" cy="395832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4"/>
            <p:cNvSpPr/>
            <p:nvPr/>
          </p:nvSpPr>
          <p:spPr bwMode="auto">
            <a:xfrm rot="1411966">
              <a:off x="5868440" y="2861820"/>
              <a:ext cx="421657" cy="657694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5"/>
            <p:cNvSpPr/>
            <p:nvPr/>
          </p:nvSpPr>
          <p:spPr bwMode="auto">
            <a:xfrm>
              <a:off x="6391872" y="2800573"/>
              <a:ext cx="306451" cy="478120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6"/>
            <p:cNvSpPr/>
            <p:nvPr/>
          </p:nvSpPr>
          <p:spPr bwMode="auto">
            <a:xfrm>
              <a:off x="6826011" y="3009130"/>
              <a:ext cx="499401" cy="269563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7"/>
            <p:cNvSpPr/>
            <p:nvPr/>
          </p:nvSpPr>
          <p:spPr bwMode="auto">
            <a:xfrm>
              <a:off x="6667111" y="3471644"/>
              <a:ext cx="428463" cy="246863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AutoShape 9"/>
            <p:cNvSpPr/>
            <p:nvPr/>
          </p:nvSpPr>
          <p:spPr bwMode="auto">
            <a:xfrm>
              <a:off x="5847187" y="3642486"/>
              <a:ext cx="714201" cy="605164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" name="AutoShape 11"/>
            <p:cNvSpPr/>
            <p:nvPr/>
          </p:nvSpPr>
          <p:spPr bwMode="auto">
            <a:xfrm>
              <a:off x="3948780" y="3026155"/>
              <a:ext cx="258213" cy="415694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4"/>
            <p:cNvSpPr/>
            <p:nvPr/>
          </p:nvSpPr>
          <p:spPr bwMode="auto">
            <a:xfrm>
              <a:off x="3617666" y="3566716"/>
              <a:ext cx="405763" cy="371713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5"/>
            <p:cNvSpPr/>
            <p:nvPr/>
          </p:nvSpPr>
          <p:spPr bwMode="auto">
            <a:xfrm>
              <a:off x="4082422" y="3644376"/>
              <a:ext cx="509051" cy="575268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6"/>
            <p:cNvSpPr/>
            <p:nvPr/>
          </p:nvSpPr>
          <p:spPr bwMode="auto">
            <a:xfrm>
              <a:off x="5458333" y="1391752"/>
              <a:ext cx="312126" cy="466769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5072432" y="1546396"/>
              <a:ext cx="280913" cy="441233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AutoShape 18"/>
            <p:cNvSpPr/>
            <p:nvPr/>
          </p:nvSpPr>
          <p:spPr bwMode="auto">
            <a:xfrm rot="19346266">
              <a:off x="5331283" y="2164763"/>
              <a:ext cx="717148" cy="393204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0"/>
            <p:cNvSpPr/>
            <p:nvPr/>
          </p:nvSpPr>
          <p:spPr bwMode="auto">
            <a:xfrm>
              <a:off x="5346210" y="2773163"/>
              <a:ext cx="593755" cy="458372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1"/>
            <p:cNvSpPr/>
            <p:nvPr/>
          </p:nvSpPr>
          <p:spPr bwMode="auto">
            <a:xfrm rot="803284">
              <a:off x="4191641" y="3106659"/>
              <a:ext cx="890802" cy="515726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2"/>
            <p:cNvSpPr/>
            <p:nvPr/>
          </p:nvSpPr>
          <p:spPr bwMode="auto">
            <a:xfrm rot="1768048">
              <a:off x="4215384" y="2514765"/>
              <a:ext cx="572362" cy="284346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6" name="AutoShape 23"/>
            <p:cNvSpPr/>
            <p:nvPr/>
          </p:nvSpPr>
          <p:spPr bwMode="auto">
            <a:xfrm>
              <a:off x="4119030" y="1798934"/>
              <a:ext cx="303613" cy="360363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AutoShape 24"/>
            <p:cNvSpPr/>
            <p:nvPr/>
          </p:nvSpPr>
          <p:spPr bwMode="auto">
            <a:xfrm>
              <a:off x="4591474" y="1754953"/>
              <a:ext cx="322057" cy="444069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5"/>
            <p:cNvSpPr/>
            <p:nvPr/>
          </p:nvSpPr>
          <p:spPr bwMode="auto">
            <a:xfrm rot="1453310">
              <a:off x="6107842" y="2203228"/>
              <a:ext cx="542384" cy="671010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6"/>
            <p:cNvSpPr/>
            <p:nvPr/>
          </p:nvSpPr>
          <p:spPr bwMode="auto">
            <a:xfrm>
              <a:off x="6047073" y="1864196"/>
              <a:ext cx="270981" cy="417113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28"/>
            <p:cNvSpPr/>
            <p:nvPr/>
          </p:nvSpPr>
          <p:spPr bwMode="auto">
            <a:xfrm>
              <a:off x="3142928" y="2557967"/>
              <a:ext cx="337663" cy="446907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13"/>
            <p:cNvSpPr/>
            <p:nvPr/>
          </p:nvSpPr>
          <p:spPr bwMode="auto">
            <a:xfrm>
              <a:off x="3086281" y="3119203"/>
              <a:ext cx="699694" cy="339304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AutoShape 27"/>
            <p:cNvSpPr/>
            <p:nvPr/>
          </p:nvSpPr>
          <p:spPr bwMode="auto">
            <a:xfrm>
              <a:off x="3651071" y="2199022"/>
              <a:ext cx="466770" cy="685207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4783" y="4607460"/>
            <a:ext cx="3551424" cy="1604431"/>
            <a:chOff x="3694180" y="1704717"/>
            <a:chExt cx="3550519" cy="1604022"/>
          </a:xfrm>
        </p:grpSpPr>
        <p:sp>
          <p:nvSpPr>
            <p:cNvPr id="36" name="TextBox 37"/>
            <p:cNvSpPr txBox="1"/>
            <p:nvPr/>
          </p:nvSpPr>
          <p:spPr>
            <a:xfrm>
              <a:off x="3694180" y="2258717"/>
              <a:ext cx="3550519" cy="105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输入内容，或复制内容后右键选择只保留文本粘贴内容。输入内容。或复制内容后右键选择只保留文本粘贴内容。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4570473" y="1704717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8371278" y="1729466"/>
            <a:ext cx="2027063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679382" y="3143838"/>
            <a:ext cx="2027063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40" name="矩形 39"/>
          <p:cNvSpPr/>
          <p:nvPr/>
        </p:nvSpPr>
        <p:spPr>
          <a:xfrm>
            <a:off x="7924257" y="4546168"/>
            <a:ext cx="1977412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41" name="MH_Text_1"/>
          <p:cNvSpPr txBox="1"/>
          <p:nvPr>
            <p:custDataLst>
              <p:tags r:id="rId1"/>
            </p:custDataLst>
          </p:nvPr>
        </p:nvSpPr>
        <p:spPr>
          <a:xfrm>
            <a:off x="7470694" y="1834104"/>
            <a:ext cx="958445" cy="584656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>
                <a:solidFill>
                  <a:schemeClr val="tx1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01</a:t>
            </a:r>
          </a:p>
        </p:txBody>
      </p:sp>
      <p:sp>
        <p:nvSpPr>
          <p:cNvPr id="42" name="MH_Text_1"/>
          <p:cNvSpPr txBox="1"/>
          <p:nvPr>
            <p:custDataLst>
              <p:tags r:id="rId2"/>
            </p:custDataLst>
          </p:nvPr>
        </p:nvSpPr>
        <p:spPr>
          <a:xfrm>
            <a:off x="7735994" y="3224150"/>
            <a:ext cx="958445" cy="584656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>
                <a:solidFill>
                  <a:schemeClr val="tx1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02</a:t>
            </a:r>
          </a:p>
        </p:txBody>
      </p:sp>
      <p:sp>
        <p:nvSpPr>
          <p:cNvPr id="43" name="MH_Text_1"/>
          <p:cNvSpPr txBox="1"/>
          <p:nvPr>
            <p:custDataLst>
              <p:tags r:id="rId3"/>
            </p:custDataLst>
          </p:nvPr>
        </p:nvSpPr>
        <p:spPr>
          <a:xfrm>
            <a:off x="6934493" y="4709872"/>
            <a:ext cx="958445" cy="584656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>
                <a:solidFill>
                  <a:schemeClr val="tx1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6568">
        <p:comb dir="vert"/>
      </p:transition>
    </mc:Choice>
    <mc:Fallback xmlns="">
      <p:transition advTm="6568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894622" y="1869473"/>
            <a:ext cx="2070627" cy="1789568"/>
            <a:chOff x="3893630" y="1869870"/>
            <a:chExt cx="2070100" cy="1789112"/>
          </a:xfrm>
        </p:grpSpPr>
        <p:sp>
          <p:nvSpPr>
            <p:cNvPr id="24" name="等腰三角形 2"/>
            <p:cNvSpPr/>
            <p:nvPr/>
          </p:nvSpPr>
          <p:spPr bwMode="auto">
            <a:xfrm rot="15102945">
              <a:off x="4034124" y="1729376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 w="28575" cmpd="sng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663"/>
            <p:cNvSpPr>
              <a:spLocks noEditPoints="1"/>
            </p:cNvSpPr>
            <p:nvPr/>
          </p:nvSpPr>
          <p:spPr bwMode="auto">
            <a:xfrm>
              <a:off x="4812990" y="2276872"/>
              <a:ext cx="451155" cy="451155"/>
            </a:xfrm>
            <a:custGeom>
              <a:avLst/>
              <a:gdLst>
                <a:gd name="T0" fmla="*/ 260350 w 210"/>
                <a:gd name="T1" fmla="*/ 82550 h 210"/>
                <a:gd name="T2" fmla="*/ 333375 w 210"/>
                <a:gd name="T3" fmla="*/ 11112 h 210"/>
                <a:gd name="T4" fmla="*/ 320675 w 210"/>
                <a:gd name="T5" fmla="*/ 0 h 210"/>
                <a:gd name="T6" fmla="*/ 250825 w 210"/>
                <a:gd name="T7" fmla="*/ 69850 h 210"/>
                <a:gd name="T8" fmla="*/ 101600 w 210"/>
                <a:gd name="T9" fmla="*/ 69850 h 210"/>
                <a:gd name="T10" fmla="*/ 101600 w 210"/>
                <a:gd name="T11" fmla="*/ 12700 h 210"/>
                <a:gd name="T12" fmla="*/ 57150 w 210"/>
                <a:gd name="T13" fmla="*/ 12700 h 210"/>
                <a:gd name="T14" fmla="*/ 57150 w 210"/>
                <a:gd name="T15" fmla="*/ 69850 h 210"/>
                <a:gd name="T16" fmla="*/ 0 w 210"/>
                <a:gd name="T17" fmla="*/ 69850 h 210"/>
                <a:gd name="T18" fmla="*/ 0 w 210"/>
                <a:gd name="T19" fmla="*/ 114300 h 210"/>
                <a:gd name="T20" fmla="*/ 57150 w 210"/>
                <a:gd name="T21" fmla="*/ 114300 h 210"/>
                <a:gd name="T22" fmla="*/ 57150 w 210"/>
                <a:gd name="T23" fmla="*/ 276225 h 210"/>
                <a:gd name="T24" fmla="*/ 215900 w 210"/>
                <a:gd name="T25" fmla="*/ 276225 h 210"/>
                <a:gd name="T26" fmla="*/ 215900 w 210"/>
                <a:gd name="T27" fmla="*/ 333375 h 210"/>
                <a:gd name="T28" fmla="*/ 260350 w 210"/>
                <a:gd name="T29" fmla="*/ 333375 h 210"/>
                <a:gd name="T30" fmla="*/ 260350 w 210"/>
                <a:gd name="T31" fmla="*/ 276225 h 210"/>
                <a:gd name="T32" fmla="*/ 317500 w 210"/>
                <a:gd name="T33" fmla="*/ 276225 h 210"/>
                <a:gd name="T34" fmla="*/ 317500 w 210"/>
                <a:gd name="T35" fmla="*/ 231775 h 210"/>
                <a:gd name="T36" fmla="*/ 317500 w 210"/>
                <a:gd name="T37" fmla="*/ 231775 h 210"/>
                <a:gd name="T38" fmla="*/ 260350 w 210"/>
                <a:gd name="T39" fmla="*/ 231775 h 210"/>
                <a:gd name="T40" fmla="*/ 260350 w 210"/>
                <a:gd name="T41" fmla="*/ 82550 h 210"/>
                <a:gd name="T42" fmla="*/ 204788 w 210"/>
                <a:gd name="T43" fmla="*/ 114300 h 210"/>
                <a:gd name="T44" fmla="*/ 101600 w 210"/>
                <a:gd name="T45" fmla="*/ 217488 h 210"/>
                <a:gd name="T46" fmla="*/ 101600 w 210"/>
                <a:gd name="T47" fmla="*/ 114300 h 210"/>
                <a:gd name="T48" fmla="*/ 204788 w 210"/>
                <a:gd name="T49" fmla="*/ 114300 h 210"/>
                <a:gd name="T50" fmla="*/ 112713 w 210"/>
                <a:gd name="T51" fmla="*/ 231775 h 210"/>
                <a:gd name="T52" fmla="*/ 215900 w 210"/>
                <a:gd name="T53" fmla="*/ 128588 h 210"/>
                <a:gd name="T54" fmla="*/ 215900 w 210"/>
                <a:gd name="T55" fmla="*/ 231775 h 210"/>
                <a:gd name="T56" fmla="*/ 112713 w 210"/>
                <a:gd name="T57" fmla="*/ 231775 h 21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0"/>
                <a:gd name="T88" fmla="*/ 0 h 210"/>
                <a:gd name="T89" fmla="*/ 210 w 210"/>
                <a:gd name="T90" fmla="*/ 210 h 21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0" h="210">
                  <a:moveTo>
                    <a:pt x="164" y="52"/>
                  </a:moveTo>
                  <a:lnTo>
                    <a:pt x="210" y="7"/>
                  </a:lnTo>
                  <a:lnTo>
                    <a:pt x="202" y="0"/>
                  </a:lnTo>
                  <a:lnTo>
                    <a:pt x="158" y="44"/>
                  </a:lnTo>
                  <a:lnTo>
                    <a:pt x="64" y="44"/>
                  </a:lnTo>
                  <a:lnTo>
                    <a:pt x="64" y="8"/>
                  </a:lnTo>
                  <a:lnTo>
                    <a:pt x="36" y="8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72"/>
                  </a:lnTo>
                  <a:lnTo>
                    <a:pt x="36" y="72"/>
                  </a:lnTo>
                  <a:lnTo>
                    <a:pt x="36" y="174"/>
                  </a:lnTo>
                  <a:lnTo>
                    <a:pt x="136" y="174"/>
                  </a:lnTo>
                  <a:lnTo>
                    <a:pt x="136" y="210"/>
                  </a:lnTo>
                  <a:lnTo>
                    <a:pt x="164" y="210"/>
                  </a:lnTo>
                  <a:lnTo>
                    <a:pt x="164" y="174"/>
                  </a:lnTo>
                  <a:lnTo>
                    <a:pt x="200" y="174"/>
                  </a:lnTo>
                  <a:lnTo>
                    <a:pt x="200" y="146"/>
                  </a:lnTo>
                  <a:lnTo>
                    <a:pt x="164" y="146"/>
                  </a:lnTo>
                  <a:lnTo>
                    <a:pt x="164" y="52"/>
                  </a:lnTo>
                  <a:close/>
                  <a:moveTo>
                    <a:pt x="129" y="72"/>
                  </a:moveTo>
                  <a:lnTo>
                    <a:pt x="64" y="137"/>
                  </a:lnTo>
                  <a:lnTo>
                    <a:pt x="64" y="72"/>
                  </a:lnTo>
                  <a:lnTo>
                    <a:pt x="129" y="72"/>
                  </a:lnTo>
                  <a:close/>
                  <a:moveTo>
                    <a:pt x="71" y="146"/>
                  </a:moveTo>
                  <a:lnTo>
                    <a:pt x="136" y="81"/>
                  </a:lnTo>
                  <a:lnTo>
                    <a:pt x="136" y="146"/>
                  </a:lnTo>
                  <a:lnTo>
                    <a:pt x="71" y="1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65097" y="2298207"/>
            <a:ext cx="2070627" cy="1789568"/>
            <a:chOff x="5563680" y="2298495"/>
            <a:chExt cx="2070100" cy="1789112"/>
          </a:xfrm>
        </p:grpSpPr>
        <p:sp>
          <p:nvSpPr>
            <p:cNvPr id="3" name="等腰三角形 2"/>
            <p:cNvSpPr/>
            <p:nvPr/>
          </p:nvSpPr>
          <p:spPr bwMode="auto">
            <a:xfrm rot="3036074">
              <a:off x="5704174" y="2158001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28575" cmpd="sng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92123" y="2852936"/>
              <a:ext cx="451155" cy="270693"/>
              <a:chOff x="8621713" y="1654175"/>
              <a:chExt cx="333375" cy="200025"/>
            </a:xfrm>
            <a:solidFill>
              <a:schemeClr val="bg1"/>
            </a:solidFill>
          </p:grpSpPr>
          <p:sp>
            <p:nvSpPr>
              <p:cNvPr id="15" name="Freeform 543"/>
              <p:cNvSpPr/>
              <p:nvPr/>
            </p:nvSpPr>
            <p:spPr bwMode="auto">
              <a:xfrm>
                <a:off x="8621713" y="1784350"/>
                <a:ext cx="333375" cy="69850"/>
              </a:xfrm>
              <a:custGeom>
                <a:avLst/>
                <a:gdLst>
                  <a:gd name="T0" fmla="*/ 96837 w 210"/>
                  <a:gd name="T1" fmla="*/ 69850 h 44"/>
                  <a:gd name="T2" fmla="*/ 333375 w 210"/>
                  <a:gd name="T3" fmla="*/ 69850 h 44"/>
                  <a:gd name="T4" fmla="*/ 280988 w 210"/>
                  <a:gd name="T5" fmla="*/ 31750 h 44"/>
                  <a:gd name="T6" fmla="*/ 96837 w 210"/>
                  <a:gd name="T7" fmla="*/ 31750 h 44"/>
                  <a:gd name="T8" fmla="*/ 87312 w 210"/>
                  <a:gd name="T9" fmla="*/ 31750 h 44"/>
                  <a:gd name="T10" fmla="*/ 80963 w 210"/>
                  <a:gd name="T11" fmla="*/ 26988 h 44"/>
                  <a:gd name="T12" fmla="*/ 42862 w 210"/>
                  <a:gd name="T13" fmla="*/ 0 h 44"/>
                  <a:gd name="T14" fmla="*/ 0 w 210"/>
                  <a:gd name="T15" fmla="*/ 0 h 44"/>
                  <a:gd name="T16" fmla="*/ 96837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6" name="Freeform 544"/>
              <p:cNvSpPr/>
              <p:nvPr/>
            </p:nvSpPr>
            <p:spPr bwMode="auto">
              <a:xfrm>
                <a:off x="8621713" y="1719263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80988 w 210"/>
                  <a:gd name="T3" fmla="*/ 31750 h 44"/>
                  <a:gd name="T4" fmla="*/ 96837 w 210"/>
                  <a:gd name="T5" fmla="*/ 31750 h 44"/>
                  <a:gd name="T6" fmla="*/ 87312 w 210"/>
                  <a:gd name="T7" fmla="*/ 31750 h 44"/>
                  <a:gd name="T8" fmla="*/ 80963 w 210"/>
                  <a:gd name="T9" fmla="*/ 26988 h 44"/>
                  <a:gd name="T10" fmla="*/ 42862 w 210"/>
                  <a:gd name="T11" fmla="*/ 0 h 44"/>
                  <a:gd name="T12" fmla="*/ 0 w 210"/>
                  <a:gd name="T13" fmla="*/ 0 h 44"/>
                  <a:gd name="T14" fmla="*/ 96837 w 210"/>
                  <a:gd name="T15" fmla="*/ 69850 h 44"/>
                  <a:gd name="T16" fmla="*/ 333375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17" name="Freeform 545"/>
              <p:cNvSpPr/>
              <p:nvPr/>
            </p:nvSpPr>
            <p:spPr bwMode="auto">
              <a:xfrm>
                <a:off x="8621713" y="1654175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36538 w 210"/>
                  <a:gd name="T3" fmla="*/ 0 h 44"/>
                  <a:gd name="T4" fmla="*/ 0 w 210"/>
                  <a:gd name="T5" fmla="*/ 0 h 44"/>
                  <a:gd name="T6" fmla="*/ 96837 w 210"/>
                  <a:gd name="T7" fmla="*/ 69850 h 44"/>
                  <a:gd name="T8" fmla="*/ 333375 w 210"/>
                  <a:gd name="T9" fmla="*/ 6985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4"/>
                  <a:gd name="T17" fmla="*/ 210 w 210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559953" y="3414503"/>
            <a:ext cx="1789569" cy="2070627"/>
            <a:chOff x="4558792" y="3414507"/>
            <a:chExt cx="1789113" cy="2070100"/>
          </a:xfrm>
        </p:grpSpPr>
        <p:sp>
          <p:nvSpPr>
            <p:cNvPr id="5" name="等腰三角形 2"/>
            <p:cNvSpPr/>
            <p:nvPr/>
          </p:nvSpPr>
          <p:spPr bwMode="auto">
            <a:xfrm rot="8763501">
              <a:off x="4558792" y="3414507"/>
              <a:ext cx="1789113" cy="2070100"/>
            </a:xfrm>
            <a:custGeom>
              <a:avLst/>
              <a:gdLst>
                <a:gd name="T0" fmla="*/ 1389137 w 1152128"/>
                <a:gd name="T1" fmla="*/ 0 h 1333073"/>
                <a:gd name="T2" fmla="*/ 1657926 w 1152128"/>
                <a:gd name="T3" fmla="*/ 463433 h 1333073"/>
                <a:gd name="T4" fmla="*/ 2778272 w 1152128"/>
                <a:gd name="T5" fmla="*/ 1825475 h 1333073"/>
                <a:gd name="T6" fmla="*/ 1389137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7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 w="28575" cmpd="sng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Freeform 802"/>
            <p:cNvSpPr>
              <a:spLocks noEditPoints="1"/>
            </p:cNvSpPr>
            <p:nvPr/>
          </p:nvSpPr>
          <p:spPr bwMode="auto">
            <a:xfrm>
              <a:off x="5159102" y="3801010"/>
              <a:ext cx="429671" cy="451155"/>
            </a:xfrm>
            <a:custGeom>
              <a:avLst/>
              <a:gdLst>
                <a:gd name="T0" fmla="*/ 273467 w 274"/>
                <a:gd name="T1" fmla="*/ 138906 h 288"/>
                <a:gd name="T2" fmla="*/ 317500 w 274"/>
                <a:gd name="T3" fmla="*/ 107652 h 288"/>
                <a:gd name="T4" fmla="*/ 289690 w 274"/>
                <a:gd name="T5" fmla="*/ 59035 h 288"/>
                <a:gd name="T6" fmla="*/ 238704 w 274"/>
                <a:gd name="T7" fmla="*/ 81029 h 288"/>
                <a:gd name="T8" fmla="*/ 192354 w 274"/>
                <a:gd name="T9" fmla="*/ 54405 h 288"/>
                <a:gd name="T10" fmla="*/ 186560 w 274"/>
                <a:gd name="T11" fmla="*/ 0 h 288"/>
                <a:gd name="T12" fmla="*/ 130940 w 274"/>
                <a:gd name="T13" fmla="*/ 0 h 288"/>
                <a:gd name="T14" fmla="*/ 125146 w 274"/>
                <a:gd name="T15" fmla="*/ 54405 h 288"/>
                <a:gd name="T16" fmla="*/ 77637 w 274"/>
                <a:gd name="T17" fmla="*/ 81029 h 288"/>
                <a:gd name="T18" fmla="*/ 27810 w 274"/>
                <a:gd name="T19" fmla="*/ 59035 h 288"/>
                <a:gd name="T20" fmla="*/ 0 w 274"/>
                <a:gd name="T21" fmla="*/ 107652 h 288"/>
                <a:gd name="T22" fmla="*/ 44033 w 274"/>
                <a:gd name="T23" fmla="*/ 138906 h 288"/>
                <a:gd name="T24" fmla="*/ 44033 w 274"/>
                <a:gd name="T25" fmla="*/ 194469 h 288"/>
                <a:gd name="T26" fmla="*/ 0 w 274"/>
                <a:gd name="T27" fmla="*/ 225723 h 288"/>
                <a:gd name="T28" fmla="*/ 27810 w 274"/>
                <a:gd name="T29" fmla="*/ 274340 h 288"/>
                <a:gd name="T30" fmla="*/ 78796 w 274"/>
                <a:gd name="T31" fmla="*/ 252346 h 288"/>
                <a:gd name="T32" fmla="*/ 125146 w 274"/>
                <a:gd name="T33" fmla="*/ 278970 h 288"/>
                <a:gd name="T34" fmla="*/ 130940 w 274"/>
                <a:gd name="T35" fmla="*/ 333375 h 288"/>
                <a:gd name="T36" fmla="*/ 186560 w 274"/>
                <a:gd name="T37" fmla="*/ 333375 h 288"/>
                <a:gd name="T38" fmla="*/ 192354 w 274"/>
                <a:gd name="T39" fmla="*/ 278970 h 288"/>
                <a:gd name="T40" fmla="*/ 238704 w 274"/>
                <a:gd name="T41" fmla="*/ 252346 h 288"/>
                <a:gd name="T42" fmla="*/ 289690 w 274"/>
                <a:gd name="T43" fmla="*/ 274340 h 288"/>
                <a:gd name="T44" fmla="*/ 317500 w 274"/>
                <a:gd name="T45" fmla="*/ 225723 h 288"/>
                <a:gd name="T46" fmla="*/ 273467 w 274"/>
                <a:gd name="T47" fmla="*/ 194469 h 288"/>
                <a:gd name="T48" fmla="*/ 273467 w 274"/>
                <a:gd name="T49" fmla="*/ 138906 h 288"/>
                <a:gd name="T50" fmla="*/ 183084 w 274"/>
                <a:gd name="T51" fmla="*/ 208359 h 288"/>
                <a:gd name="T52" fmla="*/ 134416 w 274"/>
                <a:gd name="T53" fmla="*/ 208359 h 288"/>
                <a:gd name="T54" fmla="*/ 111241 w 274"/>
                <a:gd name="T55" fmla="*/ 166688 h 288"/>
                <a:gd name="T56" fmla="*/ 134416 w 274"/>
                <a:gd name="T57" fmla="*/ 125016 h 288"/>
                <a:gd name="T58" fmla="*/ 183084 w 274"/>
                <a:gd name="T59" fmla="*/ 125016 h 288"/>
                <a:gd name="T60" fmla="*/ 207418 w 274"/>
                <a:gd name="T61" fmla="*/ 166688 h 288"/>
                <a:gd name="T62" fmla="*/ 183084 w 274"/>
                <a:gd name="T63" fmla="*/ 208359 h 28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4"/>
                <a:gd name="T97" fmla="*/ 0 h 288"/>
                <a:gd name="T98" fmla="*/ 274 w 274"/>
                <a:gd name="T99" fmla="*/ 288 h 28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58142" y="3147798"/>
            <a:ext cx="1084538" cy="62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847260" y="4266618"/>
            <a:ext cx="1084538" cy="62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530187" y="2716941"/>
            <a:ext cx="1084538" cy="62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您的内容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98967" y="3091312"/>
            <a:ext cx="2764592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，或复制内容后右键选择只保留文本粘贴内容。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7684173" y="1873397"/>
            <a:ext cx="2764592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，或复制内容后右键选择只保留文本粘贴内容。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6404334" y="4915933"/>
            <a:ext cx="2764592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，或复制内容后右键选择只保留文本粘贴内容。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321">
        <p:comb dir="vert"/>
      </p:transition>
    </mc:Choice>
    <mc:Fallback xmlns="">
      <p:transition advTm="432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04796" y="2238156"/>
            <a:ext cx="1140830" cy="1697469"/>
            <a:chOff x="3399745" y="2238459"/>
            <a:chExt cx="1140539" cy="1697037"/>
          </a:xfrm>
          <a:blipFill rotWithShape="1">
            <a:blip r:embed="rId6"/>
            <a:stretch>
              <a:fillRect/>
            </a:stretch>
          </a:blipFill>
        </p:grpSpPr>
        <p:sp>
          <p:nvSpPr>
            <p:cNvPr id="4" name="等腰三角形 3"/>
            <p:cNvSpPr/>
            <p:nvPr/>
          </p:nvSpPr>
          <p:spPr bwMode="auto">
            <a:xfrm rot="9233090">
              <a:off x="4273584" y="2889334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 bwMode="auto">
            <a:xfrm rot="15569576">
              <a:off x="3922745" y="3565609"/>
              <a:ext cx="396875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 bwMode="auto">
            <a:xfrm rot="21371394">
              <a:off x="3789395" y="2238459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" name="组合 67"/>
            <p:cNvGrpSpPr/>
            <p:nvPr/>
          </p:nvGrpSpPr>
          <p:grpSpPr bwMode="auto">
            <a:xfrm rot="20868521">
              <a:off x="3399745" y="2562490"/>
              <a:ext cx="446674" cy="334698"/>
              <a:chOff x="2822785" y="1265179"/>
              <a:chExt cx="930073" cy="696693"/>
            </a:xfrm>
            <a:grpFill/>
          </p:grpSpPr>
          <p:sp>
            <p:nvSpPr>
              <p:cNvPr id="2" name="等腰三角形 1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914273" y="4426139"/>
            <a:ext cx="1044838" cy="1734515"/>
            <a:chOff x="6372977" y="4235928"/>
            <a:chExt cx="1044572" cy="1734073"/>
          </a:xfrm>
          <a:blipFill rotWithShape="1">
            <a:blip r:embed="rId6"/>
            <a:stretch>
              <a:fillRect/>
            </a:stretch>
          </a:blipFill>
        </p:grpSpPr>
        <p:sp>
          <p:nvSpPr>
            <p:cNvPr id="24" name="等腰三角形 23"/>
            <p:cNvSpPr/>
            <p:nvPr/>
          </p:nvSpPr>
          <p:spPr bwMode="auto">
            <a:xfrm rot="9233090">
              <a:off x="7150849" y="5739814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等腰三角形 24"/>
            <p:cNvSpPr/>
            <p:nvPr/>
          </p:nvSpPr>
          <p:spPr bwMode="auto">
            <a:xfrm rot="15569576">
              <a:off x="6345989" y="5218863"/>
              <a:ext cx="396875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 bwMode="auto">
            <a:xfrm rot="21371394">
              <a:off x="6839747" y="4235928"/>
              <a:ext cx="266700" cy="230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67"/>
            <p:cNvGrpSpPr/>
            <p:nvPr/>
          </p:nvGrpSpPr>
          <p:grpSpPr bwMode="auto">
            <a:xfrm rot="20868521">
              <a:off x="6450097" y="4559959"/>
              <a:ext cx="446674" cy="334698"/>
              <a:chOff x="2822785" y="1265179"/>
              <a:chExt cx="930073" cy="696693"/>
            </a:xfrm>
            <a:grpFill/>
          </p:grpSpPr>
          <p:sp>
            <p:nvSpPr>
              <p:cNvPr id="28" name="等腰三角形 27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75606" y="1716802"/>
            <a:ext cx="2825038" cy="2575033"/>
            <a:chOff x="4070385" y="1717238"/>
            <a:chExt cx="2824318" cy="2574377"/>
          </a:xfrm>
        </p:grpSpPr>
        <p:sp>
          <p:nvSpPr>
            <p:cNvPr id="8" name="等腰三角形 7"/>
            <p:cNvSpPr/>
            <p:nvPr/>
          </p:nvSpPr>
          <p:spPr bwMode="auto">
            <a:xfrm rot="12912161">
              <a:off x="4070385" y="2295222"/>
              <a:ext cx="2315063" cy="1996393"/>
            </a:xfrm>
            <a:prstGeom prst="triangl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329696" y="1717238"/>
              <a:ext cx="2565007" cy="2518141"/>
              <a:chOff x="4329696" y="1717238"/>
              <a:chExt cx="2565007" cy="2518141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29696" y="1717238"/>
                <a:ext cx="2565007" cy="2518141"/>
                <a:chOff x="3762690" y="3403791"/>
                <a:chExt cx="1303339" cy="1279525"/>
              </a:xfrm>
            </p:grpSpPr>
            <p:sp>
              <p:nvSpPr>
                <p:cNvPr id="9" name="等腰三角形 8"/>
                <p:cNvSpPr/>
                <p:nvPr/>
              </p:nvSpPr>
              <p:spPr bwMode="auto">
                <a:xfrm rot="12912161">
                  <a:off x="3762690" y="3767483"/>
                  <a:ext cx="946150" cy="814388"/>
                </a:xfrm>
                <a:prstGeom prst="triangle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0" name="Freeform 399"/>
              <p:cNvSpPr>
                <a:spLocks noEditPoints="1"/>
              </p:cNvSpPr>
              <p:nvPr/>
            </p:nvSpPr>
            <p:spPr bwMode="auto">
              <a:xfrm>
                <a:off x="5041482" y="2679139"/>
                <a:ext cx="693071" cy="590739"/>
              </a:xfrm>
              <a:custGeom>
                <a:avLst/>
                <a:gdLst>
                  <a:gd name="T0" fmla="*/ 63 w 149"/>
                  <a:gd name="T1" fmla="*/ 16 h 127"/>
                  <a:gd name="T2" fmla="*/ 15 w 149"/>
                  <a:gd name="T3" fmla="*/ 31 h 127"/>
                  <a:gd name="T4" fmla="*/ 103 w 149"/>
                  <a:gd name="T5" fmla="*/ 94 h 127"/>
                  <a:gd name="T6" fmla="*/ 120 w 149"/>
                  <a:gd name="T7" fmla="*/ 70 h 127"/>
                  <a:gd name="T8" fmla="*/ 120 w 149"/>
                  <a:gd name="T9" fmla="*/ 95 h 127"/>
                  <a:gd name="T10" fmla="*/ 116 w 149"/>
                  <a:gd name="T11" fmla="*/ 105 h 127"/>
                  <a:gd name="T12" fmla="*/ 107 w 149"/>
                  <a:gd name="T13" fmla="*/ 110 h 127"/>
                  <a:gd name="T14" fmla="*/ 78 w 149"/>
                  <a:gd name="T15" fmla="*/ 119 h 127"/>
                  <a:gd name="T16" fmla="*/ 103 w 149"/>
                  <a:gd name="T17" fmla="*/ 127 h 127"/>
                  <a:gd name="T18" fmla="*/ 19 w 149"/>
                  <a:gd name="T19" fmla="*/ 119 h 127"/>
                  <a:gd name="T20" fmla="*/ 44 w 149"/>
                  <a:gd name="T21" fmla="*/ 110 h 127"/>
                  <a:gd name="T22" fmla="*/ 13 w 149"/>
                  <a:gd name="T23" fmla="*/ 110 h 127"/>
                  <a:gd name="T24" fmla="*/ 4 w 149"/>
                  <a:gd name="T25" fmla="*/ 105 h 127"/>
                  <a:gd name="T26" fmla="*/ 0 w 149"/>
                  <a:gd name="T27" fmla="*/ 95 h 127"/>
                  <a:gd name="T28" fmla="*/ 0 w 149"/>
                  <a:gd name="T29" fmla="*/ 31 h 127"/>
                  <a:gd name="T30" fmla="*/ 4 w 149"/>
                  <a:gd name="T31" fmla="*/ 20 h 127"/>
                  <a:gd name="T32" fmla="*/ 13 w 149"/>
                  <a:gd name="T33" fmla="*/ 16 h 127"/>
                  <a:gd name="T34" fmla="*/ 127 w 149"/>
                  <a:gd name="T35" fmla="*/ 0 h 127"/>
                  <a:gd name="T36" fmla="*/ 90 w 149"/>
                  <a:gd name="T37" fmla="*/ 33 h 127"/>
                  <a:gd name="T38" fmla="*/ 90 w 149"/>
                  <a:gd name="T39" fmla="*/ 33 h 127"/>
                  <a:gd name="T40" fmla="*/ 100 w 149"/>
                  <a:gd name="T41" fmla="*/ 35 h 127"/>
                  <a:gd name="T42" fmla="*/ 127 w 149"/>
                  <a:gd name="T43" fmla="*/ 0 h 127"/>
                  <a:gd name="T44" fmla="*/ 133 w 149"/>
                  <a:gd name="T45" fmla="*/ 2 h 127"/>
                  <a:gd name="T46" fmla="*/ 103 w 149"/>
                  <a:gd name="T47" fmla="*/ 38 h 127"/>
                  <a:gd name="T48" fmla="*/ 101 w 149"/>
                  <a:gd name="T49" fmla="*/ 40 h 127"/>
                  <a:gd name="T50" fmla="*/ 52 w 149"/>
                  <a:gd name="T51" fmla="*/ 31 h 127"/>
                  <a:gd name="T52" fmla="*/ 52 w 149"/>
                  <a:gd name="T53" fmla="*/ 35 h 127"/>
                  <a:gd name="T54" fmla="*/ 67 w 149"/>
                  <a:gd name="T55" fmla="*/ 73 h 127"/>
                  <a:gd name="T56" fmla="*/ 79 w 149"/>
                  <a:gd name="T57" fmla="*/ 53 h 127"/>
                  <a:gd name="T58" fmla="*/ 81 w 149"/>
                  <a:gd name="T59" fmla="*/ 53 h 127"/>
                  <a:gd name="T60" fmla="*/ 83 w 149"/>
                  <a:gd name="T61" fmla="*/ 53 h 127"/>
                  <a:gd name="T62" fmla="*/ 85 w 149"/>
                  <a:gd name="T63" fmla="*/ 55 h 127"/>
                  <a:gd name="T64" fmla="*/ 74 w 149"/>
                  <a:gd name="T65" fmla="*/ 79 h 127"/>
                  <a:gd name="T66" fmla="*/ 78 w 149"/>
                  <a:gd name="T67" fmla="*/ 79 h 127"/>
                  <a:gd name="T68" fmla="*/ 144 w 149"/>
                  <a:gd name="T69" fmla="*/ 53 h 127"/>
                  <a:gd name="T70" fmla="*/ 122 w 149"/>
                  <a:gd name="T71" fmla="*/ 42 h 127"/>
                  <a:gd name="T72" fmla="*/ 122 w 149"/>
                  <a:gd name="T73" fmla="*/ 40 h 127"/>
                  <a:gd name="T74" fmla="*/ 122 w 149"/>
                  <a:gd name="T75" fmla="*/ 38 h 127"/>
                  <a:gd name="T76" fmla="*/ 123 w 149"/>
                  <a:gd name="T77" fmla="*/ 37 h 127"/>
                  <a:gd name="T78" fmla="*/ 149 w 149"/>
                  <a:gd name="T79" fmla="*/ 48 h 127"/>
                  <a:gd name="T80" fmla="*/ 149 w 149"/>
                  <a:gd name="T81" fmla="*/ 42 h 127"/>
                  <a:gd name="T82" fmla="*/ 134 w 149"/>
                  <a:gd name="T83" fmla="*/ 5 h 127"/>
                  <a:gd name="T84" fmla="*/ 133 w 149"/>
                  <a:gd name="T85" fmla="*/ 2 h 127"/>
                  <a:gd name="T86" fmla="*/ 103 w 149"/>
                  <a:gd name="T87" fmla="*/ 101 h 127"/>
                  <a:gd name="T88" fmla="*/ 100 w 149"/>
                  <a:gd name="T89" fmla="*/ 105 h 127"/>
                  <a:gd name="T90" fmla="*/ 101 w 149"/>
                  <a:gd name="T91" fmla="*/ 106 h 127"/>
                  <a:gd name="T92" fmla="*/ 103 w 149"/>
                  <a:gd name="T93" fmla="*/ 108 h 127"/>
                  <a:gd name="T94" fmla="*/ 107 w 149"/>
                  <a:gd name="T95" fmla="*/ 105 h 127"/>
                  <a:gd name="T96" fmla="*/ 105 w 149"/>
                  <a:gd name="T97" fmla="*/ 103 h 127"/>
                  <a:gd name="T98" fmla="*/ 103 w 149"/>
                  <a:gd name="T99" fmla="*/ 10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9" h="127">
                    <a:moveTo>
                      <a:pt x="13" y="16"/>
                    </a:moveTo>
                    <a:lnTo>
                      <a:pt x="63" y="16"/>
                    </a:lnTo>
                    <a:lnTo>
                      <a:pt x="28" y="31"/>
                    </a:lnTo>
                    <a:lnTo>
                      <a:pt x="15" y="31"/>
                    </a:lnTo>
                    <a:lnTo>
                      <a:pt x="15" y="94"/>
                    </a:lnTo>
                    <a:lnTo>
                      <a:pt x="103" y="94"/>
                    </a:lnTo>
                    <a:lnTo>
                      <a:pt x="103" y="75"/>
                    </a:lnTo>
                    <a:lnTo>
                      <a:pt x="120" y="70"/>
                    </a:lnTo>
                    <a:lnTo>
                      <a:pt x="120" y="95"/>
                    </a:lnTo>
                    <a:lnTo>
                      <a:pt x="120" y="95"/>
                    </a:lnTo>
                    <a:lnTo>
                      <a:pt x="118" y="101"/>
                    </a:lnTo>
                    <a:lnTo>
                      <a:pt x="116" y="105"/>
                    </a:lnTo>
                    <a:lnTo>
                      <a:pt x="111" y="108"/>
                    </a:lnTo>
                    <a:lnTo>
                      <a:pt x="107" y="110"/>
                    </a:lnTo>
                    <a:lnTo>
                      <a:pt x="78" y="110"/>
                    </a:lnTo>
                    <a:lnTo>
                      <a:pt x="78" y="119"/>
                    </a:lnTo>
                    <a:lnTo>
                      <a:pt x="103" y="119"/>
                    </a:lnTo>
                    <a:lnTo>
                      <a:pt x="103" y="127"/>
                    </a:lnTo>
                    <a:lnTo>
                      <a:pt x="19" y="127"/>
                    </a:lnTo>
                    <a:lnTo>
                      <a:pt x="19" y="119"/>
                    </a:lnTo>
                    <a:lnTo>
                      <a:pt x="44" y="119"/>
                    </a:lnTo>
                    <a:lnTo>
                      <a:pt x="44" y="110"/>
                    </a:lnTo>
                    <a:lnTo>
                      <a:pt x="13" y="110"/>
                    </a:lnTo>
                    <a:lnTo>
                      <a:pt x="13" y="110"/>
                    </a:lnTo>
                    <a:lnTo>
                      <a:pt x="10" y="108"/>
                    </a:lnTo>
                    <a:lnTo>
                      <a:pt x="4" y="105"/>
                    </a:lnTo>
                    <a:lnTo>
                      <a:pt x="2" y="101"/>
                    </a:lnTo>
                    <a:lnTo>
                      <a:pt x="0" y="9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6"/>
                    </a:lnTo>
                    <a:lnTo>
                      <a:pt x="4" y="20"/>
                    </a:lnTo>
                    <a:lnTo>
                      <a:pt x="10" y="18"/>
                    </a:lnTo>
                    <a:lnTo>
                      <a:pt x="13" y="16"/>
                    </a:lnTo>
                    <a:lnTo>
                      <a:pt x="13" y="16"/>
                    </a:lnTo>
                    <a:close/>
                    <a:moveTo>
                      <a:pt x="127" y="0"/>
                    </a:moveTo>
                    <a:lnTo>
                      <a:pt x="54" y="26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27" y="0"/>
                    </a:lnTo>
                    <a:lnTo>
                      <a:pt x="127" y="0"/>
                    </a:lnTo>
                    <a:close/>
                    <a:moveTo>
                      <a:pt x="133" y="2"/>
                    </a:moveTo>
                    <a:lnTo>
                      <a:pt x="133" y="2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1" y="40"/>
                    </a:lnTo>
                    <a:lnTo>
                      <a:pt x="100" y="40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5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68" y="77"/>
                    </a:lnTo>
                    <a:lnTo>
                      <a:pt x="79" y="53"/>
                    </a:lnTo>
                    <a:lnTo>
                      <a:pt x="79" y="53"/>
                    </a:lnTo>
                    <a:lnTo>
                      <a:pt x="81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5" y="55"/>
                    </a:lnTo>
                    <a:lnTo>
                      <a:pt x="85" y="57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8" y="79"/>
                    </a:lnTo>
                    <a:lnTo>
                      <a:pt x="144" y="53"/>
                    </a:lnTo>
                    <a:lnTo>
                      <a:pt x="144" y="53"/>
                    </a:lnTo>
                    <a:lnTo>
                      <a:pt x="145" y="53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0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3" y="37"/>
                    </a:lnTo>
                    <a:lnTo>
                      <a:pt x="125" y="37"/>
                    </a:lnTo>
                    <a:lnTo>
                      <a:pt x="149" y="48"/>
                    </a:lnTo>
                    <a:lnTo>
                      <a:pt x="149" y="48"/>
                    </a:lnTo>
                    <a:lnTo>
                      <a:pt x="149" y="42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  <a:moveTo>
                      <a:pt x="103" y="101"/>
                    </a:moveTo>
                    <a:lnTo>
                      <a:pt x="103" y="101"/>
                    </a:lnTo>
                    <a:lnTo>
                      <a:pt x="101" y="103"/>
                    </a:lnTo>
                    <a:lnTo>
                      <a:pt x="100" y="105"/>
                    </a:lnTo>
                    <a:lnTo>
                      <a:pt x="100" y="105"/>
                    </a:lnTo>
                    <a:lnTo>
                      <a:pt x="101" y="106"/>
                    </a:lnTo>
                    <a:lnTo>
                      <a:pt x="103" y="108"/>
                    </a:lnTo>
                    <a:lnTo>
                      <a:pt x="103" y="108"/>
                    </a:lnTo>
                    <a:lnTo>
                      <a:pt x="105" y="106"/>
                    </a:lnTo>
                    <a:lnTo>
                      <a:pt x="107" y="105"/>
                    </a:lnTo>
                    <a:lnTo>
                      <a:pt x="107" y="105"/>
                    </a:lnTo>
                    <a:lnTo>
                      <a:pt x="105" y="103"/>
                    </a:lnTo>
                    <a:lnTo>
                      <a:pt x="103" y="101"/>
                    </a:lnTo>
                    <a:lnTo>
                      <a:pt x="103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63" tIns="45731" rIns="91463" bIns="45731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41254" y="3701041"/>
            <a:ext cx="2722596" cy="2619311"/>
            <a:chOff x="4136016" y="3700972"/>
            <a:chExt cx="2721903" cy="2618644"/>
          </a:xfrm>
        </p:grpSpPr>
        <p:sp>
          <p:nvSpPr>
            <p:cNvPr id="16" name="等腰三角形 15"/>
            <p:cNvSpPr/>
            <p:nvPr/>
          </p:nvSpPr>
          <p:spPr bwMode="auto">
            <a:xfrm rot="16543326">
              <a:off x="3976681" y="3860307"/>
              <a:ext cx="2315063" cy="1996393"/>
            </a:xfrm>
            <a:prstGeom prst="triangl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339778" y="3752442"/>
              <a:ext cx="2518141" cy="2567174"/>
              <a:chOff x="4339778" y="3752442"/>
              <a:chExt cx="2518141" cy="2567174"/>
            </a:xfrm>
          </p:grpSpPr>
          <p:grpSp>
            <p:nvGrpSpPr>
              <p:cNvPr id="20" name="组合 19"/>
              <p:cNvGrpSpPr/>
              <p:nvPr/>
            </p:nvGrpSpPr>
            <p:grpSpPr>
              <a:xfrm rot="3631165">
                <a:off x="4315262" y="3776958"/>
                <a:ext cx="2567174" cy="2518141"/>
                <a:chOff x="3761589" y="3403791"/>
                <a:chExt cx="1304440" cy="1279525"/>
              </a:xfrm>
            </p:grpSpPr>
            <p:sp>
              <p:nvSpPr>
                <p:cNvPr id="21" name="等腰三角形 20"/>
                <p:cNvSpPr/>
                <p:nvPr/>
              </p:nvSpPr>
              <p:spPr bwMode="auto">
                <a:xfrm rot="12912161">
                  <a:off x="3761589" y="3779420"/>
                  <a:ext cx="946150" cy="814388"/>
                </a:xfrm>
                <a:prstGeom prst="triangle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2" name="Freeform 411"/>
              <p:cNvSpPr>
                <a:spLocks noEditPoints="1"/>
              </p:cNvSpPr>
              <p:nvPr/>
            </p:nvSpPr>
            <p:spPr bwMode="auto">
              <a:xfrm>
                <a:off x="5153262" y="4533522"/>
                <a:ext cx="674465" cy="693071"/>
              </a:xfrm>
              <a:custGeom>
                <a:avLst/>
                <a:gdLst>
                  <a:gd name="T0" fmla="*/ 68 w 145"/>
                  <a:gd name="T1" fmla="*/ 75 h 149"/>
                  <a:gd name="T2" fmla="*/ 86 w 145"/>
                  <a:gd name="T3" fmla="*/ 86 h 149"/>
                  <a:gd name="T4" fmla="*/ 81 w 145"/>
                  <a:gd name="T5" fmla="*/ 110 h 149"/>
                  <a:gd name="T6" fmla="*/ 73 w 145"/>
                  <a:gd name="T7" fmla="*/ 129 h 149"/>
                  <a:gd name="T8" fmla="*/ 57 w 145"/>
                  <a:gd name="T9" fmla="*/ 140 h 149"/>
                  <a:gd name="T10" fmla="*/ 38 w 145"/>
                  <a:gd name="T11" fmla="*/ 141 h 149"/>
                  <a:gd name="T12" fmla="*/ 18 w 145"/>
                  <a:gd name="T13" fmla="*/ 130 h 149"/>
                  <a:gd name="T14" fmla="*/ 9 w 145"/>
                  <a:gd name="T15" fmla="*/ 118 h 149"/>
                  <a:gd name="T16" fmla="*/ 9 w 145"/>
                  <a:gd name="T17" fmla="*/ 90 h 149"/>
                  <a:gd name="T18" fmla="*/ 18 w 145"/>
                  <a:gd name="T19" fmla="*/ 77 h 149"/>
                  <a:gd name="T20" fmla="*/ 38 w 145"/>
                  <a:gd name="T21" fmla="*/ 68 h 149"/>
                  <a:gd name="T22" fmla="*/ 121 w 145"/>
                  <a:gd name="T23" fmla="*/ 30 h 149"/>
                  <a:gd name="T24" fmla="*/ 99 w 145"/>
                  <a:gd name="T25" fmla="*/ 33 h 149"/>
                  <a:gd name="T26" fmla="*/ 88 w 145"/>
                  <a:gd name="T27" fmla="*/ 44 h 149"/>
                  <a:gd name="T28" fmla="*/ 88 w 145"/>
                  <a:gd name="T29" fmla="*/ 63 h 149"/>
                  <a:gd name="T30" fmla="*/ 93 w 145"/>
                  <a:gd name="T31" fmla="*/ 77 h 149"/>
                  <a:gd name="T32" fmla="*/ 106 w 145"/>
                  <a:gd name="T33" fmla="*/ 90 h 149"/>
                  <a:gd name="T34" fmla="*/ 130 w 145"/>
                  <a:gd name="T35" fmla="*/ 86 h 149"/>
                  <a:gd name="T36" fmla="*/ 141 w 145"/>
                  <a:gd name="T37" fmla="*/ 75 h 149"/>
                  <a:gd name="T38" fmla="*/ 139 w 145"/>
                  <a:gd name="T39" fmla="*/ 59 h 149"/>
                  <a:gd name="T40" fmla="*/ 134 w 145"/>
                  <a:gd name="T41" fmla="*/ 44 h 149"/>
                  <a:gd name="T42" fmla="*/ 121 w 145"/>
                  <a:gd name="T43" fmla="*/ 35 h 149"/>
                  <a:gd name="T44" fmla="*/ 125 w 145"/>
                  <a:gd name="T45" fmla="*/ 61 h 149"/>
                  <a:gd name="T46" fmla="*/ 104 w 145"/>
                  <a:gd name="T47" fmla="*/ 68 h 149"/>
                  <a:gd name="T48" fmla="*/ 110 w 145"/>
                  <a:gd name="T49" fmla="*/ 50 h 149"/>
                  <a:gd name="T50" fmla="*/ 117 w 145"/>
                  <a:gd name="T51" fmla="*/ 64 h 149"/>
                  <a:gd name="T52" fmla="*/ 110 w 145"/>
                  <a:gd name="T53" fmla="*/ 57 h 149"/>
                  <a:gd name="T54" fmla="*/ 132 w 145"/>
                  <a:gd name="T55" fmla="*/ 63 h 149"/>
                  <a:gd name="T56" fmla="*/ 106 w 145"/>
                  <a:gd name="T57" fmla="*/ 75 h 149"/>
                  <a:gd name="T58" fmla="*/ 103 w 145"/>
                  <a:gd name="T59" fmla="*/ 46 h 149"/>
                  <a:gd name="T60" fmla="*/ 66 w 145"/>
                  <a:gd name="T61" fmla="*/ 0 h 149"/>
                  <a:gd name="T62" fmla="*/ 44 w 145"/>
                  <a:gd name="T63" fmla="*/ 4 h 149"/>
                  <a:gd name="T64" fmla="*/ 33 w 145"/>
                  <a:gd name="T65" fmla="*/ 17 h 149"/>
                  <a:gd name="T66" fmla="*/ 33 w 145"/>
                  <a:gd name="T67" fmla="*/ 33 h 149"/>
                  <a:gd name="T68" fmla="*/ 40 w 145"/>
                  <a:gd name="T69" fmla="*/ 48 h 149"/>
                  <a:gd name="T70" fmla="*/ 53 w 145"/>
                  <a:gd name="T71" fmla="*/ 61 h 149"/>
                  <a:gd name="T72" fmla="*/ 75 w 145"/>
                  <a:gd name="T73" fmla="*/ 57 h 149"/>
                  <a:gd name="T74" fmla="*/ 86 w 145"/>
                  <a:gd name="T75" fmla="*/ 46 h 149"/>
                  <a:gd name="T76" fmla="*/ 86 w 145"/>
                  <a:gd name="T77" fmla="*/ 30 h 149"/>
                  <a:gd name="T78" fmla="*/ 81 w 145"/>
                  <a:gd name="T79" fmla="*/ 15 h 149"/>
                  <a:gd name="T80" fmla="*/ 66 w 145"/>
                  <a:gd name="T81" fmla="*/ 6 h 149"/>
                  <a:gd name="T82" fmla="*/ 71 w 145"/>
                  <a:gd name="T83" fmla="*/ 33 h 149"/>
                  <a:gd name="T84" fmla="*/ 51 w 145"/>
                  <a:gd name="T85" fmla="*/ 39 h 149"/>
                  <a:gd name="T86" fmla="*/ 57 w 145"/>
                  <a:gd name="T87" fmla="*/ 20 h 149"/>
                  <a:gd name="T88" fmla="*/ 62 w 145"/>
                  <a:gd name="T89" fmla="*/ 35 h 149"/>
                  <a:gd name="T90" fmla="*/ 57 w 145"/>
                  <a:gd name="T91" fmla="*/ 28 h 149"/>
                  <a:gd name="T92" fmla="*/ 77 w 145"/>
                  <a:gd name="T93" fmla="*/ 33 h 149"/>
                  <a:gd name="T94" fmla="*/ 51 w 145"/>
                  <a:gd name="T95" fmla="*/ 46 h 149"/>
                  <a:gd name="T96" fmla="*/ 49 w 145"/>
                  <a:gd name="T97" fmla="*/ 19 h 149"/>
                  <a:gd name="T98" fmla="*/ 44 w 145"/>
                  <a:gd name="T99" fmla="*/ 88 h 149"/>
                  <a:gd name="T100" fmla="*/ 33 w 145"/>
                  <a:gd name="T101" fmla="*/ 116 h 149"/>
                  <a:gd name="T102" fmla="*/ 59 w 145"/>
                  <a:gd name="T103" fmla="*/ 110 h 149"/>
                  <a:gd name="T104" fmla="*/ 44 w 145"/>
                  <a:gd name="T105" fmla="*/ 88 h 149"/>
                  <a:gd name="T106" fmla="*/ 38 w 145"/>
                  <a:gd name="T107" fmla="*/ 99 h 149"/>
                  <a:gd name="T108" fmla="*/ 44 w 145"/>
                  <a:gd name="T109" fmla="*/ 112 h 149"/>
                  <a:gd name="T110" fmla="*/ 51 w 145"/>
                  <a:gd name="T111" fmla="*/ 101 h 149"/>
                  <a:gd name="T112" fmla="*/ 35 w 145"/>
                  <a:gd name="T113" fmla="*/ 81 h 149"/>
                  <a:gd name="T114" fmla="*/ 27 w 145"/>
                  <a:gd name="T115" fmla="*/ 121 h 149"/>
                  <a:gd name="T116" fmla="*/ 70 w 145"/>
                  <a:gd name="T117" fmla="*/ 10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" h="149">
                    <a:moveTo>
                      <a:pt x="51" y="68"/>
                    </a:moveTo>
                    <a:lnTo>
                      <a:pt x="51" y="68"/>
                    </a:lnTo>
                    <a:lnTo>
                      <a:pt x="59" y="70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8" y="64"/>
                    </a:lnTo>
                    <a:lnTo>
                      <a:pt x="71" y="68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71" y="77"/>
                    </a:lnTo>
                    <a:lnTo>
                      <a:pt x="71" y="77"/>
                    </a:lnTo>
                    <a:lnTo>
                      <a:pt x="73" y="81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4" y="83"/>
                    </a:lnTo>
                    <a:lnTo>
                      <a:pt x="86" y="86"/>
                    </a:lnTo>
                    <a:lnTo>
                      <a:pt x="79" y="92"/>
                    </a:lnTo>
                    <a:lnTo>
                      <a:pt x="79" y="92"/>
                    </a:lnTo>
                    <a:lnTo>
                      <a:pt x="81" y="97"/>
                    </a:lnTo>
                    <a:lnTo>
                      <a:pt x="88" y="99"/>
                    </a:lnTo>
                    <a:lnTo>
                      <a:pt x="88" y="99"/>
                    </a:lnTo>
                    <a:lnTo>
                      <a:pt x="90" y="105"/>
                    </a:lnTo>
                    <a:lnTo>
                      <a:pt x="88" y="110"/>
                    </a:lnTo>
                    <a:lnTo>
                      <a:pt x="81" y="110"/>
                    </a:lnTo>
                    <a:lnTo>
                      <a:pt x="81" y="110"/>
                    </a:lnTo>
                    <a:lnTo>
                      <a:pt x="79" y="118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2" y="127"/>
                    </a:lnTo>
                    <a:lnTo>
                      <a:pt x="81" y="13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68" y="134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66" y="143"/>
                    </a:lnTo>
                    <a:lnTo>
                      <a:pt x="62" y="145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1" y="141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44" y="149"/>
                    </a:lnTo>
                    <a:lnTo>
                      <a:pt x="38" y="149"/>
                    </a:lnTo>
                    <a:lnTo>
                      <a:pt x="38" y="141"/>
                    </a:lnTo>
                    <a:lnTo>
                      <a:pt x="38" y="141"/>
                    </a:lnTo>
                    <a:lnTo>
                      <a:pt x="31" y="140"/>
                    </a:lnTo>
                    <a:lnTo>
                      <a:pt x="27" y="145"/>
                    </a:lnTo>
                    <a:lnTo>
                      <a:pt x="27" y="145"/>
                    </a:lnTo>
                    <a:lnTo>
                      <a:pt x="22" y="143"/>
                    </a:lnTo>
                    <a:lnTo>
                      <a:pt x="18" y="140"/>
                    </a:lnTo>
                    <a:lnTo>
                      <a:pt x="20" y="132"/>
                    </a:lnTo>
                    <a:lnTo>
                      <a:pt x="20" y="132"/>
                    </a:lnTo>
                    <a:lnTo>
                      <a:pt x="18" y="130"/>
                    </a:lnTo>
                    <a:lnTo>
                      <a:pt x="18" y="130"/>
                    </a:lnTo>
                    <a:lnTo>
                      <a:pt x="15" y="129"/>
                    </a:lnTo>
                    <a:lnTo>
                      <a:pt x="9" y="130"/>
                    </a:lnTo>
                    <a:lnTo>
                      <a:pt x="9" y="130"/>
                    </a:lnTo>
                    <a:lnTo>
                      <a:pt x="5" y="127"/>
                    </a:lnTo>
                    <a:lnTo>
                      <a:pt x="3" y="121"/>
                    </a:lnTo>
                    <a:lnTo>
                      <a:pt x="9" y="118"/>
                    </a:lnTo>
                    <a:lnTo>
                      <a:pt x="9" y="118"/>
                    </a:lnTo>
                    <a:lnTo>
                      <a:pt x="7" y="110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03"/>
                    </a:lnTo>
                    <a:lnTo>
                      <a:pt x="0" y="99"/>
                    </a:lnTo>
                    <a:lnTo>
                      <a:pt x="7" y="97"/>
                    </a:lnTo>
                    <a:lnTo>
                      <a:pt x="7" y="97"/>
                    </a:lnTo>
                    <a:lnTo>
                      <a:pt x="9" y="90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5" y="81"/>
                    </a:lnTo>
                    <a:lnTo>
                      <a:pt x="9" y="77"/>
                    </a:lnTo>
                    <a:lnTo>
                      <a:pt x="16" y="81"/>
                    </a:lnTo>
                    <a:lnTo>
                      <a:pt x="16" y="81"/>
                    </a:lnTo>
                    <a:lnTo>
                      <a:pt x="18" y="77"/>
                    </a:lnTo>
                    <a:lnTo>
                      <a:pt x="18" y="77"/>
                    </a:lnTo>
                    <a:lnTo>
                      <a:pt x="20" y="75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7" y="63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8" y="68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44" y="59"/>
                    </a:lnTo>
                    <a:lnTo>
                      <a:pt x="49" y="61"/>
                    </a:lnTo>
                    <a:lnTo>
                      <a:pt x="51" y="68"/>
                    </a:lnTo>
                    <a:lnTo>
                      <a:pt x="51" y="68"/>
                    </a:lnTo>
                    <a:close/>
                    <a:moveTo>
                      <a:pt x="121" y="35"/>
                    </a:moveTo>
                    <a:lnTo>
                      <a:pt x="121" y="30"/>
                    </a:lnTo>
                    <a:lnTo>
                      <a:pt x="121" y="30"/>
                    </a:lnTo>
                    <a:lnTo>
                      <a:pt x="114" y="30"/>
                    </a:lnTo>
                    <a:lnTo>
                      <a:pt x="112" y="35"/>
                    </a:lnTo>
                    <a:lnTo>
                      <a:pt x="112" y="35"/>
                    </a:lnTo>
                    <a:lnTo>
                      <a:pt x="108" y="35"/>
                    </a:lnTo>
                    <a:lnTo>
                      <a:pt x="104" y="31"/>
                    </a:lnTo>
                    <a:lnTo>
                      <a:pt x="104" y="31"/>
                    </a:lnTo>
                    <a:lnTo>
                      <a:pt x="99" y="33"/>
                    </a:lnTo>
                    <a:lnTo>
                      <a:pt x="101" y="39"/>
                    </a:lnTo>
                    <a:lnTo>
                      <a:pt x="101" y="39"/>
                    </a:lnTo>
                    <a:lnTo>
                      <a:pt x="97" y="41"/>
                    </a:lnTo>
                    <a:lnTo>
                      <a:pt x="97" y="41"/>
                    </a:lnTo>
                    <a:lnTo>
                      <a:pt x="95" y="42"/>
                    </a:lnTo>
                    <a:lnTo>
                      <a:pt x="92" y="39"/>
                    </a:lnTo>
                    <a:lnTo>
                      <a:pt x="92" y="39"/>
                    </a:lnTo>
                    <a:lnTo>
                      <a:pt x="88" y="44"/>
                    </a:lnTo>
                    <a:lnTo>
                      <a:pt x="92" y="48"/>
                    </a:lnTo>
                    <a:lnTo>
                      <a:pt x="92" y="48"/>
                    </a:lnTo>
                    <a:lnTo>
                      <a:pt x="90" y="53"/>
                    </a:lnTo>
                    <a:lnTo>
                      <a:pt x="84" y="53"/>
                    </a:lnTo>
                    <a:lnTo>
                      <a:pt x="84" y="53"/>
                    </a:lnTo>
                    <a:lnTo>
                      <a:pt x="82" y="61"/>
                    </a:lnTo>
                    <a:lnTo>
                      <a:pt x="88" y="63"/>
                    </a:lnTo>
                    <a:lnTo>
                      <a:pt x="88" y="63"/>
                    </a:lnTo>
                    <a:lnTo>
                      <a:pt x="90" y="66"/>
                    </a:lnTo>
                    <a:lnTo>
                      <a:pt x="84" y="70"/>
                    </a:lnTo>
                    <a:lnTo>
                      <a:pt x="84" y="70"/>
                    </a:lnTo>
                    <a:lnTo>
                      <a:pt x="88" y="75"/>
                    </a:lnTo>
                    <a:lnTo>
                      <a:pt x="92" y="75"/>
                    </a:lnTo>
                    <a:lnTo>
                      <a:pt x="92" y="75"/>
                    </a:lnTo>
                    <a:lnTo>
                      <a:pt x="93" y="77"/>
                    </a:lnTo>
                    <a:lnTo>
                      <a:pt x="93" y="77"/>
                    </a:lnTo>
                    <a:lnTo>
                      <a:pt x="95" y="79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9" y="86"/>
                    </a:lnTo>
                    <a:lnTo>
                      <a:pt x="103" y="83"/>
                    </a:lnTo>
                    <a:lnTo>
                      <a:pt x="103" y="83"/>
                    </a:lnTo>
                    <a:lnTo>
                      <a:pt x="106" y="85"/>
                    </a:lnTo>
                    <a:lnTo>
                      <a:pt x="106" y="90"/>
                    </a:lnTo>
                    <a:lnTo>
                      <a:pt x="106" y="90"/>
                    </a:lnTo>
                    <a:lnTo>
                      <a:pt x="114" y="92"/>
                    </a:lnTo>
                    <a:lnTo>
                      <a:pt x="115" y="86"/>
                    </a:lnTo>
                    <a:lnTo>
                      <a:pt x="115" y="86"/>
                    </a:lnTo>
                    <a:lnTo>
                      <a:pt x="121" y="86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30" y="86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30" y="81"/>
                    </a:lnTo>
                    <a:lnTo>
                      <a:pt x="130" y="81"/>
                    </a:lnTo>
                    <a:lnTo>
                      <a:pt x="132" y="79"/>
                    </a:lnTo>
                    <a:lnTo>
                      <a:pt x="137" y="81"/>
                    </a:lnTo>
                    <a:lnTo>
                      <a:pt x="137" y="81"/>
                    </a:lnTo>
                    <a:lnTo>
                      <a:pt x="141" y="75"/>
                    </a:lnTo>
                    <a:lnTo>
                      <a:pt x="137" y="72"/>
                    </a:lnTo>
                    <a:lnTo>
                      <a:pt x="137" y="72"/>
                    </a:lnTo>
                    <a:lnTo>
                      <a:pt x="139" y="68"/>
                    </a:lnTo>
                    <a:lnTo>
                      <a:pt x="145" y="68"/>
                    </a:lnTo>
                    <a:lnTo>
                      <a:pt x="145" y="68"/>
                    </a:lnTo>
                    <a:lnTo>
                      <a:pt x="145" y="61"/>
                    </a:lnTo>
                    <a:lnTo>
                      <a:pt x="139" y="59"/>
                    </a:lnTo>
                    <a:lnTo>
                      <a:pt x="139" y="59"/>
                    </a:lnTo>
                    <a:lnTo>
                      <a:pt x="139" y="53"/>
                    </a:lnTo>
                    <a:lnTo>
                      <a:pt x="143" y="52"/>
                    </a:lnTo>
                    <a:lnTo>
                      <a:pt x="143" y="52"/>
                    </a:lnTo>
                    <a:lnTo>
                      <a:pt x="141" y="44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4" y="44"/>
                    </a:lnTo>
                    <a:lnTo>
                      <a:pt x="134" y="44"/>
                    </a:lnTo>
                    <a:lnTo>
                      <a:pt x="132" y="42"/>
                    </a:lnTo>
                    <a:lnTo>
                      <a:pt x="136" y="37"/>
                    </a:lnTo>
                    <a:lnTo>
                      <a:pt x="136" y="37"/>
                    </a:lnTo>
                    <a:lnTo>
                      <a:pt x="130" y="33"/>
                    </a:lnTo>
                    <a:lnTo>
                      <a:pt x="126" y="37"/>
                    </a:lnTo>
                    <a:lnTo>
                      <a:pt x="126" y="37"/>
                    </a:lnTo>
                    <a:lnTo>
                      <a:pt x="121" y="35"/>
                    </a:lnTo>
                    <a:lnTo>
                      <a:pt x="121" y="35"/>
                    </a:lnTo>
                    <a:close/>
                    <a:moveTo>
                      <a:pt x="115" y="50"/>
                    </a:moveTo>
                    <a:lnTo>
                      <a:pt x="115" y="50"/>
                    </a:lnTo>
                    <a:lnTo>
                      <a:pt x="119" y="50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5" y="57"/>
                    </a:lnTo>
                    <a:lnTo>
                      <a:pt x="125" y="61"/>
                    </a:lnTo>
                    <a:lnTo>
                      <a:pt x="125" y="61"/>
                    </a:lnTo>
                    <a:lnTo>
                      <a:pt x="125" y="66"/>
                    </a:lnTo>
                    <a:lnTo>
                      <a:pt x="121" y="70"/>
                    </a:lnTo>
                    <a:lnTo>
                      <a:pt x="121" y="70"/>
                    </a:lnTo>
                    <a:lnTo>
                      <a:pt x="117" y="72"/>
                    </a:lnTo>
                    <a:lnTo>
                      <a:pt x="114" y="72"/>
                    </a:lnTo>
                    <a:lnTo>
                      <a:pt x="114" y="72"/>
                    </a:lnTo>
                    <a:lnTo>
                      <a:pt x="108" y="70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03" y="64"/>
                    </a:lnTo>
                    <a:lnTo>
                      <a:pt x="103" y="59"/>
                    </a:lnTo>
                    <a:lnTo>
                      <a:pt x="103" y="59"/>
                    </a:lnTo>
                    <a:lnTo>
                      <a:pt x="104" y="55"/>
                    </a:lnTo>
                    <a:lnTo>
                      <a:pt x="106" y="52"/>
                    </a:lnTo>
                    <a:lnTo>
                      <a:pt x="106" y="52"/>
                    </a:lnTo>
                    <a:lnTo>
                      <a:pt x="110" y="50"/>
                    </a:lnTo>
                    <a:lnTo>
                      <a:pt x="115" y="50"/>
                    </a:lnTo>
                    <a:lnTo>
                      <a:pt x="115" y="50"/>
                    </a:lnTo>
                    <a:close/>
                    <a:moveTo>
                      <a:pt x="117" y="57"/>
                    </a:moveTo>
                    <a:lnTo>
                      <a:pt x="117" y="57"/>
                    </a:lnTo>
                    <a:lnTo>
                      <a:pt x="119" y="61"/>
                    </a:lnTo>
                    <a:lnTo>
                      <a:pt x="119" y="61"/>
                    </a:lnTo>
                    <a:lnTo>
                      <a:pt x="117" y="64"/>
                    </a:lnTo>
                    <a:lnTo>
                      <a:pt x="117" y="64"/>
                    </a:lnTo>
                    <a:lnTo>
                      <a:pt x="114" y="66"/>
                    </a:lnTo>
                    <a:lnTo>
                      <a:pt x="114" y="66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8" y="59"/>
                    </a:lnTo>
                    <a:lnTo>
                      <a:pt x="108" y="59"/>
                    </a:lnTo>
                    <a:lnTo>
                      <a:pt x="110" y="57"/>
                    </a:lnTo>
                    <a:lnTo>
                      <a:pt x="110" y="57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7" y="57"/>
                    </a:lnTo>
                    <a:lnTo>
                      <a:pt x="117" y="57"/>
                    </a:lnTo>
                    <a:close/>
                    <a:moveTo>
                      <a:pt x="128" y="50"/>
                    </a:moveTo>
                    <a:lnTo>
                      <a:pt x="128" y="50"/>
                    </a:lnTo>
                    <a:lnTo>
                      <a:pt x="130" y="55"/>
                    </a:lnTo>
                    <a:lnTo>
                      <a:pt x="132" y="63"/>
                    </a:lnTo>
                    <a:lnTo>
                      <a:pt x="132" y="63"/>
                    </a:lnTo>
                    <a:lnTo>
                      <a:pt x="128" y="68"/>
                    </a:lnTo>
                    <a:lnTo>
                      <a:pt x="125" y="74"/>
                    </a:lnTo>
                    <a:lnTo>
                      <a:pt x="125" y="74"/>
                    </a:lnTo>
                    <a:lnTo>
                      <a:pt x="119" y="77"/>
                    </a:lnTo>
                    <a:lnTo>
                      <a:pt x="112" y="77"/>
                    </a:lnTo>
                    <a:lnTo>
                      <a:pt x="112" y="77"/>
                    </a:lnTo>
                    <a:lnTo>
                      <a:pt x="106" y="75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97" y="64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9" y="52"/>
                    </a:lnTo>
                    <a:lnTo>
                      <a:pt x="103" y="46"/>
                    </a:lnTo>
                    <a:lnTo>
                      <a:pt x="103" y="46"/>
                    </a:lnTo>
                    <a:lnTo>
                      <a:pt x="110" y="44"/>
                    </a:lnTo>
                    <a:lnTo>
                      <a:pt x="115" y="42"/>
                    </a:lnTo>
                    <a:lnTo>
                      <a:pt x="115" y="42"/>
                    </a:lnTo>
                    <a:lnTo>
                      <a:pt x="123" y="46"/>
                    </a:lnTo>
                    <a:lnTo>
                      <a:pt x="128" y="50"/>
                    </a:lnTo>
                    <a:lnTo>
                      <a:pt x="128" y="50"/>
                    </a:lnTo>
                    <a:close/>
                    <a:moveTo>
                      <a:pt x="66" y="6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9" y="0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53" y="6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4" y="4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2" y="13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3" y="17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5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31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5" y="37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3" y="46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4" y="59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53" y="57"/>
                    </a:lnTo>
                    <a:lnTo>
                      <a:pt x="53" y="61"/>
                    </a:lnTo>
                    <a:lnTo>
                      <a:pt x="53" y="61"/>
                    </a:lnTo>
                    <a:lnTo>
                      <a:pt x="60" y="63"/>
                    </a:lnTo>
                    <a:lnTo>
                      <a:pt x="60" y="57"/>
                    </a:lnTo>
                    <a:lnTo>
                      <a:pt x="60" y="57"/>
                    </a:lnTo>
                    <a:lnTo>
                      <a:pt x="66" y="57"/>
                    </a:lnTo>
                    <a:lnTo>
                      <a:pt x="68" y="61"/>
                    </a:lnTo>
                    <a:lnTo>
                      <a:pt x="68" y="61"/>
                    </a:lnTo>
                    <a:lnTo>
                      <a:pt x="75" y="57"/>
                    </a:lnTo>
                    <a:lnTo>
                      <a:pt x="73" y="53"/>
                    </a:lnTo>
                    <a:lnTo>
                      <a:pt x="73" y="53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9" y="50"/>
                    </a:lnTo>
                    <a:lnTo>
                      <a:pt x="82" y="53"/>
                    </a:lnTo>
                    <a:lnTo>
                      <a:pt x="82" y="53"/>
                    </a:lnTo>
                    <a:lnTo>
                      <a:pt x="86" y="46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4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31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4" y="24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6" y="15"/>
                    </a:lnTo>
                    <a:lnTo>
                      <a:pt x="81" y="17"/>
                    </a:lnTo>
                    <a:lnTo>
                      <a:pt x="81" y="17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79" y="13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75" y="4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  <a:moveTo>
                      <a:pt x="60" y="20"/>
                    </a:moveTo>
                    <a:lnTo>
                      <a:pt x="60" y="20"/>
                    </a:lnTo>
                    <a:lnTo>
                      <a:pt x="66" y="22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0" y="28"/>
                    </a:lnTo>
                    <a:lnTo>
                      <a:pt x="71" y="33"/>
                    </a:lnTo>
                    <a:lnTo>
                      <a:pt x="71" y="33"/>
                    </a:lnTo>
                    <a:lnTo>
                      <a:pt x="70" y="37"/>
                    </a:lnTo>
                    <a:lnTo>
                      <a:pt x="66" y="41"/>
                    </a:lnTo>
                    <a:lnTo>
                      <a:pt x="66" y="41"/>
                    </a:lnTo>
                    <a:lnTo>
                      <a:pt x="62" y="42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9" y="35"/>
                    </a:lnTo>
                    <a:lnTo>
                      <a:pt x="49" y="30"/>
                    </a:lnTo>
                    <a:lnTo>
                      <a:pt x="49" y="30"/>
                    </a:lnTo>
                    <a:lnTo>
                      <a:pt x="49" y="26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7" y="20"/>
                    </a:lnTo>
                    <a:lnTo>
                      <a:pt x="60" y="20"/>
                    </a:lnTo>
                    <a:lnTo>
                      <a:pt x="60" y="20"/>
                    </a:lnTo>
                    <a:close/>
                    <a:moveTo>
                      <a:pt x="64" y="28"/>
                    </a:moveTo>
                    <a:lnTo>
                      <a:pt x="64" y="28"/>
                    </a:lnTo>
                    <a:lnTo>
                      <a:pt x="64" y="31"/>
                    </a:lnTo>
                    <a:lnTo>
                      <a:pt x="64" y="31"/>
                    </a:lnTo>
                    <a:lnTo>
                      <a:pt x="62" y="35"/>
                    </a:lnTo>
                    <a:lnTo>
                      <a:pt x="62" y="35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  <a:moveTo>
                      <a:pt x="73" y="20"/>
                    </a:moveTo>
                    <a:lnTo>
                      <a:pt x="73" y="20"/>
                    </a:lnTo>
                    <a:lnTo>
                      <a:pt x="77" y="26"/>
                    </a:lnTo>
                    <a:lnTo>
                      <a:pt x="77" y="33"/>
                    </a:lnTo>
                    <a:lnTo>
                      <a:pt x="77" y="33"/>
                    </a:lnTo>
                    <a:lnTo>
                      <a:pt x="75" y="39"/>
                    </a:lnTo>
                    <a:lnTo>
                      <a:pt x="70" y="44"/>
                    </a:lnTo>
                    <a:lnTo>
                      <a:pt x="70" y="44"/>
                    </a:lnTo>
                    <a:lnTo>
                      <a:pt x="64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1" y="46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4" y="37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4" y="22"/>
                    </a:lnTo>
                    <a:lnTo>
                      <a:pt x="49" y="19"/>
                    </a:lnTo>
                    <a:lnTo>
                      <a:pt x="49" y="19"/>
                    </a:lnTo>
                    <a:lnTo>
                      <a:pt x="55" y="15"/>
                    </a:lnTo>
                    <a:lnTo>
                      <a:pt x="62" y="15"/>
                    </a:lnTo>
                    <a:lnTo>
                      <a:pt x="62" y="15"/>
                    </a:lnTo>
                    <a:lnTo>
                      <a:pt x="68" y="17"/>
                    </a:lnTo>
                    <a:lnTo>
                      <a:pt x="73" y="20"/>
                    </a:lnTo>
                    <a:lnTo>
                      <a:pt x="73" y="20"/>
                    </a:lnTo>
                    <a:close/>
                    <a:moveTo>
                      <a:pt x="44" y="88"/>
                    </a:moveTo>
                    <a:lnTo>
                      <a:pt x="44" y="88"/>
                    </a:lnTo>
                    <a:lnTo>
                      <a:pt x="38" y="90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9" y="97"/>
                    </a:lnTo>
                    <a:lnTo>
                      <a:pt x="27" y="105"/>
                    </a:lnTo>
                    <a:lnTo>
                      <a:pt x="27" y="105"/>
                    </a:lnTo>
                    <a:lnTo>
                      <a:pt x="29" y="110"/>
                    </a:lnTo>
                    <a:lnTo>
                      <a:pt x="33" y="116"/>
                    </a:lnTo>
                    <a:lnTo>
                      <a:pt x="33" y="116"/>
                    </a:lnTo>
                    <a:lnTo>
                      <a:pt x="38" y="119"/>
                    </a:lnTo>
                    <a:lnTo>
                      <a:pt x="44" y="119"/>
                    </a:lnTo>
                    <a:lnTo>
                      <a:pt x="44" y="119"/>
                    </a:lnTo>
                    <a:lnTo>
                      <a:pt x="51" y="119"/>
                    </a:lnTo>
                    <a:lnTo>
                      <a:pt x="55" y="116"/>
                    </a:lnTo>
                    <a:lnTo>
                      <a:pt x="55" y="116"/>
                    </a:lnTo>
                    <a:lnTo>
                      <a:pt x="59" y="110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97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1" y="90"/>
                    </a:lnTo>
                    <a:lnTo>
                      <a:pt x="44" y="88"/>
                    </a:lnTo>
                    <a:lnTo>
                      <a:pt x="44" y="88"/>
                    </a:lnTo>
                    <a:close/>
                    <a:moveTo>
                      <a:pt x="49" y="99"/>
                    </a:moveTo>
                    <a:lnTo>
                      <a:pt x="49" y="99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44" y="97"/>
                    </a:lnTo>
                    <a:lnTo>
                      <a:pt x="42" y="97"/>
                    </a:lnTo>
                    <a:lnTo>
                      <a:pt x="38" y="99"/>
                    </a:lnTo>
                    <a:lnTo>
                      <a:pt x="38" y="99"/>
                    </a:lnTo>
                    <a:lnTo>
                      <a:pt x="38" y="101"/>
                    </a:lnTo>
                    <a:lnTo>
                      <a:pt x="37" y="105"/>
                    </a:lnTo>
                    <a:lnTo>
                      <a:pt x="37" y="105"/>
                    </a:lnTo>
                    <a:lnTo>
                      <a:pt x="38" y="107"/>
                    </a:lnTo>
                    <a:lnTo>
                      <a:pt x="38" y="110"/>
                    </a:lnTo>
                    <a:lnTo>
                      <a:pt x="38" y="110"/>
                    </a:lnTo>
                    <a:lnTo>
                      <a:pt x="42" y="110"/>
                    </a:lnTo>
                    <a:lnTo>
                      <a:pt x="44" y="112"/>
                    </a:lnTo>
                    <a:lnTo>
                      <a:pt x="44" y="112"/>
                    </a:lnTo>
                    <a:lnTo>
                      <a:pt x="48" y="110"/>
                    </a:lnTo>
                    <a:lnTo>
                      <a:pt x="49" y="110"/>
                    </a:lnTo>
                    <a:lnTo>
                      <a:pt x="49" y="110"/>
                    </a:lnTo>
                    <a:lnTo>
                      <a:pt x="51" y="107"/>
                    </a:lnTo>
                    <a:lnTo>
                      <a:pt x="51" y="105"/>
                    </a:lnTo>
                    <a:lnTo>
                      <a:pt x="51" y="105"/>
                    </a:lnTo>
                    <a:lnTo>
                      <a:pt x="51" y="101"/>
                    </a:lnTo>
                    <a:lnTo>
                      <a:pt x="49" y="99"/>
                    </a:lnTo>
                    <a:lnTo>
                      <a:pt x="49" y="99"/>
                    </a:lnTo>
                    <a:close/>
                    <a:moveTo>
                      <a:pt x="62" y="86"/>
                    </a:moveTo>
                    <a:lnTo>
                      <a:pt x="62" y="86"/>
                    </a:lnTo>
                    <a:lnTo>
                      <a:pt x="55" y="81"/>
                    </a:lnTo>
                    <a:lnTo>
                      <a:pt x="44" y="79"/>
                    </a:lnTo>
                    <a:lnTo>
                      <a:pt x="44" y="79"/>
                    </a:lnTo>
                    <a:lnTo>
                      <a:pt x="35" y="81"/>
                    </a:lnTo>
                    <a:lnTo>
                      <a:pt x="27" y="86"/>
                    </a:lnTo>
                    <a:lnTo>
                      <a:pt x="27" y="86"/>
                    </a:lnTo>
                    <a:lnTo>
                      <a:pt x="22" y="94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22" y="114"/>
                    </a:lnTo>
                    <a:lnTo>
                      <a:pt x="27" y="121"/>
                    </a:lnTo>
                    <a:lnTo>
                      <a:pt x="27" y="121"/>
                    </a:lnTo>
                    <a:lnTo>
                      <a:pt x="35" y="127"/>
                    </a:lnTo>
                    <a:lnTo>
                      <a:pt x="44" y="129"/>
                    </a:lnTo>
                    <a:lnTo>
                      <a:pt x="44" y="129"/>
                    </a:lnTo>
                    <a:lnTo>
                      <a:pt x="55" y="127"/>
                    </a:lnTo>
                    <a:lnTo>
                      <a:pt x="62" y="121"/>
                    </a:lnTo>
                    <a:lnTo>
                      <a:pt x="62" y="121"/>
                    </a:lnTo>
                    <a:lnTo>
                      <a:pt x="68" y="114"/>
                    </a:lnTo>
                    <a:lnTo>
                      <a:pt x="70" y="105"/>
                    </a:lnTo>
                    <a:lnTo>
                      <a:pt x="70" y="105"/>
                    </a:lnTo>
                    <a:lnTo>
                      <a:pt x="68" y="94"/>
                    </a:lnTo>
                    <a:lnTo>
                      <a:pt x="62" y="86"/>
                    </a:lnTo>
                    <a:lnTo>
                      <a:pt x="62" y="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63" tIns="45731" rIns="91463" bIns="45731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648094" y="1675421"/>
            <a:ext cx="3130377" cy="1767548"/>
            <a:chOff x="3577968" y="1781610"/>
            <a:chExt cx="3129580" cy="1767098"/>
          </a:xfrm>
        </p:grpSpPr>
        <p:sp>
          <p:nvSpPr>
            <p:cNvPr id="34" name="TextBox 37"/>
            <p:cNvSpPr txBox="1"/>
            <p:nvPr/>
          </p:nvSpPr>
          <p:spPr>
            <a:xfrm>
              <a:off x="3694181" y="2258717"/>
              <a:ext cx="3013367" cy="1289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38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26941" y="4005211"/>
            <a:ext cx="3241186" cy="1794504"/>
            <a:chOff x="4054221" y="1629523"/>
            <a:chExt cx="3240360" cy="1794047"/>
          </a:xfrm>
        </p:grpSpPr>
        <p:sp>
          <p:nvSpPr>
            <p:cNvPr id="40" name="TextBox 37"/>
            <p:cNvSpPr txBox="1"/>
            <p:nvPr/>
          </p:nvSpPr>
          <p:spPr>
            <a:xfrm>
              <a:off x="4054221" y="2133579"/>
              <a:ext cx="3098809" cy="1289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4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5461145" y="162952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6224">
        <p:comb dir="vert"/>
      </p:transition>
    </mc:Choice>
    <mc:Fallback xmlns="">
      <p:transition advTm="622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0" y="2877998"/>
            <a:ext cx="10302324" cy="916220"/>
            <a:chOff x="0" y="2878138"/>
            <a:chExt cx="10299700" cy="915987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36" name="Bent Arrow 49"/>
            <p:cNvSpPr/>
            <p:nvPr/>
          </p:nvSpPr>
          <p:spPr>
            <a:xfrm flipH="1">
              <a:off x="0" y="2878138"/>
              <a:ext cx="10210800" cy="771525"/>
            </a:xfrm>
            <a:prstGeom prst="bentArrow">
              <a:avLst>
                <a:gd name="adj1" fmla="val 17673"/>
                <a:gd name="adj2" fmla="val 2457"/>
                <a:gd name="adj3" fmla="val 0"/>
                <a:gd name="adj4" fmla="val 51336"/>
              </a:avLst>
            </a:prstGeom>
            <a:grpFill/>
            <a:ln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4"/>
            <p:cNvSpPr/>
            <p:nvPr/>
          </p:nvSpPr>
          <p:spPr>
            <a:xfrm>
              <a:off x="10058400" y="3552825"/>
              <a:ext cx="241300" cy="241300"/>
            </a:xfrm>
            <a:prstGeom prst="ellipse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50061" y="2750965"/>
            <a:ext cx="252476" cy="849528"/>
            <a:chOff x="2249488" y="2751138"/>
            <a:chExt cx="252412" cy="849312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4" name="Oval 34"/>
            <p:cNvSpPr/>
            <p:nvPr/>
          </p:nvSpPr>
          <p:spPr>
            <a:xfrm>
              <a:off x="2249488" y="2751138"/>
              <a:ext cx="252412" cy="252412"/>
            </a:xfrm>
            <a:prstGeom prst="ellipse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32"/>
            <p:cNvCxnSpPr/>
            <p:nvPr/>
          </p:nvCxnSpPr>
          <p:spPr>
            <a:xfrm flipV="1">
              <a:off x="2379663" y="2878138"/>
              <a:ext cx="0" cy="722312"/>
            </a:xfrm>
            <a:prstGeom prst="line">
              <a:avLst/>
            </a:prstGeom>
            <a:grpFill/>
            <a:ln w="19050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003487" y="2750965"/>
            <a:ext cx="252476" cy="849528"/>
            <a:chOff x="5002213" y="2751138"/>
            <a:chExt cx="252412" cy="849312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5" name="Oval 34"/>
            <p:cNvSpPr/>
            <p:nvPr/>
          </p:nvSpPr>
          <p:spPr>
            <a:xfrm>
              <a:off x="5002213" y="2751138"/>
              <a:ext cx="252412" cy="252412"/>
            </a:xfrm>
            <a:prstGeom prst="ellipse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9" name="Straight Connector 32"/>
            <p:cNvCxnSpPr/>
            <p:nvPr/>
          </p:nvCxnSpPr>
          <p:spPr>
            <a:xfrm flipV="1">
              <a:off x="5129213" y="2878138"/>
              <a:ext cx="0" cy="722312"/>
            </a:xfrm>
            <a:prstGeom prst="line">
              <a:avLst/>
            </a:prstGeom>
            <a:grpFill/>
            <a:ln w="19050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785496" y="2750965"/>
            <a:ext cx="252476" cy="849528"/>
            <a:chOff x="7783513" y="2751138"/>
            <a:chExt cx="252412" cy="849312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6" name="Oval 34"/>
            <p:cNvSpPr/>
            <p:nvPr/>
          </p:nvSpPr>
          <p:spPr>
            <a:xfrm>
              <a:off x="7783513" y="2751138"/>
              <a:ext cx="252412" cy="252412"/>
            </a:xfrm>
            <a:prstGeom prst="ellipse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0" name="Straight Connector 32"/>
            <p:cNvCxnSpPr/>
            <p:nvPr/>
          </p:nvCxnSpPr>
          <p:spPr>
            <a:xfrm flipV="1">
              <a:off x="7910513" y="2878138"/>
              <a:ext cx="0" cy="722312"/>
            </a:xfrm>
            <a:prstGeom prst="line">
              <a:avLst/>
            </a:prstGeom>
            <a:grpFill/>
            <a:ln w="19050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>
            <a:off x="1408472" y="3727526"/>
            <a:ext cx="1937243" cy="414444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小标题或序号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161898" y="3727526"/>
            <a:ext cx="1937243" cy="414444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小标题或序号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915324" y="3727526"/>
            <a:ext cx="1937243" cy="414444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小标题或序号</a:t>
            </a: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7499102" y="1788172"/>
            <a:ext cx="830474" cy="832586"/>
            <a:chOff x="7473695" y="1743073"/>
            <a:chExt cx="815598" cy="815596"/>
          </a:xfrm>
        </p:grpSpPr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7654248" y="1925237"/>
              <a:ext cx="454493" cy="45126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1997014" y="1788172"/>
            <a:ext cx="830473" cy="832586"/>
            <a:chOff x="1972263" y="1791342"/>
            <a:chExt cx="815598" cy="815596"/>
          </a:xfrm>
        </p:grpSpPr>
        <p:sp>
          <p:nvSpPr>
            <p:cNvPr id="25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6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"/>
                <a:gd name="T181" fmla="*/ 0 h 58"/>
                <a:gd name="T182" fmla="*/ 58 w 58"/>
                <a:gd name="T183" fmla="*/ 58 h 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747264" y="1788172"/>
            <a:ext cx="832586" cy="832586"/>
            <a:chOff x="4722979" y="1746592"/>
            <a:chExt cx="815598" cy="815596"/>
          </a:xfrm>
        </p:grpSpPr>
        <p:sp>
          <p:nvSpPr>
            <p:cNvPr id="28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9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68"/>
                <a:gd name="T125" fmla="*/ 73 w 73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9698076" y="3941864"/>
            <a:ext cx="142846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59DD"/>
                </a:solidFill>
                <a:latin typeface="微软雅黑" panose="020B0503020204020204" charset="-122"/>
                <a:ea typeface="微软雅黑" panose="020B0503020204020204" charset="-122"/>
              </a:rPr>
              <a:t>您的内容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1408472" y="4342076"/>
            <a:ext cx="1921252" cy="1196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4245924" y="4321463"/>
            <a:ext cx="1921252" cy="1196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6912248" y="4319906"/>
            <a:ext cx="1921252" cy="1196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8330">
        <p:comb dir="vert"/>
      </p:transition>
    </mc:Choice>
    <mc:Fallback xmlns="">
      <p:transition advTm="833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3" grpId="0" bldLvl="0" animBg="1"/>
      <p:bldP spid="30" grpId="0"/>
      <p:bldP spid="31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070" y="2269403"/>
            <a:ext cx="5748028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28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07969" y="2269403"/>
            <a:ext cx="383943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395898" y="2326798"/>
            <a:ext cx="218821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8565"/>
            <a:r>
              <a:rPr lang="en-US" altLang="zh-CN" sz="1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1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6384032" y="2275552"/>
            <a:ext cx="5581883" cy="575913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4000" dirty="0">
                <a:solidFill>
                  <a:srgbClr val="76BAF3"/>
                </a:solidFill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7" name="矩形 6"/>
          <p:cNvSpPr/>
          <p:nvPr/>
        </p:nvSpPr>
        <p:spPr>
          <a:xfrm>
            <a:off x="6384034" y="2926038"/>
            <a:ext cx="5376597" cy="609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265">
              <a:solidFill>
                <a:srgbClr val="1F497D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5878" y="2926037"/>
            <a:ext cx="4796623" cy="1823728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/>
                </a:solidFill>
                <a:ea typeface="微软雅黑" panose="020B0503020204020204" charset="-122"/>
              </a:rPr>
              <a:t>1</a:t>
            </a:r>
            <a:r>
              <a:rPr lang="zh-CN" altLang="en-US" sz="2135" dirty="0">
                <a:solidFill>
                  <a:schemeClr val="tx1"/>
                </a:solidFill>
                <a:ea typeface="微软雅黑" panose="020B0503020204020204" charset="-122"/>
              </a:rPr>
              <a:t>、单击添加副标题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/>
                </a:solidFill>
                <a:ea typeface="微软雅黑" panose="020B0503020204020204" charset="-122"/>
              </a:rPr>
              <a:t>2</a:t>
            </a:r>
            <a:r>
              <a:rPr lang="zh-CN" altLang="en-US" sz="2135" dirty="0">
                <a:solidFill>
                  <a:schemeClr val="tx1"/>
                </a:solidFill>
                <a:ea typeface="微软雅黑" panose="020B0503020204020204" charset="-122"/>
              </a:rPr>
              <a:t>、单击添加副标题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/>
                </a:solidFill>
                <a:ea typeface="微软雅黑" panose="020B0503020204020204" charset="-122"/>
              </a:rPr>
              <a:t>3</a:t>
            </a:r>
            <a:r>
              <a:rPr lang="zh-CN" altLang="en-US" sz="2135" dirty="0">
                <a:solidFill>
                  <a:schemeClr val="tx1"/>
                </a:solidFill>
                <a:ea typeface="微软雅黑" panose="020B0503020204020204" charset="-122"/>
              </a:rPr>
              <a:t>、单击添加副标题</a:t>
            </a: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60000" flipH="1">
            <a:off x="8394065" y="2552700"/>
            <a:ext cx="4465955" cy="5441950"/>
          </a:xfrm>
          <a:prstGeom prst="rect">
            <a:avLst/>
          </a:prstGeom>
        </p:spPr>
      </p:pic>
      <p:pic>
        <p:nvPicPr>
          <p:cNvPr id="18" name="图片 17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780000">
            <a:off x="-431165" y="-889635"/>
            <a:ext cx="3648075" cy="407670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40000">
            <a:off x="4447540" y="1437005"/>
            <a:ext cx="1917700" cy="185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557">
        <p:comb dir="vert"/>
      </p:transition>
    </mc:Choice>
    <mc:Fallback xmlns="">
      <p:transition advTm="3557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  <p:bldP spid="7" grpId="0" bldLvl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32"/>
          <p:cNvCxnSpPr/>
          <p:nvPr/>
        </p:nvCxnSpPr>
        <p:spPr>
          <a:xfrm>
            <a:off x="7121947" y="2814687"/>
            <a:ext cx="33198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2"/>
          <p:cNvCxnSpPr/>
          <p:nvPr/>
        </p:nvCxnSpPr>
        <p:spPr>
          <a:xfrm>
            <a:off x="7121947" y="3637421"/>
            <a:ext cx="33198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2"/>
          <p:cNvCxnSpPr/>
          <p:nvPr/>
        </p:nvCxnSpPr>
        <p:spPr>
          <a:xfrm flipH="1">
            <a:off x="7121948" y="4459655"/>
            <a:ext cx="33198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2"/>
          <p:cNvCxnSpPr/>
          <p:nvPr/>
        </p:nvCxnSpPr>
        <p:spPr>
          <a:xfrm flipH="1">
            <a:off x="7121948" y="5373610"/>
            <a:ext cx="33198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7"/>
          <p:cNvGrpSpPr>
            <a:grpSpLocks noChangeAspect="1"/>
          </p:cNvGrpSpPr>
          <p:nvPr/>
        </p:nvGrpSpPr>
        <p:grpSpPr bwMode="auto">
          <a:xfrm>
            <a:off x="6407728" y="2348661"/>
            <a:ext cx="358122" cy="375624"/>
            <a:chOff x="5541" y="-146"/>
            <a:chExt cx="1064" cy="1116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12"/>
          <p:cNvGrpSpPr>
            <a:grpSpLocks noChangeAspect="1"/>
          </p:cNvGrpSpPr>
          <p:nvPr/>
        </p:nvGrpSpPr>
        <p:grpSpPr bwMode="auto">
          <a:xfrm>
            <a:off x="6384531" y="3151510"/>
            <a:ext cx="404516" cy="366928"/>
            <a:chOff x="2535" y="1120"/>
            <a:chExt cx="635" cy="576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36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6406881" y="4800853"/>
            <a:ext cx="352497" cy="428712"/>
          </a:xfrm>
          <a:custGeom>
            <a:avLst/>
            <a:gdLst>
              <a:gd name="T0" fmla="*/ 175958 w 36"/>
              <a:gd name="T1" fmla="*/ 48700 h 44"/>
              <a:gd name="T2" fmla="*/ 351916 w 36"/>
              <a:gd name="T3" fmla="*/ 224021 h 44"/>
              <a:gd name="T4" fmla="*/ 215060 w 36"/>
              <a:gd name="T5" fmla="*/ 389602 h 44"/>
              <a:gd name="T6" fmla="*/ 303039 w 36"/>
              <a:gd name="T7" fmla="*/ 418822 h 44"/>
              <a:gd name="T8" fmla="*/ 303039 w 36"/>
              <a:gd name="T9" fmla="*/ 428562 h 44"/>
              <a:gd name="T10" fmla="*/ 48877 w 36"/>
              <a:gd name="T11" fmla="*/ 428562 h 44"/>
              <a:gd name="T12" fmla="*/ 48877 w 36"/>
              <a:gd name="T13" fmla="*/ 418822 h 44"/>
              <a:gd name="T14" fmla="*/ 127081 w 36"/>
              <a:gd name="T15" fmla="*/ 389602 h 44"/>
              <a:gd name="T16" fmla="*/ 0 w 36"/>
              <a:gd name="T17" fmla="*/ 224021 h 44"/>
              <a:gd name="T18" fmla="*/ 175958 w 36"/>
              <a:gd name="T19" fmla="*/ 48700 h 44"/>
              <a:gd name="T20" fmla="*/ 175958 w 36"/>
              <a:gd name="T21" fmla="*/ 48700 h 44"/>
              <a:gd name="T22" fmla="*/ 166183 w 36"/>
              <a:gd name="T23" fmla="*/ 204541 h 44"/>
              <a:gd name="T24" fmla="*/ 156407 w 36"/>
              <a:gd name="T25" fmla="*/ 155841 h 44"/>
              <a:gd name="T26" fmla="*/ 175958 w 36"/>
              <a:gd name="T27" fmla="*/ 136361 h 44"/>
              <a:gd name="T28" fmla="*/ 185733 w 36"/>
              <a:gd name="T29" fmla="*/ 155841 h 44"/>
              <a:gd name="T30" fmla="*/ 175958 w 36"/>
              <a:gd name="T31" fmla="*/ 204541 h 44"/>
              <a:gd name="T32" fmla="*/ 185733 w 36"/>
              <a:gd name="T33" fmla="*/ 224021 h 44"/>
              <a:gd name="T34" fmla="*/ 185733 w 36"/>
              <a:gd name="T35" fmla="*/ 233761 h 44"/>
              <a:gd name="T36" fmla="*/ 234611 w 36"/>
              <a:gd name="T37" fmla="*/ 272721 h 44"/>
              <a:gd name="T38" fmla="*/ 263937 w 36"/>
              <a:gd name="T39" fmla="*/ 311681 h 44"/>
              <a:gd name="T40" fmla="*/ 215060 w 36"/>
              <a:gd name="T41" fmla="*/ 282461 h 44"/>
              <a:gd name="T42" fmla="*/ 185733 w 36"/>
              <a:gd name="T43" fmla="*/ 233761 h 44"/>
              <a:gd name="T44" fmla="*/ 175958 w 36"/>
              <a:gd name="T45" fmla="*/ 243501 h 44"/>
              <a:gd name="T46" fmla="*/ 156407 w 36"/>
              <a:gd name="T47" fmla="*/ 224021 h 44"/>
              <a:gd name="T48" fmla="*/ 166183 w 36"/>
              <a:gd name="T49" fmla="*/ 204541 h 44"/>
              <a:gd name="T50" fmla="*/ 166183 w 36"/>
              <a:gd name="T51" fmla="*/ 204541 h 44"/>
              <a:gd name="T52" fmla="*/ 39102 w 36"/>
              <a:gd name="T53" fmla="*/ 214281 h 44"/>
              <a:gd name="T54" fmla="*/ 58653 w 36"/>
              <a:gd name="T55" fmla="*/ 214281 h 44"/>
              <a:gd name="T56" fmla="*/ 58653 w 36"/>
              <a:gd name="T57" fmla="*/ 233761 h 44"/>
              <a:gd name="T58" fmla="*/ 39102 w 36"/>
              <a:gd name="T59" fmla="*/ 233761 h 44"/>
              <a:gd name="T60" fmla="*/ 166183 w 36"/>
              <a:gd name="T61" fmla="*/ 360382 h 44"/>
              <a:gd name="T62" fmla="*/ 166183 w 36"/>
              <a:gd name="T63" fmla="*/ 340902 h 44"/>
              <a:gd name="T64" fmla="*/ 175958 w 36"/>
              <a:gd name="T65" fmla="*/ 340902 h 44"/>
              <a:gd name="T66" fmla="*/ 175958 w 36"/>
              <a:gd name="T67" fmla="*/ 360382 h 44"/>
              <a:gd name="T68" fmla="*/ 312814 w 36"/>
              <a:gd name="T69" fmla="*/ 233761 h 44"/>
              <a:gd name="T70" fmla="*/ 283488 w 36"/>
              <a:gd name="T71" fmla="*/ 233761 h 44"/>
              <a:gd name="T72" fmla="*/ 283488 w 36"/>
              <a:gd name="T73" fmla="*/ 214281 h 44"/>
              <a:gd name="T74" fmla="*/ 312814 w 36"/>
              <a:gd name="T75" fmla="*/ 214281 h 44"/>
              <a:gd name="T76" fmla="*/ 175958 w 36"/>
              <a:gd name="T77" fmla="*/ 87660 h 44"/>
              <a:gd name="T78" fmla="*/ 175958 w 36"/>
              <a:gd name="T79" fmla="*/ 107141 h 44"/>
              <a:gd name="T80" fmla="*/ 166183 w 36"/>
              <a:gd name="T81" fmla="*/ 107141 h 44"/>
              <a:gd name="T82" fmla="*/ 166183 w 36"/>
              <a:gd name="T83" fmla="*/ 87660 h 44"/>
              <a:gd name="T84" fmla="*/ 39102 w 36"/>
              <a:gd name="T85" fmla="*/ 214281 h 44"/>
              <a:gd name="T86" fmla="*/ 39102 w 36"/>
              <a:gd name="T87" fmla="*/ 214281 h 44"/>
              <a:gd name="T88" fmla="*/ 166183 w 36"/>
              <a:gd name="T89" fmla="*/ 0 h 44"/>
              <a:gd name="T90" fmla="*/ 185733 w 36"/>
              <a:gd name="T91" fmla="*/ 0 h 44"/>
              <a:gd name="T92" fmla="*/ 195509 w 36"/>
              <a:gd name="T93" fmla="*/ 19480 h 44"/>
              <a:gd name="T94" fmla="*/ 195509 w 36"/>
              <a:gd name="T95" fmla="*/ 38960 h 44"/>
              <a:gd name="T96" fmla="*/ 175958 w 36"/>
              <a:gd name="T97" fmla="*/ 29220 h 44"/>
              <a:gd name="T98" fmla="*/ 146632 w 36"/>
              <a:gd name="T99" fmla="*/ 38960 h 44"/>
              <a:gd name="T100" fmla="*/ 146632 w 36"/>
              <a:gd name="T101" fmla="*/ 19480 h 44"/>
              <a:gd name="T102" fmla="*/ 166183 w 36"/>
              <a:gd name="T103" fmla="*/ 0 h 44"/>
              <a:gd name="T104" fmla="*/ 166183 w 36"/>
              <a:gd name="T105" fmla="*/ 0 h 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6"/>
              <a:gd name="T160" fmla="*/ 0 h 44"/>
              <a:gd name="T161" fmla="*/ 36 w 36"/>
              <a:gd name="T162" fmla="*/ 44 h 4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4" name="Group 49"/>
          <p:cNvGrpSpPr>
            <a:grpSpLocks noChangeAspect="1"/>
          </p:cNvGrpSpPr>
          <p:nvPr/>
        </p:nvGrpSpPr>
        <p:grpSpPr bwMode="auto">
          <a:xfrm>
            <a:off x="6426881" y="3900609"/>
            <a:ext cx="322555" cy="392662"/>
            <a:chOff x="1541" y="-155"/>
            <a:chExt cx="934" cy="1137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45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7121947" y="2173134"/>
            <a:ext cx="3319824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61" name="TextBox 16"/>
          <p:cNvSpPr txBox="1"/>
          <p:nvPr/>
        </p:nvSpPr>
        <p:spPr>
          <a:xfrm>
            <a:off x="7121948" y="3068887"/>
            <a:ext cx="3319824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62" name="TextBox 16"/>
          <p:cNvSpPr txBox="1"/>
          <p:nvPr/>
        </p:nvSpPr>
        <p:spPr>
          <a:xfrm>
            <a:off x="7121948" y="3861135"/>
            <a:ext cx="3319824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63" name="TextBox 16"/>
          <p:cNvSpPr txBox="1"/>
          <p:nvPr/>
        </p:nvSpPr>
        <p:spPr>
          <a:xfrm>
            <a:off x="7135965" y="4693925"/>
            <a:ext cx="3319824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837110" y="1776396"/>
            <a:ext cx="1699645" cy="1814561"/>
            <a:chOff x="1836738" y="2036763"/>
            <a:chExt cx="1455737" cy="1554162"/>
          </a:xfrm>
        </p:grpSpPr>
        <p:sp>
          <p:nvSpPr>
            <p:cNvPr id="5" name="Round Diagonal Corner Rectangle 37"/>
            <p:cNvSpPr/>
            <p:nvPr/>
          </p:nvSpPr>
          <p:spPr>
            <a:xfrm>
              <a:off x="1836738" y="2036763"/>
              <a:ext cx="1455737" cy="1554162"/>
            </a:xfrm>
            <a:prstGeom prst="round2DiagRect">
              <a:avLst>
                <a:gd name="adj1" fmla="val 50000"/>
                <a:gd name="adj2" fmla="val 0"/>
              </a:avLst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" name="Group 67"/>
            <p:cNvGrpSpPr>
              <a:grpSpLocks noChangeAspect="1"/>
            </p:cNvGrpSpPr>
            <p:nvPr/>
          </p:nvGrpSpPr>
          <p:grpSpPr bwMode="auto">
            <a:xfrm>
              <a:off x="2270996" y="2313922"/>
              <a:ext cx="528637" cy="554038"/>
              <a:chOff x="5541" y="-146"/>
              <a:chExt cx="1064" cy="1116"/>
            </a:xfrm>
          </p:grpSpPr>
          <p:sp>
            <p:nvSpPr>
              <p:cNvPr id="13" name="Freeform 68"/>
              <p:cNvSpPr>
                <a:spLocks noEditPoints="1"/>
              </p:cNvSpPr>
              <p:nvPr/>
            </p:nvSpPr>
            <p:spPr bwMode="auto">
              <a:xfrm>
                <a:off x="5541" y="-108"/>
                <a:ext cx="1064" cy="1078"/>
              </a:xfrm>
              <a:custGeom>
                <a:avLst/>
                <a:gdLst>
                  <a:gd name="T0" fmla="*/ 542 w 55"/>
                  <a:gd name="T1" fmla="*/ 539 h 56"/>
                  <a:gd name="T2" fmla="*/ 1025 w 55"/>
                  <a:gd name="T3" fmla="*/ 308 h 56"/>
                  <a:gd name="T4" fmla="*/ 1064 w 55"/>
                  <a:gd name="T5" fmla="*/ 539 h 56"/>
                  <a:gd name="T6" fmla="*/ 542 w 55"/>
                  <a:gd name="T7" fmla="*/ 1078 h 56"/>
                  <a:gd name="T8" fmla="*/ 0 w 55"/>
                  <a:gd name="T9" fmla="*/ 539 h 56"/>
                  <a:gd name="T10" fmla="*/ 542 w 55"/>
                  <a:gd name="T11" fmla="*/ 0 h 56"/>
                  <a:gd name="T12" fmla="*/ 542 w 55"/>
                  <a:gd name="T13" fmla="*/ 539 h 56"/>
                  <a:gd name="T14" fmla="*/ 948 w 55"/>
                  <a:gd name="T15" fmla="*/ 712 h 56"/>
                  <a:gd name="T16" fmla="*/ 929 w 55"/>
                  <a:gd name="T17" fmla="*/ 751 h 56"/>
                  <a:gd name="T18" fmla="*/ 793 w 55"/>
                  <a:gd name="T19" fmla="*/ 905 h 56"/>
                  <a:gd name="T20" fmla="*/ 774 w 55"/>
                  <a:gd name="T21" fmla="*/ 924 h 56"/>
                  <a:gd name="T22" fmla="*/ 600 w 55"/>
                  <a:gd name="T23" fmla="*/ 982 h 56"/>
                  <a:gd name="T24" fmla="*/ 561 w 55"/>
                  <a:gd name="T25" fmla="*/ 982 h 56"/>
                  <a:gd name="T26" fmla="*/ 387 w 55"/>
                  <a:gd name="T27" fmla="*/ 963 h 56"/>
                  <a:gd name="T28" fmla="*/ 271 w 55"/>
                  <a:gd name="T29" fmla="*/ 905 h 56"/>
                  <a:gd name="T30" fmla="*/ 232 w 55"/>
                  <a:gd name="T31" fmla="*/ 866 h 56"/>
                  <a:gd name="T32" fmla="*/ 116 w 55"/>
                  <a:gd name="T33" fmla="*/ 693 h 56"/>
                  <a:gd name="T34" fmla="*/ 97 w 55"/>
                  <a:gd name="T35" fmla="*/ 655 h 56"/>
                  <a:gd name="T36" fmla="*/ 97 w 55"/>
                  <a:gd name="T37" fmla="*/ 481 h 56"/>
                  <a:gd name="T38" fmla="*/ 97 w 55"/>
                  <a:gd name="T39" fmla="*/ 424 h 56"/>
                  <a:gd name="T40" fmla="*/ 193 w 55"/>
                  <a:gd name="T41" fmla="*/ 250 h 56"/>
                  <a:gd name="T42" fmla="*/ 232 w 55"/>
                  <a:gd name="T43" fmla="*/ 212 h 56"/>
                  <a:gd name="T44" fmla="*/ 445 w 55"/>
                  <a:gd name="T45" fmla="*/ 96 h 56"/>
                  <a:gd name="T46" fmla="*/ 445 w 55"/>
                  <a:gd name="T47" fmla="*/ 674 h 56"/>
                  <a:gd name="T48" fmla="*/ 967 w 55"/>
                  <a:gd name="T49" fmla="*/ 443 h 56"/>
                  <a:gd name="T50" fmla="*/ 967 w 55"/>
                  <a:gd name="T51" fmla="*/ 674 h 56"/>
                  <a:gd name="T52" fmla="*/ 948 w 55"/>
                  <a:gd name="T53" fmla="*/ 712 h 5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5"/>
                  <a:gd name="T82" fmla="*/ 0 h 56"/>
                  <a:gd name="T83" fmla="*/ 55 w 55"/>
                  <a:gd name="T84" fmla="*/ 56 h 5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5" h="56">
                    <a:moveTo>
                      <a:pt x="28" y="28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5" y="20"/>
                      <a:pt x="55" y="24"/>
                      <a:pt x="55" y="28"/>
                    </a:cubicBezTo>
                    <a:cubicBezTo>
                      <a:pt x="55" y="43"/>
                      <a:pt x="43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49" y="37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42"/>
                      <a:pt x="44" y="45"/>
                      <a:pt x="41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7" y="50"/>
                      <a:pt x="34" y="51"/>
                      <a:pt x="31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5" y="51"/>
                      <a:pt x="23" y="51"/>
                      <a:pt x="20" y="50"/>
                    </a:cubicBezTo>
                    <a:cubicBezTo>
                      <a:pt x="17" y="49"/>
                      <a:pt x="16" y="48"/>
                      <a:pt x="14" y="47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3"/>
                      <a:pt x="7" y="40"/>
                      <a:pt x="6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9"/>
                      <a:pt x="7" y="16"/>
                      <a:pt x="10" y="13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5" y="8"/>
                      <a:pt x="19" y="6"/>
                      <a:pt x="23" y="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7"/>
                      <a:pt x="51" y="31"/>
                      <a:pt x="50" y="35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Freeform 69"/>
              <p:cNvSpPr/>
              <p:nvPr/>
            </p:nvSpPr>
            <p:spPr bwMode="auto">
              <a:xfrm>
                <a:off x="6160" y="-146"/>
                <a:ext cx="407" cy="462"/>
              </a:xfrm>
              <a:custGeom>
                <a:avLst/>
                <a:gdLst>
                  <a:gd name="T0" fmla="*/ 0 w 21"/>
                  <a:gd name="T1" fmla="*/ 0 h 24"/>
                  <a:gd name="T2" fmla="*/ 407 w 21"/>
                  <a:gd name="T3" fmla="*/ 269 h 24"/>
                  <a:gd name="T4" fmla="*/ 0 w 21"/>
                  <a:gd name="T5" fmla="*/ 462 h 24"/>
                  <a:gd name="T6" fmla="*/ 0 w 21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4"/>
                  <a:gd name="T14" fmla="*/ 21 w 21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4">
                    <a:moveTo>
                      <a:pt x="0" y="0"/>
                    </a:moveTo>
                    <a:cubicBezTo>
                      <a:pt x="9" y="0"/>
                      <a:pt x="18" y="5"/>
                      <a:pt x="21" y="1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996052" y="2946430"/>
              <a:ext cx="1018355" cy="288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90859" y="1772480"/>
            <a:ext cx="1701499" cy="1814561"/>
            <a:chOff x="3328988" y="2036763"/>
            <a:chExt cx="1457325" cy="1554162"/>
          </a:xfrm>
        </p:grpSpPr>
        <p:sp>
          <p:nvSpPr>
            <p:cNvPr id="6" name="Round Diagonal Corner Rectangle 37"/>
            <p:cNvSpPr/>
            <p:nvPr/>
          </p:nvSpPr>
          <p:spPr>
            <a:xfrm flipH="1">
              <a:off x="3328988" y="2036763"/>
              <a:ext cx="1457325" cy="1554162"/>
            </a:xfrm>
            <a:prstGeom prst="round2DiagRect">
              <a:avLst>
                <a:gd name="adj1" fmla="val 50000"/>
                <a:gd name="adj2" fmla="val 0"/>
              </a:avLst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5" name="Group 12"/>
            <p:cNvGrpSpPr>
              <a:grpSpLocks noChangeAspect="1"/>
            </p:cNvGrpSpPr>
            <p:nvPr/>
          </p:nvGrpSpPr>
          <p:grpSpPr bwMode="auto">
            <a:xfrm>
              <a:off x="3770114" y="2276872"/>
              <a:ext cx="596900" cy="541338"/>
              <a:chOff x="2535" y="1120"/>
              <a:chExt cx="635" cy="576"/>
            </a:xfrm>
          </p:grpSpPr>
          <p:sp>
            <p:nvSpPr>
              <p:cNvPr id="16" name="Freeform 13"/>
              <p:cNvSpPr/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635 w 136"/>
                  <a:gd name="T1" fmla="*/ 33 h 15"/>
                  <a:gd name="T2" fmla="*/ 598 w 136"/>
                  <a:gd name="T3" fmla="*/ 70 h 15"/>
                  <a:gd name="T4" fmla="*/ 37 w 136"/>
                  <a:gd name="T5" fmla="*/ 70 h 15"/>
                  <a:gd name="T6" fmla="*/ 0 w 136"/>
                  <a:gd name="T7" fmla="*/ 33 h 15"/>
                  <a:gd name="T8" fmla="*/ 0 w 136"/>
                  <a:gd name="T9" fmla="*/ 33 h 15"/>
                  <a:gd name="T10" fmla="*/ 37 w 136"/>
                  <a:gd name="T11" fmla="*/ 0 h 15"/>
                  <a:gd name="T12" fmla="*/ 598 w 136"/>
                  <a:gd name="T13" fmla="*/ 0 h 15"/>
                  <a:gd name="T14" fmla="*/ 635 w 136"/>
                  <a:gd name="T15" fmla="*/ 33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6"/>
                  <a:gd name="T25" fmla="*/ 0 h 15"/>
                  <a:gd name="T26" fmla="*/ 136 w 13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38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8 w 16"/>
                  <a:gd name="T7" fmla="*/ 0 h 47"/>
                  <a:gd name="T8" fmla="*/ 38 w 16"/>
                  <a:gd name="T9" fmla="*/ 0 h 47"/>
                  <a:gd name="T10" fmla="*/ 75 w 16"/>
                  <a:gd name="T11" fmla="*/ 37 h 47"/>
                  <a:gd name="T12" fmla="*/ 75 w 16"/>
                  <a:gd name="T13" fmla="*/ 183 h 47"/>
                  <a:gd name="T14" fmla="*/ 38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37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7 w 15"/>
                  <a:gd name="T7" fmla="*/ 0 h 47"/>
                  <a:gd name="T8" fmla="*/ 37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7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33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3 w 15"/>
                  <a:gd name="T7" fmla="*/ 0 h 47"/>
                  <a:gd name="T8" fmla="*/ 33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3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37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7 w 16"/>
                  <a:gd name="T7" fmla="*/ 0 h 47"/>
                  <a:gd name="T8" fmla="*/ 37 w 16"/>
                  <a:gd name="T9" fmla="*/ 0 h 47"/>
                  <a:gd name="T10" fmla="*/ 74 w 16"/>
                  <a:gd name="T11" fmla="*/ 37 h 47"/>
                  <a:gd name="T12" fmla="*/ 74 w 16"/>
                  <a:gd name="T13" fmla="*/ 183 h 47"/>
                  <a:gd name="T14" fmla="*/ 37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392 w 84"/>
                  <a:gd name="T1" fmla="*/ 117 h 25"/>
                  <a:gd name="T2" fmla="*/ 243 w 84"/>
                  <a:gd name="T3" fmla="*/ 19 h 25"/>
                  <a:gd name="T4" fmla="*/ 149 w 84"/>
                  <a:gd name="T5" fmla="*/ 19 h 25"/>
                  <a:gd name="T6" fmla="*/ 84 w 84"/>
                  <a:gd name="T7" fmla="*/ 61 h 25"/>
                  <a:gd name="T8" fmla="*/ 0 w 84"/>
                  <a:gd name="T9" fmla="*/ 117 h 25"/>
                  <a:gd name="T10" fmla="*/ 392 w 84"/>
                  <a:gd name="T11" fmla="*/ 117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25"/>
                  <a:gd name="T20" fmla="*/ 84 w 84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560 w 120"/>
                  <a:gd name="T1" fmla="*/ 38 h 16"/>
                  <a:gd name="T2" fmla="*/ 523 w 120"/>
                  <a:gd name="T3" fmla="*/ 75 h 16"/>
                  <a:gd name="T4" fmla="*/ 37 w 120"/>
                  <a:gd name="T5" fmla="*/ 75 h 16"/>
                  <a:gd name="T6" fmla="*/ 0 w 120"/>
                  <a:gd name="T7" fmla="*/ 38 h 16"/>
                  <a:gd name="T8" fmla="*/ 0 w 120"/>
                  <a:gd name="T9" fmla="*/ 38 h 16"/>
                  <a:gd name="T10" fmla="*/ 37 w 120"/>
                  <a:gd name="T11" fmla="*/ 0 h 16"/>
                  <a:gd name="T12" fmla="*/ 523 w 120"/>
                  <a:gd name="T13" fmla="*/ 0 h 16"/>
                  <a:gd name="T14" fmla="*/ 560 w 120"/>
                  <a:gd name="T15" fmla="*/ 38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16"/>
                  <a:gd name="T26" fmla="*/ 120 w 120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74926" y="2946430"/>
              <a:ext cx="1018355" cy="288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37110" y="3704947"/>
            <a:ext cx="1699645" cy="1812709"/>
            <a:chOff x="1836738" y="3629025"/>
            <a:chExt cx="1455737" cy="1552575"/>
          </a:xfrm>
        </p:grpSpPr>
        <p:sp>
          <p:nvSpPr>
            <p:cNvPr id="4" name="Round Diagonal Corner Rectangle 37"/>
            <p:cNvSpPr/>
            <p:nvPr/>
          </p:nvSpPr>
          <p:spPr>
            <a:xfrm flipH="1">
              <a:off x="1836738" y="3629025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3" name="Group 49"/>
            <p:cNvGrpSpPr>
              <a:grpSpLocks noChangeAspect="1"/>
            </p:cNvGrpSpPr>
            <p:nvPr/>
          </p:nvGrpSpPr>
          <p:grpSpPr bwMode="auto">
            <a:xfrm>
              <a:off x="2297190" y="3857675"/>
              <a:ext cx="476250" cy="579437"/>
              <a:chOff x="1541" y="-155"/>
              <a:chExt cx="934" cy="1137"/>
            </a:xfrm>
          </p:grpSpPr>
          <p:sp>
            <p:nvSpPr>
              <p:cNvPr id="24" name="Freeform 50"/>
              <p:cNvSpPr/>
              <p:nvPr/>
            </p:nvSpPr>
            <p:spPr bwMode="auto">
              <a:xfrm>
                <a:off x="1541" y="288"/>
                <a:ext cx="934" cy="694"/>
              </a:xfrm>
              <a:custGeom>
                <a:avLst/>
                <a:gdLst>
                  <a:gd name="T0" fmla="*/ 0 w 48"/>
                  <a:gd name="T1" fmla="*/ 0 h 36"/>
                  <a:gd name="T2" fmla="*/ 0 w 48"/>
                  <a:gd name="T3" fmla="*/ 636 h 36"/>
                  <a:gd name="T4" fmla="*/ 58 w 48"/>
                  <a:gd name="T5" fmla="*/ 694 h 36"/>
                  <a:gd name="T6" fmla="*/ 876 w 48"/>
                  <a:gd name="T7" fmla="*/ 694 h 36"/>
                  <a:gd name="T8" fmla="*/ 934 w 48"/>
                  <a:gd name="T9" fmla="*/ 636 h 36"/>
                  <a:gd name="T10" fmla="*/ 934 w 48"/>
                  <a:gd name="T11" fmla="*/ 0 h 36"/>
                  <a:gd name="T12" fmla="*/ 0 w 48"/>
                  <a:gd name="T13" fmla="*/ 0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36"/>
                  <a:gd name="T23" fmla="*/ 48 w 48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36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6"/>
                      <a:pt x="3" y="36"/>
                    </a:cubicBezTo>
                    <a:cubicBezTo>
                      <a:pt x="13" y="36"/>
                      <a:pt x="35" y="36"/>
                      <a:pt x="45" y="36"/>
                    </a:cubicBezTo>
                    <a:cubicBezTo>
                      <a:pt x="47" y="36"/>
                      <a:pt x="48" y="35"/>
                      <a:pt x="48" y="3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Freeform 51"/>
              <p:cNvSpPr>
                <a:spLocks noEditPoints="1"/>
              </p:cNvSpPr>
              <p:nvPr/>
            </p:nvSpPr>
            <p:spPr bwMode="auto">
              <a:xfrm>
                <a:off x="1541" y="-78"/>
                <a:ext cx="934" cy="289"/>
              </a:xfrm>
              <a:custGeom>
                <a:avLst/>
                <a:gdLst>
                  <a:gd name="T0" fmla="*/ 934 w 48"/>
                  <a:gd name="T1" fmla="*/ 58 h 15"/>
                  <a:gd name="T2" fmla="*/ 876 w 48"/>
                  <a:gd name="T3" fmla="*/ 0 h 15"/>
                  <a:gd name="T4" fmla="*/ 58 w 48"/>
                  <a:gd name="T5" fmla="*/ 0 h 15"/>
                  <a:gd name="T6" fmla="*/ 0 w 48"/>
                  <a:gd name="T7" fmla="*/ 58 h 15"/>
                  <a:gd name="T8" fmla="*/ 0 w 48"/>
                  <a:gd name="T9" fmla="*/ 289 h 15"/>
                  <a:gd name="T10" fmla="*/ 934 w 48"/>
                  <a:gd name="T11" fmla="*/ 289 h 15"/>
                  <a:gd name="T12" fmla="*/ 934 w 48"/>
                  <a:gd name="T13" fmla="*/ 58 h 15"/>
                  <a:gd name="T14" fmla="*/ 58 w 48"/>
                  <a:gd name="T15" fmla="*/ 231 h 15"/>
                  <a:gd name="T16" fmla="*/ 876 w 48"/>
                  <a:gd name="T17" fmla="*/ 231 h 15"/>
                  <a:gd name="T18" fmla="*/ 876 w 48"/>
                  <a:gd name="T19" fmla="*/ 77 h 15"/>
                  <a:gd name="T20" fmla="*/ 58 w 48"/>
                  <a:gd name="T21" fmla="*/ 77 h 15"/>
                  <a:gd name="T22" fmla="*/ 58 w 48"/>
                  <a:gd name="T23" fmla="*/ 231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"/>
                  <a:gd name="T37" fmla="*/ 0 h 15"/>
                  <a:gd name="T38" fmla="*/ 48 w 48"/>
                  <a:gd name="T39" fmla="*/ 15 h 1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" h="15">
                    <a:moveTo>
                      <a:pt x="48" y="3"/>
                    </a:moveTo>
                    <a:cubicBezTo>
                      <a:pt x="48" y="2"/>
                      <a:pt x="47" y="0"/>
                      <a:pt x="4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3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Freeform 52"/>
              <p:cNvSpPr/>
              <p:nvPr/>
            </p:nvSpPr>
            <p:spPr bwMode="auto">
              <a:xfrm>
                <a:off x="1541" y="-1"/>
                <a:ext cx="39" cy="212"/>
              </a:xfrm>
              <a:custGeom>
                <a:avLst/>
                <a:gdLst>
                  <a:gd name="T0" fmla="*/ 20 w 2"/>
                  <a:gd name="T1" fmla="*/ 0 h 11"/>
                  <a:gd name="T2" fmla="*/ 20 w 2"/>
                  <a:gd name="T3" fmla="*/ 0 h 11"/>
                  <a:gd name="T4" fmla="*/ 0 w 2"/>
                  <a:gd name="T5" fmla="*/ 19 h 11"/>
                  <a:gd name="T6" fmla="*/ 0 w 2"/>
                  <a:gd name="T7" fmla="*/ 193 h 11"/>
                  <a:gd name="T8" fmla="*/ 20 w 2"/>
                  <a:gd name="T9" fmla="*/ 212 h 11"/>
                  <a:gd name="T10" fmla="*/ 20 w 2"/>
                  <a:gd name="T11" fmla="*/ 212 h 11"/>
                  <a:gd name="T12" fmla="*/ 39 w 2"/>
                  <a:gd name="T13" fmla="*/ 193 h 11"/>
                  <a:gd name="T14" fmla="*/ 39 w 2"/>
                  <a:gd name="T15" fmla="*/ 19 h 11"/>
                  <a:gd name="T16" fmla="*/ 20 w 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1"/>
                  <a:gd name="T29" fmla="*/ 2 w 2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7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Freeform 53"/>
              <p:cNvSpPr/>
              <p:nvPr/>
            </p:nvSpPr>
            <p:spPr bwMode="auto">
              <a:xfrm>
                <a:off x="1696" y="-155"/>
                <a:ext cx="59" cy="231"/>
              </a:xfrm>
              <a:custGeom>
                <a:avLst/>
                <a:gdLst>
                  <a:gd name="T0" fmla="*/ 20 w 3"/>
                  <a:gd name="T1" fmla="*/ 0 h 12"/>
                  <a:gd name="T2" fmla="*/ 20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20 w 3"/>
                  <a:gd name="T9" fmla="*/ 231 h 12"/>
                  <a:gd name="T10" fmla="*/ 20 w 3"/>
                  <a:gd name="T11" fmla="*/ 231 h 12"/>
                  <a:gd name="T12" fmla="*/ 59 w 3"/>
                  <a:gd name="T13" fmla="*/ 193 h 12"/>
                  <a:gd name="T14" fmla="*/ 59 w 3"/>
                  <a:gd name="T15" fmla="*/ 39 h 12"/>
                  <a:gd name="T16" fmla="*/ 20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Freeform 54"/>
              <p:cNvSpPr/>
              <p:nvPr/>
            </p:nvSpPr>
            <p:spPr bwMode="auto">
              <a:xfrm>
                <a:off x="1871" y="-155"/>
                <a:ext cx="78" cy="231"/>
              </a:xfrm>
              <a:custGeom>
                <a:avLst/>
                <a:gdLst>
                  <a:gd name="T0" fmla="*/ 39 w 4"/>
                  <a:gd name="T1" fmla="*/ 0 h 12"/>
                  <a:gd name="T2" fmla="*/ 39 w 4"/>
                  <a:gd name="T3" fmla="*/ 0 h 12"/>
                  <a:gd name="T4" fmla="*/ 0 w 4"/>
                  <a:gd name="T5" fmla="*/ 39 h 12"/>
                  <a:gd name="T6" fmla="*/ 0 w 4"/>
                  <a:gd name="T7" fmla="*/ 193 h 12"/>
                  <a:gd name="T8" fmla="*/ 39 w 4"/>
                  <a:gd name="T9" fmla="*/ 231 h 12"/>
                  <a:gd name="T10" fmla="*/ 39 w 4"/>
                  <a:gd name="T11" fmla="*/ 231 h 12"/>
                  <a:gd name="T12" fmla="*/ 78 w 4"/>
                  <a:gd name="T13" fmla="*/ 193 h 12"/>
                  <a:gd name="T14" fmla="*/ 78 w 4"/>
                  <a:gd name="T15" fmla="*/ 39 h 12"/>
                  <a:gd name="T16" fmla="*/ 39 w 4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12"/>
                  <a:gd name="T29" fmla="*/ 4 w 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4" y="10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Freeform 55"/>
              <p:cNvSpPr/>
              <p:nvPr/>
            </p:nvSpPr>
            <p:spPr bwMode="auto">
              <a:xfrm>
                <a:off x="2066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Freeform 56"/>
              <p:cNvSpPr/>
              <p:nvPr/>
            </p:nvSpPr>
            <p:spPr bwMode="auto">
              <a:xfrm>
                <a:off x="2261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085285" y="4590825"/>
              <a:ext cx="1018355" cy="288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关键词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064228" y="3717090"/>
            <a:ext cx="1699645" cy="1812709"/>
            <a:chOff x="4063405" y="3645024"/>
            <a:chExt cx="1455737" cy="1552575"/>
          </a:xfrm>
        </p:grpSpPr>
        <p:sp>
          <p:nvSpPr>
            <p:cNvPr id="3" name="Round Diagonal Corner Rectangle 37"/>
            <p:cNvSpPr/>
            <p:nvPr/>
          </p:nvSpPr>
          <p:spPr>
            <a:xfrm flipH="1">
              <a:off x="4063405" y="3645024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4511030" y="3861048"/>
              <a:ext cx="519113" cy="633413"/>
            </a:xfrm>
            <a:custGeom>
              <a:avLst/>
              <a:gdLst>
                <a:gd name="T0" fmla="*/ 259792 w 36"/>
                <a:gd name="T1" fmla="*/ 71903 h 44"/>
                <a:gd name="T2" fmla="*/ 519583 w 36"/>
                <a:gd name="T3" fmla="*/ 330754 h 44"/>
                <a:gd name="T4" fmla="*/ 317523 w 36"/>
                <a:gd name="T5" fmla="*/ 575225 h 44"/>
                <a:gd name="T6" fmla="*/ 447419 w 36"/>
                <a:gd name="T7" fmla="*/ 618366 h 44"/>
                <a:gd name="T8" fmla="*/ 447419 w 36"/>
                <a:gd name="T9" fmla="*/ 632747 h 44"/>
                <a:gd name="T10" fmla="*/ 72164 w 36"/>
                <a:gd name="T11" fmla="*/ 632747 h 44"/>
                <a:gd name="T12" fmla="*/ 72164 w 36"/>
                <a:gd name="T13" fmla="*/ 618366 h 44"/>
                <a:gd name="T14" fmla="*/ 187627 w 36"/>
                <a:gd name="T15" fmla="*/ 575225 h 44"/>
                <a:gd name="T16" fmla="*/ 0 w 36"/>
                <a:gd name="T17" fmla="*/ 330754 h 44"/>
                <a:gd name="T18" fmla="*/ 259792 w 36"/>
                <a:gd name="T19" fmla="*/ 71903 h 44"/>
                <a:gd name="T20" fmla="*/ 259792 w 36"/>
                <a:gd name="T21" fmla="*/ 71903 h 44"/>
                <a:gd name="T22" fmla="*/ 245359 w 36"/>
                <a:gd name="T23" fmla="*/ 301993 h 44"/>
                <a:gd name="T24" fmla="*/ 230926 w 36"/>
                <a:gd name="T25" fmla="*/ 230090 h 44"/>
                <a:gd name="T26" fmla="*/ 259792 w 36"/>
                <a:gd name="T27" fmla="*/ 201329 h 44"/>
                <a:gd name="T28" fmla="*/ 274224 w 36"/>
                <a:gd name="T29" fmla="*/ 230090 h 44"/>
                <a:gd name="T30" fmla="*/ 259792 w 36"/>
                <a:gd name="T31" fmla="*/ 301993 h 44"/>
                <a:gd name="T32" fmla="*/ 274224 w 36"/>
                <a:gd name="T33" fmla="*/ 330754 h 44"/>
                <a:gd name="T34" fmla="*/ 274224 w 36"/>
                <a:gd name="T35" fmla="*/ 345135 h 44"/>
                <a:gd name="T36" fmla="*/ 346389 w 36"/>
                <a:gd name="T37" fmla="*/ 402657 h 44"/>
                <a:gd name="T38" fmla="*/ 389687 w 36"/>
                <a:gd name="T39" fmla="*/ 460180 h 44"/>
                <a:gd name="T40" fmla="*/ 317523 w 36"/>
                <a:gd name="T41" fmla="*/ 417038 h 44"/>
                <a:gd name="T42" fmla="*/ 274224 w 36"/>
                <a:gd name="T43" fmla="*/ 345135 h 44"/>
                <a:gd name="T44" fmla="*/ 259792 w 36"/>
                <a:gd name="T45" fmla="*/ 359515 h 44"/>
                <a:gd name="T46" fmla="*/ 230926 w 36"/>
                <a:gd name="T47" fmla="*/ 330754 h 44"/>
                <a:gd name="T48" fmla="*/ 245359 w 36"/>
                <a:gd name="T49" fmla="*/ 301993 h 44"/>
                <a:gd name="T50" fmla="*/ 245359 w 36"/>
                <a:gd name="T51" fmla="*/ 301993 h 44"/>
                <a:gd name="T52" fmla="*/ 57731 w 36"/>
                <a:gd name="T53" fmla="*/ 316374 h 44"/>
                <a:gd name="T54" fmla="*/ 86597 w 36"/>
                <a:gd name="T55" fmla="*/ 316374 h 44"/>
                <a:gd name="T56" fmla="*/ 86597 w 36"/>
                <a:gd name="T57" fmla="*/ 345135 h 44"/>
                <a:gd name="T58" fmla="*/ 57731 w 36"/>
                <a:gd name="T59" fmla="*/ 345135 h 44"/>
                <a:gd name="T60" fmla="*/ 245359 w 36"/>
                <a:gd name="T61" fmla="*/ 532083 h 44"/>
                <a:gd name="T62" fmla="*/ 245359 w 36"/>
                <a:gd name="T63" fmla="*/ 503322 h 44"/>
                <a:gd name="T64" fmla="*/ 259792 w 36"/>
                <a:gd name="T65" fmla="*/ 503322 h 44"/>
                <a:gd name="T66" fmla="*/ 259792 w 36"/>
                <a:gd name="T67" fmla="*/ 532083 h 44"/>
                <a:gd name="T68" fmla="*/ 461852 w 36"/>
                <a:gd name="T69" fmla="*/ 345135 h 44"/>
                <a:gd name="T70" fmla="*/ 418553 w 36"/>
                <a:gd name="T71" fmla="*/ 345135 h 44"/>
                <a:gd name="T72" fmla="*/ 418553 w 36"/>
                <a:gd name="T73" fmla="*/ 316374 h 44"/>
                <a:gd name="T74" fmla="*/ 461852 w 36"/>
                <a:gd name="T75" fmla="*/ 316374 h 44"/>
                <a:gd name="T76" fmla="*/ 259792 w 36"/>
                <a:gd name="T77" fmla="*/ 129426 h 44"/>
                <a:gd name="T78" fmla="*/ 259792 w 36"/>
                <a:gd name="T79" fmla="*/ 158187 h 44"/>
                <a:gd name="T80" fmla="*/ 245359 w 36"/>
                <a:gd name="T81" fmla="*/ 158187 h 44"/>
                <a:gd name="T82" fmla="*/ 245359 w 36"/>
                <a:gd name="T83" fmla="*/ 129426 h 44"/>
                <a:gd name="T84" fmla="*/ 57731 w 36"/>
                <a:gd name="T85" fmla="*/ 316374 h 44"/>
                <a:gd name="T86" fmla="*/ 57731 w 36"/>
                <a:gd name="T87" fmla="*/ 316374 h 44"/>
                <a:gd name="T88" fmla="*/ 245359 w 36"/>
                <a:gd name="T89" fmla="*/ 0 h 44"/>
                <a:gd name="T90" fmla="*/ 274224 w 36"/>
                <a:gd name="T91" fmla="*/ 0 h 44"/>
                <a:gd name="T92" fmla="*/ 288657 w 36"/>
                <a:gd name="T93" fmla="*/ 28761 h 44"/>
                <a:gd name="T94" fmla="*/ 288657 w 36"/>
                <a:gd name="T95" fmla="*/ 57522 h 44"/>
                <a:gd name="T96" fmla="*/ 259792 w 36"/>
                <a:gd name="T97" fmla="*/ 43142 h 44"/>
                <a:gd name="T98" fmla="*/ 216493 w 36"/>
                <a:gd name="T99" fmla="*/ 57522 h 44"/>
                <a:gd name="T100" fmla="*/ 216493 w 36"/>
                <a:gd name="T101" fmla="*/ 28761 h 44"/>
                <a:gd name="T102" fmla="*/ 245359 w 36"/>
                <a:gd name="T103" fmla="*/ 0 h 44"/>
                <a:gd name="T104" fmla="*/ 245359 w 36"/>
                <a:gd name="T105" fmla="*/ 0 h 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6"/>
                <a:gd name="T160" fmla="*/ 0 h 44"/>
                <a:gd name="T161" fmla="*/ 36 w 36"/>
                <a:gd name="T162" fmla="*/ 44 h 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6" h="44">
                  <a:moveTo>
                    <a:pt x="18" y="5"/>
                  </a:moveTo>
                  <a:cubicBezTo>
                    <a:pt x="27" y="5"/>
                    <a:pt x="36" y="13"/>
                    <a:pt x="36" y="23"/>
                  </a:cubicBezTo>
                  <a:cubicBezTo>
                    <a:pt x="36" y="31"/>
                    <a:pt x="30" y="39"/>
                    <a:pt x="22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6" y="39"/>
                    <a:pt x="0" y="31"/>
                    <a:pt x="0" y="23"/>
                  </a:cubicBezTo>
                  <a:cubicBezTo>
                    <a:pt x="0" y="13"/>
                    <a:pt x="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7" y="2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4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31"/>
                    <a:pt x="10" y="36"/>
                    <a:pt x="17" y="37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5" y="36"/>
                    <a:pt x="31" y="31"/>
                    <a:pt x="3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15"/>
                    <a:pt x="25" y="9"/>
                    <a:pt x="18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0" y="9"/>
                    <a:pt x="4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1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295006" y="4590825"/>
              <a:ext cx="1018355" cy="288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关键词</a:t>
              </a: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604">
        <p:comb dir="vert"/>
      </p:transition>
    </mc:Choice>
    <mc:Fallback xmlns="">
      <p:transition advTm="3604">
        <p:comb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bldLvl="0" animBg="1"/>
          <p:bldP spid="56" grpId="0"/>
          <p:bldP spid="61" grpId="0"/>
          <p:bldP spid="62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bldLvl="0" animBg="1"/>
          <p:bldP spid="56" grpId="0"/>
          <p:bldP spid="61" grpId="0"/>
          <p:bldP spid="62" grpId="0"/>
          <p:bldP spid="6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1775086" y="1694271"/>
            <a:ext cx="1583058" cy="1581471"/>
            <a:chOff x="1774726" y="1988840"/>
            <a:chExt cx="1582737" cy="1581150"/>
          </a:xfrm>
          <a:solidFill>
            <a:srgbClr val="76BAF3"/>
          </a:solidFill>
        </p:grpSpPr>
        <p:sp>
          <p:nvSpPr>
            <p:cNvPr id="67" name="椭圆 66"/>
            <p:cNvSpPr/>
            <p:nvPr/>
          </p:nvSpPr>
          <p:spPr>
            <a:xfrm>
              <a:off x="1931888" y="2144415"/>
              <a:ext cx="1268413" cy="127000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8" name="Group 15"/>
            <p:cNvGrpSpPr/>
            <p:nvPr/>
          </p:nvGrpSpPr>
          <p:grpSpPr>
            <a:xfrm>
              <a:off x="2332021" y="2555923"/>
              <a:ext cx="468145" cy="446983"/>
              <a:chOff x="4417791" y="3086470"/>
              <a:chExt cx="441754" cy="421788"/>
            </a:xfrm>
            <a:grpFill/>
          </p:grpSpPr>
          <p:sp>
            <p:nvSpPr>
              <p:cNvPr id="70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71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1774726" y="1988840"/>
              <a:ext cx="1582737" cy="158115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37" name="Straight Connector 25"/>
          <p:cNvCxnSpPr/>
          <p:nvPr/>
        </p:nvCxnSpPr>
        <p:spPr>
          <a:xfrm>
            <a:off x="3029539" y="2592146"/>
            <a:ext cx="1368430" cy="424056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6312" y="2288116"/>
            <a:ext cx="1583059" cy="1581471"/>
            <a:chOff x="4065488" y="2582565"/>
            <a:chExt cx="1582738" cy="1581150"/>
          </a:xfrm>
        </p:grpSpPr>
        <p:sp>
          <p:nvSpPr>
            <p:cNvPr id="4" name="椭圆 3"/>
            <p:cNvSpPr/>
            <p:nvPr/>
          </p:nvSpPr>
          <p:spPr>
            <a:xfrm>
              <a:off x="4221063" y="2738140"/>
              <a:ext cx="1270000" cy="127000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4644021" y="3253737"/>
              <a:ext cx="424612" cy="301994"/>
              <a:chOff x="4362884" y="1304483"/>
              <a:chExt cx="466712" cy="331938"/>
            </a:xfrm>
            <a:solidFill>
              <a:srgbClr val="2FB793"/>
            </a:solidFill>
          </p:grpSpPr>
          <p:sp>
            <p:nvSpPr>
              <p:cNvPr id="13" name="Freeform 32"/>
              <p:cNvSpPr/>
              <p:nvPr/>
            </p:nvSpPr>
            <p:spPr bwMode="auto">
              <a:xfrm>
                <a:off x="4362884" y="1366877"/>
                <a:ext cx="466712" cy="269544"/>
              </a:xfrm>
              <a:custGeom>
                <a:avLst/>
                <a:gdLst>
                  <a:gd name="T0" fmla="*/ 0 w 187"/>
                  <a:gd name="T1" fmla="*/ 0 h 108"/>
                  <a:gd name="T2" fmla="*/ 0 w 187"/>
                  <a:gd name="T3" fmla="*/ 108 h 108"/>
                  <a:gd name="T4" fmla="*/ 187 w 187"/>
                  <a:gd name="T5" fmla="*/ 108 h 108"/>
                  <a:gd name="T6" fmla="*/ 187 w 187"/>
                  <a:gd name="T7" fmla="*/ 0 h 108"/>
                  <a:gd name="T8" fmla="*/ 94 w 187"/>
                  <a:gd name="T9" fmla="*/ 67 h 108"/>
                  <a:gd name="T10" fmla="*/ 0 w 187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87" y="108"/>
                    </a:lnTo>
                    <a:lnTo>
                      <a:pt x="187" y="0"/>
                    </a:lnTo>
                    <a:lnTo>
                      <a:pt x="94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BAF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33"/>
              <p:cNvSpPr/>
              <p:nvPr/>
            </p:nvSpPr>
            <p:spPr bwMode="auto">
              <a:xfrm>
                <a:off x="4362884" y="1304483"/>
                <a:ext cx="466712" cy="192176"/>
              </a:xfrm>
              <a:custGeom>
                <a:avLst/>
                <a:gdLst>
                  <a:gd name="T0" fmla="*/ 187 w 187"/>
                  <a:gd name="T1" fmla="*/ 9 h 77"/>
                  <a:gd name="T2" fmla="*/ 187 w 187"/>
                  <a:gd name="T3" fmla="*/ 0 h 77"/>
                  <a:gd name="T4" fmla="*/ 0 w 187"/>
                  <a:gd name="T5" fmla="*/ 0 h 77"/>
                  <a:gd name="T6" fmla="*/ 0 w 187"/>
                  <a:gd name="T7" fmla="*/ 10 h 77"/>
                  <a:gd name="T8" fmla="*/ 94 w 187"/>
                  <a:gd name="T9" fmla="*/ 77 h 77"/>
                  <a:gd name="T10" fmla="*/ 187 w 187"/>
                  <a:gd name="T11" fmla="*/ 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7">
                    <a:moveTo>
                      <a:pt x="187" y="9"/>
                    </a:moveTo>
                    <a:lnTo>
                      <a:pt x="18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94" y="77"/>
                    </a:lnTo>
                    <a:lnTo>
                      <a:pt x="187" y="9"/>
                    </a:lnTo>
                    <a:close/>
                  </a:path>
                </a:pathLst>
              </a:custGeom>
              <a:solidFill>
                <a:srgbClr val="76BAF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4065488" y="2582565"/>
              <a:ext cx="1582738" cy="158115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92438" y="1694271"/>
            <a:ext cx="1581471" cy="1581471"/>
            <a:chOff x="6291163" y="1988840"/>
            <a:chExt cx="1581150" cy="1581150"/>
          </a:xfrm>
          <a:solidFill>
            <a:srgbClr val="76BAF3"/>
          </a:solidFill>
        </p:grpSpPr>
        <p:sp>
          <p:nvSpPr>
            <p:cNvPr id="5" name="椭圆 4"/>
            <p:cNvSpPr/>
            <p:nvPr/>
          </p:nvSpPr>
          <p:spPr>
            <a:xfrm>
              <a:off x="6446738" y="2144415"/>
              <a:ext cx="1270000" cy="127000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8" name="Group 24"/>
            <p:cNvGrpSpPr/>
            <p:nvPr/>
          </p:nvGrpSpPr>
          <p:grpSpPr>
            <a:xfrm>
              <a:off x="6859439" y="2573323"/>
              <a:ext cx="444744" cy="429583"/>
              <a:chOff x="5099140" y="1309474"/>
              <a:chExt cx="439257" cy="424283"/>
            </a:xfrm>
            <a:grpFill/>
          </p:grpSpPr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1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6291163" y="1988840"/>
              <a:ext cx="1581150" cy="158115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64611" y="2288116"/>
            <a:ext cx="1583058" cy="1581471"/>
            <a:chOff x="8562876" y="2582565"/>
            <a:chExt cx="1582737" cy="1581150"/>
          </a:xfrm>
          <a:solidFill>
            <a:srgbClr val="76BAF3"/>
          </a:solidFill>
        </p:grpSpPr>
        <p:sp>
          <p:nvSpPr>
            <p:cNvPr id="6" name="椭圆 5"/>
            <p:cNvSpPr/>
            <p:nvPr/>
          </p:nvSpPr>
          <p:spPr>
            <a:xfrm>
              <a:off x="8720038" y="2738140"/>
              <a:ext cx="1270000" cy="127000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3" name="Group 58"/>
            <p:cNvGrpSpPr/>
            <p:nvPr/>
          </p:nvGrpSpPr>
          <p:grpSpPr>
            <a:xfrm>
              <a:off x="9078563" y="3155236"/>
              <a:ext cx="589935" cy="435748"/>
              <a:chOff x="2563427" y="3717902"/>
              <a:chExt cx="439257" cy="324452"/>
            </a:xfrm>
            <a:grpFill/>
          </p:grpSpPr>
          <p:sp>
            <p:nvSpPr>
              <p:cNvPr id="34" name="Freeform 92"/>
              <p:cNvSpPr/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93"/>
              <p:cNvSpPr/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94"/>
              <p:cNvSpPr/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562876" y="2582565"/>
              <a:ext cx="1582737" cy="1581150"/>
            </a:xfrm>
            <a:prstGeom prst="ellipse">
              <a:avLst/>
            </a:prstGeom>
            <a:noFill/>
            <a:ln w="57150">
              <a:solidFill>
                <a:srgbClr val="76BA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42" name="Straight Connector 25"/>
          <p:cNvCxnSpPr/>
          <p:nvPr/>
        </p:nvCxnSpPr>
        <p:spPr>
          <a:xfrm flipV="1">
            <a:off x="5262239" y="2708543"/>
            <a:ext cx="1368430" cy="370310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5"/>
          <p:cNvCxnSpPr/>
          <p:nvPr/>
        </p:nvCxnSpPr>
        <p:spPr>
          <a:xfrm>
            <a:off x="7513994" y="2542993"/>
            <a:ext cx="1368430" cy="473208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1486996" y="3494837"/>
            <a:ext cx="2160677" cy="1767524"/>
            <a:chOff x="3313313" y="1781610"/>
            <a:chExt cx="2345299" cy="1767166"/>
          </a:xfrm>
        </p:grpSpPr>
        <p:sp>
          <p:nvSpPr>
            <p:cNvPr id="55" name="TextBox 37"/>
            <p:cNvSpPr txBox="1"/>
            <p:nvPr/>
          </p:nvSpPr>
          <p:spPr>
            <a:xfrm>
              <a:off x="3313313" y="2258717"/>
              <a:ext cx="2345299" cy="1290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56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785776" y="4038297"/>
            <a:ext cx="2160677" cy="1767524"/>
            <a:chOff x="3313313" y="1781610"/>
            <a:chExt cx="2345299" cy="1767166"/>
          </a:xfrm>
        </p:grpSpPr>
        <p:sp>
          <p:nvSpPr>
            <p:cNvPr id="58" name="TextBox 37"/>
            <p:cNvSpPr txBox="1"/>
            <p:nvPr/>
          </p:nvSpPr>
          <p:spPr>
            <a:xfrm>
              <a:off x="3313313" y="2258717"/>
              <a:ext cx="2345299" cy="1290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59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024418" y="3566859"/>
            <a:ext cx="2160677" cy="1767524"/>
            <a:chOff x="3313313" y="1781610"/>
            <a:chExt cx="2345299" cy="1767166"/>
          </a:xfrm>
        </p:grpSpPr>
        <p:sp>
          <p:nvSpPr>
            <p:cNvPr id="61" name="TextBox 37"/>
            <p:cNvSpPr txBox="1"/>
            <p:nvPr/>
          </p:nvSpPr>
          <p:spPr>
            <a:xfrm>
              <a:off x="3313313" y="2258717"/>
              <a:ext cx="2345299" cy="1290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62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82259" y="4107641"/>
            <a:ext cx="2160677" cy="1767524"/>
            <a:chOff x="3313313" y="1781610"/>
            <a:chExt cx="2345299" cy="1767166"/>
          </a:xfrm>
        </p:grpSpPr>
        <p:sp>
          <p:nvSpPr>
            <p:cNvPr id="64" name="TextBox 37"/>
            <p:cNvSpPr txBox="1"/>
            <p:nvPr/>
          </p:nvSpPr>
          <p:spPr>
            <a:xfrm>
              <a:off x="3313313" y="2258717"/>
              <a:ext cx="2345299" cy="1290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65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8237">
        <p:comb dir="vert"/>
      </p:transition>
    </mc:Choice>
    <mc:Fallback xmlns="">
      <p:transition advTm="8237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169523" y="2692842"/>
            <a:ext cx="5087224" cy="952225"/>
            <a:chOff x="-169489" y="2289176"/>
            <a:chExt cx="5086193" cy="952032"/>
          </a:xfrm>
          <a:blipFill rotWithShape="1">
            <a:blip r:embed="rId3"/>
            <a:stretch>
              <a:fillRect/>
            </a:stretch>
          </a:blipFill>
        </p:grpSpPr>
        <p:grpSp>
          <p:nvGrpSpPr>
            <p:cNvPr id="34" name="组合 33"/>
            <p:cNvGrpSpPr/>
            <p:nvPr/>
          </p:nvGrpSpPr>
          <p:grpSpPr>
            <a:xfrm>
              <a:off x="-169489" y="2289176"/>
              <a:ext cx="5086193" cy="952032"/>
              <a:chOff x="0" y="2289175"/>
              <a:chExt cx="6810375" cy="1274763"/>
            </a:xfrm>
            <a:grpFill/>
          </p:grpSpPr>
          <p:sp>
            <p:nvSpPr>
              <p:cNvPr id="4" name="Rectangle 12"/>
              <p:cNvSpPr>
                <a:spLocks noChangeArrowheads="1"/>
              </p:cNvSpPr>
              <p:nvPr/>
            </p:nvSpPr>
            <p:spPr bwMode="auto">
              <a:xfrm>
                <a:off x="0" y="3371850"/>
                <a:ext cx="6186488" cy="19208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5534025" y="2289175"/>
                <a:ext cx="1276350" cy="1274763"/>
              </a:xfrm>
              <a:custGeom>
                <a:avLst/>
                <a:gdLst>
                  <a:gd name="T0" fmla="*/ 638387601 w 2222"/>
                  <a:gd name="T1" fmla="*/ 0 h 2222"/>
                  <a:gd name="T2" fmla="*/ 1276775202 w 2222"/>
                  <a:gd name="T3" fmla="*/ 638387222 h 2222"/>
                  <a:gd name="T4" fmla="*/ 638387601 w 2222"/>
                  <a:gd name="T5" fmla="*/ 1276773686 h 2222"/>
                  <a:gd name="T6" fmla="*/ 0 w 2222"/>
                  <a:gd name="T7" fmla="*/ 638387222 h 2222"/>
                  <a:gd name="T8" fmla="*/ 638387601 w 2222"/>
                  <a:gd name="T9" fmla="*/ 0 h 2222"/>
                  <a:gd name="T10" fmla="*/ 638387601 w 2222"/>
                  <a:gd name="T11" fmla="*/ 193067318 h 2222"/>
                  <a:gd name="T12" fmla="*/ 1084282354 w 2222"/>
                  <a:gd name="T13" fmla="*/ 638387222 h 2222"/>
                  <a:gd name="T14" fmla="*/ 638387601 w 2222"/>
                  <a:gd name="T15" fmla="*/ 1084280952 h 2222"/>
                  <a:gd name="T16" fmla="*/ 193067433 w 2222"/>
                  <a:gd name="T17" fmla="*/ 638387222 h 2222"/>
                  <a:gd name="T18" fmla="*/ 638387601 w 2222"/>
                  <a:gd name="T19" fmla="*/ 193067318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0"/>
                    </a:moveTo>
                    <a:cubicBezTo>
                      <a:pt x="1725" y="0"/>
                      <a:pt x="2222" y="498"/>
                      <a:pt x="2222" y="1111"/>
                    </a:cubicBezTo>
                    <a:cubicBezTo>
                      <a:pt x="2222" y="1725"/>
                      <a:pt x="1725" y="2222"/>
                      <a:pt x="1111" y="2222"/>
                    </a:cubicBezTo>
                    <a:cubicBezTo>
                      <a:pt x="498" y="2222"/>
                      <a:pt x="0" y="1725"/>
                      <a:pt x="0" y="1111"/>
                    </a:cubicBezTo>
                    <a:cubicBezTo>
                      <a:pt x="0" y="498"/>
                      <a:pt x="498" y="0"/>
                      <a:pt x="1111" y="0"/>
                    </a:cubicBezTo>
                    <a:close/>
                    <a:moveTo>
                      <a:pt x="1111" y="336"/>
                    </a:moveTo>
                    <a:cubicBezTo>
                      <a:pt x="1540" y="336"/>
                      <a:pt x="1887" y="683"/>
                      <a:pt x="1887" y="1111"/>
                    </a:cubicBezTo>
                    <a:cubicBezTo>
                      <a:pt x="1887" y="1540"/>
                      <a:pt x="1540" y="1887"/>
                      <a:pt x="1111" y="1887"/>
                    </a:cubicBezTo>
                    <a:cubicBezTo>
                      <a:pt x="683" y="1887"/>
                      <a:pt x="336" y="1540"/>
                      <a:pt x="336" y="1111"/>
                    </a:cubicBezTo>
                    <a:cubicBezTo>
                      <a:pt x="336" y="683"/>
                      <a:pt x="683" y="336"/>
                      <a:pt x="1111" y="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" name="Freeform 546"/>
            <p:cNvSpPr>
              <a:spLocks noEditPoints="1"/>
            </p:cNvSpPr>
            <p:nvPr/>
          </p:nvSpPr>
          <p:spPr bwMode="auto">
            <a:xfrm>
              <a:off x="4270240" y="2613535"/>
              <a:ext cx="334962" cy="282575"/>
            </a:xfrm>
            <a:custGeom>
              <a:avLst/>
              <a:gdLst>
                <a:gd name="T0" fmla="*/ 304723 w 288"/>
                <a:gd name="T1" fmla="*/ 41691 h 244"/>
                <a:gd name="T2" fmla="*/ 304723 w 288"/>
                <a:gd name="T3" fmla="*/ 0 h 244"/>
                <a:gd name="T4" fmla="*/ 167482 w 288"/>
                <a:gd name="T5" fmla="*/ 40533 h 244"/>
                <a:gd name="T6" fmla="*/ 30240 w 288"/>
                <a:gd name="T7" fmla="*/ 0 h 244"/>
                <a:gd name="T8" fmla="*/ 30240 w 288"/>
                <a:gd name="T9" fmla="*/ 41691 h 244"/>
                <a:gd name="T10" fmla="*/ 0 w 288"/>
                <a:gd name="T11" fmla="*/ 40533 h 244"/>
                <a:gd name="T12" fmla="*/ 0 w 288"/>
                <a:gd name="T13" fmla="*/ 253623 h 244"/>
                <a:gd name="T14" fmla="*/ 138405 w 288"/>
                <a:gd name="T15" fmla="*/ 267520 h 244"/>
                <a:gd name="T16" fmla="*/ 167482 w 288"/>
                <a:gd name="T17" fmla="*/ 282575 h 244"/>
                <a:gd name="T18" fmla="*/ 196558 w 288"/>
                <a:gd name="T19" fmla="*/ 267520 h 244"/>
                <a:gd name="T20" fmla="*/ 334963 w 288"/>
                <a:gd name="T21" fmla="*/ 253623 h 244"/>
                <a:gd name="T22" fmla="*/ 334963 w 288"/>
                <a:gd name="T23" fmla="*/ 40533 h 244"/>
                <a:gd name="T24" fmla="*/ 304723 w 288"/>
                <a:gd name="T25" fmla="*/ 41691 h 244"/>
                <a:gd name="T26" fmla="*/ 45360 w 288"/>
                <a:gd name="T27" fmla="*/ 15055 h 244"/>
                <a:gd name="T28" fmla="*/ 153525 w 288"/>
                <a:gd name="T29" fmla="*/ 47482 h 244"/>
                <a:gd name="T30" fmla="*/ 157014 w 288"/>
                <a:gd name="T31" fmla="*/ 55589 h 244"/>
                <a:gd name="T32" fmla="*/ 157014 w 288"/>
                <a:gd name="T33" fmla="*/ 239726 h 244"/>
                <a:gd name="T34" fmla="*/ 46523 w 288"/>
                <a:gd name="T35" fmla="*/ 217722 h 244"/>
                <a:gd name="T36" fmla="*/ 45360 w 288"/>
                <a:gd name="T37" fmla="*/ 217722 h 244"/>
                <a:gd name="T38" fmla="*/ 45360 w 288"/>
                <a:gd name="T39" fmla="*/ 15055 h 244"/>
                <a:gd name="T40" fmla="*/ 288440 w 288"/>
                <a:gd name="T41" fmla="*/ 15055 h 244"/>
                <a:gd name="T42" fmla="*/ 288440 w 288"/>
                <a:gd name="T43" fmla="*/ 217722 h 244"/>
                <a:gd name="T44" fmla="*/ 287277 w 288"/>
                <a:gd name="T45" fmla="*/ 217722 h 244"/>
                <a:gd name="T46" fmla="*/ 176786 w 288"/>
                <a:gd name="T47" fmla="*/ 239726 h 244"/>
                <a:gd name="T48" fmla="*/ 176786 w 288"/>
                <a:gd name="T49" fmla="*/ 56747 h 244"/>
                <a:gd name="T50" fmla="*/ 181438 w 288"/>
                <a:gd name="T51" fmla="*/ 47482 h 244"/>
                <a:gd name="T52" fmla="*/ 288440 w 288"/>
                <a:gd name="T53" fmla="*/ 15055 h 2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8"/>
                <a:gd name="T82" fmla="*/ 0 h 244"/>
                <a:gd name="T83" fmla="*/ 288 w 288"/>
                <a:gd name="T84" fmla="*/ 244 h 2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169523" y="3198188"/>
            <a:ext cx="7112625" cy="951037"/>
            <a:chOff x="-169489" y="2766187"/>
            <a:chExt cx="7111183" cy="950845"/>
          </a:xfrm>
          <a:blipFill rotWithShape="1">
            <a:blip r:embed="rId4"/>
            <a:stretch>
              <a:fillRect/>
            </a:stretch>
          </a:blipFill>
        </p:grpSpPr>
        <p:grpSp>
          <p:nvGrpSpPr>
            <p:cNvPr id="35" name="组合 34"/>
            <p:cNvGrpSpPr/>
            <p:nvPr/>
          </p:nvGrpSpPr>
          <p:grpSpPr>
            <a:xfrm>
              <a:off x="-169489" y="2766187"/>
              <a:ext cx="7111183" cy="950845"/>
              <a:chOff x="0" y="2635250"/>
              <a:chExt cx="9521825" cy="1273175"/>
            </a:xfrm>
            <a:grpFill/>
          </p:grpSpPr>
          <p:sp>
            <p:nvSpPr>
              <p:cNvPr id="5" name="Rectangle 13"/>
              <p:cNvSpPr>
                <a:spLocks noChangeArrowheads="1"/>
              </p:cNvSpPr>
              <p:nvPr/>
            </p:nvSpPr>
            <p:spPr bwMode="auto">
              <a:xfrm>
                <a:off x="0" y="3716338"/>
                <a:ext cx="8883650" cy="1920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8245475" y="2635250"/>
                <a:ext cx="1276350" cy="1273175"/>
              </a:xfrm>
              <a:custGeom>
                <a:avLst/>
                <a:gdLst>
                  <a:gd name="T0" fmla="*/ 638387611 w 2221"/>
                  <a:gd name="T1" fmla="*/ 0 h 2222"/>
                  <a:gd name="T2" fmla="*/ 1277350067 w 2221"/>
                  <a:gd name="T3" fmla="*/ 637184420 h 2222"/>
                  <a:gd name="T4" fmla="*/ 638387611 w 2221"/>
                  <a:gd name="T5" fmla="*/ 1274368840 h 2222"/>
                  <a:gd name="T6" fmla="*/ 0 w 2221"/>
                  <a:gd name="T7" fmla="*/ 637184420 h 2222"/>
                  <a:gd name="T8" fmla="*/ 638387611 w 2221"/>
                  <a:gd name="T9" fmla="*/ 0 h 2222"/>
                  <a:gd name="T10" fmla="*/ 638387611 w 2221"/>
                  <a:gd name="T11" fmla="*/ 192130367 h 2222"/>
                  <a:gd name="T12" fmla="*/ 1084683337 w 2221"/>
                  <a:gd name="T13" fmla="*/ 637184420 h 2222"/>
                  <a:gd name="T14" fmla="*/ 638387611 w 2221"/>
                  <a:gd name="T15" fmla="*/ 1081665187 h 2222"/>
                  <a:gd name="T16" fmla="*/ 192666730 w 2221"/>
                  <a:gd name="T17" fmla="*/ 637184420 h 2222"/>
                  <a:gd name="T18" fmla="*/ 638387611 w 2221"/>
                  <a:gd name="T19" fmla="*/ 192130367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1" h="2222">
                    <a:moveTo>
                      <a:pt x="1110" y="0"/>
                    </a:moveTo>
                    <a:cubicBezTo>
                      <a:pt x="1724" y="0"/>
                      <a:pt x="2221" y="497"/>
                      <a:pt x="2221" y="1111"/>
                    </a:cubicBezTo>
                    <a:cubicBezTo>
                      <a:pt x="2221" y="1724"/>
                      <a:pt x="1724" y="2222"/>
                      <a:pt x="1110" y="2222"/>
                    </a:cubicBezTo>
                    <a:cubicBezTo>
                      <a:pt x="497" y="2222"/>
                      <a:pt x="0" y="1724"/>
                      <a:pt x="0" y="1111"/>
                    </a:cubicBezTo>
                    <a:cubicBezTo>
                      <a:pt x="0" y="497"/>
                      <a:pt x="497" y="0"/>
                      <a:pt x="1110" y="0"/>
                    </a:cubicBezTo>
                    <a:close/>
                    <a:moveTo>
                      <a:pt x="1110" y="335"/>
                    </a:moveTo>
                    <a:cubicBezTo>
                      <a:pt x="1539" y="335"/>
                      <a:pt x="1886" y="682"/>
                      <a:pt x="1886" y="1111"/>
                    </a:cubicBezTo>
                    <a:cubicBezTo>
                      <a:pt x="1886" y="1539"/>
                      <a:pt x="1539" y="1886"/>
                      <a:pt x="1110" y="1886"/>
                    </a:cubicBezTo>
                    <a:cubicBezTo>
                      <a:pt x="682" y="1886"/>
                      <a:pt x="335" y="1539"/>
                      <a:pt x="335" y="1111"/>
                    </a:cubicBezTo>
                    <a:cubicBezTo>
                      <a:pt x="335" y="682"/>
                      <a:pt x="682" y="335"/>
                      <a:pt x="1110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Freeform 656"/>
            <p:cNvSpPr>
              <a:spLocks noEditPoints="1"/>
            </p:cNvSpPr>
            <p:nvPr/>
          </p:nvSpPr>
          <p:spPr bwMode="auto">
            <a:xfrm>
              <a:off x="6308366" y="3063960"/>
              <a:ext cx="292100" cy="333375"/>
            </a:xfrm>
            <a:custGeom>
              <a:avLst/>
              <a:gdLst>
                <a:gd name="T0" fmla="*/ 251531 w 252"/>
                <a:gd name="T1" fmla="*/ 236141 h 288"/>
                <a:gd name="T2" fmla="*/ 251531 w 252"/>
                <a:gd name="T3" fmla="*/ 226880 h 288"/>
                <a:gd name="T4" fmla="*/ 251531 w 252"/>
                <a:gd name="T5" fmla="*/ 145852 h 288"/>
                <a:gd name="T6" fmla="*/ 180824 w 252"/>
                <a:gd name="T7" fmla="*/ 46302 h 288"/>
                <a:gd name="T8" fmla="*/ 183142 w 252"/>
                <a:gd name="T9" fmla="*/ 37042 h 288"/>
                <a:gd name="T10" fmla="*/ 146050 w 252"/>
                <a:gd name="T11" fmla="*/ 0 h 288"/>
                <a:gd name="T12" fmla="*/ 108958 w 252"/>
                <a:gd name="T13" fmla="*/ 37042 h 288"/>
                <a:gd name="T14" fmla="*/ 111276 w 252"/>
                <a:gd name="T15" fmla="*/ 46302 h 288"/>
                <a:gd name="T16" fmla="*/ 40569 w 252"/>
                <a:gd name="T17" fmla="*/ 145852 h 288"/>
                <a:gd name="T18" fmla="*/ 40569 w 252"/>
                <a:gd name="T19" fmla="*/ 226880 h 288"/>
                <a:gd name="T20" fmla="*/ 40569 w 252"/>
                <a:gd name="T21" fmla="*/ 236141 h 288"/>
                <a:gd name="T22" fmla="*/ 0 w 252"/>
                <a:gd name="T23" fmla="*/ 275497 h 288"/>
                <a:gd name="T24" fmla="*/ 16228 w 252"/>
                <a:gd name="T25" fmla="*/ 291703 h 288"/>
                <a:gd name="T26" fmla="*/ 110117 w 252"/>
                <a:gd name="T27" fmla="*/ 291703 h 288"/>
                <a:gd name="T28" fmla="*/ 108958 w 252"/>
                <a:gd name="T29" fmla="*/ 296333 h 288"/>
                <a:gd name="T30" fmla="*/ 146050 w 252"/>
                <a:gd name="T31" fmla="*/ 333375 h 288"/>
                <a:gd name="T32" fmla="*/ 183142 w 252"/>
                <a:gd name="T33" fmla="*/ 296333 h 288"/>
                <a:gd name="T34" fmla="*/ 181983 w 252"/>
                <a:gd name="T35" fmla="*/ 291703 h 288"/>
                <a:gd name="T36" fmla="*/ 275872 w 252"/>
                <a:gd name="T37" fmla="*/ 291703 h 288"/>
                <a:gd name="T38" fmla="*/ 292100 w 252"/>
                <a:gd name="T39" fmla="*/ 275497 h 288"/>
                <a:gd name="T40" fmla="*/ 251531 w 252"/>
                <a:gd name="T41" fmla="*/ 236141 h 288"/>
                <a:gd name="T42" fmla="*/ 125186 w 252"/>
                <a:gd name="T43" fmla="*/ 37042 h 288"/>
                <a:gd name="T44" fmla="*/ 146050 w 252"/>
                <a:gd name="T45" fmla="*/ 16206 h 288"/>
                <a:gd name="T46" fmla="*/ 166914 w 252"/>
                <a:gd name="T47" fmla="*/ 37042 h 288"/>
                <a:gd name="T48" fmla="*/ 165755 w 252"/>
                <a:gd name="T49" fmla="*/ 42829 h 288"/>
                <a:gd name="T50" fmla="*/ 146050 w 252"/>
                <a:gd name="T51" fmla="*/ 40514 h 288"/>
                <a:gd name="T52" fmla="*/ 126345 w 252"/>
                <a:gd name="T53" fmla="*/ 42829 h 288"/>
                <a:gd name="T54" fmla="*/ 125186 w 252"/>
                <a:gd name="T55" fmla="*/ 37042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52"/>
                <a:gd name="T85" fmla="*/ 0 h 288"/>
                <a:gd name="T86" fmla="*/ 252 w 252"/>
                <a:gd name="T87" fmla="*/ 288 h 28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-169524" y="4509339"/>
            <a:ext cx="5560368" cy="953409"/>
            <a:chOff x="-169490" y="4059960"/>
            <a:chExt cx="5559242" cy="953216"/>
          </a:xfrm>
          <a:blipFill rotWithShape="1">
            <a:blip r:embed="rId3"/>
            <a:stretch>
              <a:fillRect/>
            </a:stretch>
          </a:blipFill>
        </p:grpSpPr>
        <p:grpSp>
          <p:nvGrpSpPr>
            <p:cNvPr id="36" name="组合 35"/>
            <p:cNvGrpSpPr/>
            <p:nvPr/>
          </p:nvGrpSpPr>
          <p:grpSpPr>
            <a:xfrm>
              <a:off x="-169490" y="4059960"/>
              <a:ext cx="5559242" cy="953216"/>
              <a:chOff x="0" y="4040188"/>
              <a:chExt cx="7443788" cy="1276350"/>
            </a:xfrm>
            <a:grpFill/>
          </p:grpSpPr>
          <p:sp>
            <p:nvSpPr>
              <p:cNvPr id="6" name="Rectangle 14"/>
              <p:cNvSpPr>
                <a:spLocks noChangeArrowheads="1"/>
              </p:cNvSpPr>
              <p:nvPr/>
            </p:nvSpPr>
            <p:spPr bwMode="auto">
              <a:xfrm>
                <a:off x="0" y="4040188"/>
                <a:ext cx="6807200" cy="1936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6169025" y="4040188"/>
                <a:ext cx="1274763" cy="1276350"/>
              </a:xfrm>
              <a:custGeom>
                <a:avLst/>
                <a:gdLst>
                  <a:gd name="T0" fmla="*/ 638962455 w 2221"/>
                  <a:gd name="T1" fmla="*/ 1276773686 h 2222"/>
                  <a:gd name="T2" fmla="*/ 1277350067 w 2221"/>
                  <a:gd name="T3" fmla="*/ 638387222 h 2222"/>
                  <a:gd name="T4" fmla="*/ 638962455 w 2221"/>
                  <a:gd name="T5" fmla="*/ 0 h 2222"/>
                  <a:gd name="T6" fmla="*/ 0 w 2221"/>
                  <a:gd name="T7" fmla="*/ 638387222 h 2222"/>
                  <a:gd name="T8" fmla="*/ 638962455 w 2221"/>
                  <a:gd name="T9" fmla="*/ 1276773686 h 2222"/>
                  <a:gd name="T10" fmla="*/ 638962455 w 2221"/>
                  <a:gd name="T11" fmla="*/ 1084280952 h 2222"/>
                  <a:gd name="T12" fmla="*/ 1084683337 w 2221"/>
                  <a:gd name="T13" fmla="*/ 638387222 h 2222"/>
                  <a:gd name="T14" fmla="*/ 638962455 w 2221"/>
                  <a:gd name="T15" fmla="*/ 192492733 h 2222"/>
                  <a:gd name="T16" fmla="*/ 192666730 w 2221"/>
                  <a:gd name="T17" fmla="*/ 638387222 h 2222"/>
                  <a:gd name="T18" fmla="*/ 638962455 w 2221"/>
                  <a:gd name="T19" fmla="*/ 1084280952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1" h="2222">
                    <a:moveTo>
                      <a:pt x="1111" y="2222"/>
                    </a:moveTo>
                    <a:cubicBezTo>
                      <a:pt x="1724" y="2222"/>
                      <a:pt x="2221" y="1724"/>
                      <a:pt x="2221" y="1111"/>
                    </a:cubicBezTo>
                    <a:cubicBezTo>
                      <a:pt x="2221" y="497"/>
                      <a:pt x="1724" y="0"/>
                      <a:pt x="1111" y="0"/>
                    </a:cubicBezTo>
                    <a:cubicBezTo>
                      <a:pt x="497" y="0"/>
                      <a:pt x="0" y="497"/>
                      <a:pt x="0" y="1111"/>
                    </a:cubicBezTo>
                    <a:cubicBezTo>
                      <a:pt x="0" y="1724"/>
                      <a:pt x="497" y="2222"/>
                      <a:pt x="1111" y="2222"/>
                    </a:cubicBezTo>
                    <a:close/>
                    <a:moveTo>
                      <a:pt x="1111" y="1887"/>
                    </a:moveTo>
                    <a:cubicBezTo>
                      <a:pt x="1539" y="1887"/>
                      <a:pt x="1886" y="1539"/>
                      <a:pt x="1886" y="1111"/>
                    </a:cubicBezTo>
                    <a:cubicBezTo>
                      <a:pt x="1886" y="682"/>
                      <a:pt x="1539" y="335"/>
                      <a:pt x="1111" y="335"/>
                    </a:cubicBezTo>
                    <a:cubicBezTo>
                      <a:pt x="682" y="335"/>
                      <a:pt x="335" y="682"/>
                      <a:pt x="335" y="1111"/>
                    </a:cubicBezTo>
                    <a:cubicBezTo>
                      <a:pt x="335" y="1539"/>
                      <a:pt x="682" y="1887"/>
                      <a:pt x="1111" y="18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" name="Freeform 699"/>
            <p:cNvSpPr>
              <a:spLocks noEditPoints="1"/>
            </p:cNvSpPr>
            <p:nvPr/>
          </p:nvSpPr>
          <p:spPr bwMode="auto">
            <a:xfrm>
              <a:off x="4738519" y="4372271"/>
              <a:ext cx="349250" cy="327025"/>
            </a:xfrm>
            <a:custGeom>
              <a:avLst/>
              <a:gdLst>
                <a:gd name="T0" fmla="*/ 308640 w 301"/>
                <a:gd name="T1" fmla="*/ 222655 h 282"/>
                <a:gd name="T2" fmla="*/ 271510 w 301"/>
                <a:gd name="T3" fmla="*/ 80017 h 282"/>
                <a:gd name="T4" fmla="*/ 93984 w 301"/>
                <a:gd name="T5" fmla="*/ 41748 h 282"/>
                <a:gd name="T6" fmla="*/ 37130 w 301"/>
                <a:gd name="T7" fmla="*/ 3479 h 282"/>
                <a:gd name="T8" fmla="*/ 13924 w 301"/>
                <a:gd name="T9" fmla="*/ 15076 h 282"/>
                <a:gd name="T10" fmla="*/ 70778 w 301"/>
                <a:gd name="T11" fmla="*/ 66101 h 282"/>
                <a:gd name="T12" fmla="*/ 153159 w 301"/>
                <a:gd name="T13" fmla="*/ 288756 h 282"/>
                <a:gd name="T14" fmla="*/ 349250 w 301"/>
                <a:gd name="T15" fmla="*/ 301512 h 282"/>
                <a:gd name="T16" fmla="*/ 308640 w 301"/>
                <a:gd name="T17" fmla="*/ 222655 h 282"/>
                <a:gd name="T18" fmla="*/ 280792 w 301"/>
                <a:gd name="T19" fmla="*/ 269042 h 282"/>
                <a:gd name="T20" fmla="*/ 278472 w 301"/>
                <a:gd name="T21" fmla="*/ 270201 h 282"/>
                <a:gd name="T22" fmla="*/ 276151 w 301"/>
                <a:gd name="T23" fmla="*/ 269042 h 282"/>
                <a:gd name="T24" fmla="*/ 184488 w 301"/>
                <a:gd name="T25" fmla="*/ 160034 h 282"/>
                <a:gd name="T26" fmla="*/ 122992 w 301"/>
                <a:gd name="T27" fmla="*/ 86975 h 282"/>
                <a:gd name="T28" fmla="*/ 122992 w 301"/>
                <a:gd name="T29" fmla="*/ 82336 h 282"/>
                <a:gd name="T30" fmla="*/ 126473 w 301"/>
                <a:gd name="T31" fmla="*/ 82336 h 282"/>
                <a:gd name="T32" fmla="*/ 206533 w 301"/>
                <a:gd name="T33" fmla="*/ 141479 h 282"/>
                <a:gd name="T34" fmla="*/ 281953 w 301"/>
                <a:gd name="T35" fmla="*/ 265563 h 282"/>
                <a:gd name="T36" fmla="*/ 280792 w 301"/>
                <a:gd name="T37" fmla="*/ 269042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1"/>
                <a:gd name="T58" fmla="*/ 0 h 282"/>
                <a:gd name="T59" fmla="*/ 301 w 301"/>
                <a:gd name="T60" fmla="*/ 282 h 2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169523" y="5013497"/>
            <a:ext cx="3817196" cy="951037"/>
            <a:chOff x="-169489" y="4566387"/>
            <a:chExt cx="3816423" cy="950845"/>
          </a:xfrm>
          <a:blipFill rotWithShape="1">
            <a:blip r:embed="rId4"/>
            <a:stretch>
              <a:fillRect/>
            </a:stretch>
          </a:blipFill>
        </p:grpSpPr>
        <p:grpSp>
          <p:nvGrpSpPr>
            <p:cNvPr id="37" name="组合 36"/>
            <p:cNvGrpSpPr/>
            <p:nvPr/>
          </p:nvGrpSpPr>
          <p:grpSpPr>
            <a:xfrm>
              <a:off x="-169489" y="4566387"/>
              <a:ext cx="3816423" cy="950845"/>
              <a:chOff x="0" y="4391025"/>
              <a:chExt cx="5110163" cy="1273175"/>
            </a:xfrm>
            <a:grpFill/>
          </p:grpSpPr>
          <p:sp>
            <p:nvSpPr>
              <p:cNvPr id="7" name="Rectangle 15"/>
              <p:cNvSpPr>
                <a:spLocks noChangeArrowheads="1"/>
              </p:cNvSpPr>
              <p:nvPr/>
            </p:nvSpPr>
            <p:spPr bwMode="auto">
              <a:xfrm>
                <a:off x="0" y="4391025"/>
                <a:ext cx="4473575" cy="1905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3836988" y="4391025"/>
                <a:ext cx="1273175" cy="1273175"/>
              </a:xfrm>
              <a:custGeom>
                <a:avLst/>
                <a:gdLst>
                  <a:gd name="T0" fmla="*/ 637184420 w 2222"/>
                  <a:gd name="T1" fmla="*/ 1274368840 h 2222"/>
                  <a:gd name="T2" fmla="*/ 1274368840 w 2222"/>
                  <a:gd name="T3" fmla="*/ 637184420 h 2222"/>
                  <a:gd name="T4" fmla="*/ 637184420 w 2222"/>
                  <a:gd name="T5" fmla="*/ 0 h 2222"/>
                  <a:gd name="T6" fmla="*/ 0 w 2222"/>
                  <a:gd name="T7" fmla="*/ 637184420 h 2222"/>
                  <a:gd name="T8" fmla="*/ 637184420 w 2222"/>
                  <a:gd name="T9" fmla="*/ 1274368840 h 2222"/>
                  <a:gd name="T10" fmla="*/ 637184420 w 2222"/>
                  <a:gd name="T11" fmla="*/ 1082238473 h 2222"/>
                  <a:gd name="T12" fmla="*/ 1082238473 w 2222"/>
                  <a:gd name="T13" fmla="*/ 637184420 h 2222"/>
                  <a:gd name="T14" fmla="*/ 637184420 w 2222"/>
                  <a:gd name="T15" fmla="*/ 192130367 h 2222"/>
                  <a:gd name="T16" fmla="*/ 192130367 w 2222"/>
                  <a:gd name="T17" fmla="*/ 637184420 h 2222"/>
                  <a:gd name="T18" fmla="*/ 637184420 w 2222"/>
                  <a:gd name="T19" fmla="*/ 1082238473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2222"/>
                    </a:moveTo>
                    <a:cubicBezTo>
                      <a:pt x="1724" y="2222"/>
                      <a:pt x="2222" y="1724"/>
                      <a:pt x="2222" y="1111"/>
                    </a:cubicBezTo>
                    <a:cubicBezTo>
                      <a:pt x="2222" y="497"/>
                      <a:pt x="1724" y="0"/>
                      <a:pt x="1111" y="0"/>
                    </a:cubicBezTo>
                    <a:cubicBezTo>
                      <a:pt x="497" y="0"/>
                      <a:pt x="0" y="497"/>
                      <a:pt x="0" y="1111"/>
                    </a:cubicBezTo>
                    <a:cubicBezTo>
                      <a:pt x="0" y="1724"/>
                      <a:pt x="497" y="2222"/>
                      <a:pt x="1111" y="2222"/>
                    </a:cubicBezTo>
                    <a:close/>
                    <a:moveTo>
                      <a:pt x="1111" y="1887"/>
                    </a:moveTo>
                    <a:cubicBezTo>
                      <a:pt x="1539" y="1887"/>
                      <a:pt x="1887" y="1539"/>
                      <a:pt x="1887" y="1111"/>
                    </a:cubicBezTo>
                    <a:cubicBezTo>
                      <a:pt x="1887" y="683"/>
                      <a:pt x="1539" y="335"/>
                      <a:pt x="1111" y="335"/>
                    </a:cubicBezTo>
                    <a:cubicBezTo>
                      <a:pt x="682" y="335"/>
                      <a:pt x="335" y="683"/>
                      <a:pt x="335" y="1111"/>
                    </a:cubicBezTo>
                    <a:cubicBezTo>
                      <a:pt x="335" y="1539"/>
                      <a:pt x="682" y="1887"/>
                      <a:pt x="1111" y="18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008792" y="4855873"/>
              <a:ext cx="325437" cy="334962"/>
              <a:chOff x="7958138" y="5595938"/>
              <a:chExt cx="325437" cy="334962"/>
            </a:xfrm>
            <a:grpFill/>
          </p:grpSpPr>
          <p:sp>
            <p:nvSpPr>
              <p:cNvPr id="43" name="Freeform 826"/>
              <p:cNvSpPr/>
              <p:nvPr/>
            </p:nvSpPr>
            <p:spPr bwMode="auto">
              <a:xfrm>
                <a:off x="7958138" y="5805488"/>
                <a:ext cx="325437" cy="125412"/>
              </a:xfrm>
              <a:custGeom>
                <a:avLst/>
                <a:gdLst>
                  <a:gd name="T0" fmla="*/ 39517 w 280"/>
                  <a:gd name="T1" fmla="*/ 87092 h 108"/>
                  <a:gd name="T2" fmla="*/ 11623 w 280"/>
                  <a:gd name="T3" fmla="*/ 87092 h 108"/>
                  <a:gd name="T4" fmla="*/ 0 w 280"/>
                  <a:gd name="T5" fmla="*/ 98705 h 108"/>
                  <a:gd name="T6" fmla="*/ 0 w 280"/>
                  <a:gd name="T7" fmla="*/ 113801 h 108"/>
                  <a:gd name="T8" fmla="*/ 11623 w 280"/>
                  <a:gd name="T9" fmla="*/ 125413 h 108"/>
                  <a:gd name="T10" fmla="*/ 313815 w 280"/>
                  <a:gd name="T11" fmla="*/ 125413 h 108"/>
                  <a:gd name="T12" fmla="*/ 325438 w 280"/>
                  <a:gd name="T13" fmla="*/ 113801 h 108"/>
                  <a:gd name="T14" fmla="*/ 325438 w 280"/>
                  <a:gd name="T15" fmla="*/ 98705 h 108"/>
                  <a:gd name="T16" fmla="*/ 313815 w 280"/>
                  <a:gd name="T17" fmla="*/ 87092 h 108"/>
                  <a:gd name="T18" fmla="*/ 288245 w 280"/>
                  <a:gd name="T19" fmla="*/ 87092 h 108"/>
                  <a:gd name="T20" fmla="*/ 255701 w 280"/>
                  <a:gd name="T21" fmla="*/ 0 h 108"/>
                  <a:gd name="T22" fmla="*/ 72061 w 280"/>
                  <a:gd name="T23" fmla="*/ 0 h 108"/>
                  <a:gd name="T24" fmla="*/ 39517 w 280"/>
                  <a:gd name="T25" fmla="*/ 87092 h 1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0"/>
                  <a:gd name="T40" fmla="*/ 0 h 108"/>
                  <a:gd name="T41" fmla="*/ 280 w 280"/>
                  <a:gd name="T42" fmla="*/ 108 h 10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0" h="108">
                    <a:moveTo>
                      <a:pt x="34" y="75"/>
                    </a:moveTo>
                    <a:cubicBezTo>
                      <a:pt x="10" y="75"/>
                      <a:pt x="10" y="75"/>
                      <a:pt x="10" y="75"/>
                    </a:cubicBezTo>
                    <a:cubicBezTo>
                      <a:pt x="5" y="75"/>
                      <a:pt x="0" y="79"/>
                      <a:pt x="0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3"/>
                      <a:pt x="5" y="108"/>
                      <a:pt x="10" y="108"/>
                    </a:cubicBezTo>
                    <a:cubicBezTo>
                      <a:pt x="270" y="108"/>
                      <a:pt x="270" y="108"/>
                      <a:pt x="270" y="108"/>
                    </a:cubicBezTo>
                    <a:cubicBezTo>
                      <a:pt x="276" y="108"/>
                      <a:pt x="280" y="103"/>
                      <a:pt x="280" y="98"/>
                    </a:cubicBezTo>
                    <a:cubicBezTo>
                      <a:pt x="280" y="85"/>
                      <a:pt x="280" y="85"/>
                      <a:pt x="280" y="85"/>
                    </a:cubicBezTo>
                    <a:cubicBezTo>
                      <a:pt x="280" y="79"/>
                      <a:pt x="276" y="75"/>
                      <a:pt x="270" y="75"/>
                    </a:cubicBezTo>
                    <a:cubicBezTo>
                      <a:pt x="248" y="75"/>
                      <a:pt x="248" y="75"/>
                      <a:pt x="248" y="75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34" y="7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44" name="Freeform 827"/>
              <p:cNvSpPr/>
              <p:nvPr/>
            </p:nvSpPr>
            <p:spPr bwMode="auto">
              <a:xfrm>
                <a:off x="8077200" y="5595938"/>
                <a:ext cx="90488" cy="85725"/>
              </a:xfrm>
              <a:custGeom>
                <a:avLst/>
                <a:gdLst>
                  <a:gd name="T0" fmla="*/ 62646 w 78"/>
                  <a:gd name="T1" fmla="*/ 10287 h 75"/>
                  <a:gd name="T2" fmla="*/ 45244 w 78"/>
                  <a:gd name="T3" fmla="*/ 0 h 75"/>
                  <a:gd name="T4" fmla="*/ 27842 w 78"/>
                  <a:gd name="T5" fmla="*/ 11430 h 75"/>
                  <a:gd name="T6" fmla="*/ 0 w 78"/>
                  <a:gd name="T7" fmla="*/ 85725 h 75"/>
                  <a:gd name="T8" fmla="*/ 90488 w 78"/>
                  <a:gd name="T9" fmla="*/ 85725 h 75"/>
                  <a:gd name="T10" fmla="*/ 62646 w 78"/>
                  <a:gd name="T11" fmla="*/ 10287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75"/>
                  <a:gd name="T20" fmla="*/ 78 w 78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75">
                    <a:moveTo>
                      <a:pt x="54" y="9"/>
                    </a:moveTo>
                    <a:cubicBezTo>
                      <a:pt x="54" y="9"/>
                      <a:pt x="52" y="0"/>
                      <a:pt x="39" y="0"/>
                    </a:cubicBezTo>
                    <a:cubicBezTo>
                      <a:pt x="26" y="0"/>
                      <a:pt x="24" y="10"/>
                      <a:pt x="24" y="1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sp>
            <p:nvSpPr>
              <p:cNvPr id="45" name="Freeform 828"/>
              <p:cNvSpPr/>
              <p:nvPr/>
            </p:nvSpPr>
            <p:spPr bwMode="auto">
              <a:xfrm>
                <a:off x="8043863" y="5716588"/>
                <a:ext cx="157162" cy="55562"/>
              </a:xfrm>
              <a:custGeom>
                <a:avLst/>
                <a:gdLst>
                  <a:gd name="T0" fmla="*/ 20638 w 99"/>
                  <a:gd name="T1" fmla="*/ 0 h 35"/>
                  <a:gd name="T2" fmla="*/ 0 w 99"/>
                  <a:gd name="T3" fmla="*/ 55563 h 35"/>
                  <a:gd name="T4" fmla="*/ 157163 w 99"/>
                  <a:gd name="T5" fmla="*/ 55563 h 35"/>
                  <a:gd name="T6" fmla="*/ 136525 w 99"/>
                  <a:gd name="T7" fmla="*/ 0 h 35"/>
                  <a:gd name="T8" fmla="*/ 20638 w 9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5"/>
                  <a:gd name="T17" fmla="*/ 99 w 9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5">
                    <a:moveTo>
                      <a:pt x="13" y="0"/>
                    </a:moveTo>
                    <a:lnTo>
                      <a:pt x="0" y="35"/>
                    </a:lnTo>
                    <a:lnTo>
                      <a:pt x="99" y="35"/>
                    </a:lnTo>
                    <a:lnTo>
                      <a:pt x="86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>
                  <a:latin typeface="Calibri" panose="020F0502020204030204" charset="0"/>
                </a:endParaRPr>
              </a:p>
            </p:txBody>
          </p:sp>
        </p:grpSp>
      </p:grpSp>
      <p:sp>
        <p:nvSpPr>
          <p:cNvPr id="51" name="TextBox 16"/>
          <p:cNvSpPr txBox="1"/>
          <p:nvPr/>
        </p:nvSpPr>
        <p:spPr>
          <a:xfrm>
            <a:off x="3218994" y="1379504"/>
            <a:ext cx="2138507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55" name="TextBox 16"/>
          <p:cNvSpPr txBox="1"/>
          <p:nvPr/>
        </p:nvSpPr>
        <p:spPr>
          <a:xfrm>
            <a:off x="5128799" y="2211180"/>
            <a:ext cx="2138507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56" name="TextBox 16"/>
          <p:cNvSpPr txBox="1"/>
          <p:nvPr/>
        </p:nvSpPr>
        <p:spPr>
          <a:xfrm>
            <a:off x="7495518" y="3395635"/>
            <a:ext cx="2138507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57" name="TextBox 16"/>
          <p:cNvSpPr txBox="1"/>
          <p:nvPr/>
        </p:nvSpPr>
        <p:spPr>
          <a:xfrm>
            <a:off x="5706272" y="4731300"/>
            <a:ext cx="2138507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sp>
        <p:nvSpPr>
          <p:cNvPr id="58" name="TextBox 16"/>
          <p:cNvSpPr txBox="1"/>
          <p:nvPr/>
        </p:nvSpPr>
        <p:spPr>
          <a:xfrm>
            <a:off x="3937052" y="5859239"/>
            <a:ext cx="2138507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-169523" y="2188687"/>
            <a:ext cx="3373695" cy="952223"/>
            <a:chOff x="-169489" y="1772816"/>
            <a:chExt cx="3373012" cy="952030"/>
          </a:xfrm>
          <a:blipFill rotWithShape="1">
            <a:blip r:embed="rId4"/>
            <a:stretch>
              <a:fillRect/>
            </a:stretch>
          </a:blipFill>
        </p:grpSpPr>
        <p:grpSp>
          <p:nvGrpSpPr>
            <p:cNvPr id="60" name="组合 59"/>
            <p:cNvGrpSpPr/>
            <p:nvPr/>
          </p:nvGrpSpPr>
          <p:grpSpPr>
            <a:xfrm>
              <a:off x="-169489" y="1772816"/>
              <a:ext cx="3373012" cy="952030"/>
              <a:chOff x="0" y="1960563"/>
              <a:chExt cx="4516438" cy="1274762"/>
            </a:xfrm>
            <a:grpFill/>
          </p:grpSpPr>
          <p:sp>
            <p:nvSpPr>
              <p:cNvPr id="62" name="Rectangle 11"/>
              <p:cNvSpPr>
                <a:spLocks noChangeArrowheads="1"/>
              </p:cNvSpPr>
              <p:nvPr/>
            </p:nvSpPr>
            <p:spPr bwMode="auto">
              <a:xfrm>
                <a:off x="0" y="3043238"/>
                <a:ext cx="3878263" cy="1920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63" name="Freeform 6"/>
              <p:cNvSpPr>
                <a:spLocks noEditPoints="1"/>
              </p:cNvSpPr>
              <p:nvPr/>
            </p:nvSpPr>
            <p:spPr bwMode="auto">
              <a:xfrm>
                <a:off x="3240088" y="1960563"/>
                <a:ext cx="1276350" cy="1274762"/>
              </a:xfrm>
              <a:custGeom>
                <a:avLst/>
                <a:gdLst>
                  <a:gd name="T0" fmla="*/ 638387601 w 2222"/>
                  <a:gd name="T1" fmla="*/ 0 h 2222"/>
                  <a:gd name="T2" fmla="*/ 1276775202 w 2222"/>
                  <a:gd name="T3" fmla="*/ 638387222 h 2222"/>
                  <a:gd name="T4" fmla="*/ 638387601 w 2222"/>
                  <a:gd name="T5" fmla="*/ 1276773686 h 2222"/>
                  <a:gd name="T6" fmla="*/ 0 w 2222"/>
                  <a:gd name="T7" fmla="*/ 638387222 h 2222"/>
                  <a:gd name="T8" fmla="*/ 638387601 w 2222"/>
                  <a:gd name="T9" fmla="*/ 0 h 2222"/>
                  <a:gd name="T10" fmla="*/ 638387601 w 2222"/>
                  <a:gd name="T11" fmla="*/ 192492733 h 2222"/>
                  <a:gd name="T12" fmla="*/ 1083707769 w 2222"/>
                  <a:gd name="T13" fmla="*/ 638387222 h 2222"/>
                  <a:gd name="T14" fmla="*/ 638387601 w 2222"/>
                  <a:gd name="T15" fmla="*/ 1084280952 h 2222"/>
                  <a:gd name="T16" fmla="*/ 192492848 w 2222"/>
                  <a:gd name="T17" fmla="*/ 638387222 h 2222"/>
                  <a:gd name="T18" fmla="*/ 638387601 w 2222"/>
                  <a:gd name="T19" fmla="*/ 192492733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0"/>
                    </a:moveTo>
                    <a:cubicBezTo>
                      <a:pt x="1724" y="0"/>
                      <a:pt x="2222" y="497"/>
                      <a:pt x="2222" y="1111"/>
                    </a:cubicBezTo>
                    <a:cubicBezTo>
                      <a:pt x="2222" y="1724"/>
                      <a:pt x="1724" y="2222"/>
                      <a:pt x="1111" y="2222"/>
                    </a:cubicBezTo>
                    <a:cubicBezTo>
                      <a:pt x="497" y="2222"/>
                      <a:pt x="0" y="1724"/>
                      <a:pt x="0" y="1111"/>
                    </a:cubicBezTo>
                    <a:cubicBezTo>
                      <a:pt x="0" y="497"/>
                      <a:pt x="497" y="0"/>
                      <a:pt x="1111" y="0"/>
                    </a:cubicBezTo>
                    <a:close/>
                    <a:moveTo>
                      <a:pt x="1111" y="335"/>
                    </a:moveTo>
                    <a:cubicBezTo>
                      <a:pt x="1539" y="335"/>
                      <a:pt x="1886" y="683"/>
                      <a:pt x="1886" y="1111"/>
                    </a:cubicBezTo>
                    <a:cubicBezTo>
                      <a:pt x="1886" y="1539"/>
                      <a:pt x="1539" y="1887"/>
                      <a:pt x="1111" y="1887"/>
                    </a:cubicBezTo>
                    <a:cubicBezTo>
                      <a:pt x="682" y="1887"/>
                      <a:pt x="335" y="1539"/>
                      <a:pt x="335" y="1111"/>
                    </a:cubicBezTo>
                    <a:cubicBezTo>
                      <a:pt x="335" y="683"/>
                      <a:pt x="682" y="335"/>
                      <a:pt x="1111" y="3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" name="Freeform 560"/>
            <p:cNvSpPr>
              <a:spLocks noEditPoints="1"/>
            </p:cNvSpPr>
            <p:nvPr/>
          </p:nvSpPr>
          <p:spPr bwMode="auto">
            <a:xfrm>
              <a:off x="2556751" y="2081831"/>
              <a:ext cx="334962" cy="333375"/>
            </a:xfrm>
            <a:custGeom>
              <a:avLst/>
              <a:gdLst>
                <a:gd name="T0" fmla="*/ 208189 w 288"/>
                <a:gd name="T1" fmla="*/ 138906 h 288"/>
                <a:gd name="T2" fmla="*/ 212841 w 288"/>
                <a:gd name="T3" fmla="*/ 106495 h 288"/>
                <a:gd name="T4" fmla="*/ 107002 w 288"/>
                <a:gd name="T5" fmla="*/ 0 h 288"/>
                <a:gd name="T6" fmla="*/ 0 w 288"/>
                <a:gd name="T7" fmla="*/ 106495 h 288"/>
                <a:gd name="T8" fmla="*/ 107002 w 288"/>
                <a:gd name="T9" fmla="*/ 211832 h 288"/>
                <a:gd name="T10" fmla="*/ 140731 w 288"/>
                <a:gd name="T11" fmla="*/ 206044 h 288"/>
                <a:gd name="T12" fmla="*/ 165155 w 288"/>
                <a:gd name="T13" fmla="*/ 230353 h 288"/>
                <a:gd name="T14" fmla="*/ 216330 w 288"/>
                <a:gd name="T15" fmla="*/ 230353 h 288"/>
                <a:gd name="T16" fmla="*/ 216330 w 288"/>
                <a:gd name="T17" fmla="*/ 282443 h 288"/>
                <a:gd name="T18" fmla="*/ 216330 w 288"/>
                <a:gd name="T19" fmla="*/ 282443 h 288"/>
                <a:gd name="T20" fmla="*/ 267505 w 288"/>
                <a:gd name="T21" fmla="*/ 282443 h 288"/>
                <a:gd name="T22" fmla="*/ 267505 w 288"/>
                <a:gd name="T23" fmla="*/ 333375 h 288"/>
                <a:gd name="T24" fmla="*/ 267505 w 288"/>
                <a:gd name="T25" fmla="*/ 333375 h 288"/>
                <a:gd name="T26" fmla="*/ 334963 w 288"/>
                <a:gd name="T27" fmla="*/ 333375 h 288"/>
                <a:gd name="T28" fmla="*/ 334963 w 288"/>
                <a:gd name="T29" fmla="*/ 333375 h 288"/>
                <a:gd name="T30" fmla="*/ 334963 w 288"/>
                <a:gd name="T31" fmla="*/ 333375 h 288"/>
                <a:gd name="T32" fmla="*/ 334963 w 288"/>
                <a:gd name="T33" fmla="*/ 266237 h 288"/>
                <a:gd name="T34" fmla="*/ 208189 w 288"/>
                <a:gd name="T35" fmla="*/ 138906 h 288"/>
                <a:gd name="T36" fmla="*/ 84904 w 288"/>
                <a:gd name="T37" fmla="*/ 119228 h 288"/>
                <a:gd name="T38" fmla="*/ 48849 w 288"/>
                <a:gd name="T39" fmla="*/ 83344 h 288"/>
                <a:gd name="T40" fmla="*/ 84904 w 288"/>
                <a:gd name="T41" fmla="*/ 47460 h 288"/>
                <a:gd name="T42" fmla="*/ 120959 w 288"/>
                <a:gd name="T43" fmla="*/ 83344 h 288"/>
                <a:gd name="T44" fmla="*/ 84904 w 288"/>
                <a:gd name="T45" fmla="*/ 119228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8"/>
                <a:gd name="T70" fmla="*/ 0 h 288"/>
                <a:gd name="T71" fmla="*/ 288 w 28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pic>
        <p:nvPicPr>
          <p:cNvPr id="18" name="图片 17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5663">
        <p:comb dir="vert"/>
      </p:transition>
    </mc:Choice>
    <mc:Fallback xmlns="">
      <p:transition advTm="5663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6" name="等腰三角形 1"/>
          <p:cNvSpPr/>
          <p:nvPr/>
        </p:nvSpPr>
        <p:spPr bwMode="auto">
          <a:xfrm flipV="1">
            <a:off x="1308550" y="4067231"/>
            <a:ext cx="1643604" cy="133384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等腰三角形 1"/>
          <p:cNvSpPr/>
          <p:nvPr/>
        </p:nvSpPr>
        <p:spPr bwMode="auto">
          <a:xfrm flipV="1">
            <a:off x="3359758" y="4067231"/>
            <a:ext cx="1643604" cy="133384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等腰三角形 1"/>
          <p:cNvSpPr/>
          <p:nvPr/>
        </p:nvSpPr>
        <p:spPr bwMode="auto">
          <a:xfrm flipV="1">
            <a:off x="5664601" y="4077237"/>
            <a:ext cx="1643604" cy="133384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448058" y="1894170"/>
            <a:ext cx="1800684" cy="1878491"/>
            <a:chOff x="3447180" y="1894561"/>
            <a:chExt cx="1800225" cy="1878013"/>
          </a:xfrm>
        </p:grpSpPr>
        <p:sp>
          <p:nvSpPr>
            <p:cNvPr id="77" name="Freeform 5"/>
            <p:cNvSpPr/>
            <p:nvPr/>
          </p:nvSpPr>
          <p:spPr bwMode="auto">
            <a:xfrm rot="17952227">
              <a:off x="3408286" y="1933455"/>
              <a:ext cx="1878013" cy="1800225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txBody>
            <a:bodyPr lIns="121951" tIns="60975" rIns="121951" bIns="60975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688730" y="3016626"/>
              <a:ext cx="1225550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标题或序号</a:t>
              </a:r>
            </a:p>
          </p:txBody>
        </p:sp>
        <p:sp>
          <p:nvSpPr>
            <p:cNvPr id="2" name="Freeform 381"/>
            <p:cNvSpPr>
              <a:spLocks noEditPoints="1"/>
            </p:cNvSpPr>
            <p:nvPr/>
          </p:nvSpPr>
          <p:spPr bwMode="auto">
            <a:xfrm>
              <a:off x="3969910" y="2259408"/>
              <a:ext cx="725735" cy="574159"/>
            </a:xfrm>
            <a:custGeom>
              <a:avLst/>
              <a:gdLst>
                <a:gd name="T0" fmla="*/ 37 w 158"/>
                <a:gd name="T1" fmla="*/ 2 h 125"/>
                <a:gd name="T2" fmla="*/ 81 w 158"/>
                <a:gd name="T3" fmla="*/ 0 h 125"/>
                <a:gd name="T4" fmla="*/ 141 w 158"/>
                <a:gd name="T5" fmla="*/ 4 h 125"/>
                <a:gd name="T6" fmla="*/ 136 w 158"/>
                <a:gd name="T7" fmla="*/ 15 h 125"/>
                <a:gd name="T8" fmla="*/ 90 w 158"/>
                <a:gd name="T9" fmla="*/ 11 h 125"/>
                <a:gd name="T10" fmla="*/ 86 w 158"/>
                <a:gd name="T11" fmla="*/ 97 h 125"/>
                <a:gd name="T12" fmla="*/ 92 w 158"/>
                <a:gd name="T13" fmla="*/ 106 h 125"/>
                <a:gd name="T14" fmla="*/ 70 w 158"/>
                <a:gd name="T15" fmla="*/ 108 h 125"/>
                <a:gd name="T16" fmla="*/ 40 w 158"/>
                <a:gd name="T17" fmla="*/ 108 h 125"/>
                <a:gd name="T18" fmla="*/ 5 w 158"/>
                <a:gd name="T19" fmla="*/ 4 h 125"/>
                <a:gd name="T20" fmla="*/ 108 w 158"/>
                <a:gd name="T21" fmla="*/ 66 h 125"/>
                <a:gd name="T22" fmla="*/ 103 w 158"/>
                <a:gd name="T23" fmla="*/ 86 h 125"/>
                <a:gd name="T24" fmla="*/ 117 w 158"/>
                <a:gd name="T25" fmla="*/ 99 h 125"/>
                <a:gd name="T26" fmla="*/ 139 w 158"/>
                <a:gd name="T27" fmla="*/ 83 h 125"/>
                <a:gd name="T28" fmla="*/ 130 w 158"/>
                <a:gd name="T29" fmla="*/ 64 h 125"/>
                <a:gd name="T30" fmla="*/ 99 w 158"/>
                <a:gd name="T31" fmla="*/ 62 h 125"/>
                <a:gd name="T32" fmla="*/ 95 w 158"/>
                <a:gd name="T33" fmla="*/ 94 h 125"/>
                <a:gd name="T34" fmla="*/ 117 w 158"/>
                <a:gd name="T35" fmla="*/ 108 h 125"/>
                <a:gd name="T36" fmla="*/ 136 w 158"/>
                <a:gd name="T37" fmla="*/ 110 h 125"/>
                <a:gd name="T38" fmla="*/ 152 w 158"/>
                <a:gd name="T39" fmla="*/ 125 h 125"/>
                <a:gd name="T40" fmla="*/ 158 w 158"/>
                <a:gd name="T41" fmla="*/ 119 h 125"/>
                <a:gd name="T42" fmla="*/ 145 w 158"/>
                <a:gd name="T43" fmla="*/ 101 h 125"/>
                <a:gd name="T44" fmla="*/ 148 w 158"/>
                <a:gd name="T45" fmla="*/ 84 h 125"/>
                <a:gd name="T46" fmla="*/ 139 w 158"/>
                <a:gd name="T47" fmla="*/ 59 h 125"/>
                <a:gd name="T48" fmla="*/ 108 w 158"/>
                <a:gd name="T49" fmla="*/ 55 h 125"/>
                <a:gd name="T50" fmla="*/ 110 w 158"/>
                <a:gd name="T51" fmla="*/ 77 h 125"/>
                <a:gd name="T52" fmla="*/ 125 w 158"/>
                <a:gd name="T53" fmla="*/ 66 h 125"/>
                <a:gd name="T54" fmla="*/ 106 w 158"/>
                <a:gd name="T55" fmla="*/ 79 h 125"/>
                <a:gd name="T56" fmla="*/ 106 w 158"/>
                <a:gd name="T57" fmla="*/ 35 h 125"/>
                <a:gd name="T58" fmla="*/ 108 w 158"/>
                <a:gd name="T59" fmla="*/ 40 h 125"/>
                <a:gd name="T60" fmla="*/ 130 w 158"/>
                <a:gd name="T61" fmla="*/ 26 h 125"/>
                <a:gd name="T62" fmla="*/ 86 w 158"/>
                <a:gd name="T63" fmla="*/ 24 h 125"/>
                <a:gd name="T64" fmla="*/ 130 w 158"/>
                <a:gd name="T65" fmla="*/ 26 h 125"/>
                <a:gd name="T66" fmla="*/ 18 w 158"/>
                <a:gd name="T67" fmla="*/ 92 h 125"/>
                <a:gd name="T68" fmla="*/ 62 w 158"/>
                <a:gd name="T69" fmla="*/ 83 h 125"/>
                <a:gd name="T70" fmla="*/ 18 w 158"/>
                <a:gd name="T71" fmla="*/ 73 h 125"/>
                <a:gd name="T72" fmla="*/ 62 w 158"/>
                <a:gd name="T73" fmla="*/ 73 h 125"/>
                <a:gd name="T74" fmla="*/ 18 w 158"/>
                <a:gd name="T75" fmla="*/ 73 h 125"/>
                <a:gd name="T76" fmla="*/ 40 w 158"/>
                <a:gd name="T77" fmla="*/ 62 h 125"/>
                <a:gd name="T78" fmla="*/ 42 w 158"/>
                <a:gd name="T79" fmla="*/ 59 h 125"/>
                <a:gd name="T80" fmla="*/ 40 w 158"/>
                <a:gd name="T81" fmla="*/ 50 h 125"/>
                <a:gd name="T82" fmla="*/ 62 w 158"/>
                <a:gd name="T83" fmla="*/ 42 h 125"/>
                <a:gd name="T84" fmla="*/ 40 w 158"/>
                <a:gd name="T85" fmla="*/ 33 h 125"/>
                <a:gd name="T86" fmla="*/ 62 w 158"/>
                <a:gd name="T87" fmla="*/ 35 h 125"/>
                <a:gd name="T88" fmla="*/ 40 w 158"/>
                <a:gd name="T89" fmla="*/ 33 h 125"/>
                <a:gd name="T90" fmla="*/ 40 w 158"/>
                <a:gd name="T91" fmla="*/ 28 h 125"/>
                <a:gd name="T92" fmla="*/ 62 w 158"/>
                <a:gd name="T93" fmla="*/ 22 h 125"/>
                <a:gd name="T94" fmla="*/ 16 w 158"/>
                <a:gd name="T95" fmla="*/ 55 h 125"/>
                <a:gd name="T96" fmla="*/ 38 w 158"/>
                <a:gd name="T97" fmla="*/ 13 h 125"/>
                <a:gd name="T98" fmla="*/ 9 w 158"/>
                <a:gd name="T99" fmla="*/ 101 h 125"/>
                <a:gd name="T100" fmla="*/ 68 w 158"/>
                <a:gd name="T101" fmla="*/ 97 h 125"/>
                <a:gd name="T102" fmla="*/ 38 w 158"/>
                <a:gd name="T103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125">
                  <a:moveTo>
                    <a:pt x="5" y="4"/>
                  </a:moveTo>
                  <a:lnTo>
                    <a:pt x="5" y="4"/>
                  </a:lnTo>
                  <a:lnTo>
                    <a:pt x="20" y="4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25" y="4"/>
                  </a:lnTo>
                  <a:lnTo>
                    <a:pt x="141" y="4"/>
                  </a:lnTo>
                  <a:lnTo>
                    <a:pt x="147" y="9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36" y="4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23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90" y="11"/>
                  </a:lnTo>
                  <a:lnTo>
                    <a:pt x="84" y="11"/>
                  </a:lnTo>
                  <a:lnTo>
                    <a:pt x="79" y="13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86" y="97"/>
                  </a:lnTo>
                  <a:lnTo>
                    <a:pt x="86" y="97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93" y="106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82" y="106"/>
                  </a:lnTo>
                  <a:lnTo>
                    <a:pt x="75" y="108"/>
                  </a:lnTo>
                  <a:lnTo>
                    <a:pt x="73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59" y="106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22" y="110"/>
                  </a:lnTo>
                  <a:lnTo>
                    <a:pt x="3" y="110"/>
                  </a:lnTo>
                  <a:lnTo>
                    <a:pt x="0" y="105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123" y="62"/>
                  </a:moveTo>
                  <a:lnTo>
                    <a:pt x="123" y="62"/>
                  </a:lnTo>
                  <a:lnTo>
                    <a:pt x="115" y="62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3" y="72"/>
                  </a:lnTo>
                  <a:lnTo>
                    <a:pt x="101" y="79"/>
                  </a:lnTo>
                  <a:lnTo>
                    <a:pt x="101" y="79"/>
                  </a:lnTo>
                  <a:lnTo>
                    <a:pt x="103" y="86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12" y="97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25" y="99"/>
                  </a:lnTo>
                  <a:lnTo>
                    <a:pt x="132" y="95"/>
                  </a:lnTo>
                  <a:lnTo>
                    <a:pt x="132" y="95"/>
                  </a:lnTo>
                  <a:lnTo>
                    <a:pt x="137" y="90"/>
                  </a:lnTo>
                  <a:lnTo>
                    <a:pt x="139" y="83"/>
                  </a:lnTo>
                  <a:lnTo>
                    <a:pt x="139" y="83"/>
                  </a:lnTo>
                  <a:lnTo>
                    <a:pt x="139" y="75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0" y="64"/>
                  </a:lnTo>
                  <a:lnTo>
                    <a:pt x="123" y="62"/>
                  </a:lnTo>
                  <a:lnTo>
                    <a:pt x="123" y="62"/>
                  </a:lnTo>
                  <a:close/>
                  <a:moveTo>
                    <a:pt x="103" y="59"/>
                  </a:moveTo>
                  <a:lnTo>
                    <a:pt x="103" y="59"/>
                  </a:lnTo>
                  <a:lnTo>
                    <a:pt x="99" y="62"/>
                  </a:lnTo>
                  <a:lnTo>
                    <a:pt x="95" y="66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88"/>
                  </a:lnTo>
                  <a:lnTo>
                    <a:pt x="95" y="94"/>
                  </a:lnTo>
                  <a:lnTo>
                    <a:pt x="97" y="99"/>
                  </a:lnTo>
                  <a:lnTo>
                    <a:pt x="97" y="99"/>
                  </a:lnTo>
                  <a:lnTo>
                    <a:pt x="101" y="103"/>
                  </a:lnTo>
                  <a:lnTo>
                    <a:pt x="106" y="106"/>
                  </a:lnTo>
                  <a:lnTo>
                    <a:pt x="117" y="108"/>
                  </a:lnTo>
                  <a:lnTo>
                    <a:pt x="117" y="108"/>
                  </a:lnTo>
                  <a:lnTo>
                    <a:pt x="125" y="108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6" y="110"/>
                  </a:lnTo>
                  <a:lnTo>
                    <a:pt x="145" y="123"/>
                  </a:lnTo>
                  <a:lnTo>
                    <a:pt x="145" y="123"/>
                  </a:lnTo>
                  <a:lnTo>
                    <a:pt x="147" y="125"/>
                  </a:lnTo>
                  <a:lnTo>
                    <a:pt x="148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6" y="123"/>
                  </a:lnTo>
                  <a:lnTo>
                    <a:pt x="158" y="119"/>
                  </a:lnTo>
                  <a:lnTo>
                    <a:pt x="158" y="117"/>
                  </a:lnTo>
                  <a:lnTo>
                    <a:pt x="156" y="114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5" y="101"/>
                  </a:lnTo>
                  <a:lnTo>
                    <a:pt x="141" y="99"/>
                  </a:lnTo>
                  <a:lnTo>
                    <a:pt x="141" y="99"/>
                  </a:lnTo>
                  <a:lnTo>
                    <a:pt x="147" y="92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73"/>
                  </a:lnTo>
                  <a:lnTo>
                    <a:pt x="147" y="68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39" y="59"/>
                  </a:lnTo>
                  <a:lnTo>
                    <a:pt x="134" y="55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12" y="53"/>
                  </a:lnTo>
                  <a:lnTo>
                    <a:pt x="108" y="55"/>
                  </a:lnTo>
                  <a:lnTo>
                    <a:pt x="103" y="59"/>
                  </a:lnTo>
                  <a:lnTo>
                    <a:pt x="103" y="59"/>
                  </a:lnTo>
                  <a:close/>
                  <a:moveTo>
                    <a:pt x="106" y="83"/>
                  </a:moveTo>
                  <a:lnTo>
                    <a:pt x="106" y="83"/>
                  </a:lnTo>
                  <a:lnTo>
                    <a:pt x="110" y="77"/>
                  </a:lnTo>
                  <a:lnTo>
                    <a:pt x="115" y="73"/>
                  </a:lnTo>
                  <a:lnTo>
                    <a:pt x="121" y="70"/>
                  </a:lnTo>
                  <a:lnTo>
                    <a:pt x="128" y="68"/>
                  </a:lnTo>
                  <a:lnTo>
                    <a:pt x="128" y="68"/>
                  </a:lnTo>
                  <a:lnTo>
                    <a:pt x="125" y="66"/>
                  </a:lnTo>
                  <a:lnTo>
                    <a:pt x="121" y="66"/>
                  </a:lnTo>
                  <a:lnTo>
                    <a:pt x="115" y="66"/>
                  </a:lnTo>
                  <a:lnTo>
                    <a:pt x="114" y="68"/>
                  </a:lnTo>
                  <a:lnTo>
                    <a:pt x="108" y="75"/>
                  </a:lnTo>
                  <a:lnTo>
                    <a:pt x="106" y="79"/>
                  </a:lnTo>
                  <a:lnTo>
                    <a:pt x="106" y="83"/>
                  </a:lnTo>
                  <a:lnTo>
                    <a:pt x="106" y="83"/>
                  </a:lnTo>
                  <a:close/>
                  <a:moveTo>
                    <a:pt x="130" y="37"/>
                  </a:moveTo>
                  <a:lnTo>
                    <a:pt x="130" y="37"/>
                  </a:lnTo>
                  <a:lnTo>
                    <a:pt x="106" y="35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108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37"/>
                  </a:lnTo>
                  <a:lnTo>
                    <a:pt x="130" y="37"/>
                  </a:lnTo>
                  <a:close/>
                  <a:moveTo>
                    <a:pt x="130" y="26"/>
                  </a:moveTo>
                  <a:lnTo>
                    <a:pt x="130" y="26"/>
                  </a:lnTo>
                  <a:lnTo>
                    <a:pt x="106" y="22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8" y="28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30" y="26"/>
                  </a:lnTo>
                  <a:lnTo>
                    <a:pt x="130" y="26"/>
                  </a:lnTo>
                  <a:close/>
                  <a:moveTo>
                    <a:pt x="18" y="88"/>
                  </a:moveTo>
                  <a:lnTo>
                    <a:pt x="18" y="8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40" y="90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2" y="83"/>
                  </a:lnTo>
                  <a:lnTo>
                    <a:pt x="62" y="83"/>
                  </a:lnTo>
                  <a:lnTo>
                    <a:pt x="42" y="84"/>
                  </a:lnTo>
                  <a:lnTo>
                    <a:pt x="18" y="88"/>
                  </a:lnTo>
                  <a:lnTo>
                    <a:pt x="18" y="88"/>
                  </a:lnTo>
                  <a:close/>
                  <a:moveTo>
                    <a:pt x="18" y="73"/>
                  </a:moveTo>
                  <a:lnTo>
                    <a:pt x="18" y="73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40" y="75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2" y="72"/>
                  </a:lnTo>
                  <a:lnTo>
                    <a:pt x="18" y="73"/>
                  </a:lnTo>
                  <a:lnTo>
                    <a:pt x="18" y="73"/>
                  </a:lnTo>
                  <a:close/>
                  <a:moveTo>
                    <a:pt x="18" y="61"/>
                  </a:moveTo>
                  <a:lnTo>
                    <a:pt x="18" y="61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40" y="62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42" y="59"/>
                  </a:lnTo>
                  <a:lnTo>
                    <a:pt x="18" y="61"/>
                  </a:lnTo>
                  <a:lnTo>
                    <a:pt x="18" y="61"/>
                  </a:lnTo>
                  <a:close/>
                  <a:moveTo>
                    <a:pt x="40" y="44"/>
                  </a:moveTo>
                  <a:lnTo>
                    <a:pt x="40" y="4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9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1" y="44"/>
                  </a:lnTo>
                  <a:lnTo>
                    <a:pt x="40" y="44"/>
                  </a:lnTo>
                  <a:lnTo>
                    <a:pt x="40" y="44"/>
                  </a:lnTo>
                  <a:close/>
                  <a:moveTo>
                    <a:pt x="40" y="33"/>
                  </a:moveTo>
                  <a:lnTo>
                    <a:pt x="40" y="3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9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1" y="31"/>
                  </a:lnTo>
                  <a:lnTo>
                    <a:pt x="40" y="33"/>
                  </a:lnTo>
                  <a:lnTo>
                    <a:pt x="40" y="33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9" y="28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1" y="22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16" y="24"/>
                  </a:moveTo>
                  <a:lnTo>
                    <a:pt x="16" y="55"/>
                  </a:lnTo>
                  <a:lnTo>
                    <a:pt x="35" y="53"/>
                  </a:lnTo>
                  <a:lnTo>
                    <a:pt x="35" y="22"/>
                  </a:lnTo>
                  <a:lnTo>
                    <a:pt x="16" y="24"/>
                  </a:lnTo>
                  <a:lnTo>
                    <a:pt x="16" y="24"/>
                  </a:lnTo>
                  <a:close/>
                  <a:moveTo>
                    <a:pt x="38" y="13"/>
                  </a:moveTo>
                  <a:lnTo>
                    <a:pt x="38" y="13"/>
                  </a:lnTo>
                  <a:lnTo>
                    <a:pt x="24" y="15"/>
                  </a:lnTo>
                  <a:lnTo>
                    <a:pt x="9" y="15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24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55" y="97"/>
                  </a:lnTo>
                  <a:lnTo>
                    <a:pt x="68" y="97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2" y="11"/>
                  </a:lnTo>
                  <a:lnTo>
                    <a:pt x="55" y="11"/>
                  </a:lnTo>
                  <a:lnTo>
                    <a:pt x="38" y="13"/>
                  </a:lnTo>
                  <a:lnTo>
                    <a:pt x="3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63" tIns="45731" rIns="91463" bIns="45731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8801" y="1959425"/>
            <a:ext cx="1802271" cy="1878490"/>
            <a:chOff x="5587378" y="1959799"/>
            <a:chExt cx="1801812" cy="1878012"/>
          </a:xfrm>
        </p:grpSpPr>
        <p:sp>
          <p:nvSpPr>
            <p:cNvPr id="78" name="Freeform 5"/>
            <p:cNvSpPr/>
            <p:nvPr/>
          </p:nvSpPr>
          <p:spPr bwMode="auto">
            <a:xfrm rot="3526558">
              <a:off x="5549278" y="1997899"/>
              <a:ext cx="1878012" cy="1801812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>
              <a:noFill/>
            </a:ln>
          </p:spPr>
          <p:txBody>
            <a:bodyPr lIns="121951" tIns="60975" rIns="121951" bIns="60975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994722" y="3032313"/>
              <a:ext cx="1225550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标题或序号</a:t>
              </a:r>
            </a:p>
          </p:txBody>
        </p:sp>
        <p:sp>
          <p:nvSpPr>
            <p:cNvPr id="15" name="Freeform 384"/>
            <p:cNvSpPr>
              <a:spLocks noEditPoints="1"/>
            </p:cNvSpPr>
            <p:nvPr/>
          </p:nvSpPr>
          <p:spPr bwMode="auto">
            <a:xfrm>
              <a:off x="6198537" y="2242692"/>
              <a:ext cx="583347" cy="532819"/>
            </a:xfrm>
            <a:custGeom>
              <a:avLst/>
              <a:gdLst>
                <a:gd name="T0" fmla="*/ 21 w 127"/>
                <a:gd name="T1" fmla="*/ 13 h 116"/>
                <a:gd name="T2" fmla="*/ 28 w 127"/>
                <a:gd name="T3" fmla="*/ 2 h 116"/>
                <a:gd name="T4" fmla="*/ 37 w 127"/>
                <a:gd name="T5" fmla="*/ 2 h 116"/>
                <a:gd name="T6" fmla="*/ 44 w 127"/>
                <a:gd name="T7" fmla="*/ 13 h 116"/>
                <a:gd name="T8" fmla="*/ 52 w 127"/>
                <a:gd name="T9" fmla="*/ 13 h 116"/>
                <a:gd name="T10" fmla="*/ 59 w 127"/>
                <a:gd name="T11" fmla="*/ 2 h 116"/>
                <a:gd name="T12" fmla="*/ 68 w 127"/>
                <a:gd name="T13" fmla="*/ 2 h 116"/>
                <a:gd name="T14" fmla="*/ 76 w 127"/>
                <a:gd name="T15" fmla="*/ 13 h 116"/>
                <a:gd name="T16" fmla="*/ 83 w 127"/>
                <a:gd name="T17" fmla="*/ 13 h 116"/>
                <a:gd name="T18" fmla="*/ 90 w 127"/>
                <a:gd name="T19" fmla="*/ 2 h 116"/>
                <a:gd name="T20" fmla="*/ 100 w 127"/>
                <a:gd name="T21" fmla="*/ 2 h 116"/>
                <a:gd name="T22" fmla="*/ 107 w 127"/>
                <a:gd name="T23" fmla="*/ 13 h 116"/>
                <a:gd name="T24" fmla="*/ 127 w 127"/>
                <a:gd name="T25" fmla="*/ 22 h 116"/>
                <a:gd name="T26" fmla="*/ 35 w 127"/>
                <a:gd name="T27" fmla="*/ 116 h 116"/>
                <a:gd name="T28" fmla="*/ 0 w 127"/>
                <a:gd name="T29" fmla="*/ 101 h 116"/>
                <a:gd name="T30" fmla="*/ 8 w 127"/>
                <a:gd name="T31" fmla="*/ 15 h 116"/>
                <a:gd name="T32" fmla="*/ 26 w 127"/>
                <a:gd name="T33" fmla="*/ 81 h 116"/>
                <a:gd name="T34" fmla="*/ 112 w 127"/>
                <a:gd name="T35" fmla="*/ 29 h 116"/>
                <a:gd name="T36" fmla="*/ 107 w 127"/>
                <a:gd name="T37" fmla="*/ 37 h 116"/>
                <a:gd name="T38" fmla="*/ 94 w 127"/>
                <a:gd name="T39" fmla="*/ 44 h 116"/>
                <a:gd name="T40" fmla="*/ 87 w 127"/>
                <a:gd name="T41" fmla="*/ 40 h 116"/>
                <a:gd name="T42" fmla="*/ 83 w 127"/>
                <a:gd name="T43" fmla="*/ 29 h 116"/>
                <a:gd name="T44" fmla="*/ 76 w 127"/>
                <a:gd name="T45" fmla="*/ 37 h 116"/>
                <a:gd name="T46" fmla="*/ 65 w 127"/>
                <a:gd name="T47" fmla="*/ 44 h 116"/>
                <a:gd name="T48" fmla="*/ 55 w 127"/>
                <a:gd name="T49" fmla="*/ 40 h 116"/>
                <a:gd name="T50" fmla="*/ 52 w 127"/>
                <a:gd name="T51" fmla="*/ 29 h 116"/>
                <a:gd name="T52" fmla="*/ 44 w 127"/>
                <a:gd name="T53" fmla="*/ 37 h 116"/>
                <a:gd name="T54" fmla="*/ 33 w 127"/>
                <a:gd name="T55" fmla="*/ 44 h 116"/>
                <a:gd name="T56" fmla="*/ 24 w 127"/>
                <a:gd name="T57" fmla="*/ 40 h 116"/>
                <a:gd name="T58" fmla="*/ 21 w 127"/>
                <a:gd name="T59" fmla="*/ 29 h 116"/>
                <a:gd name="T60" fmla="*/ 30 w 127"/>
                <a:gd name="T61" fmla="*/ 97 h 116"/>
                <a:gd name="T62" fmla="*/ 30 w 127"/>
                <a:gd name="T63" fmla="*/ 97 h 116"/>
                <a:gd name="T64" fmla="*/ 98 w 127"/>
                <a:gd name="T65" fmla="*/ 72 h 116"/>
                <a:gd name="T66" fmla="*/ 55 w 127"/>
                <a:gd name="T67" fmla="*/ 83 h 116"/>
                <a:gd name="T68" fmla="*/ 55 w 127"/>
                <a:gd name="T69" fmla="*/ 72 h 116"/>
                <a:gd name="T70" fmla="*/ 48 w 127"/>
                <a:gd name="T71" fmla="*/ 72 h 116"/>
                <a:gd name="T72" fmla="*/ 81 w 127"/>
                <a:gd name="T73" fmla="*/ 64 h 116"/>
                <a:gd name="T74" fmla="*/ 81 w 127"/>
                <a:gd name="T75" fmla="*/ 53 h 116"/>
                <a:gd name="T76" fmla="*/ 74 w 127"/>
                <a:gd name="T77" fmla="*/ 53 h 116"/>
                <a:gd name="T78" fmla="*/ 30 w 127"/>
                <a:gd name="T79" fmla="*/ 64 h 116"/>
                <a:gd name="T80" fmla="*/ 30 w 127"/>
                <a:gd name="T81" fmla="*/ 53 h 116"/>
                <a:gd name="T82" fmla="*/ 92 w 127"/>
                <a:gd name="T83" fmla="*/ 9 h 116"/>
                <a:gd name="T84" fmla="*/ 90 w 127"/>
                <a:gd name="T85" fmla="*/ 31 h 116"/>
                <a:gd name="T86" fmla="*/ 94 w 127"/>
                <a:gd name="T87" fmla="*/ 37 h 116"/>
                <a:gd name="T88" fmla="*/ 100 w 127"/>
                <a:gd name="T89" fmla="*/ 31 h 116"/>
                <a:gd name="T90" fmla="*/ 98 w 127"/>
                <a:gd name="T91" fmla="*/ 9 h 116"/>
                <a:gd name="T92" fmla="*/ 65 w 127"/>
                <a:gd name="T93" fmla="*/ 7 h 116"/>
                <a:gd name="T94" fmla="*/ 59 w 127"/>
                <a:gd name="T95" fmla="*/ 13 h 116"/>
                <a:gd name="T96" fmla="*/ 61 w 127"/>
                <a:gd name="T97" fmla="*/ 35 h 116"/>
                <a:gd name="T98" fmla="*/ 68 w 127"/>
                <a:gd name="T99" fmla="*/ 35 h 116"/>
                <a:gd name="T100" fmla="*/ 68 w 127"/>
                <a:gd name="T101" fmla="*/ 13 h 116"/>
                <a:gd name="T102" fmla="*/ 65 w 127"/>
                <a:gd name="T103" fmla="*/ 7 h 116"/>
                <a:gd name="T104" fmla="*/ 30 w 127"/>
                <a:gd name="T105" fmla="*/ 9 h 116"/>
                <a:gd name="T106" fmla="*/ 28 w 127"/>
                <a:gd name="T107" fmla="*/ 31 h 116"/>
                <a:gd name="T108" fmla="*/ 33 w 127"/>
                <a:gd name="T109" fmla="*/ 37 h 116"/>
                <a:gd name="T110" fmla="*/ 37 w 127"/>
                <a:gd name="T111" fmla="*/ 31 h 116"/>
                <a:gd name="T112" fmla="*/ 37 w 127"/>
                <a:gd name="T113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" h="116">
                  <a:moveTo>
                    <a:pt x="8" y="15"/>
                  </a:move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7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52" y="15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4" y="7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8" y="2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7"/>
                  </a:lnTo>
                  <a:lnTo>
                    <a:pt x="76" y="13"/>
                  </a:lnTo>
                  <a:lnTo>
                    <a:pt x="76" y="15"/>
                  </a:lnTo>
                  <a:lnTo>
                    <a:pt x="83" y="15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3" y="7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90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7" y="13"/>
                  </a:lnTo>
                  <a:lnTo>
                    <a:pt x="107" y="15"/>
                  </a:lnTo>
                  <a:lnTo>
                    <a:pt x="120" y="15"/>
                  </a:lnTo>
                  <a:lnTo>
                    <a:pt x="127" y="15"/>
                  </a:lnTo>
                  <a:lnTo>
                    <a:pt x="127" y="22"/>
                  </a:lnTo>
                  <a:lnTo>
                    <a:pt x="127" y="108"/>
                  </a:lnTo>
                  <a:lnTo>
                    <a:pt x="127" y="116"/>
                  </a:lnTo>
                  <a:lnTo>
                    <a:pt x="120" y="116"/>
                  </a:lnTo>
                  <a:lnTo>
                    <a:pt x="35" y="116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6" y="103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5"/>
                  </a:lnTo>
                  <a:close/>
                  <a:moveTo>
                    <a:pt x="15" y="86"/>
                  </a:moveTo>
                  <a:lnTo>
                    <a:pt x="22" y="83"/>
                  </a:lnTo>
                  <a:lnTo>
                    <a:pt x="26" y="81"/>
                  </a:lnTo>
                  <a:lnTo>
                    <a:pt x="28" y="84"/>
                  </a:lnTo>
                  <a:lnTo>
                    <a:pt x="43" y="101"/>
                  </a:lnTo>
                  <a:lnTo>
                    <a:pt x="112" y="101"/>
                  </a:lnTo>
                  <a:lnTo>
                    <a:pt x="112" y="29"/>
                  </a:lnTo>
                  <a:lnTo>
                    <a:pt x="107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0" y="4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0" y="42"/>
                  </a:lnTo>
                  <a:lnTo>
                    <a:pt x="87" y="40"/>
                  </a:lnTo>
                  <a:lnTo>
                    <a:pt x="87" y="40"/>
                  </a:lnTo>
                  <a:lnTo>
                    <a:pt x="83" y="37"/>
                  </a:lnTo>
                  <a:lnTo>
                    <a:pt x="83" y="31"/>
                  </a:lnTo>
                  <a:lnTo>
                    <a:pt x="83" y="29"/>
                  </a:lnTo>
                  <a:lnTo>
                    <a:pt x="76" y="29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6" y="37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68" y="42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59" y="42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37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44" y="29"/>
                  </a:lnTo>
                  <a:lnTo>
                    <a:pt x="44" y="31"/>
                  </a:lnTo>
                  <a:lnTo>
                    <a:pt x="44" y="31"/>
                  </a:lnTo>
                  <a:lnTo>
                    <a:pt x="44" y="3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37" y="42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28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1" y="37"/>
                  </a:lnTo>
                  <a:lnTo>
                    <a:pt x="21" y="31"/>
                  </a:lnTo>
                  <a:lnTo>
                    <a:pt x="21" y="29"/>
                  </a:lnTo>
                  <a:lnTo>
                    <a:pt x="15" y="29"/>
                  </a:lnTo>
                  <a:lnTo>
                    <a:pt x="15" y="86"/>
                  </a:lnTo>
                  <a:lnTo>
                    <a:pt x="15" y="86"/>
                  </a:lnTo>
                  <a:close/>
                  <a:moveTo>
                    <a:pt x="30" y="97"/>
                  </a:moveTo>
                  <a:lnTo>
                    <a:pt x="24" y="90"/>
                  </a:lnTo>
                  <a:lnTo>
                    <a:pt x="19" y="94"/>
                  </a:lnTo>
                  <a:lnTo>
                    <a:pt x="30" y="97"/>
                  </a:lnTo>
                  <a:lnTo>
                    <a:pt x="30" y="97"/>
                  </a:lnTo>
                  <a:close/>
                  <a:moveTo>
                    <a:pt x="81" y="72"/>
                  </a:moveTo>
                  <a:lnTo>
                    <a:pt x="81" y="83"/>
                  </a:lnTo>
                  <a:lnTo>
                    <a:pt x="98" y="83"/>
                  </a:lnTo>
                  <a:lnTo>
                    <a:pt x="98" y="72"/>
                  </a:lnTo>
                  <a:lnTo>
                    <a:pt x="81" y="72"/>
                  </a:lnTo>
                  <a:lnTo>
                    <a:pt x="81" y="72"/>
                  </a:lnTo>
                  <a:close/>
                  <a:moveTo>
                    <a:pt x="55" y="72"/>
                  </a:moveTo>
                  <a:lnTo>
                    <a:pt x="55" y="83"/>
                  </a:lnTo>
                  <a:lnTo>
                    <a:pt x="74" y="83"/>
                  </a:lnTo>
                  <a:lnTo>
                    <a:pt x="74" y="72"/>
                  </a:lnTo>
                  <a:lnTo>
                    <a:pt x="55" y="72"/>
                  </a:lnTo>
                  <a:lnTo>
                    <a:pt x="55" y="72"/>
                  </a:lnTo>
                  <a:close/>
                  <a:moveTo>
                    <a:pt x="30" y="72"/>
                  </a:moveTo>
                  <a:lnTo>
                    <a:pt x="30" y="83"/>
                  </a:lnTo>
                  <a:lnTo>
                    <a:pt x="48" y="83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30" y="72"/>
                  </a:lnTo>
                  <a:close/>
                  <a:moveTo>
                    <a:pt x="81" y="53"/>
                  </a:moveTo>
                  <a:lnTo>
                    <a:pt x="81" y="64"/>
                  </a:lnTo>
                  <a:lnTo>
                    <a:pt x="98" y="64"/>
                  </a:lnTo>
                  <a:lnTo>
                    <a:pt x="98" y="53"/>
                  </a:lnTo>
                  <a:lnTo>
                    <a:pt x="81" y="53"/>
                  </a:lnTo>
                  <a:lnTo>
                    <a:pt x="81" y="53"/>
                  </a:lnTo>
                  <a:close/>
                  <a:moveTo>
                    <a:pt x="55" y="53"/>
                  </a:moveTo>
                  <a:lnTo>
                    <a:pt x="55" y="64"/>
                  </a:lnTo>
                  <a:lnTo>
                    <a:pt x="74" y="64"/>
                  </a:lnTo>
                  <a:lnTo>
                    <a:pt x="74" y="53"/>
                  </a:lnTo>
                  <a:lnTo>
                    <a:pt x="55" y="53"/>
                  </a:lnTo>
                  <a:lnTo>
                    <a:pt x="55" y="53"/>
                  </a:lnTo>
                  <a:close/>
                  <a:moveTo>
                    <a:pt x="30" y="53"/>
                  </a:moveTo>
                  <a:lnTo>
                    <a:pt x="30" y="64"/>
                  </a:lnTo>
                  <a:lnTo>
                    <a:pt x="48" y="64"/>
                  </a:lnTo>
                  <a:lnTo>
                    <a:pt x="48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94" y="7"/>
                  </a:moveTo>
                  <a:lnTo>
                    <a:pt x="94" y="7"/>
                  </a:lnTo>
                  <a:lnTo>
                    <a:pt x="94" y="7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0" y="1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100" y="31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94" y="7"/>
                  </a:lnTo>
                  <a:lnTo>
                    <a:pt x="94" y="7"/>
                  </a:lnTo>
                  <a:close/>
                  <a:moveTo>
                    <a:pt x="65" y="7"/>
                  </a:move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1" y="35"/>
                  </a:lnTo>
                  <a:lnTo>
                    <a:pt x="61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1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5" y="7"/>
                  </a:lnTo>
                  <a:lnTo>
                    <a:pt x="65" y="7"/>
                  </a:lnTo>
                  <a:close/>
                  <a:moveTo>
                    <a:pt x="33" y="7"/>
                  </a:moveTo>
                  <a:lnTo>
                    <a:pt x="33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7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63" tIns="45731" rIns="91463" bIns="45731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6"/>
          <p:cNvSpPr txBox="1"/>
          <p:nvPr/>
        </p:nvSpPr>
        <p:spPr>
          <a:xfrm>
            <a:off x="1190791" y="4365342"/>
            <a:ext cx="1797822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20" name="TextBox 16"/>
          <p:cNvSpPr txBox="1"/>
          <p:nvPr/>
        </p:nvSpPr>
        <p:spPr>
          <a:xfrm>
            <a:off x="3282948" y="4365342"/>
            <a:ext cx="1797822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5595411" y="4365342"/>
            <a:ext cx="1797822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8492020" y="2492658"/>
            <a:ext cx="2790636" cy="462411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8492020" y="3212921"/>
            <a:ext cx="2881054" cy="2524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或复制内容后右键选择只保留文本粘贴内容。输入您的内容，或复制内容后右键选择只保留文本粘贴内容。输入您的内容， 或复制内容后右键选择只保留文本粘贴内容。输入您的内容，或复制内容后右键选择只保留文本粘贴内容。输入您的内容， 或复制内容后右键选择只保留文本粘贴内容。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473628" y="5730547"/>
            <a:ext cx="2737001" cy="49623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82275" y="1932280"/>
            <a:ext cx="1880079" cy="1802272"/>
            <a:chOff x="1081999" y="1932661"/>
            <a:chExt cx="1879600" cy="1801813"/>
          </a:xfrm>
        </p:grpSpPr>
        <p:sp>
          <p:nvSpPr>
            <p:cNvPr id="26" name="Freeform 5"/>
            <p:cNvSpPr/>
            <p:nvPr/>
          </p:nvSpPr>
          <p:spPr bwMode="auto">
            <a:xfrm rot="9502714">
              <a:off x="1081999" y="1932661"/>
              <a:ext cx="1879600" cy="1801813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>
              <a:noFill/>
            </a:ln>
          </p:spPr>
          <p:txBody>
            <a:bodyPr lIns="121951" tIns="60975" rIns="121951" bIns="60975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1409024" y="3032313"/>
              <a:ext cx="1225550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标题或序号</a:t>
              </a:r>
            </a:p>
          </p:txBody>
        </p:sp>
        <p:sp>
          <p:nvSpPr>
            <p:cNvPr id="28" name="Freeform 332"/>
            <p:cNvSpPr>
              <a:spLocks noEditPoints="1"/>
            </p:cNvSpPr>
            <p:nvPr/>
          </p:nvSpPr>
          <p:spPr bwMode="auto">
            <a:xfrm>
              <a:off x="1637469" y="2212716"/>
              <a:ext cx="640751" cy="62085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63" tIns="45731" rIns="91463" bIns="45731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7051">
        <p:comb dir="vert"/>
      </p:transition>
    </mc:Choice>
    <mc:Fallback xmlns="">
      <p:transition advTm="705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9" grpId="0"/>
      <p:bldP spid="20" grpId="0"/>
      <p:bldP spid="21" grpId="0"/>
      <p:bldP spid="5" grpId="0" bldLvl="0" animBg="1"/>
      <p:bldP spid="23" grpId="0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5833697" y="1790728"/>
            <a:ext cx="2344912" cy="968189"/>
            <a:chOff x="5832211" y="1935161"/>
            <a:chExt cx="2344315" cy="967942"/>
          </a:xfrm>
        </p:grpSpPr>
        <p:sp>
          <p:nvSpPr>
            <p:cNvPr id="2" name="任意多边形 1"/>
            <p:cNvSpPr/>
            <p:nvPr/>
          </p:nvSpPr>
          <p:spPr>
            <a:xfrm>
              <a:off x="5832211" y="1935161"/>
              <a:ext cx="2344315" cy="907074"/>
            </a:xfrm>
            <a:custGeom>
              <a:avLst/>
              <a:gdLst>
                <a:gd name="connsiteX0" fmla="*/ 386746 w 3552652"/>
                <a:gd name="connsiteY0" fmla="*/ 3 h 1374611"/>
                <a:gd name="connsiteX1" fmla="*/ 2358420 w 3552652"/>
                <a:gd name="connsiteY1" fmla="*/ 1022498 h 1374611"/>
                <a:gd name="connsiteX2" fmla="*/ 3552652 w 3552652"/>
                <a:gd name="connsiteY2" fmla="*/ 1374611 h 1374611"/>
                <a:gd name="connsiteX3" fmla="*/ 1939411 w 3552652"/>
                <a:gd name="connsiteY3" fmla="*/ 1374611 h 1374611"/>
                <a:gd name="connsiteX4" fmla="*/ 1982991 w 3552652"/>
                <a:gd name="connsiteY4" fmla="*/ 1309973 h 1374611"/>
                <a:gd name="connsiteX5" fmla="*/ 2003781 w 3552652"/>
                <a:gd name="connsiteY5" fmla="*/ 1206997 h 1374611"/>
                <a:gd name="connsiteX6" fmla="*/ 1739227 w 3552652"/>
                <a:gd name="connsiteY6" fmla="*/ 942443 h 1374611"/>
                <a:gd name="connsiteX7" fmla="*/ 1474673 w 3552652"/>
                <a:gd name="connsiteY7" fmla="*/ 1206997 h 1374611"/>
                <a:gd name="connsiteX8" fmla="*/ 1495463 w 3552652"/>
                <a:gd name="connsiteY8" fmla="*/ 1309973 h 1374611"/>
                <a:gd name="connsiteX9" fmla="*/ 1539043 w 3552652"/>
                <a:gd name="connsiteY9" fmla="*/ 1374611 h 1374611"/>
                <a:gd name="connsiteX10" fmla="*/ 381983 w 3552652"/>
                <a:gd name="connsiteY10" fmla="*/ 1374611 h 1374611"/>
                <a:gd name="connsiteX11" fmla="*/ 384313 w 3552652"/>
                <a:gd name="connsiteY11" fmla="*/ 702307 h 1374611"/>
                <a:gd name="connsiteX12" fmla="*/ 369127 w 3552652"/>
                <a:gd name="connsiteY12" fmla="*/ 714836 h 1374611"/>
                <a:gd name="connsiteX13" fmla="*/ 236755 w 3552652"/>
                <a:gd name="connsiteY13" fmla="*/ 755270 h 1374611"/>
                <a:gd name="connsiteX14" fmla="*/ 0 w 3552652"/>
                <a:gd name="connsiteY14" fmla="*/ 518515 h 1374611"/>
                <a:gd name="connsiteX15" fmla="*/ 236755 w 3552652"/>
                <a:gd name="connsiteY15" fmla="*/ 281760 h 1374611"/>
                <a:gd name="connsiteX16" fmla="*/ 369127 w 3552652"/>
                <a:gd name="connsiteY16" fmla="*/ 322194 h 1374611"/>
                <a:gd name="connsiteX17" fmla="*/ 385583 w 3552652"/>
                <a:gd name="connsiteY17" fmla="*/ 335771 h 137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52652" h="1374611">
                  <a:moveTo>
                    <a:pt x="386746" y="3"/>
                  </a:moveTo>
                  <a:cubicBezTo>
                    <a:pt x="1135252" y="-1532"/>
                    <a:pt x="1862519" y="679097"/>
                    <a:pt x="2358420" y="1022498"/>
                  </a:cubicBezTo>
                  <a:cubicBezTo>
                    <a:pt x="3061298" y="1058907"/>
                    <a:pt x="3119650" y="1166752"/>
                    <a:pt x="3552652" y="1374611"/>
                  </a:cubicBezTo>
                  <a:lnTo>
                    <a:pt x="1939411" y="1374611"/>
                  </a:lnTo>
                  <a:lnTo>
                    <a:pt x="1982991" y="1309973"/>
                  </a:lnTo>
                  <a:cubicBezTo>
                    <a:pt x="1996378" y="1278323"/>
                    <a:pt x="2003781" y="1243524"/>
                    <a:pt x="2003781" y="1206997"/>
                  </a:cubicBezTo>
                  <a:cubicBezTo>
                    <a:pt x="2003781" y="1060888"/>
                    <a:pt x="1885336" y="942443"/>
                    <a:pt x="1739227" y="942443"/>
                  </a:cubicBezTo>
                  <a:cubicBezTo>
                    <a:pt x="1593118" y="942443"/>
                    <a:pt x="1474673" y="1060888"/>
                    <a:pt x="1474673" y="1206997"/>
                  </a:cubicBezTo>
                  <a:cubicBezTo>
                    <a:pt x="1474673" y="1243524"/>
                    <a:pt x="1482076" y="1278323"/>
                    <a:pt x="1495463" y="1309973"/>
                  </a:cubicBezTo>
                  <a:lnTo>
                    <a:pt x="1539043" y="1374611"/>
                  </a:lnTo>
                  <a:lnTo>
                    <a:pt x="381983" y="1374611"/>
                  </a:lnTo>
                  <a:lnTo>
                    <a:pt x="384313" y="702307"/>
                  </a:lnTo>
                  <a:lnTo>
                    <a:pt x="369127" y="714836"/>
                  </a:lnTo>
                  <a:cubicBezTo>
                    <a:pt x="331340" y="740364"/>
                    <a:pt x="285788" y="755270"/>
                    <a:pt x="236755" y="755270"/>
                  </a:cubicBezTo>
                  <a:cubicBezTo>
                    <a:pt x="105999" y="755270"/>
                    <a:pt x="0" y="649271"/>
                    <a:pt x="0" y="518515"/>
                  </a:cubicBezTo>
                  <a:cubicBezTo>
                    <a:pt x="0" y="387759"/>
                    <a:pt x="105999" y="281760"/>
                    <a:pt x="236755" y="281760"/>
                  </a:cubicBezTo>
                  <a:cubicBezTo>
                    <a:pt x="285788" y="281760"/>
                    <a:pt x="331340" y="296666"/>
                    <a:pt x="369127" y="322194"/>
                  </a:cubicBezTo>
                  <a:lnTo>
                    <a:pt x="385583" y="335771"/>
                  </a:lnTo>
                  <a:close/>
                </a:path>
              </a:pathLst>
            </a:custGeom>
            <a:blipFill rotWithShape="1"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文本框 63"/>
            <p:cNvSpPr txBox="1"/>
            <p:nvPr/>
          </p:nvSpPr>
          <p:spPr>
            <a:xfrm>
              <a:off x="6372905" y="2258107"/>
              <a:ext cx="373348" cy="644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B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85824" y="2431131"/>
            <a:ext cx="2239905" cy="1124116"/>
            <a:chOff x="6084274" y="2575401"/>
            <a:chExt cx="2239335" cy="1123830"/>
          </a:xfrm>
        </p:grpSpPr>
        <p:sp>
          <p:nvSpPr>
            <p:cNvPr id="17" name="任意多边形 16"/>
            <p:cNvSpPr/>
            <p:nvPr/>
          </p:nvSpPr>
          <p:spPr>
            <a:xfrm>
              <a:off x="6084274" y="2575401"/>
              <a:ext cx="2239335" cy="1039128"/>
            </a:xfrm>
            <a:custGeom>
              <a:avLst/>
              <a:gdLst>
                <a:gd name="connsiteX0" fmla="*/ 1357242 w 3393563"/>
                <a:gd name="connsiteY0" fmla="*/ 0 h 1574730"/>
                <a:gd name="connsiteX1" fmla="*/ 1593997 w 3393563"/>
                <a:gd name="connsiteY1" fmla="*/ 236755 h 1574730"/>
                <a:gd name="connsiteX2" fmla="*/ 1524653 w 3393563"/>
                <a:gd name="connsiteY2" fmla="*/ 404166 h 1574730"/>
                <a:gd name="connsiteX3" fmla="*/ 1492305 w 3393563"/>
                <a:gd name="connsiteY3" fmla="*/ 430856 h 1574730"/>
                <a:gd name="connsiteX4" fmla="*/ 3171826 w 3393563"/>
                <a:gd name="connsiteY4" fmla="*/ 433257 h 1574730"/>
                <a:gd name="connsiteX5" fmla="*/ 3375457 w 3393563"/>
                <a:gd name="connsiteY5" fmla="*/ 647798 h 1574730"/>
                <a:gd name="connsiteX6" fmla="*/ 3371850 w 3393563"/>
                <a:gd name="connsiteY6" fmla="*/ 1409570 h 1574730"/>
                <a:gd name="connsiteX7" fmla="*/ 3238500 w 3393563"/>
                <a:gd name="connsiteY7" fmla="*/ 1571494 h 1574730"/>
                <a:gd name="connsiteX8" fmla="*/ 0 w 3393563"/>
                <a:gd name="connsiteY8" fmla="*/ 1574730 h 1574730"/>
                <a:gd name="connsiteX9" fmla="*/ 0 w 3393563"/>
                <a:gd name="connsiteY9" fmla="*/ 428722 h 1574730"/>
                <a:gd name="connsiteX10" fmla="*/ 1221710 w 3393563"/>
                <a:gd name="connsiteY10" fmla="*/ 430469 h 1574730"/>
                <a:gd name="connsiteX11" fmla="*/ 1189831 w 3393563"/>
                <a:gd name="connsiteY11" fmla="*/ 404166 h 1574730"/>
                <a:gd name="connsiteX12" fmla="*/ 1120487 w 3393563"/>
                <a:gd name="connsiteY12" fmla="*/ 236755 h 1574730"/>
                <a:gd name="connsiteX13" fmla="*/ 1357242 w 3393563"/>
                <a:gd name="connsiteY13" fmla="*/ 0 h 157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93563" h="1574730">
                  <a:moveTo>
                    <a:pt x="1357242" y="0"/>
                  </a:moveTo>
                  <a:cubicBezTo>
                    <a:pt x="1487998" y="0"/>
                    <a:pt x="1593997" y="105999"/>
                    <a:pt x="1593997" y="236755"/>
                  </a:cubicBezTo>
                  <a:cubicBezTo>
                    <a:pt x="1593997" y="302133"/>
                    <a:pt x="1567498" y="361322"/>
                    <a:pt x="1524653" y="404166"/>
                  </a:cubicBezTo>
                  <a:lnTo>
                    <a:pt x="1492305" y="430856"/>
                  </a:lnTo>
                  <a:lnTo>
                    <a:pt x="3171826" y="433257"/>
                  </a:lnTo>
                  <a:cubicBezTo>
                    <a:pt x="3312728" y="485721"/>
                    <a:pt x="3353617" y="552473"/>
                    <a:pt x="3375457" y="647798"/>
                  </a:cubicBezTo>
                  <a:cubicBezTo>
                    <a:pt x="3408794" y="810517"/>
                    <a:pt x="3389120" y="1254827"/>
                    <a:pt x="3371850" y="1409570"/>
                  </a:cubicBezTo>
                  <a:cubicBezTo>
                    <a:pt x="3349818" y="1511925"/>
                    <a:pt x="3328987" y="1529679"/>
                    <a:pt x="3238500" y="1571494"/>
                  </a:cubicBezTo>
                  <a:lnTo>
                    <a:pt x="0" y="1574730"/>
                  </a:lnTo>
                  <a:lnTo>
                    <a:pt x="0" y="428722"/>
                  </a:lnTo>
                  <a:lnTo>
                    <a:pt x="1221710" y="430469"/>
                  </a:lnTo>
                  <a:lnTo>
                    <a:pt x="1189831" y="404166"/>
                  </a:lnTo>
                  <a:cubicBezTo>
                    <a:pt x="1146987" y="361322"/>
                    <a:pt x="1120487" y="302133"/>
                    <a:pt x="1120487" y="236755"/>
                  </a:cubicBezTo>
                  <a:cubicBezTo>
                    <a:pt x="1120487" y="105999"/>
                    <a:pt x="1226486" y="0"/>
                    <a:pt x="1357242" y="0"/>
                  </a:cubicBezTo>
                  <a:close/>
                </a:path>
              </a:pathLst>
            </a:custGeom>
            <a:blipFill rotWithShape="1"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文本框 64"/>
            <p:cNvSpPr txBox="1"/>
            <p:nvPr/>
          </p:nvSpPr>
          <p:spPr>
            <a:xfrm>
              <a:off x="6567967" y="3054235"/>
              <a:ext cx="373348" cy="644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D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734307" y="2465338"/>
            <a:ext cx="2331398" cy="1010437"/>
            <a:chOff x="3733356" y="2609599"/>
            <a:chExt cx="2330804" cy="1010180"/>
          </a:xfrm>
          <a:blipFill rotWithShape="1">
            <a:blip r:embed="rId9"/>
            <a:stretch>
              <a:fillRect/>
            </a:stretch>
          </a:blipFill>
        </p:grpSpPr>
        <p:sp>
          <p:nvSpPr>
            <p:cNvPr id="3" name="任意多边形 2"/>
            <p:cNvSpPr/>
            <p:nvPr/>
          </p:nvSpPr>
          <p:spPr>
            <a:xfrm>
              <a:off x="3733356" y="2609599"/>
              <a:ext cx="2330804" cy="1004928"/>
            </a:xfrm>
            <a:custGeom>
              <a:avLst/>
              <a:gdLst>
                <a:gd name="connsiteX0" fmla="*/ 975163 w 3532178"/>
                <a:gd name="connsiteY0" fmla="*/ 0 h 1522903"/>
                <a:gd name="connsiteX1" fmla="*/ 1211918 w 3532178"/>
                <a:gd name="connsiteY1" fmla="*/ 236755 h 1522903"/>
                <a:gd name="connsiteX2" fmla="*/ 1193313 w 3532178"/>
                <a:gd name="connsiteY2" fmla="*/ 328911 h 1522903"/>
                <a:gd name="connsiteX3" fmla="*/ 1160961 w 3532178"/>
                <a:gd name="connsiteY3" fmla="*/ 376895 h 1522903"/>
                <a:gd name="connsiteX4" fmla="*/ 2633756 w 3532178"/>
                <a:gd name="connsiteY4" fmla="*/ 376895 h 1522903"/>
                <a:gd name="connsiteX5" fmla="*/ 2613489 w 3532178"/>
                <a:gd name="connsiteY5" fmla="*/ 477281 h 1522903"/>
                <a:gd name="connsiteX6" fmla="*/ 2878043 w 3532178"/>
                <a:gd name="connsiteY6" fmla="*/ 741835 h 1522903"/>
                <a:gd name="connsiteX7" fmla="*/ 3142597 w 3532178"/>
                <a:gd name="connsiteY7" fmla="*/ 477281 h 1522903"/>
                <a:gd name="connsiteX8" fmla="*/ 3122330 w 3532178"/>
                <a:gd name="connsiteY8" fmla="*/ 376895 h 1522903"/>
                <a:gd name="connsiteX9" fmla="*/ 3532178 w 3532178"/>
                <a:gd name="connsiteY9" fmla="*/ 376895 h 1522903"/>
                <a:gd name="connsiteX10" fmla="*/ 3532178 w 3532178"/>
                <a:gd name="connsiteY10" fmla="*/ 1522903 h 1522903"/>
                <a:gd name="connsiteX11" fmla="*/ 717113 w 3532178"/>
                <a:gd name="connsiteY11" fmla="*/ 1522903 h 1522903"/>
                <a:gd name="connsiteX12" fmla="*/ 151959 w 3532178"/>
                <a:gd name="connsiteY12" fmla="*/ 1299468 h 1522903"/>
                <a:gd name="connsiteX13" fmla="*/ 141278 w 3532178"/>
                <a:gd name="connsiteY13" fmla="*/ 552880 h 1522903"/>
                <a:gd name="connsiteX14" fmla="*/ 151959 w 3532178"/>
                <a:gd name="connsiteY14" fmla="*/ 376895 h 1522903"/>
                <a:gd name="connsiteX15" fmla="*/ 789366 w 3532178"/>
                <a:gd name="connsiteY15" fmla="*/ 376895 h 1522903"/>
                <a:gd name="connsiteX16" fmla="*/ 757014 w 3532178"/>
                <a:gd name="connsiteY16" fmla="*/ 328911 h 1522903"/>
                <a:gd name="connsiteX17" fmla="*/ 738408 w 3532178"/>
                <a:gd name="connsiteY17" fmla="*/ 236755 h 1522903"/>
                <a:gd name="connsiteX18" fmla="*/ 975163 w 3532178"/>
                <a:gd name="connsiteY18" fmla="*/ 0 h 152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32178" h="1522903">
                  <a:moveTo>
                    <a:pt x="975163" y="0"/>
                  </a:moveTo>
                  <a:cubicBezTo>
                    <a:pt x="1105919" y="0"/>
                    <a:pt x="1211918" y="105999"/>
                    <a:pt x="1211918" y="236755"/>
                  </a:cubicBezTo>
                  <a:cubicBezTo>
                    <a:pt x="1211918" y="269444"/>
                    <a:pt x="1205293" y="300586"/>
                    <a:pt x="1193313" y="328911"/>
                  </a:cubicBezTo>
                  <a:lnTo>
                    <a:pt x="1160961" y="376895"/>
                  </a:lnTo>
                  <a:lnTo>
                    <a:pt x="2633756" y="376895"/>
                  </a:lnTo>
                  <a:lnTo>
                    <a:pt x="2613489" y="477281"/>
                  </a:lnTo>
                  <a:cubicBezTo>
                    <a:pt x="2613489" y="623390"/>
                    <a:pt x="2731934" y="741835"/>
                    <a:pt x="2878043" y="741835"/>
                  </a:cubicBezTo>
                  <a:cubicBezTo>
                    <a:pt x="3024152" y="741835"/>
                    <a:pt x="3142597" y="623390"/>
                    <a:pt x="3142597" y="477281"/>
                  </a:cubicBezTo>
                  <a:lnTo>
                    <a:pt x="3122330" y="376895"/>
                  </a:lnTo>
                  <a:lnTo>
                    <a:pt x="3532178" y="376895"/>
                  </a:lnTo>
                  <a:lnTo>
                    <a:pt x="3532178" y="1522903"/>
                  </a:lnTo>
                  <a:lnTo>
                    <a:pt x="717113" y="1522903"/>
                  </a:lnTo>
                  <a:lnTo>
                    <a:pt x="151959" y="1299468"/>
                  </a:lnTo>
                  <a:cubicBezTo>
                    <a:pt x="-134176" y="774380"/>
                    <a:pt x="55938" y="677918"/>
                    <a:pt x="141278" y="552880"/>
                  </a:cubicBezTo>
                  <a:cubicBezTo>
                    <a:pt x="141663" y="475168"/>
                    <a:pt x="151574" y="454607"/>
                    <a:pt x="151959" y="376895"/>
                  </a:cubicBezTo>
                  <a:lnTo>
                    <a:pt x="789366" y="376895"/>
                  </a:lnTo>
                  <a:lnTo>
                    <a:pt x="757014" y="328911"/>
                  </a:lnTo>
                  <a:cubicBezTo>
                    <a:pt x="745033" y="300586"/>
                    <a:pt x="738408" y="269444"/>
                    <a:pt x="738408" y="236755"/>
                  </a:cubicBezTo>
                  <a:cubicBezTo>
                    <a:pt x="738408" y="105999"/>
                    <a:pt x="844407" y="0"/>
                    <a:pt x="97516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文本框 65"/>
            <p:cNvSpPr txBox="1"/>
            <p:nvPr/>
          </p:nvSpPr>
          <p:spPr>
            <a:xfrm>
              <a:off x="3997268" y="2974783"/>
              <a:ext cx="373348" cy="6449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C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295249" y="2865373"/>
            <a:ext cx="3192185" cy="950750"/>
            <a:chOff x="3294410" y="3009533"/>
            <a:chExt cx="3191372" cy="950508"/>
          </a:xfrm>
        </p:grpSpPr>
        <p:sp>
          <p:nvSpPr>
            <p:cNvPr id="12" name="椭圆 11"/>
            <p:cNvSpPr/>
            <p:nvPr/>
          </p:nvSpPr>
          <p:spPr>
            <a:xfrm>
              <a:off x="3294410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57217" y="3009533"/>
              <a:ext cx="865760" cy="781874"/>
              <a:chOff x="1475561" y="2391775"/>
              <a:chExt cx="724620" cy="65441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梯形 3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梯形 3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梯形 3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-1" fmla="*/ 687841 w 779281"/>
                  <a:gd name="connsiteY0-2" fmla="*/ 518642 h 610082"/>
                  <a:gd name="connsiteX1-3" fmla="*/ 36780 w 779281"/>
                  <a:gd name="connsiteY1-4" fmla="*/ 518642 h 610082"/>
                  <a:gd name="connsiteX2-5" fmla="*/ 28472 w 779281"/>
                  <a:gd name="connsiteY2-6" fmla="*/ 503337 h 610082"/>
                  <a:gd name="connsiteX3-7" fmla="*/ 0 w 779281"/>
                  <a:gd name="connsiteY3-8" fmla="*/ 362310 h 610082"/>
                  <a:gd name="connsiteX4-9" fmla="*/ 362310 w 779281"/>
                  <a:gd name="connsiteY4-10" fmla="*/ 0 h 610082"/>
                  <a:gd name="connsiteX5-11" fmla="*/ 724620 w 779281"/>
                  <a:gd name="connsiteY5-12" fmla="*/ 362310 h 610082"/>
                  <a:gd name="connsiteX6-13" fmla="*/ 696148 w 779281"/>
                  <a:gd name="connsiteY6-14" fmla="*/ 503337 h 610082"/>
                  <a:gd name="connsiteX7-15" fmla="*/ 779281 w 779281"/>
                  <a:gd name="connsiteY7-16" fmla="*/ 610082 h 610082"/>
                  <a:gd name="connsiteX0-17" fmla="*/ 36780 w 779281"/>
                  <a:gd name="connsiteY0-18" fmla="*/ 518642 h 610082"/>
                  <a:gd name="connsiteX1-19" fmla="*/ 28472 w 779281"/>
                  <a:gd name="connsiteY1-20" fmla="*/ 503337 h 610082"/>
                  <a:gd name="connsiteX2-21" fmla="*/ 0 w 779281"/>
                  <a:gd name="connsiteY2-22" fmla="*/ 362310 h 610082"/>
                  <a:gd name="connsiteX3-23" fmla="*/ 362310 w 779281"/>
                  <a:gd name="connsiteY3-24" fmla="*/ 0 h 610082"/>
                  <a:gd name="connsiteX4-25" fmla="*/ 724620 w 779281"/>
                  <a:gd name="connsiteY4-26" fmla="*/ 362310 h 610082"/>
                  <a:gd name="connsiteX5-27" fmla="*/ 696148 w 779281"/>
                  <a:gd name="connsiteY5-28" fmla="*/ 503337 h 610082"/>
                  <a:gd name="connsiteX6-29" fmla="*/ 779281 w 779281"/>
                  <a:gd name="connsiteY6-30" fmla="*/ 610082 h 610082"/>
                  <a:gd name="connsiteX0-31" fmla="*/ 36780 w 724620"/>
                  <a:gd name="connsiteY0-32" fmla="*/ 518642 h 518642"/>
                  <a:gd name="connsiteX1-33" fmla="*/ 28472 w 724620"/>
                  <a:gd name="connsiteY1-34" fmla="*/ 503337 h 518642"/>
                  <a:gd name="connsiteX2-35" fmla="*/ 0 w 724620"/>
                  <a:gd name="connsiteY2-36" fmla="*/ 362310 h 518642"/>
                  <a:gd name="connsiteX3-37" fmla="*/ 362310 w 724620"/>
                  <a:gd name="connsiteY3-38" fmla="*/ 0 h 518642"/>
                  <a:gd name="connsiteX4-39" fmla="*/ 724620 w 724620"/>
                  <a:gd name="connsiteY4-40" fmla="*/ 362310 h 518642"/>
                  <a:gd name="connsiteX5-41" fmla="*/ 696148 w 724620"/>
                  <a:gd name="connsiteY5-42" fmla="*/ 503337 h 518642"/>
                  <a:gd name="connsiteX0-43" fmla="*/ 28472 w 724620"/>
                  <a:gd name="connsiteY0-44" fmla="*/ 503337 h 503337"/>
                  <a:gd name="connsiteX1-45" fmla="*/ 0 w 724620"/>
                  <a:gd name="connsiteY1-46" fmla="*/ 362310 h 503337"/>
                  <a:gd name="connsiteX2-47" fmla="*/ 362310 w 724620"/>
                  <a:gd name="connsiteY2-48" fmla="*/ 0 h 503337"/>
                  <a:gd name="connsiteX3-49" fmla="*/ 724620 w 724620"/>
                  <a:gd name="connsiteY3-50" fmla="*/ 362310 h 503337"/>
                  <a:gd name="connsiteX4-51" fmla="*/ 696148 w 724620"/>
                  <a:gd name="connsiteY4-52" fmla="*/ 503337 h 5033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845075" y="2865374"/>
            <a:ext cx="3192185" cy="950749"/>
            <a:chOff x="5843586" y="3009534"/>
            <a:chExt cx="3191372" cy="950507"/>
          </a:xfrm>
        </p:grpSpPr>
        <p:sp>
          <p:nvSpPr>
            <p:cNvPr id="13" name="椭圆 12"/>
            <p:cNvSpPr/>
            <p:nvPr/>
          </p:nvSpPr>
          <p:spPr>
            <a:xfrm>
              <a:off x="5843586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06392" y="3009534"/>
              <a:ext cx="865760" cy="781874"/>
              <a:chOff x="1475561" y="2391775"/>
              <a:chExt cx="724620" cy="654410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梯形 2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梯形 2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梯形 2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梯形 2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-1" fmla="*/ 687841 w 779281"/>
                  <a:gd name="connsiteY0-2" fmla="*/ 518642 h 610082"/>
                  <a:gd name="connsiteX1-3" fmla="*/ 36780 w 779281"/>
                  <a:gd name="connsiteY1-4" fmla="*/ 518642 h 610082"/>
                  <a:gd name="connsiteX2-5" fmla="*/ 28472 w 779281"/>
                  <a:gd name="connsiteY2-6" fmla="*/ 503337 h 610082"/>
                  <a:gd name="connsiteX3-7" fmla="*/ 0 w 779281"/>
                  <a:gd name="connsiteY3-8" fmla="*/ 362310 h 610082"/>
                  <a:gd name="connsiteX4-9" fmla="*/ 362310 w 779281"/>
                  <a:gd name="connsiteY4-10" fmla="*/ 0 h 610082"/>
                  <a:gd name="connsiteX5-11" fmla="*/ 724620 w 779281"/>
                  <a:gd name="connsiteY5-12" fmla="*/ 362310 h 610082"/>
                  <a:gd name="connsiteX6-13" fmla="*/ 696148 w 779281"/>
                  <a:gd name="connsiteY6-14" fmla="*/ 503337 h 610082"/>
                  <a:gd name="connsiteX7-15" fmla="*/ 779281 w 779281"/>
                  <a:gd name="connsiteY7-16" fmla="*/ 610082 h 610082"/>
                  <a:gd name="connsiteX0-17" fmla="*/ 36780 w 779281"/>
                  <a:gd name="connsiteY0-18" fmla="*/ 518642 h 610082"/>
                  <a:gd name="connsiteX1-19" fmla="*/ 28472 w 779281"/>
                  <a:gd name="connsiteY1-20" fmla="*/ 503337 h 610082"/>
                  <a:gd name="connsiteX2-21" fmla="*/ 0 w 779281"/>
                  <a:gd name="connsiteY2-22" fmla="*/ 362310 h 610082"/>
                  <a:gd name="connsiteX3-23" fmla="*/ 362310 w 779281"/>
                  <a:gd name="connsiteY3-24" fmla="*/ 0 h 610082"/>
                  <a:gd name="connsiteX4-25" fmla="*/ 724620 w 779281"/>
                  <a:gd name="connsiteY4-26" fmla="*/ 362310 h 610082"/>
                  <a:gd name="connsiteX5-27" fmla="*/ 696148 w 779281"/>
                  <a:gd name="connsiteY5-28" fmla="*/ 503337 h 610082"/>
                  <a:gd name="connsiteX6-29" fmla="*/ 779281 w 779281"/>
                  <a:gd name="connsiteY6-30" fmla="*/ 610082 h 610082"/>
                  <a:gd name="connsiteX0-31" fmla="*/ 36780 w 724620"/>
                  <a:gd name="connsiteY0-32" fmla="*/ 518642 h 518642"/>
                  <a:gd name="connsiteX1-33" fmla="*/ 28472 w 724620"/>
                  <a:gd name="connsiteY1-34" fmla="*/ 503337 h 518642"/>
                  <a:gd name="connsiteX2-35" fmla="*/ 0 w 724620"/>
                  <a:gd name="connsiteY2-36" fmla="*/ 362310 h 518642"/>
                  <a:gd name="connsiteX3-37" fmla="*/ 362310 w 724620"/>
                  <a:gd name="connsiteY3-38" fmla="*/ 0 h 518642"/>
                  <a:gd name="connsiteX4-39" fmla="*/ 724620 w 724620"/>
                  <a:gd name="connsiteY4-40" fmla="*/ 362310 h 518642"/>
                  <a:gd name="connsiteX5-41" fmla="*/ 696148 w 724620"/>
                  <a:gd name="connsiteY5-42" fmla="*/ 503337 h 518642"/>
                  <a:gd name="connsiteX0-43" fmla="*/ 28472 w 724620"/>
                  <a:gd name="connsiteY0-44" fmla="*/ 503337 h 503337"/>
                  <a:gd name="connsiteX1-45" fmla="*/ 0 w 724620"/>
                  <a:gd name="connsiteY1-46" fmla="*/ 362310 h 503337"/>
                  <a:gd name="connsiteX2-47" fmla="*/ 362310 w 724620"/>
                  <a:gd name="connsiteY2-48" fmla="*/ 0 h 503337"/>
                  <a:gd name="connsiteX3-49" fmla="*/ 724620 w 724620"/>
                  <a:gd name="connsiteY3-50" fmla="*/ 362310 h 503337"/>
                  <a:gd name="connsiteX4-51" fmla="*/ 696148 w 724620"/>
                  <a:gd name="connsiteY4-52" fmla="*/ 503337 h 5033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7205776" y="1378528"/>
            <a:ext cx="2714863" cy="799746"/>
            <a:chOff x="7203941" y="1467034"/>
            <a:chExt cx="2714172" cy="799542"/>
          </a:xfrm>
        </p:grpSpPr>
        <p:grpSp>
          <p:nvGrpSpPr>
            <p:cNvPr id="48" name="组合 47"/>
            <p:cNvGrpSpPr/>
            <p:nvPr/>
          </p:nvGrpSpPr>
          <p:grpSpPr>
            <a:xfrm>
              <a:off x="9556451" y="1467034"/>
              <a:ext cx="255002" cy="298289"/>
              <a:chOff x="5854700" y="3100388"/>
              <a:chExt cx="514350" cy="601662"/>
            </a:xfrm>
            <a:solidFill>
              <a:srgbClr val="7F3DD7"/>
            </a:solidFill>
          </p:grpSpPr>
          <p:sp>
            <p:nvSpPr>
              <p:cNvPr id="49" name="Oval 11"/>
              <p:cNvSpPr>
                <a:spLocks noChangeArrowheads="1"/>
              </p:cNvSpPr>
              <p:nvPr/>
            </p:nvSpPr>
            <p:spPr bwMode="auto">
              <a:xfrm>
                <a:off x="5976938" y="3100388"/>
                <a:ext cx="95250" cy="1158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5854700" y="3227388"/>
                <a:ext cx="334963" cy="473075"/>
              </a:xfrm>
              <a:custGeom>
                <a:avLst/>
                <a:gdLst>
                  <a:gd name="T0" fmla="*/ 331663 w 121"/>
                  <a:gd name="T1" fmla="*/ 72006 h 171"/>
                  <a:gd name="T2" fmla="*/ 331663 w 121"/>
                  <a:gd name="T3" fmla="*/ 72006 h 171"/>
                  <a:gd name="T4" fmla="*/ 315080 w 121"/>
                  <a:gd name="T5" fmla="*/ 58158 h 171"/>
                  <a:gd name="T6" fmla="*/ 248747 w 121"/>
                  <a:gd name="T7" fmla="*/ 8308 h 171"/>
                  <a:gd name="T8" fmla="*/ 232164 w 121"/>
                  <a:gd name="T9" fmla="*/ 2769 h 171"/>
                  <a:gd name="T10" fmla="*/ 207289 w 121"/>
                  <a:gd name="T11" fmla="*/ 2769 h 171"/>
                  <a:gd name="T12" fmla="*/ 204526 w 121"/>
                  <a:gd name="T13" fmla="*/ 30464 h 171"/>
                  <a:gd name="T14" fmla="*/ 185179 w 121"/>
                  <a:gd name="T15" fmla="*/ 116317 h 171"/>
                  <a:gd name="T16" fmla="*/ 185179 w 121"/>
                  <a:gd name="T17" fmla="*/ 19386 h 171"/>
                  <a:gd name="T18" fmla="*/ 160304 w 121"/>
                  <a:gd name="T19" fmla="*/ 0 h 171"/>
                  <a:gd name="T20" fmla="*/ 157540 w 121"/>
                  <a:gd name="T21" fmla="*/ 24925 h 171"/>
                  <a:gd name="T22" fmla="*/ 124374 w 121"/>
                  <a:gd name="T23" fmla="*/ 49850 h 171"/>
                  <a:gd name="T24" fmla="*/ 110554 w 121"/>
                  <a:gd name="T25" fmla="*/ 19386 h 171"/>
                  <a:gd name="T26" fmla="*/ 129901 w 121"/>
                  <a:gd name="T27" fmla="*/ 0 h 171"/>
                  <a:gd name="T28" fmla="*/ 105027 w 121"/>
                  <a:gd name="T29" fmla="*/ 2769 h 171"/>
                  <a:gd name="T30" fmla="*/ 8292 w 121"/>
                  <a:gd name="T31" fmla="*/ 96931 h 171"/>
                  <a:gd name="T32" fmla="*/ 5528 w 121"/>
                  <a:gd name="T33" fmla="*/ 96931 h 171"/>
                  <a:gd name="T34" fmla="*/ 2764 w 121"/>
                  <a:gd name="T35" fmla="*/ 132934 h 171"/>
                  <a:gd name="T36" fmla="*/ 2764 w 121"/>
                  <a:gd name="T37" fmla="*/ 132934 h 171"/>
                  <a:gd name="T38" fmla="*/ 5528 w 121"/>
                  <a:gd name="T39" fmla="*/ 138473 h 171"/>
                  <a:gd name="T40" fmla="*/ 16583 w 121"/>
                  <a:gd name="T41" fmla="*/ 157859 h 171"/>
                  <a:gd name="T42" fmla="*/ 55277 w 121"/>
                  <a:gd name="T43" fmla="*/ 232634 h 171"/>
                  <a:gd name="T44" fmla="*/ 88444 w 121"/>
                  <a:gd name="T45" fmla="*/ 249251 h 171"/>
                  <a:gd name="T46" fmla="*/ 96735 w 121"/>
                  <a:gd name="T47" fmla="*/ 249251 h 171"/>
                  <a:gd name="T48" fmla="*/ 165832 w 121"/>
                  <a:gd name="T49" fmla="*/ 473576 h 171"/>
                  <a:gd name="T50" fmla="*/ 154776 w 121"/>
                  <a:gd name="T51" fmla="*/ 304640 h 171"/>
                  <a:gd name="T52" fmla="*/ 245983 w 121"/>
                  <a:gd name="T53" fmla="*/ 91392 h 171"/>
                  <a:gd name="T54" fmla="*/ 257039 w 121"/>
                  <a:gd name="T55" fmla="*/ 85853 h 171"/>
                  <a:gd name="T56" fmla="*/ 207289 w 121"/>
                  <a:gd name="T57" fmla="*/ 124625 h 171"/>
                  <a:gd name="T58" fmla="*/ 245983 w 121"/>
                  <a:gd name="T59" fmla="*/ 91392 h 171"/>
                  <a:gd name="T60" fmla="*/ 82916 w 121"/>
                  <a:gd name="T61" fmla="*/ 152320 h 171"/>
                  <a:gd name="T62" fmla="*/ 63569 w 121"/>
                  <a:gd name="T63" fmla="*/ 121856 h 171"/>
                  <a:gd name="T64" fmla="*/ 91207 w 121"/>
                  <a:gd name="T65" fmla="*/ 166167 h 1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6032500" y="3619500"/>
                <a:ext cx="65088" cy="80963"/>
              </a:xfrm>
              <a:custGeom>
                <a:avLst/>
                <a:gdLst>
                  <a:gd name="T0" fmla="*/ 0 w 24"/>
                  <a:gd name="T1" fmla="*/ 0 h 29"/>
                  <a:gd name="T2" fmla="*/ 2728 w 24"/>
                  <a:gd name="T3" fmla="*/ 80683 h 29"/>
                  <a:gd name="T4" fmla="*/ 65482 w 24"/>
                  <a:gd name="T5" fmla="*/ 80683 h 29"/>
                  <a:gd name="T6" fmla="*/ 65482 w 24"/>
                  <a:gd name="T7" fmla="*/ 72336 h 29"/>
                  <a:gd name="T8" fmla="*/ 0 w 24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14"/>
              <p:cNvSpPr>
                <a:spLocks noEditPoints="1"/>
              </p:cNvSpPr>
              <p:nvPr/>
            </p:nvSpPr>
            <p:spPr bwMode="auto">
              <a:xfrm>
                <a:off x="6027738" y="3360738"/>
                <a:ext cx="341312" cy="341312"/>
              </a:xfrm>
              <a:custGeom>
                <a:avLst/>
                <a:gdLst>
                  <a:gd name="T0" fmla="*/ 171306 w 124"/>
                  <a:gd name="T1" fmla="*/ 0 h 124"/>
                  <a:gd name="T2" fmla="*/ 0 w 124"/>
                  <a:gd name="T3" fmla="*/ 171306 h 124"/>
                  <a:gd name="T4" fmla="*/ 171306 w 124"/>
                  <a:gd name="T5" fmla="*/ 342612 h 124"/>
                  <a:gd name="T6" fmla="*/ 342612 w 124"/>
                  <a:gd name="T7" fmla="*/ 171306 h 124"/>
                  <a:gd name="T8" fmla="*/ 171306 w 124"/>
                  <a:gd name="T9" fmla="*/ 0 h 124"/>
                  <a:gd name="T10" fmla="*/ 187884 w 124"/>
                  <a:gd name="T11" fmla="*/ 309456 h 124"/>
                  <a:gd name="T12" fmla="*/ 187884 w 124"/>
                  <a:gd name="T13" fmla="*/ 276300 h 124"/>
                  <a:gd name="T14" fmla="*/ 171306 w 124"/>
                  <a:gd name="T15" fmla="*/ 279063 h 124"/>
                  <a:gd name="T16" fmla="*/ 154728 w 124"/>
                  <a:gd name="T17" fmla="*/ 276300 h 124"/>
                  <a:gd name="T18" fmla="*/ 154728 w 124"/>
                  <a:gd name="T19" fmla="*/ 309456 h 124"/>
                  <a:gd name="T20" fmla="*/ 33156 w 124"/>
                  <a:gd name="T21" fmla="*/ 185121 h 124"/>
                  <a:gd name="T22" fmla="*/ 66312 w 124"/>
                  <a:gd name="T23" fmla="*/ 185121 h 124"/>
                  <a:gd name="T24" fmla="*/ 63549 w 124"/>
                  <a:gd name="T25" fmla="*/ 171306 h 124"/>
                  <a:gd name="T26" fmla="*/ 66312 w 124"/>
                  <a:gd name="T27" fmla="*/ 154728 h 124"/>
                  <a:gd name="T28" fmla="*/ 33156 w 124"/>
                  <a:gd name="T29" fmla="*/ 154728 h 124"/>
                  <a:gd name="T30" fmla="*/ 154728 w 124"/>
                  <a:gd name="T31" fmla="*/ 30393 h 124"/>
                  <a:gd name="T32" fmla="*/ 154728 w 124"/>
                  <a:gd name="T33" fmla="*/ 63549 h 124"/>
                  <a:gd name="T34" fmla="*/ 171306 w 124"/>
                  <a:gd name="T35" fmla="*/ 63549 h 124"/>
                  <a:gd name="T36" fmla="*/ 187884 w 124"/>
                  <a:gd name="T37" fmla="*/ 63549 h 124"/>
                  <a:gd name="T38" fmla="*/ 187884 w 124"/>
                  <a:gd name="T39" fmla="*/ 30393 h 124"/>
                  <a:gd name="T40" fmla="*/ 309456 w 124"/>
                  <a:gd name="T41" fmla="*/ 154728 h 124"/>
                  <a:gd name="T42" fmla="*/ 279063 w 124"/>
                  <a:gd name="T43" fmla="*/ 154728 h 124"/>
                  <a:gd name="T44" fmla="*/ 279063 w 124"/>
                  <a:gd name="T45" fmla="*/ 171306 h 124"/>
                  <a:gd name="T46" fmla="*/ 279063 w 124"/>
                  <a:gd name="T47" fmla="*/ 185121 h 124"/>
                  <a:gd name="T48" fmla="*/ 309456 w 124"/>
                  <a:gd name="T49" fmla="*/ 185121 h 124"/>
                  <a:gd name="T50" fmla="*/ 187884 w 124"/>
                  <a:gd name="T51" fmla="*/ 309456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5"/>
              <p:cNvSpPr/>
              <p:nvPr/>
            </p:nvSpPr>
            <p:spPr bwMode="auto">
              <a:xfrm>
                <a:off x="6129338" y="3413125"/>
                <a:ext cx="25400" cy="26988"/>
              </a:xfrm>
              <a:custGeom>
                <a:avLst/>
                <a:gdLst>
                  <a:gd name="T0" fmla="*/ 8575 w 9"/>
                  <a:gd name="T1" fmla="*/ 28064 h 10"/>
                  <a:gd name="T2" fmla="*/ 25725 w 9"/>
                  <a:gd name="T3" fmla="*/ 19645 h 10"/>
                  <a:gd name="T4" fmla="*/ 17150 w 9"/>
                  <a:gd name="T5" fmla="*/ 5613 h 10"/>
                  <a:gd name="T6" fmla="*/ 8575 w 9"/>
                  <a:gd name="T7" fmla="*/ 0 h 10"/>
                  <a:gd name="T8" fmla="*/ 5717 w 9"/>
                  <a:gd name="T9" fmla="*/ 2806 h 10"/>
                  <a:gd name="T10" fmla="*/ 0 w 9"/>
                  <a:gd name="T11" fmla="*/ 8419 h 10"/>
                  <a:gd name="T12" fmla="*/ 2858 w 9"/>
                  <a:gd name="T13" fmla="*/ 14032 h 10"/>
                  <a:gd name="T14" fmla="*/ 8575 w 9"/>
                  <a:gd name="T15" fmla="*/ 28064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6"/>
              <p:cNvSpPr/>
              <p:nvPr/>
            </p:nvSpPr>
            <p:spPr bwMode="auto">
              <a:xfrm>
                <a:off x="6242050" y="3413125"/>
                <a:ext cx="25400" cy="26988"/>
              </a:xfrm>
              <a:custGeom>
                <a:avLst/>
                <a:gdLst>
                  <a:gd name="T0" fmla="*/ 20008 w 9"/>
                  <a:gd name="T1" fmla="*/ 2806 h 10"/>
                  <a:gd name="T2" fmla="*/ 17150 w 9"/>
                  <a:gd name="T3" fmla="*/ 0 h 10"/>
                  <a:gd name="T4" fmla="*/ 8575 w 9"/>
                  <a:gd name="T5" fmla="*/ 5613 h 10"/>
                  <a:gd name="T6" fmla="*/ 0 w 9"/>
                  <a:gd name="T7" fmla="*/ 19645 h 10"/>
                  <a:gd name="T8" fmla="*/ 17150 w 9"/>
                  <a:gd name="T9" fmla="*/ 28064 h 10"/>
                  <a:gd name="T10" fmla="*/ 25725 w 9"/>
                  <a:gd name="T11" fmla="*/ 14032 h 10"/>
                  <a:gd name="T12" fmla="*/ 20008 w 9"/>
                  <a:gd name="T13" fmla="*/ 280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17"/>
              <p:cNvSpPr/>
              <p:nvPr/>
            </p:nvSpPr>
            <p:spPr bwMode="auto">
              <a:xfrm>
                <a:off x="6286500" y="3459163"/>
                <a:ext cx="25400" cy="22225"/>
              </a:xfrm>
              <a:custGeom>
                <a:avLst/>
                <a:gdLst>
                  <a:gd name="T0" fmla="*/ 21828 w 9"/>
                  <a:gd name="T1" fmla="*/ 16663 h 8"/>
                  <a:gd name="T2" fmla="*/ 24556 w 9"/>
                  <a:gd name="T3" fmla="*/ 11109 h 8"/>
                  <a:gd name="T4" fmla="*/ 24556 w 9"/>
                  <a:gd name="T5" fmla="*/ 2777 h 8"/>
                  <a:gd name="T6" fmla="*/ 16371 w 9"/>
                  <a:gd name="T7" fmla="*/ 0 h 8"/>
                  <a:gd name="T8" fmla="*/ 13642 w 9"/>
                  <a:gd name="T9" fmla="*/ 0 h 8"/>
                  <a:gd name="T10" fmla="*/ 0 w 9"/>
                  <a:gd name="T11" fmla="*/ 8331 h 8"/>
                  <a:gd name="T12" fmla="*/ 8185 w 9"/>
                  <a:gd name="T13" fmla="*/ 22217 h 8"/>
                  <a:gd name="T14" fmla="*/ 21828 w 9"/>
                  <a:gd name="T15" fmla="*/ 16663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8"/>
              <p:cNvSpPr/>
              <p:nvPr/>
            </p:nvSpPr>
            <p:spPr bwMode="auto">
              <a:xfrm>
                <a:off x="6084888" y="3459163"/>
                <a:ext cx="25400" cy="22225"/>
              </a:xfrm>
              <a:custGeom>
                <a:avLst/>
                <a:gdLst>
                  <a:gd name="T0" fmla="*/ 8185 w 9"/>
                  <a:gd name="T1" fmla="*/ 0 h 8"/>
                  <a:gd name="T2" fmla="*/ 0 w 9"/>
                  <a:gd name="T3" fmla="*/ 2777 h 8"/>
                  <a:gd name="T4" fmla="*/ 0 w 9"/>
                  <a:gd name="T5" fmla="*/ 11109 h 8"/>
                  <a:gd name="T6" fmla="*/ 2728 w 9"/>
                  <a:gd name="T7" fmla="*/ 16663 h 8"/>
                  <a:gd name="T8" fmla="*/ 16371 w 9"/>
                  <a:gd name="T9" fmla="*/ 22217 h 8"/>
                  <a:gd name="T10" fmla="*/ 24556 w 9"/>
                  <a:gd name="T11" fmla="*/ 8331 h 8"/>
                  <a:gd name="T12" fmla="*/ 10914 w 9"/>
                  <a:gd name="T13" fmla="*/ 0 h 8"/>
                  <a:gd name="T14" fmla="*/ 8185 w 9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9"/>
              <p:cNvSpPr/>
              <p:nvPr/>
            </p:nvSpPr>
            <p:spPr bwMode="auto">
              <a:xfrm>
                <a:off x="6286500" y="3578225"/>
                <a:ext cx="25400" cy="22225"/>
              </a:xfrm>
              <a:custGeom>
                <a:avLst/>
                <a:gdLst>
                  <a:gd name="T0" fmla="*/ 0 w 9"/>
                  <a:gd name="T1" fmla="*/ 13886 h 8"/>
                  <a:gd name="T2" fmla="*/ 13642 w 9"/>
                  <a:gd name="T3" fmla="*/ 22217 h 8"/>
                  <a:gd name="T4" fmla="*/ 16371 w 9"/>
                  <a:gd name="T5" fmla="*/ 22217 h 8"/>
                  <a:gd name="T6" fmla="*/ 24556 w 9"/>
                  <a:gd name="T7" fmla="*/ 19440 h 8"/>
                  <a:gd name="T8" fmla="*/ 24556 w 9"/>
                  <a:gd name="T9" fmla="*/ 13886 h 8"/>
                  <a:gd name="T10" fmla="*/ 21828 w 9"/>
                  <a:gd name="T11" fmla="*/ 8331 h 8"/>
                  <a:gd name="T12" fmla="*/ 8185 w 9"/>
                  <a:gd name="T13" fmla="*/ 0 h 8"/>
                  <a:gd name="T14" fmla="*/ 0 w 9"/>
                  <a:gd name="T15" fmla="*/ 1388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20"/>
              <p:cNvSpPr/>
              <p:nvPr/>
            </p:nvSpPr>
            <p:spPr bwMode="auto">
              <a:xfrm>
                <a:off x="6084888" y="3578225"/>
                <a:ext cx="25400" cy="22225"/>
              </a:xfrm>
              <a:custGeom>
                <a:avLst/>
                <a:gdLst>
                  <a:gd name="T0" fmla="*/ 2728 w 9"/>
                  <a:gd name="T1" fmla="*/ 8331 h 8"/>
                  <a:gd name="T2" fmla="*/ 0 w 9"/>
                  <a:gd name="T3" fmla="*/ 13886 h 8"/>
                  <a:gd name="T4" fmla="*/ 0 w 9"/>
                  <a:gd name="T5" fmla="*/ 19440 h 8"/>
                  <a:gd name="T6" fmla="*/ 8185 w 9"/>
                  <a:gd name="T7" fmla="*/ 22217 h 8"/>
                  <a:gd name="T8" fmla="*/ 10914 w 9"/>
                  <a:gd name="T9" fmla="*/ 22217 h 8"/>
                  <a:gd name="T10" fmla="*/ 24556 w 9"/>
                  <a:gd name="T11" fmla="*/ 13886 h 8"/>
                  <a:gd name="T12" fmla="*/ 16371 w 9"/>
                  <a:gd name="T13" fmla="*/ 0 h 8"/>
                  <a:gd name="T14" fmla="*/ 2728 w 9"/>
                  <a:gd name="T15" fmla="*/ 833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21"/>
              <p:cNvSpPr/>
              <p:nvPr/>
            </p:nvSpPr>
            <p:spPr bwMode="auto">
              <a:xfrm>
                <a:off x="6242050" y="3619500"/>
                <a:ext cx="25400" cy="28575"/>
              </a:xfrm>
              <a:custGeom>
                <a:avLst/>
                <a:gdLst>
                  <a:gd name="T0" fmla="*/ 17150 w 9"/>
                  <a:gd name="T1" fmla="*/ 0 h 10"/>
                  <a:gd name="T2" fmla="*/ 0 w 9"/>
                  <a:gd name="T3" fmla="*/ 8419 h 10"/>
                  <a:gd name="T4" fmla="*/ 8575 w 9"/>
                  <a:gd name="T5" fmla="*/ 22451 h 10"/>
                  <a:gd name="T6" fmla="*/ 17150 w 9"/>
                  <a:gd name="T7" fmla="*/ 28064 h 10"/>
                  <a:gd name="T8" fmla="*/ 20008 w 9"/>
                  <a:gd name="T9" fmla="*/ 25258 h 10"/>
                  <a:gd name="T10" fmla="*/ 25725 w 9"/>
                  <a:gd name="T11" fmla="*/ 14032 h 10"/>
                  <a:gd name="T12" fmla="*/ 1715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22"/>
              <p:cNvSpPr/>
              <p:nvPr/>
            </p:nvSpPr>
            <p:spPr bwMode="auto">
              <a:xfrm>
                <a:off x="6129338" y="3619500"/>
                <a:ext cx="25400" cy="28575"/>
              </a:xfrm>
              <a:custGeom>
                <a:avLst/>
                <a:gdLst>
                  <a:gd name="T0" fmla="*/ 2858 w 9"/>
                  <a:gd name="T1" fmla="*/ 14032 h 10"/>
                  <a:gd name="T2" fmla="*/ 0 w 9"/>
                  <a:gd name="T3" fmla="*/ 22451 h 10"/>
                  <a:gd name="T4" fmla="*/ 5717 w 9"/>
                  <a:gd name="T5" fmla="*/ 25258 h 10"/>
                  <a:gd name="T6" fmla="*/ 8575 w 9"/>
                  <a:gd name="T7" fmla="*/ 28064 h 10"/>
                  <a:gd name="T8" fmla="*/ 17150 w 9"/>
                  <a:gd name="T9" fmla="*/ 22451 h 10"/>
                  <a:gd name="T10" fmla="*/ 25725 w 9"/>
                  <a:gd name="T11" fmla="*/ 8419 h 10"/>
                  <a:gd name="T12" fmla="*/ 8575 w 9"/>
                  <a:gd name="T13" fmla="*/ 0 h 10"/>
                  <a:gd name="T14" fmla="*/ 2858 w 9"/>
                  <a:gd name="T15" fmla="*/ 14032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Oval 23"/>
              <p:cNvSpPr>
                <a:spLocks noChangeArrowheads="1"/>
              </p:cNvSpPr>
              <p:nvPr/>
            </p:nvSpPr>
            <p:spPr bwMode="auto">
              <a:xfrm>
                <a:off x="6184900" y="3517900"/>
                <a:ext cx="23813" cy="269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24"/>
              <p:cNvSpPr/>
              <p:nvPr/>
            </p:nvSpPr>
            <p:spPr bwMode="auto">
              <a:xfrm>
                <a:off x="6148388" y="3444875"/>
                <a:ext cx="60325" cy="73025"/>
              </a:xfrm>
              <a:custGeom>
                <a:avLst/>
                <a:gdLst>
                  <a:gd name="T0" fmla="*/ 60805 w 22"/>
                  <a:gd name="T1" fmla="*/ 69710 h 26"/>
                  <a:gd name="T2" fmla="*/ 58041 w 22"/>
                  <a:gd name="T3" fmla="*/ 19519 h 26"/>
                  <a:gd name="T4" fmla="*/ 49750 w 22"/>
                  <a:gd name="T5" fmla="*/ 8365 h 26"/>
                  <a:gd name="T6" fmla="*/ 38694 w 22"/>
                  <a:gd name="T7" fmla="*/ 19519 h 26"/>
                  <a:gd name="T8" fmla="*/ 38694 w 22"/>
                  <a:gd name="T9" fmla="*/ 47403 h 26"/>
                  <a:gd name="T10" fmla="*/ 13819 w 22"/>
                  <a:gd name="T11" fmla="*/ 2788 h 26"/>
                  <a:gd name="T12" fmla="*/ 5528 w 22"/>
                  <a:gd name="T13" fmla="*/ 2788 h 26"/>
                  <a:gd name="T14" fmla="*/ 2764 w 22"/>
                  <a:gd name="T15" fmla="*/ 11154 h 26"/>
                  <a:gd name="T16" fmla="*/ 35930 w 22"/>
                  <a:gd name="T17" fmla="*/ 72498 h 26"/>
                  <a:gd name="T18" fmla="*/ 49750 w 22"/>
                  <a:gd name="T19" fmla="*/ 66921 h 26"/>
                  <a:gd name="T20" fmla="*/ 60805 w 22"/>
                  <a:gd name="T21" fmla="*/ 6971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3" name="任意多边形 92"/>
            <p:cNvSpPr/>
            <p:nvPr/>
          </p:nvSpPr>
          <p:spPr>
            <a:xfrm>
              <a:off x="7203941" y="1860176"/>
              <a:ext cx="2714172" cy="40640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8373" y="3718550"/>
            <a:ext cx="2714863" cy="430714"/>
            <a:chOff x="7096565" y="3862492"/>
            <a:chExt cx="2714172" cy="430604"/>
          </a:xfrm>
        </p:grpSpPr>
        <p:grpSp>
          <p:nvGrpSpPr>
            <p:cNvPr id="63" name="组合 62"/>
            <p:cNvGrpSpPr/>
            <p:nvPr/>
          </p:nvGrpSpPr>
          <p:grpSpPr>
            <a:xfrm>
              <a:off x="9556451" y="3972766"/>
              <a:ext cx="245557" cy="249492"/>
              <a:chOff x="3521075" y="3182938"/>
              <a:chExt cx="495300" cy="503237"/>
            </a:xfrm>
            <a:solidFill>
              <a:srgbClr val="7F3DD7"/>
            </a:solidFill>
          </p:grpSpPr>
          <p:sp>
            <p:nvSpPr>
              <p:cNvPr id="64" name="Freeform 83"/>
              <p:cNvSpPr>
                <a:spLocks noEditPoints="1"/>
              </p:cNvSpPr>
              <p:nvPr/>
            </p:nvSpPr>
            <p:spPr bwMode="auto">
              <a:xfrm>
                <a:off x="3546476" y="3201989"/>
                <a:ext cx="444501" cy="233362"/>
              </a:xfrm>
              <a:custGeom>
                <a:avLst/>
                <a:gdLst>
                  <a:gd name="T0" fmla="*/ 444343 w 380"/>
                  <a:gd name="T1" fmla="*/ 232696 h 199"/>
                  <a:gd name="T2" fmla="*/ 0 w 380"/>
                  <a:gd name="T3" fmla="*/ 232696 h 199"/>
                  <a:gd name="T4" fmla="*/ 0 w 380"/>
                  <a:gd name="T5" fmla="*/ 0 h 199"/>
                  <a:gd name="T6" fmla="*/ 444343 w 380"/>
                  <a:gd name="T7" fmla="*/ 0 h 199"/>
                  <a:gd name="T8" fmla="*/ 444343 w 380"/>
                  <a:gd name="T9" fmla="*/ 232696 h 199"/>
                  <a:gd name="T10" fmla="*/ 444343 w 380"/>
                  <a:gd name="T11" fmla="*/ 232696 h 199"/>
                  <a:gd name="T12" fmla="*/ 16371 w 380"/>
                  <a:gd name="T13" fmla="*/ 218664 h 199"/>
                  <a:gd name="T14" fmla="*/ 431480 w 380"/>
                  <a:gd name="T15" fmla="*/ 218664 h 199"/>
                  <a:gd name="T16" fmla="*/ 431480 w 380"/>
                  <a:gd name="T17" fmla="*/ 14032 h 199"/>
                  <a:gd name="T18" fmla="*/ 16371 w 380"/>
                  <a:gd name="T19" fmla="*/ 14032 h 199"/>
                  <a:gd name="T20" fmla="*/ 16371 w 380"/>
                  <a:gd name="T21" fmla="*/ 218664 h 199"/>
                  <a:gd name="T22" fmla="*/ 16371 w 380"/>
                  <a:gd name="T23" fmla="*/ 218664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Rectangle 84"/>
              <p:cNvSpPr>
                <a:spLocks noChangeArrowheads="1"/>
              </p:cNvSpPr>
              <p:nvPr/>
            </p:nvSpPr>
            <p:spPr bwMode="auto">
              <a:xfrm>
                <a:off x="3521075" y="3182938"/>
                <a:ext cx="49530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85"/>
              <p:cNvSpPr>
                <a:spLocks noEditPoints="1"/>
              </p:cNvSpPr>
              <p:nvPr/>
            </p:nvSpPr>
            <p:spPr bwMode="auto">
              <a:xfrm>
                <a:off x="3714750" y="3305175"/>
                <a:ext cx="255588" cy="198438"/>
              </a:xfrm>
              <a:custGeom>
                <a:avLst/>
                <a:gdLst>
                  <a:gd name="T0" fmla="*/ 252142 w 92"/>
                  <a:gd name="T1" fmla="*/ 110436 h 72"/>
                  <a:gd name="T2" fmla="*/ 252142 w 92"/>
                  <a:gd name="T3" fmla="*/ 110436 h 72"/>
                  <a:gd name="T4" fmla="*/ 252142 w 92"/>
                  <a:gd name="T5" fmla="*/ 110436 h 72"/>
                  <a:gd name="T6" fmla="*/ 252142 w 92"/>
                  <a:gd name="T7" fmla="*/ 110436 h 72"/>
                  <a:gd name="T8" fmla="*/ 249371 w 92"/>
                  <a:gd name="T9" fmla="*/ 110436 h 72"/>
                  <a:gd name="T10" fmla="*/ 246601 w 92"/>
                  <a:gd name="T11" fmla="*/ 102153 h 72"/>
                  <a:gd name="T12" fmla="*/ 207810 w 92"/>
                  <a:gd name="T13" fmla="*/ 46935 h 72"/>
                  <a:gd name="T14" fmla="*/ 196726 w 92"/>
                  <a:gd name="T15" fmla="*/ 38653 h 72"/>
                  <a:gd name="T16" fmla="*/ 180102 w 92"/>
                  <a:gd name="T17" fmla="*/ 38653 h 72"/>
                  <a:gd name="T18" fmla="*/ 180102 w 92"/>
                  <a:gd name="T19" fmla="*/ 38653 h 72"/>
                  <a:gd name="T20" fmla="*/ 193956 w 92"/>
                  <a:gd name="T21" fmla="*/ 49696 h 72"/>
                  <a:gd name="T22" fmla="*/ 177331 w 92"/>
                  <a:gd name="T23" fmla="*/ 57979 h 72"/>
                  <a:gd name="T24" fmla="*/ 185643 w 92"/>
                  <a:gd name="T25" fmla="*/ 69023 h 72"/>
                  <a:gd name="T26" fmla="*/ 157935 w 92"/>
                  <a:gd name="T27" fmla="*/ 135284 h 72"/>
                  <a:gd name="T28" fmla="*/ 157935 w 92"/>
                  <a:gd name="T29" fmla="*/ 135284 h 72"/>
                  <a:gd name="T30" fmla="*/ 157935 w 92"/>
                  <a:gd name="T31" fmla="*/ 135284 h 72"/>
                  <a:gd name="T32" fmla="*/ 157935 w 92"/>
                  <a:gd name="T33" fmla="*/ 135284 h 72"/>
                  <a:gd name="T34" fmla="*/ 157935 w 92"/>
                  <a:gd name="T35" fmla="*/ 135284 h 72"/>
                  <a:gd name="T36" fmla="*/ 127457 w 92"/>
                  <a:gd name="T37" fmla="*/ 71783 h 72"/>
                  <a:gd name="T38" fmla="*/ 132998 w 92"/>
                  <a:gd name="T39" fmla="*/ 57979 h 72"/>
                  <a:gd name="T40" fmla="*/ 119144 w 92"/>
                  <a:gd name="T41" fmla="*/ 52457 h 72"/>
                  <a:gd name="T42" fmla="*/ 130227 w 92"/>
                  <a:gd name="T43" fmla="*/ 41414 h 72"/>
                  <a:gd name="T44" fmla="*/ 130227 w 92"/>
                  <a:gd name="T45" fmla="*/ 41414 h 72"/>
                  <a:gd name="T46" fmla="*/ 116373 w 92"/>
                  <a:gd name="T47" fmla="*/ 41414 h 72"/>
                  <a:gd name="T48" fmla="*/ 80353 w 92"/>
                  <a:gd name="T49" fmla="*/ 38653 h 72"/>
                  <a:gd name="T50" fmla="*/ 72041 w 92"/>
                  <a:gd name="T51" fmla="*/ 33131 h 72"/>
                  <a:gd name="T52" fmla="*/ 22166 w 92"/>
                  <a:gd name="T53" fmla="*/ 0 h 72"/>
                  <a:gd name="T54" fmla="*/ 0 w 92"/>
                  <a:gd name="T55" fmla="*/ 33131 h 72"/>
                  <a:gd name="T56" fmla="*/ 52645 w 92"/>
                  <a:gd name="T57" fmla="*/ 63501 h 72"/>
                  <a:gd name="T58" fmla="*/ 105290 w 92"/>
                  <a:gd name="T59" fmla="*/ 74544 h 72"/>
                  <a:gd name="T60" fmla="*/ 105290 w 92"/>
                  <a:gd name="T61" fmla="*/ 198785 h 72"/>
                  <a:gd name="T62" fmla="*/ 105290 w 92"/>
                  <a:gd name="T63" fmla="*/ 198785 h 72"/>
                  <a:gd name="T64" fmla="*/ 216122 w 92"/>
                  <a:gd name="T65" fmla="*/ 196024 h 72"/>
                  <a:gd name="T66" fmla="*/ 216122 w 92"/>
                  <a:gd name="T67" fmla="*/ 193263 h 72"/>
                  <a:gd name="T68" fmla="*/ 216122 w 92"/>
                  <a:gd name="T69" fmla="*/ 173937 h 72"/>
                  <a:gd name="T70" fmla="*/ 227205 w 92"/>
                  <a:gd name="T71" fmla="*/ 182220 h 72"/>
                  <a:gd name="T72" fmla="*/ 252142 w 92"/>
                  <a:gd name="T73" fmla="*/ 132523 h 72"/>
                  <a:gd name="T74" fmla="*/ 252142 w 92"/>
                  <a:gd name="T75" fmla="*/ 129762 h 72"/>
                  <a:gd name="T76" fmla="*/ 252142 w 92"/>
                  <a:gd name="T77" fmla="*/ 129762 h 72"/>
                  <a:gd name="T78" fmla="*/ 252142 w 92"/>
                  <a:gd name="T79" fmla="*/ 110436 h 72"/>
                  <a:gd name="T80" fmla="*/ 213351 w 92"/>
                  <a:gd name="T81" fmla="*/ 124241 h 72"/>
                  <a:gd name="T82" fmla="*/ 213351 w 92"/>
                  <a:gd name="T83" fmla="*/ 118719 h 72"/>
                  <a:gd name="T84" fmla="*/ 213351 w 92"/>
                  <a:gd name="T85" fmla="*/ 121480 h 72"/>
                  <a:gd name="T86" fmla="*/ 213351 w 92"/>
                  <a:gd name="T87" fmla="*/ 124241 h 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Rectangle 86"/>
              <p:cNvSpPr>
                <a:spLocks noChangeArrowheads="1"/>
              </p:cNvSpPr>
              <p:nvPr/>
            </p:nvSpPr>
            <p:spPr bwMode="auto">
              <a:xfrm>
                <a:off x="3873500" y="3440113"/>
                <a:ext cx="0" cy="15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87"/>
              <p:cNvSpPr/>
              <p:nvPr/>
            </p:nvSpPr>
            <p:spPr bwMode="auto">
              <a:xfrm>
                <a:off x="3860800" y="3343275"/>
                <a:ext cx="20638" cy="22225"/>
              </a:xfrm>
              <a:custGeom>
                <a:avLst/>
                <a:gdLst>
                  <a:gd name="T0" fmla="*/ 3508 w 17"/>
                  <a:gd name="T1" fmla="*/ 0 h 19"/>
                  <a:gd name="T2" fmla="*/ 0 w 17"/>
                  <a:gd name="T3" fmla="*/ 14032 h 19"/>
                  <a:gd name="T4" fmla="*/ 8185 w 17"/>
                  <a:gd name="T5" fmla="*/ 22217 h 19"/>
                  <a:gd name="T6" fmla="*/ 19879 w 17"/>
                  <a:gd name="T7" fmla="*/ 14032 h 19"/>
                  <a:gd name="T8" fmla="*/ 14032 w 17"/>
                  <a:gd name="T9" fmla="*/ 0 h 19"/>
                  <a:gd name="T10" fmla="*/ 3508 w 17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88"/>
              <p:cNvSpPr/>
              <p:nvPr/>
            </p:nvSpPr>
            <p:spPr bwMode="auto">
              <a:xfrm>
                <a:off x="3860800" y="3357564"/>
                <a:ext cx="22226" cy="92074"/>
              </a:xfrm>
              <a:custGeom>
                <a:avLst/>
                <a:gdLst>
                  <a:gd name="T0" fmla="*/ 3508 w 19"/>
                  <a:gd name="T1" fmla="*/ 0 h 78"/>
                  <a:gd name="T2" fmla="*/ 0 w 19"/>
                  <a:gd name="T3" fmla="*/ 83022 h 78"/>
                  <a:gd name="T4" fmla="*/ 11693 w 19"/>
                  <a:gd name="T5" fmla="*/ 91207 h 78"/>
                  <a:gd name="T6" fmla="*/ 22217 w 19"/>
                  <a:gd name="T7" fmla="*/ 83022 h 78"/>
                  <a:gd name="T8" fmla="*/ 17540 w 19"/>
                  <a:gd name="T9" fmla="*/ 0 h 78"/>
                  <a:gd name="T10" fmla="*/ 3508 w 1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89"/>
              <p:cNvSpPr/>
              <p:nvPr/>
            </p:nvSpPr>
            <p:spPr bwMode="auto">
              <a:xfrm>
                <a:off x="3838575" y="3257550"/>
                <a:ext cx="71438" cy="80963"/>
              </a:xfrm>
              <a:custGeom>
                <a:avLst/>
                <a:gdLst>
                  <a:gd name="T0" fmla="*/ 5613 w 25"/>
                  <a:gd name="T1" fmla="*/ 30604 h 29"/>
                  <a:gd name="T2" fmla="*/ 22451 w 25"/>
                  <a:gd name="T3" fmla="*/ 75119 h 29"/>
                  <a:gd name="T4" fmla="*/ 64546 w 25"/>
                  <a:gd name="T5" fmla="*/ 50079 h 29"/>
                  <a:gd name="T6" fmla="*/ 47708 w 25"/>
                  <a:gd name="T7" fmla="*/ 5564 h 29"/>
                  <a:gd name="T8" fmla="*/ 5613 w 25"/>
                  <a:gd name="T9" fmla="*/ 3060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Oval 90"/>
              <p:cNvSpPr>
                <a:spLocks noChangeArrowheads="1"/>
              </p:cNvSpPr>
              <p:nvPr/>
            </p:nvSpPr>
            <p:spPr bwMode="auto">
              <a:xfrm>
                <a:off x="3568700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91"/>
              <p:cNvSpPr/>
              <p:nvPr/>
            </p:nvSpPr>
            <p:spPr bwMode="auto">
              <a:xfrm>
                <a:off x="3532188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4941 w 47"/>
                  <a:gd name="T3" fmla="*/ 5503 h 34"/>
                  <a:gd name="T4" fmla="*/ 24854 w 47"/>
                  <a:gd name="T5" fmla="*/ 5503 h 34"/>
                  <a:gd name="T6" fmla="*/ 24854 w 47"/>
                  <a:gd name="T7" fmla="*/ 5503 h 34"/>
                  <a:gd name="T8" fmla="*/ 24854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4272 w 47"/>
                  <a:gd name="T17" fmla="*/ 22011 h 34"/>
                  <a:gd name="T18" fmla="*/ 107702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Oval 92"/>
              <p:cNvSpPr>
                <a:spLocks noChangeArrowheads="1"/>
              </p:cNvSpPr>
              <p:nvPr/>
            </p:nvSpPr>
            <p:spPr bwMode="auto">
              <a:xfrm>
                <a:off x="3717925" y="3514725"/>
                <a:ext cx="58738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93"/>
              <p:cNvSpPr/>
              <p:nvPr/>
            </p:nvSpPr>
            <p:spPr bwMode="auto">
              <a:xfrm>
                <a:off x="3684588" y="3592513"/>
                <a:ext cx="127000" cy="93662"/>
              </a:xfrm>
              <a:custGeom>
                <a:avLst/>
                <a:gdLst>
                  <a:gd name="T0" fmla="*/ 105290 w 46"/>
                  <a:gd name="T1" fmla="*/ 5503 h 34"/>
                  <a:gd name="T2" fmla="*/ 102519 w 46"/>
                  <a:gd name="T3" fmla="*/ 5503 h 34"/>
                  <a:gd name="T4" fmla="*/ 24937 w 46"/>
                  <a:gd name="T5" fmla="*/ 5503 h 34"/>
                  <a:gd name="T6" fmla="*/ 22166 w 46"/>
                  <a:gd name="T7" fmla="*/ 5503 h 34"/>
                  <a:gd name="T8" fmla="*/ 22166 w 46"/>
                  <a:gd name="T9" fmla="*/ 5503 h 34"/>
                  <a:gd name="T10" fmla="*/ 5542 w 46"/>
                  <a:gd name="T11" fmla="*/ 22011 h 34"/>
                  <a:gd name="T12" fmla="*/ 0 w 46"/>
                  <a:gd name="T13" fmla="*/ 93546 h 34"/>
                  <a:gd name="T14" fmla="*/ 127456 w 46"/>
                  <a:gd name="T15" fmla="*/ 93546 h 34"/>
                  <a:gd name="T16" fmla="*/ 121914 w 46"/>
                  <a:gd name="T17" fmla="*/ 22011 h 34"/>
                  <a:gd name="T18" fmla="*/ 105290 w 46"/>
                  <a:gd name="T19" fmla="*/ 5503 h 34"/>
                  <a:gd name="T20" fmla="*/ 105290 w 46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Oval 94"/>
              <p:cNvSpPr>
                <a:spLocks noChangeArrowheads="1"/>
              </p:cNvSpPr>
              <p:nvPr/>
            </p:nvSpPr>
            <p:spPr bwMode="auto">
              <a:xfrm>
                <a:off x="3870325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95"/>
              <p:cNvSpPr/>
              <p:nvPr/>
            </p:nvSpPr>
            <p:spPr bwMode="auto">
              <a:xfrm>
                <a:off x="3833813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2179 w 47"/>
                  <a:gd name="T3" fmla="*/ 5503 h 34"/>
                  <a:gd name="T4" fmla="*/ 24854 w 47"/>
                  <a:gd name="T5" fmla="*/ 5503 h 34"/>
                  <a:gd name="T6" fmla="*/ 22093 w 47"/>
                  <a:gd name="T7" fmla="*/ 5503 h 34"/>
                  <a:gd name="T8" fmla="*/ 22093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1510 w 47"/>
                  <a:gd name="T17" fmla="*/ 22011 h 34"/>
                  <a:gd name="T18" fmla="*/ 104941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Rectangle 96"/>
              <p:cNvSpPr>
                <a:spLocks noChangeArrowheads="1"/>
              </p:cNvSpPr>
              <p:nvPr/>
            </p:nvSpPr>
            <p:spPr bwMode="auto">
              <a:xfrm>
                <a:off x="3630613" y="3335338"/>
                <a:ext cx="3175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Rectangle 97"/>
              <p:cNvSpPr>
                <a:spLocks noChangeArrowheads="1"/>
              </p:cNvSpPr>
              <p:nvPr/>
            </p:nvSpPr>
            <p:spPr bwMode="auto">
              <a:xfrm>
                <a:off x="3587750" y="3316288"/>
                <a:ext cx="30163" cy="7461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Rectangle 98"/>
              <p:cNvSpPr>
                <a:spLocks noChangeArrowheads="1"/>
              </p:cNvSpPr>
              <p:nvPr/>
            </p:nvSpPr>
            <p:spPr bwMode="auto">
              <a:xfrm>
                <a:off x="3675063" y="3279775"/>
                <a:ext cx="3016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4" name="任意多边形 93"/>
            <p:cNvSpPr/>
            <p:nvPr/>
          </p:nvSpPr>
          <p:spPr>
            <a:xfrm flipV="1">
              <a:off x="7096565" y="3862492"/>
              <a:ext cx="2714172" cy="430604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775178" y="1362225"/>
            <a:ext cx="2784182" cy="733451"/>
            <a:chOff x="2076068" y="1362751"/>
            <a:chExt cx="2783473" cy="733264"/>
          </a:xfrm>
        </p:grpSpPr>
        <p:grpSp>
          <p:nvGrpSpPr>
            <p:cNvPr id="80" name="组合 79"/>
            <p:cNvGrpSpPr/>
            <p:nvPr/>
          </p:nvGrpSpPr>
          <p:grpSpPr>
            <a:xfrm>
              <a:off x="2132177" y="1362751"/>
              <a:ext cx="234538" cy="208566"/>
              <a:chOff x="4705350" y="3205163"/>
              <a:chExt cx="473075" cy="420687"/>
            </a:xfrm>
            <a:solidFill>
              <a:srgbClr val="7F3DD7"/>
            </a:solidFill>
          </p:grpSpPr>
          <p:sp>
            <p:nvSpPr>
              <p:cNvPr id="81" name="Freeform 172"/>
              <p:cNvSpPr>
                <a:spLocks noEditPoints="1"/>
              </p:cNvSpPr>
              <p:nvPr/>
            </p:nvSpPr>
            <p:spPr bwMode="auto">
              <a:xfrm>
                <a:off x="4705350" y="3205163"/>
                <a:ext cx="473075" cy="420687"/>
              </a:xfrm>
              <a:custGeom>
                <a:avLst/>
                <a:gdLst>
                  <a:gd name="T0" fmla="*/ 458594 w 171"/>
                  <a:gd name="T1" fmla="*/ 0 h 152"/>
                  <a:gd name="T2" fmla="*/ 16576 w 171"/>
                  <a:gd name="T3" fmla="*/ 0 h 152"/>
                  <a:gd name="T4" fmla="*/ 0 w 171"/>
                  <a:gd name="T5" fmla="*/ 16571 h 152"/>
                  <a:gd name="T6" fmla="*/ 0 w 171"/>
                  <a:gd name="T7" fmla="*/ 405978 h 152"/>
                  <a:gd name="T8" fmla="*/ 16576 w 171"/>
                  <a:gd name="T9" fmla="*/ 419787 h 152"/>
                  <a:gd name="T10" fmla="*/ 458594 w 171"/>
                  <a:gd name="T11" fmla="*/ 419787 h 152"/>
                  <a:gd name="T12" fmla="*/ 472407 w 171"/>
                  <a:gd name="T13" fmla="*/ 405978 h 152"/>
                  <a:gd name="T14" fmla="*/ 472407 w 171"/>
                  <a:gd name="T15" fmla="*/ 16571 h 152"/>
                  <a:gd name="T16" fmla="*/ 458594 w 171"/>
                  <a:gd name="T17" fmla="*/ 0 h 152"/>
                  <a:gd name="T18" fmla="*/ 442018 w 171"/>
                  <a:gd name="T19" fmla="*/ 375599 h 152"/>
                  <a:gd name="T20" fmla="*/ 132605 w 171"/>
                  <a:gd name="T21" fmla="*/ 375599 h 152"/>
                  <a:gd name="T22" fmla="*/ 110505 w 171"/>
                  <a:gd name="T23" fmla="*/ 392169 h 152"/>
                  <a:gd name="T24" fmla="*/ 88404 w 171"/>
                  <a:gd name="T25" fmla="*/ 375599 h 152"/>
                  <a:gd name="T26" fmla="*/ 30389 w 171"/>
                  <a:gd name="T27" fmla="*/ 375599 h 152"/>
                  <a:gd name="T28" fmla="*/ 30389 w 171"/>
                  <a:gd name="T29" fmla="*/ 359028 h 152"/>
                  <a:gd name="T30" fmla="*/ 88404 w 171"/>
                  <a:gd name="T31" fmla="*/ 359028 h 152"/>
                  <a:gd name="T32" fmla="*/ 110505 w 171"/>
                  <a:gd name="T33" fmla="*/ 342458 h 152"/>
                  <a:gd name="T34" fmla="*/ 132605 w 171"/>
                  <a:gd name="T35" fmla="*/ 359028 h 152"/>
                  <a:gd name="T36" fmla="*/ 442018 w 171"/>
                  <a:gd name="T37" fmla="*/ 359028 h 152"/>
                  <a:gd name="T38" fmla="*/ 442018 w 171"/>
                  <a:gd name="T39" fmla="*/ 375599 h 152"/>
                  <a:gd name="T40" fmla="*/ 442018 w 171"/>
                  <a:gd name="T41" fmla="*/ 314840 h 152"/>
                  <a:gd name="T42" fmla="*/ 30389 w 171"/>
                  <a:gd name="T43" fmla="*/ 314840 h 152"/>
                  <a:gd name="T44" fmla="*/ 30389 w 171"/>
                  <a:gd name="T45" fmla="*/ 30379 h 152"/>
                  <a:gd name="T46" fmla="*/ 442018 w 171"/>
                  <a:gd name="T47" fmla="*/ 30379 h 152"/>
                  <a:gd name="T48" fmla="*/ 442018 w 171"/>
                  <a:gd name="T49" fmla="*/ 31484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73"/>
              <p:cNvSpPr/>
              <p:nvPr/>
            </p:nvSpPr>
            <p:spPr bwMode="auto">
              <a:xfrm>
                <a:off x="4881563" y="3302000"/>
                <a:ext cx="133350" cy="155575"/>
              </a:xfrm>
              <a:custGeom>
                <a:avLst/>
                <a:gdLst>
                  <a:gd name="T0" fmla="*/ 126628 w 48"/>
                  <a:gd name="T1" fmla="*/ 69429 h 56"/>
                  <a:gd name="T2" fmla="*/ 126628 w 48"/>
                  <a:gd name="T3" fmla="*/ 86091 h 56"/>
                  <a:gd name="T4" fmla="*/ 13764 w 48"/>
                  <a:gd name="T5" fmla="*/ 149966 h 56"/>
                  <a:gd name="T6" fmla="*/ 0 w 48"/>
                  <a:gd name="T7" fmla="*/ 144411 h 56"/>
                  <a:gd name="T8" fmla="*/ 0 w 48"/>
                  <a:gd name="T9" fmla="*/ 13886 h 56"/>
                  <a:gd name="T10" fmla="*/ 13764 w 48"/>
                  <a:gd name="T11" fmla="*/ 5554 h 56"/>
                  <a:gd name="T12" fmla="*/ 126628 w 48"/>
                  <a:gd name="T13" fmla="*/ 69429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5" name="任意多边形 94"/>
            <p:cNvSpPr/>
            <p:nvPr/>
          </p:nvSpPr>
          <p:spPr>
            <a:xfrm flipH="1">
              <a:off x="2076068" y="1689615"/>
              <a:ext cx="2783473" cy="40640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123085" y="3847102"/>
            <a:ext cx="2570659" cy="353740"/>
            <a:chOff x="2122544" y="3991012"/>
            <a:chExt cx="2570004" cy="353650"/>
          </a:xfrm>
        </p:grpSpPr>
        <p:sp>
          <p:nvSpPr>
            <p:cNvPr id="83" name="Freeform 246"/>
            <p:cNvSpPr/>
            <p:nvPr/>
          </p:nvSpPr>
          <p:spPr bwMode="auto">
            <a:xfrm>
              <a:off x="2165743" y="4100267"/>
              <a:ext cx="218011" cy="214076"/>
            </a:xfrm>
            <a:custGeom>
              <a:avLst/>
              <a:gdLst>
                <a:gd name="T0" fmla="*/ 409249 w 159"/>
                <a:gd name="T1" fmla="*/ 295952 h 156"/>
                <a:gd name="T2" fmla="*/ 326293 w 159"/>
                <a:gd name="T3" fmla="*/ 279356 h 156"/>
                <a:gd name="T4" fmla="*/ 257163 w 159"/>
                <a:gd name="T5" fmla="*/ 210209 h 156"/>
                <a:gd name="T6" fmla="*/ 342884 w 159"/>
                <a:gd name="T7" fmla="*/ 121700 h 156"/>
                <a:gd name="T8" fmla="*/ 367771 w 159"/>
                <a:gd name="T9" fmla="*/ 118934 h 156"/>
                <a:gd name="T10" fmla="*/ 409249 w 159"/>
                <a:gd name="T11" fmla="*/ 52552 h 156"/>
                <a:gd name="T12" fmla="*/ 387127 w 159"/>
                <a:gd name="T13" fmla="*/ 30425 h 156"/>
                <a:gd name="T14" fmla="*/ 320763 w 159"/>
                <a:gd name="T15" fmla="*/ 71914 h 156"/>
                <a:gd name="T16" fmla="*/ 317997 w 159"/>
                <a:gd name="T17" fmla="*/ 96807 h 156"/>
                <a:gd name="T18" fmla="*/ 232276 w 159"/>
                <a:gd name="T19" fmla="*/ 182550 h 156"/>
                <a:gd name="T20" fmla="*/ 154851 w 159"/>
                <a:gd name="T21" fmla="*/ 107870 h 156"/>
                <a:gd name="T22" fmla="*/ 138260 w 159"/>
                <a:gd name="T23" fmla="*/ 24893 h 156"/>
                <a:gd name="T24" fmla="*/ 88486 w 159"/>
                <a:gd name="T25" fmla="*/ 0 h 156"/>
                <a:gd name="T26" fmla="*/ 121669 w 159"/>
                <a:gd name="T27" fmla="*/ 33191 h 156"/>
                <a:gd name="T28" fmla="*/ 107843 w 159"/>
                <a:gd name="T29" fmla="*/ 88509 h 156"/>
                <a:gd name="T30" fmla="*/ 52539 w 159"/>
                <a:gd name="T31" fmla="*/ 102338 h 156"/>
                <a:gd name="T32" fmla="*/ 8296 w 159"/>
                <a:gd name="T33" fmla="*/ 55318 h 156"/>
                <a:gd name="T34" fmla="*/ 27652 w 159"/>
                <a:gd name="T35" fmla="*/ 135529 h 156"/>
                <a:gd name="T36" fmla="*/ 113373 w 159"/>
                <a:gd name="T37" fmla="*/ 152125 h 156"/>
                <a:gd name="T38" fmla="*/ 179738 w 159"/>
                <a:gd name="T39" fmla="*/ 218506 h 156"/>
                <a:gd name="T40" fmla="*/ 35948 w 159"/>
                <a:gd name="T41" fmla="*/ 359568 h 156"/>
                <a:gd name="T42" fmla="*/ 35948 w 159"/>
                <a:gd name="T43" fmla="*/ 401056 h 156"/>
                <a:gd name="T44" fmla="*/ 38713 w 159"/>
                <a:gd name="T45" fmla="*/ 403822 h 156"/>
                <a:gd name="T46" fmla="*/ 80191 w 159"/>
                <a:gd name="T47" fmla="*/ 403822 h 156"/>
                <a:gd name="T48" fmla="*/ 221216 w 159"/>
                <a:gd name="T49" fmla="*/ 262761 h 156"/>
                <a:gd name="T50" fmla="*/ 282050 w 159"/>
                <a:gd name="T51" fmla="*/ 323611 h 156"/>
                <a:gd name="T52" fmla="*/ 298641 w 159"/>
                <a:gd name="T53" fmla="*/ 406588 h 156"/>
                <a:gd name="T54" fmla="*/ 365006 w 159"/>
                <a:gd name="T55" fmla="*/ 428715 h 156"/>
                <a:gd name="T56" fmla="*/ 323528 w 159"/>
                <a:gd name="T57" fmla="*/ 387227 h 156"/>
                <a:gd name="T58" fmla="*/ 334589 w 159"/>
                <a:gd name="T59" fmla="*/ 342972 h 156"/>
                <a:gd name="T60" fmla="*/ 378832 w 159"/>
                <a:gd name="T61" fmla="*/ 331908 h 156"/>
                <a:gd name="T62" fmla="*/ 428605 w 159"/>
                <a:gd name="T63" fmla="*/ 381695 h 156"/>
                <a:gd name="T64" fmla="*/ 409249 w 159"/>
                <a:gd name="T65" fmla="*/ 295952 h 1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rgbClr val="7F3DD7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 flipH="1" flipV="1">
              <a:off x="2122544" y="3991012"/>
              <a:ext cx="2570004" cy="35365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905917" y="1196183"/>
            <a:ext cx="2160790" cy="1287489"/>
            <a:chOff x="3313313" y="1781610"/>
            <a:chExt cx="2345299" cy="1287161"/>
          </a:xfrm>
        </p:grpSpPr>
        <p:sp>
          <p:nvSpPr>
            <p:cNvPr id="98" name="TextBox 37"/>
            <p:cNvSpPr txBox="1"/>
            <p:nvPr/>
          </p:nvSpPr>
          <p:spPr>
            <a:xfrm>
              <a:off x="3313313" y="2258717"/>
              <a:ext cx="2345299" cy="810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</a:t>
              </a:r>
            </a:p>
          </p:txBody>
        </p:sp>
        <p:sp>
          <p:nvSpPr>
            <p:cNvPr id="99" name="MH_Text_1"/>
            <p:cNvSpPr txBox="1"/>
            <p:nvPr>
              <p:custDataLst>
                <p:tags r:id="rId5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594730" y="1268210"/>
            <a:ext cx="2160790" cy="1287489"/>
            <a:chOff x="3313313" y="1781610"/>
            <a:chExt cx="2345299" cy="1287161"/>
          </a:xfrm>
        </p:grpSpPr>
        <p:sp>
          <p:nvSpPr>
            <p:cNvPr id="101" name="TextBox 37"/>
            <p:cNvSpPr txBox="1"/>
            <p:nvPr/>
          </p:nvSpPr>
          <p:spPr>
            <a:xfrm>
              <a:off x="3313313" y="2258717"/>
              <a:ext cx="2345299" cy="810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</a:t>
              </a:r>
            </a:p>
          </p:txBody>
        </p:sp>
        <p:sp>
          <p:nvSpPr>
            <p:cNvPr id="102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351389" y="3717105"/>
            <a:ext cx="2160790" cy="1287489"/>
            <a:chOff x="3313313" y="1781610"/>
            <a:chExt cx="2345299" cy="1287161"/>
          </a:xfrm>
        </p:grpSpPr>
        <p:sp>
          <p:nvSpPr>
            <p:cNvPr id="114" name="TextBox 37"/>
            <p:cNvSpPr txBox="1"/>
            <p:nvPr/>
          </p:nvSpPr>
          <p:spPr>
            <a:xfrm>
              <a:off x="3313313" y="2258717"/>
              <a:ext cx="2345299" cy="810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</a:t>
              </a:r>
            </a:p>
          </p:txBody>
        </p:sp>
        <p:sp>
          <p:nvSpPr>
            <p:cNvPr id="11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465259" y="3651588"/>
            <a:ext cx="2160790" cy="1287489"/>
            <a:chOff x="3313313" y="1781610"/>
            <a:chExt cx="2345299" cy="1287161"/>
          </a:xfrm>
        </p:grpSpPr>
        <p:sp>
          <p:nvSpPr>
            <p:cNvPr id="117" name="TextBox 37"/>
            <p:cNvSpPr txBox="1"/>
            <p:nvPr/>
          </p:nvSpPr>
          <p:spPr>
            <a:xfrm>
              <a:off x="3313313" y="2258717"/>
              <a:ext cx="2345299" cy="810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</a:t>
              </a:r>
            </a:p>
          </p:txBody>
        </p:sp>
        <p:sp>
          <p:nvSpPr>
            <p:cNvPr id="118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sp>
        <p:nvSpPr>
          <p:cNvPr id="119" name="矩形 118"/>
          <p:cNvSpPr/>
          <p:nvPr/>
        </p:nvSpPr>
        <p:spPr>
          <a:xfrm>
            <a:off x="-169533" y="5361420"/>
            <a:ext cx="12363052" cy="1573672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1339893" y="5517764"/>
            <a:ext cx="9582631" cy="1048094"/>
            <a:chOff x="3577968" y="1781610"/>
            <a:chExt cx="9580190" cy="1047827"/>
          </a:xfrm>
        </p:grpSpPr>
        <p:sp>
          <p:nvSpPr>
            <p:cNvPr id="121" name="TextBox 37"/>
            <p:cNvSpPr txBox="1"/>
            <p:nvPr/>
          </p:nvSpPr>
          <p:spPr>
            <a:xfrm>
              <a:off x="3694181" y="2258717"/>
              <a:ext cx="9463977" cy="57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122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834607" y="1784212"/>
            <a:ext cx="2231098" cy="1153072"/>
            <a:chOff x="3833630" y="1928647"/>
            <a:chExt cx="2230530" cy="1152778"/>
          </a:xfrm>
        </p:grpSpPr>
        <p:sp>
          <p:nvSpPr>
            <p:cNvPr id="124" name="任意多边形 123"/>
            <p:cNvSpPr/>
            <p:nvPr/>
          </p:nvSpPr>
          <p:spPr>
            <a:xfrm>
              <a:off x="3833630" y="1928647"/>
              <a:ext cx="2230530" cy="1152778"/>
            </a:xfrm>
            <a:custGeom>
              <a:avLst/>
              <a:gdLst>
                <a:gd name="connsiteX0" fmla="*/ 3058081 w 3380219"/>
                <a:gd name="connsiteY0" fmla="*/ 27 h 1746959"/>
                <a:gd name="connsiteX1" fmla="*/ 3380219 w 3380219"/>
                <a:gd name="connsiteY1" fmla="*/ 675 h 1746959"/>
                <a:gd name="connsiteX2" fmla="*/ 3380219 w 3380219"/>
                <a:gd name="connsiteY2" fmla="*/ 291013 h 1746959"/>
                <a:gd name="connsiteX3" fmla="*/ 3368448 w 3380219"/>
                <a:gd name="connsiteY3" fmla="*/ 284623 h 1746959"/>
                <a:gd name="connsiteX4" fmla="*/ 3265471 w 3380219"/>
                <a:gd name="connsiteY4" fmla="*/ 263833 h 1746959"/>
                <a:gd name="connsiteX5" fmla="*/ 3000917 w 3380219"/>
                <a:gd name="connsiteY5" fmla="*/ 528387 h 1746959"/>
                <a:gd name="connsiteX6" fmla="*/ 3265471 w 3380219"/>
                <a:gd name="connsiteY6" fmla="*/ 792941 h 1746959"/>
                <a:gd name="connsiteX7" fmla="*/ 3368448 w 3380219"/>
                <a:gd name="connsiteY7" fmla="*/ 772151 h 1746959"/>
                <a:gd name="connsiteX8" fmla="*/ 3380219 w 3380219"/>
                <a:gd name="connsiteY8" fmla="*/ 765762 h 1746959"/>
                <a:gd name="connsiteX9" fmla="*/ 3380219 w 3380219"/>
                <a:gd name="connsiteY9" fmla="*/ 1387475 h 1746959"/>
                <a:gd name="connsiteX10" fmla="*/ 2924085 w 3380219"/>
                <a:gd name="connsiteY10" fmla="*/ 1387475 h 1746959"/>
                <a:gd name="connsiteX11" fmla="*/ 2944698 w 3380219"/>
                <a:gd name="connsiteY11" fmla="*/ 1418048 h 1746959"/>
                <a:gd name="connsiteX12" fmla="*/ 2963303 w 3380219"/>
                <a:gd name="connsiteY12" fmla="*/ 1510204 h 1746959"/>
                <a:gd name="connsiteX13" fmla="*/ 2726548 w 3380219"/>
                <a:gd name="connsiteY13" fmla="*/ 1746959 h 1746959"/>
                <a:gd name="connsiteX14" fmla="*/ 2489793 w 3380219"/>
                <a:gd name="connsiteY14" fmla="*/ 1510204 h 1746959"/>
                <a:gd name="connsiteX15" fmla="*/ 2508399 w 3380219"/>
                <a:gd name="connsiteY15" fmla="*/ 1418048 h 1746959"/>
                <a:gd name="connsiteX16" fmla="*/ 2529012 w 3380219"/>
                <a:gd name="connsiteY16" fmla="*/ 1387475 h 1746959"/>
                <a:gd name="connsiteX17" fmla="*/ 1056315 w 3380219"/>
                <a:gd name="connsiteY17" fmla="*/ 1387475 h 1746959"/>
                <a:gd name="connsiteX18" fmla="*/ 1066969 w 3380219"/>
                <a:gd name="connsiteY18" fmla="*/ 1371672 h 1746959"/>
                <a:gd name="connsiteX19" fmla="*/ 1087759 w 3380219"/>
                <a:gd name="connsiteY19" fmla="*/ 1268696 h 1746959"/>
                <a:gd name="connsiteX20" fmla="*/ 823205 w 3380219"/>
                <a:gd name="connsiteY20" fmla="*/ 1004142 h 1746959"/>
                <a:gd name="connsiteX21" fmla="*/ 558651 w 3380219"/>
                <a:gd name="connsiteY21" fmla="*/ 1268696 h 1746959"/>
                <a:gd name="connsiteX22" fmla="*/ 579441 w 3380219"/>
                <a:gd name="connsiteY22" fmla="*/ 1371672 h 1746959"/>
                <a:gd name="connsiteX23" fmla="*/ 590096 w 3380219"/>
                <a:gd name="connsiteY23" fmla="*/ 1387475 h 1746959"/>
                <a:gd name="connsiteX24" fmla="*/ 0 w 3380219"/>
                <a:gd name="connsiteY24" fmla="*/ 1387475 h 1746959"/>
                <a:gd name="connsiteX25" fmla="*/ 84569 w 3380219"/>
                <a:gd name="connsiteY25" fmla="*/ 870445 h 1746959"/>
                <a:gd name="connsiteX26" fmla="*/ 694169 w 3380219"/>
                <a:gd name="connsiteY26" fmla="*/ 841871 h 1746959"/>
                <a:gd name="connsiteX27" fmla="*/ 2894444 w 3380219"/>
                <a:gd name="connsiteY27" fmla="*/ 3670 h 1746959"/>
                <a:gd name="connsiteX28" fmla="*/ 3058081 w 3380219"/>
                <a:gd name="connsiteY28" fmla="*/ 27 h 174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0219" h="1746959">
                  <a:moveTo>
                    <a:pt x="3058081" y="27"/>
                  </a:moveTo>
                  <a:cubicBezTo>
                    <a:pt x="3190910" y="-470"/>
                    <a:pt x="3248060" y="6293"/>
                    <a:pt x="3380219" y="675"/>
                  </a:cubicBezTo>
                  <a:lnTo>
                    <a:pt x="3380219" y="291013"/>
                  </a:lnTo>
                  <a:lnTo>
                    <a:pt x="3368448" y="284623"/>
                  </a:lnTo>
                  <a:cubicBezTo>
                    <a:pt x="3336797" y="271236"/>
                    <a:pt x="3301998" y="263833"/>
                    <a:pt x="3265471" y="263833"/>
                  </a:cubicBezTo>
                  <a:cubicBezTo>
                    <a:pt x="3119362" y="263833"/>
                    <a:pt x="3000917" y="382278"/>
                    <a:pt x="3000917" y="528387"/>
                  </a:cubicBezTo>
                  <a:cubicBezTo>
                    <a:pt x="3000917" y="674496"/>
                    <a:pt x="3119362" y="792941"/>
                    <a:pt x="3265471" y="792941"/>
                  </a:cubicBezTo>
                  <a:cubicBezTo>
                    <a:pt x="3301998" y="792941"/>
                    <a:pt x="3336797" y="785538"/>
                    <a:pt x="3368448" y="772151"/>
                  </a:cubicBezTo>
                  <a:lnTo>
                    <a:pt x="3380219" y="765762"/>
                  </a:lnTo>
                  <a:lnTo>
                    <a:pt x="3380219" y="1387475"/>
                  </a:lnTo>
                  <a:lnTo>
                    <a:pt x="2924085" y="1387475"/>
                  </a:lnTo>
                  <a:lnTo>
                    <a:pt x="2944698" y="1418048"/>
                  </a:lnTo>
                  <a:cubicBezTo>
                    <a:pt x="2956678" y="1446373"/>
                    <a:pt x="2963303" y="1477515"/>
                    <a:pt x="2963303" y="1510204"/>
                  </a:cubicBezTo>
                  <a:cubicBezTo>
                    <a:pt x="2963303" y="1640960"/>
                    <a:pt x="2857304" y="1746959"/>
                    <a:pt x="2726548" y="1746959"/>
                  </a:cubicBezTo>
                  <a:cubicBezTo>
                    <a:pt x="2595792" y="1746959"/>
                    <a:pt x="2489793" y="1640960"/>
                    <a:pt x="2489793" y="1510204"/>
                  </a:cubicBezTo>
                  <a:cubicBezTo>
                    <a:pt x="2489793" y="1477515"/>
                    <a:pt x="2496418" y="1446373"/>
                    <a:pt x="2508399" y="1418048"/>
                  </a:cubicBezTo>
                  <a:lnTo>
                    <a:pt x="2529012" y="1387475"/>
                  </a:lnTo>
                  <a:lnTo>
                    <a:pt x="1056315" y="1387475"/>
                  </a:lnTo>
                  <a:lnTo>
                    <a:pt x="1066969" y="1371672"/>
                  </a:lnTo>
                  <a:cubicBezTo>
                    <a:pt x="1080356" y="1340022"/>
                    <a:pt x="1087759" y="1305223"/>
                    <a:pt x="1087759" y="1268696"/>
                  </a:cubicBezTo>
                  <a:cubicBezTo>
                    <a:pt x="1087759" y="1122587"/>
                    <a:pt x="969314" y="1004142"/>
                    <a:pt x="823205" y="1004142"/>
                  </a:cubicBezTo>
                  <a:cubicBezTo>
                    <a:pt x="677096" y="1004142"/>
                    <a:pt x="558651" y="1122587"/>
                    <a:pt x="558651" y="1268696"/>
                  </a:cubicBezTo>
                  <a:cubicBezTo>
                    <a:pt x="558651" y="1305223"/>
                    <a:pt x="566054" y="1340022"/>
                    <a:pt x="579441" y="1371672"/>
                  </a:cubicBezTo>
                  <a:lnTo>
                    <a:pt x="590096" y="1387475"/>
                  </a:lnTo>
                  <a:lnTo>
                    <a:pt x="0" y="1387475"/>
                  </a:lnTo>
                  <a:lnTo>
                    <a:pt x="84569" y="870445"/>
                  </a:lnTo>
                  <a:lnTo>
                    <a:pt x="694169" y="841871"/>
                  </a:lnTo>
                  <a:cubicBezTo>
                    <a:pt x="1162481" y="697409"/>
                    <a:pt x="2113394" y="-18056"/>
                    <a:pt x="2894444" y="3670"/>
                  </a:cubicBezTo>
                  <a:cubicBezTo>
                    <a:pt x="2961119" y="1164"/>
                    <a:pt x="3013804" y="192"/>
                    <a:pt x="3058081" y="27"/>
                  </a:cubicBezTo>
                  <a:close/>
                </a:path>
              </a:pathLst>
            </a:custGeom>
            <a:blipFill rotWithShape="1">
              <a:blip r:embed="rId10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文本框 6"/>
            <p:cNvSpPr txBox="1"/>
            <p:nvPr/>
          </p:nvSpPr>
          <p:spPr>
            <a:xfrm>
              <a:off x="4762220" y="2266576"/>
              <a:ext cx="373348" cy="644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A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7551">
        <p:comb dir="vert"/>
      </p:transition>
    </mc:Choice>
    <mc:Fallback xmlns="">
      <p:transition advTm="755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5296716" y="1317949"/>
            <a:ext cx="80899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01</a:t>
            </a:r>
          </a:p>
        </p:txBody>
      </p:sp>
      <p:sp>
        <p:nvSpPr>
          <p:cNvPr id="28" name="TextBox 62"/>
          <p:cNvSpPr txBox="1"/>
          <p:nvPr/>
        </p:nvSpPr>
        <p:spPr>
          <a:xfrm>
            <a:off x="5996995" y="1844671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29" name="矩形 28"/>
          <p:cNvSpPr/>
          <p:nvPr/>
        </p:nvSpPr>
        <p:spPr>
          <a:xfrm>
            <a:off x="5995392" y="1291736"/>
            <a:ext cx="3474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单击此处添加名称</a:t>
            </a:r>
          </a:p>
        </p:txBody>
      </p:sp>
      <p:sp>
        <p:nvSpPr>
          <p:cNvPr id="30" name="矩形 29"/>
          <p:cNvSpPr/>
          <p:nvPr/>
        </p:nvSpPr>
        <p:spPr>
          <a:xfrm>
            <a:off x="5296716" y="2585106"/>
            <a:ext cx="80899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02</a:t>
            </a:r>
          </a:p>
        </p:txBody>
      </p:sp>
      <p:sp>
        <p:nvSpPr>
          <p:cNvPr id="31" name="TextBox 62"/>
          <p:cNvSpPr txBox="1"/>
          <p:nvPr/>
        </p:nvSpPr>
        <p:spPr>
          <a:xfrm>
            <a:off x="5996995" y="3111828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32" name="矩形 31"/>
          <p:cNvSpPr/>
          <p:nvPr/>
        </p:nvSpPr>
        <p:spPr>
          <a:xfrm>
            <a:off x="5995392" y="2558893"/>
            <a:ext cx="3474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单击此处添加名称</a:t>
            </a:r>
          </a:p>
        </p:txBody>
      </p:sp>
      <p:sp>
        <p:nvSpPr>
          <p:cNvPr id="33" name="矩形 32"/>
          <p:cNvSpPr/>
          <p:nvPr/>
        </p:nvSpPr>
        <p:spPr>
          <a:xfrm>
            <a:off x="5296716" y="3900877"/>
            <a:ext cx="80899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03</a:t>
            </a:r>
          </a:p>
        </p:txBody>
      </p:sp>
      <p:sp>
        <p:nvSpPr>
          <p:cNvPr id="34" name="TextBox 62"/>
          <p:cNvSpPr txBox="1"/>
          <p:nvPr/>
        </p:nvSpPr>
        <p:spPr>
          <a:xfrm>
            <a:off x="5996995" y="4427599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35" name="矩形 34"/>
          <p:cNvSpPr/>
          <p:nvPr/>
        </p:nvSpPr>
        <p:spPr>
          <a:xfrm>
            <a:off x="5995392" y="3874664"/>
            <a:ext cx="3474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单击此处添加名称</a:t>
            </a:r>
          </a:p>
        </p:txBody>
      </p:sp>
      <p:sp>
        <p:nvSpPr>
          <p:cNvPr id="36" name="矩形 35"/>
          <p:cNvSpPr/>
          <p:nvPr/>
        </p:nvSpPr>
        <p:spPr>
          <a:xfrm>
            <a:off x="5296716" y="5207631"/>
            <a:ext cx="80899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04</a:t>
            </a:r>
          </a:p>
        </p:txBody>
      </p:sp>
      <p:sp>
        <p:nvSpPr>
          <p:cNvPr id="37" name="TextBox 62"/>
          <p:cNvSpPr txBox="1"/>
          <p:nvPr/>
        </p:nvSpPr>
        <p:spPr>
          <a:xfrm>
            <a:off x="5996995" y="5734353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38" name="矩形 37"/>
          <p:cNvSpPr/>
          <p:nvPr/>
        </p:nvSpPr>
        <p:spPr>
          <a:xfrm>
            <a:off x="5995392" y="5181418"/>
            <a:ext cx="3474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单击此处添加名称</a:t>
            </a:r>
          </a:p>
        </p:txBody>
      </p:sp>
      <p:sp>
        <p:nvSpPr>
          <p:cNvPr id="39" name="矩形 38"/>
          <p:cNvSpPr/>
          <p:nvPr/>
        </p:nvSpPr>
        <p:spPr>
          <a:xfrm rot="5400000">
            <a:off x="2677715" y="194458"/>
            <a:ext cx="1082148" cy="308082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45640" y="1304290"/>
            <a:ext cx="266382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目录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CONTENTS</a:t>
            </a:r>
          </a:p>
        </p:txBody>
      </p:sp>
      <p:pic>
        <p:nvPicPr>
          <p:cNvPr id="17" name="图片 16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40000">
            <a:off x="3778250" y="217170"/>
            <a:ext cx="1917700" cy="1854200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35" y="1601470"/>
            <a:ext cx="5323840" cy="6372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118">
        <p:comb dir="vert"/>
      </p:transition>
    </mc:Choice>
    <mc:Fallback xmlns="">
      <p:transition advTm="4118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 bldLvl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070" y="2269403"/>
            <a:ext cx="5748028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28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07969" y="2269403"/>
            <a:ext cx="383943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395898" y="2326798"/>
            <a:ext cx="218821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8565"/>
            <a:r>
              <a:rPr lang="en-US" altLang="zh-CN" sz="1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sz="1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6384032" y="2275552"/>
            <a:ext cx="5581883" cy="575913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4000" dirty="0">
                <a:solidFill>
                  <a:srgbClr val="76BAF3"/>
                </a:solidFill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7" name="矩形 6"/>
          <p:cNvSpPr/>
          <p:nvPr/>
        </p:nvSpPr>
        <p:spPr>
          <a:xfrm>
            <a:off x="6384034" y="2926038"/>
            <a:ext cx="5376597" cy="609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265">
              <a:solidFill>
                <a:srgbClr val="1F497D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5878" y="2926037"/>
            <a:ext cx="4796623" cy="1823728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1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2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3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60000" flipH="1">
            <a:off x="8394065" y="2552700"/>
            <a:ext cx="4465955" cy="5441950"/>
          </a:xfrm>
          <a:prstGeom prst="rect">
            <a:avLst/>
          </a:prstGeom>
        </p:spPr>
      </p:pic>
      <p:pic>
        <p:nvPicPr>
          <p:cNvPr id="18" name="图片 17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780000">
            <a:off x="-431165" y="-889635"/>
            <a:ext cx="3648075" cy="407670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40000">
            <a:off x="4447540" y="1437005"/>
            <a:ext cx="1917700" cy="185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432">
        <p:comb dir="vert"/>
      </p:transition>
    </mc:Choice>
    <mc:Fallback xmlns="">
      <p:transition advTm="3432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  <p:bldP spid="7" grpId="0" bldLvl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35310" y="1124157"/>
            <a:ext cx="2985061" cy="2985061"/>
            <a:chOff x="2134766" y="1124744"/>
            <a:chExt cx="2984301" cy="2984301"/>
          </a:xfrm>
        </p:grpSpPr>
        <p:sp>
          <p:nvSpPr>
            <p:cNvPr id="5" name="空心弧 4"/>
            <p:cNvSpPr/>
            <p:nvPr/>
          </p:nvSpPr>
          <p:spPr>
            <a:xfrm flipV="1">
              <a:off x="2134766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098155" y="3616920"/>
              <a:ext cx="1225550" cy="368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29094" y="1124157"/>
            <a:ext cx="2985061" cy="2985061"/>
            <a:chOff x="6927329" y="1124744"/>
            <a:chExt cx="2984301" cy="2984301"/>
          </a:xfrm>
        </p:grpSpPr>
        <p:sp>
          <p:nvSpPr>
            <p:cNvPr id="6" name="空心弧 5"/>
            <p:cNvSpPr/>
            <p:nvPr/>
          </p:nvSpPr>
          <p:spPr>
            <a:xfrm flipV="1">
              <a:off x="6927329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7893992" y="3616920"/>
              <a:ext cx="1225550" cy="368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12178" y="1589308"/>
            <a:ext cx="2985061" cy="2986754"/>
            <a:chOff x="4511029" y="1589777"/>
            <a:chExt cx="2984301" cy="2985993"/>
          </a:xfrm>
        </p:grpSpPr>
        <p:sp>
          <p:nvSpPr>
            <p:cNvPr id="11" name="空心弧 10"/>
            <p:cNvSpPr/>
            <p:nvPr/>
          </p:nvSpPr>
          <p:spPr>
            <a:xfrm>
              <a:off x="4511029" y="1589777"/>
              <a:ext cx="2984301" cy="2985993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373712" y="1773832"/>
              <a:ext cx="1225550" cy="368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13" name="Freeform 292"/>
          <p:cNvSpPr>
            <a:spLocks noEditPoints="1"/>
          </p:cNvSpPr>
          <p:nvPr/>
        </p:nvSpPr>
        <p:spPr bwMode="auto">
          <a:xfrm>
            <a:off x="5664601" y="2598364"/>
            <a:ext cx="649772" cy="615573"/>
          </a:xfrm>
          <a:custGeom>
            <a:avLst/>
            <a:gdLst>
              <a:gd name="T0" fmla="*/ 153 w 171"/>
              <a:gd name="T1" fmla="*/ 0 h 162"/>
              <a:gd name="T2" fmla="*/ 165 w 171"/>
              <a:gd name="T3" fmla="*/ 6 h 162"/>
              <a:gd name="T4" fmla="*/ 171 w 171"/>
              <a:gd name="T5" fmla="*/ 61 h 162"/>
              <a:gd name="T6" fmla="*/ 165 w 171"/>
              <a:gd name="T7" fmla="*/ 74 h 162"/>
              <a:gd name="T8" fmla="*/ 153 w 171"/>
              <a:gd name="T9" fmla="*/ 79 h 162"/>
              <a:gd name="T10" fmla="*/ 90 w 171"/>
              <a:gd name="T11" fmla="*/ 96 h 162"/>
              <a:gd name="T12" fmla="*/ 88 w 171"/>
              <a:gd name="T13" fmla="*/ 79 h 162"/>
              <a:gd name="T14" fmla="*/ 88 w 171"/>
              <a:gd name="T15" fmla="*/ 72 h 162"/>
              <a:gd name="T16" fmla="*/ 97 w 171"/>
              <a:gd name="T17" fmla="*/ 75 h 162"/>
              <a:gd name="T18" fmla="*/ 108 w 171"/>
              <a:gd name="T19" fmla="*/ 72 h 162"/>
              <a:gd name="T20" fmla="*/ 153 w 171"/>
              <a:gd name="T21" fmla="*/ 72 h 162"/>
              <a:gd name="T22" fmla="*/ 160 w 171"/>
              <a:gd name="T23" fmla="*/ 68 h 162"/>
              <a:gd name="T24" fmla="*/ 164 w 171"/>
              <a:gd name="T25" fmla="*/ 20 h 162"/>
              <a:gd name="T26" fmla="*/ 160 w 171"/>
              <a:gd name="T27" fmla="*/ 13 h 162"/>
              <a:gd name="T28" fmla="*/ 153 w 171"/>
              <a:gd name="T29" fmla="*/ 9 h 162"/>
              <a:gd name="T30" fmla="*/ 75 w 171"/>
              <a:gd name="T31" fmla="*/ 9 h 162"/>
              <a:gd name="T32" fmla="*/ 70 w 171"/>
              <a:gd name="T33" fmla="*/ 15 h 162"/>
              <a:gd name="T34" fmla="*/ 70 w 171"/>
              <a:gd name="T35" fmla="*/ 26 h 162"/>
              <a:gd name="T36" fmla="*/ 61 w 171"/>
              <a:gd name="T37" fmla="*/ 20 h 162"/>
              <a:gd name="T38" fmla="*/ 66 w 171"/>
              <a:gd name="T39" fmla="*/ 6 h 162"/>
              <a:gd name="T40" fmla="*/ 81 w 171"/>
              <a:gd name="T41" fmla="*/ 0 h 162"/>
              <a:gd name="T42" fmla="*/ 136 w 171"/>
              <a:gd name="T43" fmla="*/ 33 h 162"/>
              <a:gd name="T44" fmla="*/ 131 w 171"/>
              <a:gd name="T45" fmla="*/ 41 h 162"/>
              <a:gd name="T46" fmla="*/ 134 w 171"/>
              <a:gd name="T47" fmla="*/ 44 h 162"/>
              <a:gd name="T48" fmla="*/ 138 w 171"/>
              <a:gd name="T49" fmla="*/ 46 h 162"/>
              <a:gd name="T50" fmla="*/ 145 w 171"/>
              <a:gd name="T51" fmla="*/ 42 h 162"/>
              <a:gd name="T52" fmla="*/ 145 w 171"/>
              <a:gd name="T53" fmla="*/ 37 h 162"/>
              <a:gd name="T54" fmla="*/ 138 w 171"/>
              <a:gd name="T55" fmla="*/ 33 h 162"/>
              <a:gd name="T56" fmla="*/ 116 w 171"/>
              <a:gd name="T57" fmla="*/ 33 h 162"/>
              <a:gd name="T58" fmla="*/ 110 w 171"/>
              <a:gd name="T59" fmla="*/ 37 h 162"/>
              <a:gd name="T60" fmla="*/ 110 w 171"/>
              <a:gd name="T61" fmla="*/ 42 h 162"/>
              <a:gd name="T62" fmla="*/ 116 w 171"/>
              <a:gd name="T63" fmla="*/ 46 h 162"/>
              <a:gd name="T64" fmla="*/ 121 w 171"/>
              <a:gd name="T65" fmla="*/ 44 h 162"/>
              <a:gd name="T66" fmla="*/ 123 w 171"/>
              <a:gd name="T67" fmla="*/ 41 h 162"/>
              <a:gd name="T68" fmla="*/ 119 w 171"/>
              <a:gd name="T69" fmla="*/ 33 h 162"/>
              <a:gd name="T70" fmla="*/ 94 w 171"/>
              <a:gd name="T71" fmla="*/ 33 h 162"/>
              <a:gd name="T72" fmla="*/ 90 w 171"/>
              <a:gd name="T73" fmla="*/ 35 h 162"/>
              <a:gd name="T74" fmla="*/ 88 w 171"/>
              <a:gd name="T75" fmla="*/ 41 h 162"/>
              <a:gd name="T76" fmla="*/ 94 w 171"/>
              <a:gd name="T77" fmla="*/ 46 h 162"/>
              <a:gd name="T78" fmla="*/ 101 w 171"/>
              <a:gd name="T79" fmla="*/ 42 h 162"/>
              <a:gd name="T80" fmla="*/ 101 w 171"/>
              <a:gd name="T81" fmla="*/ 37 h 162"/>
              <a:gd name="T82" fmla="*/ 94 w 171"/>
              <a:gd name="T83" fmla="*/ 33 h 162"/>
              <a:gd name="T84" fmla="*/ 50 w 171"/>
              <a:gd name="T85" fmla="*/ 33 h 162"/>
              <a:gd name="T86" fmla="*/ 31 w 171"/>
              <a:gd name="T87" fmla="*/ 41 h 162"/>
              <a:gd name="T88" fmla="*/ 22 w 171"/>
              <a:gd name="T89" fmla="*/ 61 h 162"/>
              <a:gd name="T90" fmla="*/ 24 w 171"/>
              <a:gd name="T91" fmla="*/ 72 h 162"/>
              <a:gd name="T92" fmla="*/ 44 w 171"/>
              <a:gd name="T93" fmla="*/ 88 h 162"/>
              <a:gd name="T94" fmla="*/ 57 w 171"/>
              <a:gd name="T95" fmla="*/ 88 h 162"/>
              <a:gd name="T96" fmla="*/ 77 w 171"/>
              <a:gd name="T97" fmla="*/ 72 h 162"/>
              <a:gd name="T98" fmla="*/ 79 w 171"/>
              <a:gd name="T99" fmla="*/ 61 h 162"/>
              <a:gd name="T100" fmla="*/ 70 w 171"/>
              <a:gd name="T101" fmla="*/ 41 h 162"/>
              <a:gd name="T102" fmla="*/ 50 w 171"/>
              <a:gd name="T103" fmla="*/ 33 h 162"/>
              <a:gd name="T104" fmla="*/ 101 w 171"/>
              <a:gd name="T105" fmla="*/ 151 h 162"/>
              <a:gd name="T106" fmla="*/ 96 w 171"/>
              <a:gd name="T107" fmla="*/ 123 h 162"/>
              <a:gd name="T108" fmla="*/ 83 w 171"/>
              <a:gd name="T109" fmla="*/ 105 h 162"/>
              <a:gd name="T110" fmla="*/ 33 w 171"/>
              <a:gd name="T111" fmla="*/ 97 h 162"/>
              <a:gd name="T112" fmla="*/ 20 w 171"/>
              <a:gd name="T113" fmla="*/ 105 h 162"/>
              <a:gd name="T114" fmla="*/ 6 w 171"/>
              <a:gd name="T115" fmla="*/ 123 h 162"/>
              <a:gd name="T116" fmla="*/ 0 w 171"/>
              <a:gd name="T117" fmla="*/ 151 h 162"/>
              <a:gd name="T118" fmla="*/ 28 w 171"/>
              <a:gd name="T119" fmla="*/ 158 h 162"/>
              <a:gd name="T120" fmla="*/ 64 w 171"/>
              <a:gd name="T121" fmla="*/ 160 h 162"/>
              <a:gd name="T122" fmla="*/ 101 w 171"/>
              <a:gd name="T123" fmla="*/ 15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1" h="162">
                <a:moveTo>
                  <a:pt x="81" y="0"/>
                </a:moveTo>
                <a:lnTo>
                  <a:pt x="153" y="0"/>
                </a:lnTo>
                <a:lnTo>
                  <a:pt x="153" y="0"/>
                </a:lnTo>
                <a:lnTo>
                  <a:pt x="160" y="2"/>
                </a:lnTo>
                <a:lnTo>
                  <a:pt x="165" y="6"/>
                </a:lnTo>
                <a:lnTo>
                  <a:pt x="165" y="6"/>
                </a:lnTo>
                <a:lnTo>
                  <a:pt x="169" y="13"/>
                </a:lnTo>
                <a:lnTo>
                  <a:pt x="171" y="20"/>
                </a:lnTo>
                <a:lnTo>
                  <a:pt x="171" y="61"/>
                </a:lnTo>
                <a:lnTo>
                  <a:pt x="171" y="61"/>
                </a:lnTo>
                <a:lnTo>
                  <a:pt x="169" y="68"/>
                </a:lnTo>
                <a:lnTo>
                  <a:pt x="165" y="74"/>
                </a:lnTo>
                <a:lnTo>
                  <a:pt x="165" y="74"/>
                </a:lnTo>
                <a:lnTo>
                  <a:pt x="160" y="77"/>
                </a:lnTo>
                <a:lnTo>
                  <a:pt x="153" y="79"/>
                </a:lnTo>
                <a:lnTo>
                  <a:pt x="112" y="79"/>
                </a:lnTo>
                <a:lnTo>
                  <a:pt x="92" y="97"/>
                </a:lnTo>
                <a:lnTo>
                  <a:pt x="90" y="96"/>
                </a:lnTo>
                <a:lnTo>
                  <a:pt x="90" y="96"/>
                </a:lnTo>
                <a:lnTo>
                  <a:pt x="85" y="92"/>
                </a:lnTo>
                <a:lnTo>
                  <a:pt x="88" y="79"/>
                </a:lnTo>
                <a:lnTo>
                  <a:pt x="86" y="79"/>
                </a:lnTo>
                <a:lnTo>
                  <a:pt x="86" y="79"/>
                </a:lnTo>
                <a:lnTo>
                  <a:pt x="88" y="72"/>
                </a:lnTo>
                <a:lnTo>
                  <a:pt x="94" y="72"/>
                </a:lnTo>
                <a:lnTo>
                  <a:pt x="99" y="72"/>
                </a:lnTo>
                <a:lnTo>
                  <a:pt x="97" y="75"/>
                </a:lnTo>
                <a:lnTo>
                  <a:pt x="96" y="81"/>
                </a:lnTo>
                <a:lnTo>
                  <a:pt x="107" y="72"/>
                </a:lnTo>
                <a:lnTo>
                  <a:pt x="108" y="72"/>
                </a:lnTo>
                <a:lnTo>
                  <a:pt x="110" y="72"/>
                </a:lnTo>
                <a:lnTo>
                  <a:pt x="153" y="72"/>
                </a:lnTo>
                <a:lnTo>
                  <a:pt x="153" y="72"/>
                </a:lnTo>
                <a:lnTo>
                  <a:pt x="156" y="70"/>
                </a:lnTo>
                <a:lnTo>
                  <a:pt x="160" y="68"/>
                </a:lnTo>
                <a:lnTo>
                  <a:pt x="160" y="68"/>
                </a:lnTo>
                <a:lnTo>
                  <a:pt x="162" y="64"/>
                </a:lnTo>
                <a:lnTo>
                  <a:pt x="164" y="61"/>
                </a:lnTo>
                <a:lnTo>
                  <a:pt x="164" y="20"/>
                </a:lnTo>
                <a:lnTo>
                  <a:pt x="164" y="20"/>
                </a:lnTo>
                <a:lnTo>
                  <a:pt x="162" y="15"/>
                </a:lnTo>
                <a:lnTo>
                  <a:pt x="160" y="13"/>
                </a:lnTo>
                <a:lnTo>
                  <a:pt x="160" y="13"/>
                </a:lnTo>
                <a:lnTo>
                  <a:pt x="156" y="9"/>
                </a:lnTo>
                <a:lnTo>
                  <a:pt x="153" y="9"/>
                </a:lnTo>
                <a:lnTo>
                  <a:pt x="81" y="9"/>
                </a:lnTo>
                <a:lnTo>
                  <a:pt x="81" y="9"/>
                </a:lnTo>
                <a:lnTo>
                  <a:pt x="75" y="9"/>
                </a:lnTo>
                <a:lnTo>
                  <a:pt x="72" y="13"/>
                </a:lnTo>
                <a:lnTo>
                  <a:pt x="72" y="13"/>
                </a:lnTo>
                <a:lnTo>
                  <a:pt x="70" y="15"/>
                </a:lnTo>
                <a:lnTo>
                  <a:pt x="70" y="20"/>
                </a:lnTo>
                <a:lnTo>
                  <a:pt x="70" y="26"/>
                </a:lnTo>
                <a:lnTo>
                  <a:pt x="70" y="26"/>
                </a:lnTo>
                <a:lnTo>
                  <a:pt x="61" y="22"/>
                </a:lnTo>
                <a:lnTo>
                  <a:pt x="61" y="20"/>
                </a:lnTo>
                <a:lnTo>
                  <a:pt x="61" y="20"/>
                </a:lnTo>
                <a:lnTo>
                  <a:pt x="63" y="13"/>
                </a:lnTo>
                <a:lnTo>
                  <a:pt x="66" y="6"/>
                </a:lnTo>
                <a:lnTo>
                  <a:pt x="66" y="6"/>
                </a:lnTo>
                <a:lnTo>
                  <a:pt x="72" y="2"/>
                </a:lnTo>
                <a:lnTo>
                  <a:pt x="81" y="0"/>
                </a:lnTo>
                <a:lnTo>
                  <a:pt x="81" y="0"/>
                </a:lnTo>
                <a:close/>
                <a:moveTo>
                  <a:pt x="138" y="33"/>
                </a:moveTo>
                <a:lnTo>
                  <a:pt x="138" y="33"/>
                </a:lnTo>
                <a:lnTo>
                  <a:pt x="136" y="33"/>
                </a:lnTo>
                <a:lnTo>
                  <a:pt x="134" y="35"/>
                </a:lnTo>
                <a:lnTo>
                  <a:pt x="132" y="37"/>
                </a:lnTo>
                <a:lnTo>
                  <a:pt x="131" y="41"/>
                </a:lnTo>
                <a:lnTo>
                  <a:pt x="131" y="41"/>
                </a:lnTo>
                <a:lnTo>
                  <a:pt x="132" y="42"/>
                </a:lnTo>
                <a:lnTo>
                  <a:pt x="134" y="44"/>
                </a:lnTo>
                <a:lnTo>
                  <a:pt x="136" y="46"/>
                </a:lnTo>
                <a:lnTo>
                  <a:pt x="138" y="46"/>
                </a:lnTo>
                <a:lnTo>
                  <a:pt x="138" y="46"/>
                </a:lnTo>
                <a:lnTo>
                  <a:pt x="142" y="46"/>
                </a:lnTo>
                <a:lnTo>
                  <a:pt x="143" y="44"/>
                </a:lnTo>
                <a:lnTo>
                  <a:pt x="145" y="42"/>
                </a:lnTo>
                <a:lnTo>
                  <a:pt x="145" y="41"/>
                </a:lnTo>
                <a:lnTo>
                  <a:pt x="145" y="41"/>
                </a:lnTo>
                <a:lnTo>
                  <a:pt x="145" y="37"/>
                </a:lnTo>
                <a:lnTo>
                  <a:pt x="143" y="35"/>
                </a:lnTo>
                <a:lnTo>
                  <a:pt x="142" y="33"/>
                </a:lnTo>
                <a:lnTo>
                  <a:pt x="138" y="33"/>
                </a:lnTo>
                <a:lnTo>
                  <a:pt x="138" y="33"/>
                </a:lnTo>
                <a:close/>
                <a:moveTo>
                  <a:pt x="116" y="33"/>
                </a:moveTo>
                <a:lnTo>
                  <a:pt x="116" y="33"/>
                </a:lnTo>
                <a:lnTo>
                  <a:pt x="114" y="33"/>
                </a:lnTo>
                <a:lnTo>
                  <a:pt x="112" y="35"/>
                </a:lnTo>
                <a:lnTo>
                  <a:pt x="110" y="37"/>
                </a:lnTo>
                <a:lnTo>
                  <a:pt x="108" y="41"/>
                </a:lnTo>
                <a:lnTo>
                  <a:pt x="108" y="41"/>
                </a:lnTo>
                <a:lnTo>
                  <a:pt x="110" y="42"/>
                </a:lnTo>
                <a:lnTo>
                  <a:pt x="112" y="44"/>
                </a:lnTo>
                <a:lnTo>
                  <a:pt x="114" y="46"/>
                </a:lnTo>
                <a:lnTo>
                  <a:pt x="116" y="46"/>
                </a:lnTo>
                <a:lnTo>
                  <a:pt x="116" y="46"/>
                </a:lnTo>
                <a:lnTo>
                  <a:pt x="119" y="46"/>
                </a:lnTo>
                <a:lnTo>
                  <a:pt x="121" y="44"/>
                </a:lnTo>
                <a:lnTo>
                  <a:pt x="123" y="42"/>
                </a:lnTo>
                <a:lnTo>
                  <a:pt x="123" y="41"/>
                </a:lnTo>
                <a:lnTo>
                  <a:pt x="123" y="41"/>
                </a:lnTo>
                <a:lnTo>
                  <a:pt x="123" y="37"/>
                </a:lnTo>
                <a:lnTo>
                  <a:pt x="121" y="35"/>
                </a:lnTo>
                <a:lnTo>
                  <a:pt x="119" y="33"/>
                </a:lnTo>
                <a:lnTo>
                  <a:pt x="116" y="33"/>
                </a:lnTo>
                <a:lnTo>
                  <a:pt x="116" y="33"/>
                </a:lnTo>
                <a:close/>
                <a:moveTo>
                  <a:pt x="94" y="33"/>
                </a:moveTo>
                <a:lnTo>
                  <a:pt x="94" y="33"/>
                </a:lnTo>
                <a:lnTo>
                  <a:pt x="92" y="33"/>
                </a:lnTo>
                <a:lnTo>
                  <a:pt x="90" y="35"/>
                </a:lnTo>
                <a:lnTo>
                  <a:pt x="88" y="37"/>
                </a:lnTo>
                <a:lnTo>
                  <a:pt x="88" y="41"/>
                </a:lnTo>
                <a:lnTo>
                  <a:pt x="88" y="41"/>
                </a:lnTo>
                <a:lnTo>
                  <a:pt x="90" y="44"/>
                </a:lnTo>
                <a:lnTo>
                  <a:pt x="94" y="46"/>
                </a:lnTo>
                <a:lnTo>
                  <a:pt x="94" y="46"/>
                </a:lnTo>
                <a:lnTo>
                  <a:pt x="97" y="46"/>
                </a:lnTo>
                <a:lnTo>
                  <a:pt x="99" y="44"/>
                </a:lnTo>
                <a:lnTo>
                  <a:pt x="101" y="42"/>
                </a:lnTo>
                <a:lnTo>
                  <a:pt x="101" y="41"/>
                </a:lnTo>
                <a:lnTo>
                  <a:pt x="101" y="41"/>
                </a:lnTo>
                <a:lnTo>
                  <a:pt x="101" y="37"/>
                </a:lnTo>
                <a:lnTo>
                  <a:pt x="99" y="35"/>
                </a:lnTo>
                <a:lnTo>
                  <a:pt x="97" y="33"/>
                </a:lnTo>
                <a:lnTo>
                  <a:pt x="94" y="33"/>
                </a:lnTo>
                <a:lnTo>
                  <a:pt x="94" y="33"/>
                </a:lnTo>
                <a:close/>
                <a:moveTo>
                  <a:pt x="50" y="33"/>
                </a:moveTo>
                <a:lnTo>
                  <a:pt x="50" y="33"/>
                </a:lnTo>
                <a:lnTo>
                  <a:pt x="44" y="33"/>
                </a:lnTo>
                <a:lnTo>
                  <a:pt x="39" y="35"/>
                </a:lnTo>
                <a:lnTo>
                  <a:pt x="31" y="41"/>
                </a:lnTo>
                <a:lnTo>
                  <a:pt x="24" y="50"/>
                </a:lnTo>
                <a:lnTo>
                  <a:pt x="22" y="55"/>
                </a:lnTo>
                <a:lnTo>
                  <a:pt x="22" y="61"/>
                </a:lnTo>
                <a:lnTo>
                  <a:pt x="22" y="61"/>
                </a:lnTo>
                <a:lnTo>
                  <a:pt x="22" y="66"/>
                </a:lnTo>
                <a:lnTo>
                  <a:pt x="24" y="72"/>
                </a:lnTo>
                <a:lnTo>
                  <a:pt x="31" y="81"/>
                </a:lnTo>
                <a:lnTo>
                  <a:pt x="39" y="86"/>
                </a:lnTo>
                <a:lnTo>
                  <a:pt x="44" y="88"/>
                </a:lnTo>
                <a:lnTo>
                  <a:pt x="50" y="88"/>
                </a:lnTo>
                <a:lnTo>
                  <a:pt x="50" y="88"/>
                </a:lnTo>
                <a:lnTo>
                  <a:pt x="57" y="88"/>
                </a:lnTo>
                <a:lnTo>
                  <a:pt x="61" y="86"/>
                </a:lnTo>
                <a:lnTo>
                  <a:pt x="70" y="81"/>
                </a:lnTo>
                <a:lnTo>
                  <a:pt x="77" y="72"/>
                </a:lnTo>
                <a:lnTo>
                  <a:pt x="79" y="66"/>
                </a:lnTo>
                <a:lnTo>
                  <a:pt x="79" y="61"/>
                </a:lnTo>
                <a:lnTo>
                  <a:pt x="79" y="61"/>
                </a:lnTo>
                <a:lnTo>
                  <a:pt x="79" y="55"/>
                </a:lnTo>
                <a:lnTo>
                  <a:pt x="77" y="50"/>
                </a:lnTo>
                <a:lnTo>
                  <a:pt x="70" y="41"/>
                </a:lnTo>
                <a:lnTo>
                  <a:pt x="61" y="35"/>
                </a:lnTo>
                <a:lnTo>
                  <a:pt x="57" y="33"/>
                </a:lnTo>
                <a:lnTo>
                  <a:pt x="50" y="33"/>
                </a:lnTo>
                <a:lnTo>
                  <a:pt x="50" y="33"/>
                </a:lnTo>
                <a:close/>
                <a:moveTo>
                  <a:pt x="101" y="151"/>
                </a:moveTo>
                <a:lnTo>
                  <a:pt x="101" y="151"/>
                </a:lnTo>
                <a:lnTo>
                  <a:pt x="101" y="141"/>
                </a:lnTo>
                <a:lnTo>
                  <a:pt x="99" y="132"/>
                </a:lnTo>
                <a:lnTo>
                  <a:pt x="96" y="123"/>
                </a:lnTo>
                <a:lnTo>
                  <a:pt x="92" y="118"/>
                </a:lnTo>
                <a:lnTo>
                  <a:pt x="88" y="110"/>
                </a:lnTo>
                <a:lnTo>
                  <a:pt x="83" y="105"/>
                </a:lnTo>
                <a:lnTo>
                  <a:pt x="70" y="97"/>
                </a:lnTo>
                <a:lnTo>
                  <a:pt x="52" y="127"/>
                </a:lnTo>
                <a:lnTo>
                  <a:pt x="33" y="97"/>
                </a:lnTo>
                <a:lnTo>
                  <a:pt x="33" y="97"/>
                </a:lnTo>
                <a:lnTo>
                  <a:pt x="26" y="101"/>
                </a:lnTo>
                <a:lnTo>
                  <a:pt x="20" y="105"/>
                </a:lnTo>
                <a:lnTo>
                  <a:pt x="15" y="110"/>
                </a:lnTo>
                <a:lnTo>
                  <a:pt x="9" y="116"/>
                </a:lnTo>
                <a:lnTo>
                  <a:pt x="6" y="123"/>
                </a:lnTo>
                <a:lnTo>
                  <a:pt x="4" y="132"/>
                </a:lnTo>
                <a:lnTo>
                  <a:pt x="2" y="141"/>
                </a:lnTo>
                <a:lnTo>
                  <a:pt x="0" y="151"/>
                </a:lnTo>
                <a:lnTo>
                  <a:pt x="0" y="151"/>
                </a:lnTo>
                <a:lnTo>
                  <a:pt x="15" y="156"/>
                </a:lnTo>
                <a:lnTo>
                  <a:pt x="28" y="158"/>
                </a:lnTo>
                <a:lnTo>
                  <a:pt x="41" y="160"/>
                </a:lnTo>
                <a:lnTo>
                  <a:pt x="53" y="162"/>
                </a:lnTo>
                <a:lnTo>
                  <a:pt x="64" y="160"/>
                </a:lnTo>
                <a:lnTo>
                  <a:pt x="77" y="158"/>
                </a:lnTo>
                <a:lnTo>
                  <a:pt x="90" y="156"/>
                </a:lnTo>
                <a:lnTo>
                  <a:pt x="101" y="151"/>
                </a:lnTo>
                <a:lnTo>
                  <a:pt x="101" y="151"/>
                </a:ln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Freeform 359"/>
          <p:cNvSpPr>
            <a:spLocks noEditPoints="1"/>
          </p:cNvSpPr>
          <p:nvPr/>
        </p:nvSpPr>
        <p:spPr bwMode="auto">
          <a:xfrm>
            <a:off x="3312966" y="2565700"/>
            <a:ext cx="550976" cy="657374"/>
          </a:xfrm>
          <a:custGeom>
            <a:avLst/>
            <a:gdLst>
              <a:gd name="T0" fmla="*/ 62 w 145"/>
              <a:gd name="T1" fmla="*/ 94 h 173"/>
              <a:gd name="T2" fmla="*/ 73 w 145"/>
              <a:gd name="T3" fmla="*/ 98 h 173"/>
              <a:gd name="T4" fmla="*/ 73 w 145"/>
              <a:gd name="T5" fmla="*/ 107 h 173"/>
              <a:gd name="T6" fmla="*/ 64 w 145"/>
              <a:gd name="T7" fmla="*/ 112 h 173"/>
              <a:gd name="T8" fmla="*/ 44 w 145"/>
              <a:gd name="T9" fmla="*/ 112 h 173"/>
              <a:gd name="T10" fmla="*/ 33 w 145"/>
              <a:gd name="T11" fmla="*/ 109 h 173"/>
              <a:gd name="T12" fmla="*/ 27 w 145"/>
              <a:gd name="T13" fmla="*/ 101 h 173"/>
              <a:gd name="T14" fmla="*/ 45 w 145"/>
              <a:gd name="T15" fmla="*/ 54 h 173"/>
              <a:gd name="T16" fmla="*/ 51 w 145"/>
              <a:gd name="T17" fmla="*/ 46 h 173"/>
              <a:gd name="T18" fmla="*/ 58 w 145"/>
              <a:gd name="T19" fmla="*/ 44 h 173"/>
              <a:gd name="T20" fmla="*/ 64 w 145"/>
              <a:gd name="T21" fmla="*/ 46 h 173"/>
              <a:gd name="T22" fmla="*/ 68 w 145"/>
              <a:gd name="T23" fmla="*/ 54 h 173"/>
              <a:gd name="T24" fmla="*/ 53 w 145"/>
              <a:gd name="T25" fmla="*/ 94 h 173"/>
              <a:gd name="T26" fmla="*/ 101 w 145"/>
              <a:gd name="T27" fmla="*/ 173 h 173"/>
              <a:gd name="T28" fmla="*/ 141 w 145"/>
              <a:gd name="T29" fmla="*/ 151 h 173"/>
              <a:gd name="T30" fmla="*/ 113 w 145"/>
              <a:gd name="T31" fmla="*/ 77 h 173"/>
              <a:gd name="T32" fmla="*/ 115 w 145"/>
              <a:gd name="T33" fmla="*/ 96 h 173"/>
              <a:gd name="T34" fmla="*/ 119 w 145"/>
              <a:gd name="T35" fmla="*/ 90 h 173"/>
              <a:gd name="T36" fmla="*/ 126 w 145"/>
              <a:gd name="T37" fmla="*/ 101 h 173"/>
              <a:gd name="T38" fmla="*/ 130 w 145"/>
              <a:gd name="T39" fmla="*/ 98 h 173"/>
              <a:gd name="T40" fmla="*/ 135 w 145"/>
              <a:gd name="T41" fmla="*/ 99 h 173"/>
              <a:gd name="T42" fmla="*/ 141 w 145"/>
              <a:gd name="T43" fmla="*/ 109 h 173"/>
              <a:gd name="T44" fmla="*/ 132 w 145"/>
              <a:gd name="T45" fmla="*/ 149 h 173"/>
              <a:gd name="T46" fmla="*/ 102 w 145"/>
              <a:gd name="T47" fmla="*/ 153 h 173"/>
              <a:gd name="T48" fmla="*/ 91 w 145"/>
              <a:gd name="T49" fmla="*/ 116 h 173"/>
              <a:gd name="T50" fmla="*/ 99 w 145"/>
              <a:gd name="T51" fmla="*/ 107 h 173"/>
              <a:gd name="T52" fmla="*/ 101 w 145"/>
              <a:gd name="T53" fmla="*/ 83 h 173"/>
              <a:gd name="T54" fmla="*/ 104 w 145"/>
              <a:gd name="T55" fmla="*/ 61 h 173"/>
              <a:gd name="T56" fmla="*/ 73 w 145"/>
              <a:gd name="T57" fmla="*/ 0 h 173"/>
              <a:gd name="T58" fmla="*/ 44 w 145"/>
              <a:gd name="T59" fmla="*/ 6 h 173"/>
              <a:gd name="T60" fmla="*/ 12 w 145"/>
              <a:gd name="T61" fmla="*/ 32 h 173"/>
              <a:gd name="T62" fmla="*/ 0 w 145"/>
              <a:gd name="T63" fmla="*/ 72 h 173"/>
              <a:gd name="T64" fmla="*/ 7 w 145"/>
              <a:gd name="T65" fmla="*/ 99 h 173"/>
              <a:gd name="T66" fmla="*/ 33 w 145"/>
              <a:gd name="T67" fmla="*/ 133 h 173"/>
              <a:gd name="T68" fmla="*/ 73 w 145"/>
              <a:gd name="T69" fmla="*/ 144 h 173"/>
              <a:gd name="T70" fmla="*/ 88 w 145"/>
              <a:gd name="T71" fmla="*/ 144 h 173"/>
              <a:gd name="T72" fmla="*/ 80 w 145"/>
              <a:gd name="T73" fmla="*/ 99 h 173"/>
              <a:gd name="T74" fmla="*/ 91 w 145"/>
              <a:gd name="T75" fmla="*/ 85 h 173"/>
              <a:gd name="T76" fmla="*/ 95 w 145"/>
              <a:gd name="T77" fmla="*/ 52 h 173"/>
              <a:gd name="T78" fmla="*/ 112 w 145"/>
              <a:gd name="T79" fmla="*/ 52 h 173"/>
              <a:gd name="T80" fmla="*/ 121 w 145"/>
              <a:gd name="T81" fmla="*/ 59 h 173"/>
              <a:gd name="T82" fmla="*/ 123 w 145"/>
              <a:gd name="T83" fmla="*/ 81 h 173"/>
              <a:gd name="T84" fmla="*/ 134 w 145"/>
              <a:gd name="T85" fmla="*/ 88 h 173"/>
              <a:gd name="T86" fmla="*/ 143 w 145"/>
              <a:gd name="T87" fmla="*/ 92 h 173"/>
              <a:gd name="T88" fmla="*/ 145 w 145"/>
              <a:gd name="T89" fmla="*/ 72 h 173"/>
              <a:gd name="T90" fmla="*/ 139 w 145"/>
              <a:gd name="T91" fmla="*/ 44 h 173"/>
              <a:gd name="T92" fmla="*/ 113 w 145"/>
              <a:gd name="T93" fmla="*/ 11 h 173"/>
              <a:gd name="T94" fmla="*/ 73 w 145"/>
              <a:gd name="T95" fmla="*/ 0 h 173"/>
              <a:gd name="T96" fmla="*/ 64 w 145"/>
              <a:gd name="T97" fmla="*/ 15 h 173"/>
              <a:gd name="T98" fmla="*/ 73 w 145"/>
              <a:gd name="T99" fmla="*/ 19 h 173"/>
              <a:gd name="T100" fmla="*/ 77 w 145"/>
              <a:gd name="T101" fmla="*/ 28 h 173"/>
              <a:gd name="T102" fmla="*/ 73 w 145"/>
              <a:gd name="T103" fmla="*/ 37 h 173"/>
              <a:gd name="T104" fmla="*/ 64 w 145"/>
              <a:gd name="T105" fmla="*/ 41 h 173"/>
              <a:gd name="T106" fmla="*/ 55 w 145"/>
              <a:gd name="T107" fmla="*/ 37 h 173"/>
              <a:gd name="T108" fmla="*/ 51 w 145"/>
              <a:gd name="T109" fmla="*/ 28 h 173"/>
              <a:gd name="T110" fmla="*/ 55 w 145"/>
              <a:gd name="T111" fmla="*/ 19 h 173"/>
              <a:gd name="T112" fmla="*/ 64 w 145"/>
              <a:gd name="T113" fmla="*/ 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73">
                <a:moveTo>
                  <a:pt x="53" y="94"/>
                </a:moveTo>
                <a:lnTo>
                  <a:pt x="62" y="94"/>
                </a:lnTo>
                <a:lnTo>
                  <a:pt x="62" y="94"/>
                </a:lnTo>
                <a:lnTo>
                  <a:pt x="68" y="94"/>
                </a:lnTo>
                <a:lnTo>
                  <a:pt x="71" y="96"/>
                </a:lnTo>
                <a:lnTo>
                  <a:pt x="73" y="98"/>
                </a:lnTo>
                <a:lnTo>
                  <a:pt x="73" y="101"/>
                </a:lnTo>
                <a:lnTo>
                  <a:pt x="73" y="101"/>
                </a:lnTo>
                <a:lnTo>
                  <a:pt x="73" y="107"/>
                </a:lnTo>
                <a:lnTo>
                  <a:pt x="69" y="110"/>
                </a:lnTo>
                <a:lnTo>
                  <a:pt x="69" y="110"/>
                </a:lnTo>
                <a:lnTo>
                  <a:pt x="64" y="112"/>
                </a:lnTo>
                <a:lnTo>
                  <a:pt x="58" y="112"/>
                </a:lnTo>
                <a:lnTo>
                  <a:pt x="44" y="112"/>
                </a:lnTo>
                <a:lnTo>
                  <a:pt x="44" y="112"/>
                </a:lnTo>
                <a:lnTo>
                  <a:pt x="36" y="112"/>
                </a:lnTo>
                <a:lnTo>
                  <a:pt x="33" y="109"/>
                </a:lnTo>
                <a:lnTo>
                  <a:pt x="33" y="109"/>
                </a:lnTo>
                <a:lnTo>
                  <a:pt x="29" y="105"/>
                </a:lnTo>
                <a:lnTo>
                  <a:pt x="27" y="101"/>
                </a:lnTo>
                <a:lnTo>
                  <a:pt x="27" y="101"/>
                </a:lnTo>
                <a:lnTo>
                  <a:pt x="29" y="94"/>
                </a:lnTo>
                <a:lnTo>
                  <a:pt x="44" y="57"/>
                </a:lnTo>
                <a:lnTo>
                  <a:pt x="45" y="54"/>
                </a:lnTo>
                <a:lnTo>
                  <a:pt x="45" y="54"/>
                </a:lnTo>
                <a:lnTo>
                  <a:pt x="47" y="50"/>
                </a:lnTo>
                <a:lnTo>
                  <a:pt x="51" y="46"/>
                </a:lnTo>
                <a:lnTo>
                  <a:pt x="55" y="44"/>
                </a:lnTo>
                <a:lnTo>
                  <a:pt x="58" y="44"/>
                </a:lnTo>
                <a:lnTo>
                  <a:pt x="58" y="44"/>
                </a:lnTo>
                <a:lnTo>
                  <a:pt x="62" y="44"/>
                </a:lnTo>
                <a:lnTo>
                  <a:pt x="64" y="46"/>
                </a:lnTo>
                <a:lnTo>
                  <a:pt x="64" y="46"/>
                </a:lnTo>
                <a:lnTo>
                  <a:pt x="68" y="50"/>
                </a:lnTo>
                <a:lnTo>
                  <a:pt x="68" y="54"/>
                </a:lnTo>
                <a:lnTo>
                  <a:pt x="68" y="54"/>
                </a:lnTo>
                <a:lnTo>
                  <a:pt x="66" y="61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141" y="151"/>
                </a:moveTo>
                <a:lnTo>
                  <a:pt x="97" y="160"/>
                </a:lnTo>
                <a:lnTo>
                  <a:pt x="101" y="173"/>
                </a:lnTo>
                <a:lnTo>
                  <a:pt x="143" y="164"/>
                </a:lnTo>
                <a:lnTo>
                  <a:pt x="141" y="151"/>
                </a:lnTo>
                <a:lnTo>
                  <a:pt x="141" y="151"/>
                </a:lnTo>
                <a:close/>
                <a:moveTo>
                  <a:pt x="112" y="61"/>
                </a:moveTo>
                <a:lnTo>
                  <a:pt x="112" y="61"/>
                </a:lnTo>
                <a:lnTo>
                  <a:pt x="113" y="77"/>
                </a:lnTo>
                <a:lnTo>
                  <a:pt x="113" y="96"/>
                </a:lnTo>
                <a:lnTo>
                  <a:pt x="113" y="96"/>
                </a:lnTo>
                <a:lnTo>
                  <a:pt x="115" y="96"/>
                </a:lnTo>
                <a:lnTo>
                  <a:pt x="115" y="96"/>
                </a:lnTo>
                <a:lnTo>
                  <a:pt x="119" y="90"/>
                </a:lnTo>
                <a:lnTo>
                  <a:pt x="119" y="90"/>
                </a:lnTo>
                <a:lnTo>
                  <a:pt x="124" y="92"/>
                </a:lnTo>
                <a:lnTo>
                  <a:pt x="124" y="9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30" y="98"/>
                </a:lnTo>
                <a:lnTo>
                  <a:pt x="130" y="98"/>
                </a:lnTo>
                <a:lnTo>
                  <a:pt x="135" y="99"/>
                </a:lnTo>
                <a:lnTo>
                  <a:pt x="135" y="99"/>
                </a:lnTo>
                <a:lnTo>
                  <a:pt x="135" y="107"/>
                </a:lnTo>
                <a:lnTo>
                  <a:pt x="135" y="107"/>
                </a:lnTo>
                <a:lnTo>
                  <a:pt x="141" y="109"/>
                </a:lnTo>
                <a:lnTo>
                  <a:pt x="141" y="109"/>
                </a:lnTo>
                <a:lnTo>
                  <a:pt x="137" y="133"/>
                </a:lnTo>
                <a:lnTo>
                  <a:pt x="132" y="149"/>
                </a:lnTo>
                <a:lnTo>
                  <a:pt x="132" y="149"/>
                </a:lnTo>
                <a:lnTo>
                  <a:pt x="102" y="153"/>
                </a:lnTo>
                <a:lnTo>
                  <a:pt x="102" y="153"/>
                </a:lnTo>
                <a:lnTo>
                  <a:pt x="97" y="144"/>
                </a:lnTo>
                <a:lnTo>
                  <a:pt x="93" y="131"/>
                </a:lnTo>
                <a:lnTo>
                  <a:pt x="91" y="116"/>
                </a:lnTo>
                <a:lnTo>
                  <a:pt x="90" y="99"/>
                </a:lnTo>
                <a:lnTo>
                  <a:pt x="97" y="90"/>
                </a:lnTo>
                <a:lnTo>
                  <a:pt x="99" y="107"/>
                </a:lnTo>
                <a:lnTo>
                  <a:pt x="101" y="105"/>
                </a:lnTo>
                <a:lnTo>
                  <a:pt x="101" y="105"/>
                </a:lnTo>
                <a:lnTo>
                  <a:pt x="101" y="83"/>
                </a:lnTo>
                <a:lnTo>
                  <a:pt x="101" y="72"/>
                </a:lnTo>
                <a:lnTo>
                  <a:pt x="104" y="61"/>
                </a:lnTo>
                <a:lnTo>
                  <a:pt x="104" y="61"/>
                </a:lnTo>
                <a:lnTo>
                  <a:pt x="112" y="61"/>
                </a:lnTo>
                <a:lnTo>
                  <a:pt x="112" y="61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58" y="0"/>
                </a:lnTo>
                <a:lnTo>
                  <a:pt x="44" y="6"/>
                </a:lnTo>
                <a:lnTo>
                  <a:pt x="33" y="11"/>
                </a:lnTo>
                <a:lnTo>
                  <a:pt x="22" y="21"/>
                </a:lnTo>
                <a:lnTo>
                  <a:pt x="12" y="32"/>
                </a:lnTo>
                <a:lnTo>
                  <a:pt x="7" y="44"/>
                </a:lnTo>
                <a:lnTo>
                  <a:pt x="1" y="57"/>
                </a:lnTo>
                <a:lnTo>
                  <a:pt x="0" y="72"/>
                </a:lnTo>
                <a:lnTo>
                  <a:pt x="0" y="72"/>
                </a:lnTo>
                <a:lnTo>
                  <a:pt x="1" y="87"/>
                </a:lnTo>
                <a:lnTo>
                  <a:pt x="7" y="99"/>
                </a:lnTo>
                <a:lnTo>
                  <a:pt x="12" y="112"/>
                </a:lnTo>
                <a:lnTo>
                  <a:pt x="22" y="123"/>
                </a:lnTo>
                <a:lnTo>
                  <a:pt x="33" y="133"/>
                </a:lnTo>
                <a:lnTo>
                  <a:pt x="44" y="138"/>
                </a:lnTo>
                <a:lnTo>
                  <a:pt x="58" y="144"/>
                </a:lnTo>
                <a:lnTo>
                  <a:pt x="73" y="144"/>
                </a:lnTo>
                <a:lnTo>
                  <a:pt x="73" y="144"/>
                </a:lnTo>
                <a:lnTo>
                  <a:pt x="88" y="144"/>
                </a:lnTo>
                <a:lnTo>
                  <a:pt x="88" y="144"/>
                </a:lnTo>
                <a:lnTo>
                  <a:pt x="84" y="133"/>
                </a:lnTo>
                <a:lnTo>
                  <a:pt x="82" y="120"/>
                </a:lnTo>
                <a:lnTo>
                  <a:pt x="80" y="99"/>
                </a:lnTo>
                <a:lnTo>
                  <a:pt x="80" y="94"/>
                </a:lnTo>
                <a:lnTo>
                  <a:pt x="91" y="85"/>
                </a:lnTo>
                <a:lnTo>
                  <a:pt x="91" y="85"/>
                </a:lnTo>
                <a:lnTo>
                  <a:pt x="91" y="72"/>
                </a:lnTo>
                <a:lnTo>
                  <a:pt x="95" y="59"/>
                </a:lnTo>
                <a:lnTo>
                  <a:pt x="95" y="52"/>
                </a:lnTo>
                <a:lnTo>
                  <a:pt x="104" y="52"/>
                </a:lnTo>
                <a:lnTo>
                  <a:pt x="104" y="52"/>
                </a:lnTo>
                <a:lnTo>
                  <a:pt x="112" y="52"/>
                </a:lnTo>
                <a:lnTo>
                  <a:pt x="119" y="52"/>
                </a:lnTo>
                <a:lnTo>
                  <a:pt x="121" y="59"/>
                </a:lnTo>
                <a:lnTo>
                  <a:pt x="121" y="59"/>
                </a:lnTo>
                <a:lnTo>
                  <a:pt x="123" y="70"/>
                </a:lnTo>
                <a:lnTo>
                  <a:pt x="123" y="81"/>
                </a:lnTo>
                <a:lnTo>
                  <a:pt x="123" y="81"/>
                </a:lnTo>
                <a:lnTo>
                  <a:pt x="126" y="83"/>
                </a:lnTo>
                <a:lnTo>
                  <a:pt x="134" y="85"/>
                </a:lnTo>
                <a:lnTo>
                  <a:pt x="134" y="88"/>
                </a:lnTo>
                <a:lnTo>
                  <a:pt x="134" y="88"/>
                </a:lnTo>
                <a:lnTo>
                  <a:pt x="137" y="90"/>
                </a:lnTo>
                <a:lnTo>
                  <a:pt x="143" y="92"/>
                </a:lnTo>
                <a:lnTo>
                  <a:pt x="143" y="92"/>
                </a:lnTo>
                <a:lnTo>
                  <a:pt x="145" y="81"/>
                </a:lnTo>
                <a:lnTo>
                  <a:pt x="145" y="72"/>
                </a:lnTo>
                <a:lnTo>
                  <a:pt x="145" y="72"/>
                </a:lnTo>
                <a:lnTo>
                  <a:pt x="143" y="57"/>
                </a:lnTo>
                <a:lnTo>
                  <a:pt x="139" y="44"/>
                </a:lnTo>
                <a:lnTo>
                  <a:pt x="132" y="32"/>
                </a:lnTo>
                <a:lnTo>
                  <a:pt x="124" y="21"/>
                </a:lnTo>
                <a:lnTo>
                  <a:pt x="113" y="11"/>
                </a:lnTo>
                <a:lnTo>
                  <a:pt x="101" y="6"/>
                </a:lnTo>
                <a:lnTo>
                  <a:pt x="88" y="0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64" y="15"/>
                </a:moveTo>
                <a:lnTo>
                  <a:pt x="64" y="15"/>
                </a:lnTo>
                <a:lnTo>
                  <a:pt x="69" y="17"/>
                </a:lnTo>
                <a:lnTo>
                  <a:pt x="73" y="19"/>
                </a:lnTo>
                <a:lnTo>
                  <a:pt x="73" y="19"/>
                </a:lnTo>
                <a:lnTo>
                  <a:pt x="75" y="24"/>
                </a:lnTo>
                <a:lnTo>
                  <a:pt x="77" y="28"/>
                </a:lnTo>
                <a:lnTo>
                  <a:pt x="77" y="28"/>
                </a:lnTo>
                <a:lnTo>
                  <a:pt x="75" y="33"/>
                </a:lnTo>
                <a:lnTo>
                  <a:pt x="73" y="37"/>
                </a:lnTo>
                <a:lnTo>
                  <a:pt x="73" y="37"/>
                </a:lnTo>
                <a:lnTo>
                  <a:pt x="69" y="39"/>
                </a:lnTo>
                <a:lnTo>
                  <a:pt x="64" y="41"/>
                </a:lnTo>
                <a:lnTo>
                  <a:pt x="64" y="41"/>
                </a:lnTo>
                <a:lnTo>
                  <a:pt x="58" y="39"/>
                </a:lnTo>
                <a:lnTo>
                  <a:pt x="55" y="37"/>
                </a:lnTo>
                <a:lnTo>
                  <a:pt x="55" y="37"/>
                </a:lnTo>
                <a:lnTo>
                  <a:pt x="53" y="33"/>
                </a:lnTo>
                <a:lnTo>
                  <a:pt x="51" y="28"/>
                </a:lnTo>
                <a:lnTo>
                  <a:pt x="51" y="28"/>
                </a:lnTo>
                <a:lnTo>
                  <a:pt x="53" y="24"/>
                </a:lnTo>
                <a:lnTo>
                  <a:pt x="55" y="19"/>
                </a:lnTo>
                <a:lnTo>
                  <a:pt x="55" y="19"/>
                </a:lnTo>
                <a:lnTo>
                  <a:pt x="58" y="17"/>
                </a:lnTo>
                <a:lnTo>
                  <a:pt x="64" y="15"/>
                </a:lnTo>
                <a:lnTo>
                  <a:pt x="64" y="15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Freeform 396"/>
          <p:cNvSpPr>
            <a:spLocks noEditPoints="1"/>
          </p:cNvSpPr>
          <p:nvPr/>
        </p:nvSpPr>
        <p:spPr bwMode="auto">
          <a:xfrm>
            <a:off x="8151525" y="2538346"/>
            <a:ext cx="538182" cy="636389"/>
          </a:xfrm>
          <a:custGeom>
            <a:avLst/>
            <a:gdLst>
              <a:gd name="T0" fmla="*/ 27 w 137"/>
              <a:gd name="T1" fmla="*/ 100 h 162"/>
              <a:gd name="T2" fmla="*/ 51 w 137"/>
              <a:gd name="T3" fmla="*/ 87 h 162"/>
              <a:gd name="T4" fmla="*/ 66 w 137"/>
              <a:gd name="T5" fmla="*/ 109 h 162"/>
              <a:gd name="T6" fmla="*/ 86 w 137"/>
              <a:gd name="T7" fmla="*/ 52 h 162"/>
              <a:gd name="T8" fmla="*/ 110 w 137"/>
              <a:gd name="T9" fmla="*/ 65 h 162"/>
              <a:gd name="T10" fmla="*/ 80 w 137"/>
              <a:gd name="T11" fmla="*/ 133 h 162"/>
              <a:gd name="T12" fmla="*/ 58 w 137"/>
              <a:gd name="T13" fmla="*/ 133 h 162"/>
              <a:gd name="T14" fmla="*/ 27 w 137"/>
              <a:gd name="T15" fmla="*/ 100 h 162"/>
              <a:gd name="T16" fmla="*/ 27 w 137"/>
              <a:gd name="T17" fmla="*/ 100 h 162"/>
              <a:gd name="T18" fmla="*/ 7 w 137"/>
              <a:gd name="T19" fmla="*/ 15 h 162"/>
              <a:gd name="T20" fmla="*/ 0 w 137"/>
              <a:gd name="T21" fmla="*/ 15 h 162"/>
              <a:gd name="T22" fmla="*/ 0 w 137"/>
              <a:gd name="T23" fmla="*/ 22 h 162"/>
              <a:gd name="T24" fmla="*/ 0 w 137"/>
              <a:gd name="T25" fmla="*/ 155 h 162"/>
              <a:gd name="T26" fmla="*/ 0 w 137"/>
              <a:gd name="T27" fmla="*/ 162 h 162"/>
              <a:gd name="T28" fmla="*/ 7 w 137"/>
              <a:gd name="T29" fmla="*/ 162 h 162"/>
              <a:gd name="T30" fmla="*/ 128 w 137"/>
              <a:gd name="T31" fmla="*/ 162 h 162"/>
              <a:gd name="T32" fmla="*/ 137 w 137"/>
              <a:gd name="T33" fmla="*/ 162 h 162"/>
              <a:gd name="T34" fmla="*/ 137 w 137"/>
              <a:gd name="T35" fmla="*/ 155 h 162"/>
              <a:gd name="T36" fmla="*/ 137 w 137"/>
              <a:gd name="T37" fmla="*/ 22 h 162"/>
              <a:gd name="T38" fmla="*/ 137 w 137"/>
              <a:gd name="T39" fmla="*/ 15 h 162"/>
              <a:gd name="T40" fmla="*/ 128 w 137"/>
              <a:gd name="T41" fmla="*/ 15 h 162"/>
              <a:gd name="T42" fmla="*/ 104 w 137"/>
              <a:gd name="T43" fmla="*/ 15 h 162"/>
              <a:gd name="T44" fmla="*/ 104 w 137"/>
              <a:gd name="T45" fmla="*/ 8 h 162"/>
              <a:gd name="T46" fmla="*/ 90 w 137"/>
              <a:gd name="T47" fmla="*/ 8 h 162"/>
              <a:gd name="T48" fmla="*/ 90 w 137"/>
              <a:gd name="T49" fmla="*/ 0 h 162"/>
              <a:gd name="T50" fmla="*/ 47 w 137"/>
              <a:gd name="T51" fmla="*/ 0 h 162"/>
              <a:gd name="T52" fmla="*/ 47 w 137"/>
              <a:gd name="T53" fmla="*/ 8 h 162"/>
              <a:gd name="T54" fmla="*/ 31 w 137"/>
              <a:gd name="T55" fmla="*/ 8 h 162"/>
              <a:gd name="T56" fmla="*/ 31 w 137"/>
              <a:gd name="T57" fmla="*/ 15 h 162"/>
              <a:gd name="T58" fmla="*/ 7 w 137"/>
              <a:gd name="T59" fmla="*/ 15 h 162"/>
              <a:gd name="T60" fmla="*/ 7 w 137"/>
              <a:gd name="T61" fmla="*/ 15 h 162"/>
              <a:gd name="T62" fmla="*/ 104 w 137"/>
              <a:gd name="T63" fmla="*/ 30 h 162"/>
              <a:gd name="T64" fmla="*/ 104 w 137"/>
              <a:gd name="T65" fmla="*/ 41 h 162"/>
              <a:gd name="T66" fmla="*/ 31 w 137"/>
              <a:gd name="T67" fmla="*/ 41 h 162"/>
              <a:gd name="T68" fmla="*/ 31 w 137"/>
              <a:gd name="T69" fmla="*/ 30 h 162"/>
              <a:gd name="T70" fmla="*/ 14 w 137"/>
              <a:gd name="T71" fmla="*/ 30 h 162"/>
              <a:gd name="T72" fmla="*/ 14 w 137"/>
              <a:gd name="T73" fmla="*/ 147 h 162"/>
              <a:gd name="T74" fmla="*/ 121 w 137"/>
              <a:gd name="T75" fmla="*/ 147 h 162"/>
              <a:gd name="T76" fmla="*/ 121 w 137"/>
              <a:gd name="T77" fmla="*/ 30 h 162"/>
              <a:gd name="T78" fmla="*/ 104 w 137"/>
              <a:gd name="T79" fmla="*/ 30 h 162"/>
              <a:gd name="T80" fmla="*/ 104 w 137"/>
              <a:gd name="T81" fmla="*/ 30 h 162"/>
              <a:gd name="T82" fmla="*/ 33 w 137"/>
              <a:gd name="T83" fmla="*/ 100 h 162"/>
              <a:gd name="T84" fmla="*/ 60 w 137"/>
              <a:gd name="T85" fmla="*/ 129 h 162"/>
              <a:gd name="T86" fmla="*/ 62 w 137"/>
              <a:gd name="T87" fmla="*/ 129 h 162"/>
              <a:gd name="T88" fmla="*/ 38 w 137"/>
              <a:gd name="T89" fmla="*/ 98 h 162"/>
              <a:gd name="T90" fmla="*/ 33 w 137"/>
              <a:gd name="T91" fmla="*/ 100 h 162"/>
              <a:gd name="T92" fmla="*/ 33 w 137"/>
              <a:gd name="T93" fmla="*/ 100 h 162"/>
              <a:gd name="T94" fmla="*/ 69 w 137"/>
              <a:gd name="T95" fmla="*/ 114 h 162"/>
              <a:gd name="T96" fmla="*/ 73 w 137"/>
              <a:gd name="T97" fmla="*/ 116 h 162"/>
              <a:gd name="T98" fmla="*/ 88 w 137"/>
              <a:gd name="T99" fmla="*/ 59 h 162"/>
              <a:gd name="T100" fmla="*/ 69 w 137"/>
              <a:gd name="T101" fmla="*/ 11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62">
                <a:moveTo>
                  <a:pt x="27" y="100"/>
                </a:moveTo>
                <a:lnTo>
                  <a:pt x="51" y="87"/>
                </a:lnTo>
                <a:lnTo>
                  <a:pt x="66" y="109"/>
                </a:lnTo>
                <a:lnTo>
                  <a:pt x="86" y="52"/>
                </a:lnTo>
                <a:lnTo>
                  <a:pt x="110" y="65"/>
                </a:lnTo>
                <a:lnTo>
                  <a:pt x="80" y="133"/>
                </a:lnTo>
                <a:lnTo>
                  <a:pt x="58" y="133"/>
                </a:lnTo>
                <a:lnTo>
                  <a:pt x="27" y="100"/>
                </a:lnTo>
                <a:lnTo>
                  <a:pt x="27" y="100"/>
                </a:lnTo>
                <a:close/>
                <a:moveTo>
                  <a:pt x="7" y="15"/>
                </a:moveTo>
                <a:lnTo>
                  <a:pt x="0" y="15"/>
                </a:lnTo>
                <a:lnTo>
                  <a:pt x="0" y="22"/>
                </a:lnTo>
                <a:lnTo>
                  <a:pt x="0" y="155"/>
                </a:lnTo>
                <a:lnTo>
                  <a:pt x="0" y="162"/>
                </a:lnTo>
                <a:lnTo>
                  <a:pt x="7" y="162"/>
                </a:lnTo>
                <a:lnTo>
                  <a:pt x="128" y="162"/>
                </a:lnTo>
                <a:lnTo>
                  <a:pt x="137" y="162"/>
                </a:lnTo>
                <a:lnTo>
                  <a:pt x="137" y="155"/>
                </a:lnTo>
                <a:lnTo>
                  <a:pt x="137" y="22"/>
                </a:lnTo>
                <a:lnTo>
                  <a:pt x="137" y="15"/>
                </a:lnTo>
                <a:lnTo>
                  <a:pt x="128" y="15"/>
                </a:lnTo>
                <a:lnTo>
                  <a:pt x="104" y="15"/>
                </a:lnTo>
                <a:lnTo>
                  <a:pt x="104" y="8"/>
                </a:lnTo>
                <a:lnTo>
                  <a:pt x="90" y="8"/>
                </a:lnTo>
                <a:lnTo>
                  <a:pt x="90" y="0"/>
                </a:lnTo>
                <a:lnTo>
                  <a:pt x="47" y="0"/>
                </a:lnTo>
                <a:lnTo>
                  <a:pt x="47" y="8"/>
                </a:lnTo>
                <a:lnTo>
                  <a:pt x="31" y="8"/>
                </a:lnTo>
                <a:lnTo>
                  <a:pt x="31" y="15"/>
                </a:lnTo>
                <a:lnTo>
                  <a:pt x="7" y="15"/>
                </a:lnTo>
                <a:lnTo>
                  <a:pt x="7" y="15"/>
                </a:lnTo>
                <a:close/>
                <a:moveTo>
                  <a:pt x="104" y="30"/>
                </a:moveTo>
                <a:lnTo>
                  <a:pt x="104" y="41"/>
                </a:lnTo>
                <a:lnTo>
                  <a:pt x="31" y="41"/>
                </a:lnTo>
                <a:lnTo>
                  <a:pt x="31" y="30"/>
                </a:lnTo>
                <a:lnTo>
                  <a:pt x="14" y="30"/>
                </a:lnTo>
                <a:lnTo>
                  <a:pt x="14" y="147"/>
                </a:lnTo>
                <a:lnTo>
                  <a:pt x="121" y="147"/>
                </a:lnTo>
                <a:lnTo>
                  <a:pt x="121" y="30"/>
                </a:lnTo>
                <a:lnTo>
                  <a:pt x="104" y="30"/>
                </a:lnTo>
                <a:lnTo>
                  <a:pt x="104" y="30"/>
                </a:lnTo>
                <a:close/>
                <a:moveTo>
                  <a:pt x="33" y="100"/>
                </a:moveTo>
                <a:lnTo>
                  <a:pt x="60" y="129"/>
                </a:lnTo>
                <a:lnTo>
                  <a:pt x="62" y="129"/>
                </a:lnTo>
                <a:lnTo>
                  <a:pt x="38" y="98"/>
                </a:lnTo>
                <a:lnTo>
                  <a:pt x="33" y="100"/>
                </a:lnTo>
                <a:lnTo>
                  <a:pt x="33" y="100"/>
                </a:lnTo>
                <a:close/>
                <a:moveTo>
                  <a:pt x="69" y="114"/>
                </a:moveTo>
                <a:lnTo>
                  <a:pt x="73" y="116"/>
                </a:lnTo>
                <a:lnTo>
                  <a:pt x="88" y="59"/>
                </a:lnTo>
                <a:lnTo>
                  <a:pt x="69" y="114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5" name="TextBox 16"/>
          <p:cNvSpPr txBox="1"/>
          <p:nvPr/>
        </p:nvSpPr>
        <p:spPr>
          <a:xfrm>
            <a:off x="2344080" y="4509395"/>
            <a:ext cx="2384178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4929064" y="4509395"/>
            <a:ext cx="2384178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7465259" y="4509395"/>
            <a:ext cx="2384178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461">
        <p:comb dir="vert"/>
      </p:transition>
    </mc:Choice>
    <mc:Fallback xmlns="">
      <p:transition advTm="446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7" grpId="0" bldLvl="0" animBg="1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22" name="TextBox 37"/>
          <p:cNvSpPr txBox="1"/>
          <p:nvPr/>
        </p:nvSpPr>
        <p:spPr>
          <a:xfrm>
            <a:off x="1517383" y="3283290"/>
            <a:ext cx="3715059" cy="2249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内容，或复制内容后右键选择只保留文本粘贴内容。输入内容，或复制内容后右键选择只保留文本粘贴内容。输入内容，或复制内容后右键选择只保留文本粘贴内容。输入内容，或复制内容后右键选择只保留文本粘贴内容。输入内容，或复制内容后右键选择只保留文本粘贴内容。输入内容，或复制内容后右键选择只保留文本粘贴内容。</a:t>
            </a:r>
          </a:p>
          <a:p>
            <a:pPr>
              <a:lnSpc>
                <a:spcPct val="120000"/>
              </a:lnSpc>
            </a:pPr>
            <a:endParaRPr lang="zh-CN" altLang="en-US" sz="1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505175" y="2197117"/>
            <a:ext cx="3727266" cy="645904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输入您的段落标题</a:t>
            </a:r>
          </a:p>
        </p:txBody>
      </p:sp>
      <p:sp>
        <p:nvSpPr>
          <p:cNvPr id="25" name="KSO_Shape"/>
          <p:cNvSpPr/>
          <p:nvPr/>
        </p:nvSpPr>
        <p:spPr bwMode="auto">
          <a:xfrm>
            <a:off x="1523864" y="1844420"/>
            <a:ext cx="814707" cy="651765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66809" y="2535301"/>
            <a:ext cx="4969818" cy="3145539"/>
          </a:xfrm>
          <a:custGeom>
            <a:avLst/>
            <a:gdLst>
              <a:gd name="connsiteX0" fmla="*/ 476250 w 6838950"/>
              <a:gd name="connsiteY0" fmla="*/ 0 h 2762250"/>
              <a:gd name="connsiteX1" fmla="*/ 0 w 6838950"/>
              <a:gd name="connsiteY1" fmla="*/ 0 h 2762250"/>
              <a:gd name="connsiteX2" fmla="*/ 0 w 6838950"/>
              <a:gd name="connsiteY2" fmla="*/ 2762250 h 2762250"/>
              <a:gd name="connsiteX3" fmla="*/ 6838950 w 6838950"/>
              <a:gd name="connsiteY3" fmla="*/ 276225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8950" h="2762250">
                <a:moveTo>
                  <a:pt x="476250" y="0"/>
                </a:moveTo>
                <a:lnTo>
                  <a:pt x="0" y="0"/>
                </a:lnTo>
                <a:lnTo>
                  <a:pt x="0" y="2762250"/>
                </a:lnTo>
                <a:lnTo>
                  <a:pt x="6838950" y="2762250"/>
                </a:lnTo>
              </a:path>
            </a:pathLst>
          </a:custGeom>
          <a:ln>
            <a:solidFill>
              <a:srgbClr val="76BAF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60000" flipH="1">
            <a:off x="5906770" y="-331470"/>
            <a:ext cx="6777990" cy="8259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510">
        <p:comb dir="vert"/>
      </p:transition>
    </mc:Choice>
    <mc:Fallback xmlns="">
      <p:transition advTm="351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3" name="矩形 12"/>
          <p:cNvSpPr/>
          <p:nvPr/>
        </p:nvSpPr>
        <p:spPr bwMode="auto">
          <a:xfrm flipH="1" flipV="1">
            <a:off x="3087045" y="4217905"/>
            <a:ext cx="621076" cy="422629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12"/>
          <p:cNvSpPr/>
          <p:nvPr/>
        </p:nvSpPr>
        <p:spPr bwMode="auto">
          <a:xfrm flipH="1" flipV="1">
            <a:off x="5571505" y="3159093"/>
            <a:ext cx="621482" cy="41766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12"/>
          <p:cNvSpPr/>
          <p:nvPr/>
        </p:nvSpPr>
        <p:spPr bwMode="auto">
          <a:xfrm flipH="1" flipV="1">
            <a:off x="8057517" y="2100121"/>
            <a:ext cx="621356" cy="42373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1033" y="4640572"/>
            <a:ext cx="3107127" cy="636749"/>
            <a:chOff x="600880" y="4640263"/>
            <a:chExt cx="3106336" cy="636587"/>
          </a:xfrm>
        </p:grpSpPr>
        <p:sp>
          <p:nvSpPr>
            <p:cNvPr id="7" name="流程图: 数据 21"/>
            <p:cNvSpPr>
              <a:spLocks noChangeArrowheads="1"/>
            </p:cNvSpPr>
            <p:nvPr/>
          </p:nvSpPr>
          <p:spPr bwMode="auto">
            <a:xfrm>
              <a:off x="600880" y="4640263"/>
              <a:ext cx="3106336" cy="636587"/>
            </a:xfrm>
            <a:prstGeom prst="flowChartInputOutpu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文本框 22"/>
            <p:cNvSpPr txBox="1">
              <a:spLocks noChangeArrowheads="1"/>
            </p:cNvSpPr>
            <p:nvPr/>
          </p:nvSpPr>
          <p:spPr bwMode="auto">
            <a:xfrm>
              <a:off x="1295058" y="4791676"/>
              <a:ext cx="1401723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添加您的内容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87045" y="3581439"/>
            <a:ext cx="3107126" cy="636750"/>
            <a:chOff x="3086259" y="3581400"/>
            <a:chExt cx="3106335" cy="636588"/>
          </a:xfrm>
        </p:grpSpPr>
        <p:sp>
          <p:nvSpPr>
            <p:cNvPr id="10" name="流程图: 数据 16"/>
            <p:cNvSpPr>
              <a:spLocks noChangeArrowheads="1"/>
            </p:cNvSpPr>
            <p:nvPr/>
          </p:nvSpPr>
          <p:spPr bwMode="auto">
            <a:xfrm>
              <a:off x="3086259" y="3581400"/>
              <a:ext cx="3106335" cy="636588"/>
            </a:xfrm>
            <a:prstGeom prst="flowChartInputOutpu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>
              <a:off x="3959354" y="3730625"/>
              <a:ext cx="1401723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添加您的内容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71505" y="2523894"/>
            <a:ext cx="3107126" cy="635162"/>
            <a:chOff x="5570086" y="2524125"/>
            <a:chExt cx="3106335" cy="635000"/>
          </a:xfrm>
        </p:grpSpPr>
        <p:sp>
          <p:nvSpPr>
            <p:cNvPr id="2" name="流程图: 数据 17"/>
            <p:cNvSpPr>
              <a:spLocks noChangeArrowheads="1"/>
            </p:cNvSpPr>
            <p:nvPr/>
          </p:nvSpPr>
          <p:spPr bwMode="auto">
            <a:xfrm>
              <a:off x="5570086" y="2524125"/>
              <a:ext cx="3106335" cy="635000"/>
            </a:xfrm>
            <a:prstGeom prst="flowChartInputOutpu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" name="文本框 30"/>
            <p:cNvSpPr txBox="1">
              <a:spLocks noChangeArrowheads="1"/>
            </p:cNvSpPr>
            <p:nvPr/>
          </p:nvSpPr>
          <p:spPr bwMode="auto">
            <a:xfrm>
              <a:off x="6407626" y="2667000"/>
              <a:ext cx="1401723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添加您的内容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57517" y="1464763"/>
            <a:ext cx="3107127" cy="635360"/>
            <a:chOff x="8055465" y="1465263"/>
            <a:chExt cx="3106336" cy="635198"/>
          </a:xfrm>
        </p:grpSpPr>
        <p:sp>
          <p:nvSpPr>
            <p:cNvPr id="17" name="流程图: 数据 32"/>
            <p:cNvSpPr>
              <a:spLocks noChangeArrowheads="1"/>
            </p:cNvSpPr>
            <p:nvPr/>
          </p:nvSpPr>
          <p:spPr bwMode="auto">
            <a:xfrm>
              <a:off x="8055465" y="1465263"/>
              <a:ext cx="3106336" cy="635198"/>
            </a:xfrm>
            <a:prstGeom prst="flowChartInputOutpu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文本框 35"/>
            <p:cNvSpPr txBox="1">
              <a:spLocks noChangeArrowheads="1"/>
            </p:cNvSpPr>
            <p:nvPr/>
          </p:nvSpPr>
          <p:spPr bwMode="auto">
            <a:xfrm>
              <a:off x="8927906" y="1586370"/>
              <a:ext cx="1401723" cy="337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添加您的内容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49094" y="2217925"/>
            <a:ext cx="3558956" cy="1455492"/>
            <a:chOff x="3694181" y="1781610"/>
            <a:chExt cx="3558050" cy="1455121"/>
          </a:xfrm>
        </p:grpSpPr>
        <p:sp>
          <p:nvSpPr>
            <p:cNvPr id="20" name="TextBox 47"/>
            <p:cNvSpPr txBox="1"/>
            <p:nvPr/>
          </p:nvSpPr>
          <p:spPr>
            <a:xfrm>
              <a:off x="3694181" y="2186709"/>
              <a:ext cx="3558050" cy="105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716054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添加段落标题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999940" y="5446840"/>
            <a:ext cx="2024734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28241" y="4831472"/>
            <a:ext cx="2024734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112701" y="3728521"/>
            <a:ext cx="2024734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677447" y="2754052"/>
            <a:ext cx="2024734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6" name="KSO_Shape"/>
          <p:cNvSpPr/>
          <p:nvPr/>
        </p:nvSpPr>
        <p:spPr bwMode="auto">
          <a:xfrm>
            <a:off x="536503" y="2394391"/>
            <a:ext cx="952743" cy="719321"/>
          </a:xfrm>
          <a:custGeom>
            <a:avLst/>
            <a:gdLst>
              <a:gd name="T0" fmla="*/ 131779585 w 12600"/>
              <a:gd name="T1" fmla="*/ 176296350 h 9505"/>
              <a:gd name="T2" fmla="*/ 126659217 w 12600"/>
              <a:gd name="T3" fmla="*/ 185424592 h 9505"/>
              <a:gd name="T4" fmla="*/ 115184313 w 12600"/>
              <a:gd name="T5" fmla="*/ 191281345 h 9505"/>
              <a:gd name="T6" fmla="*/ 105766507 w 12600"/>
              <a:gd name="T7" fmla="*/ 195056117 h 9505"/>
              <a:gd name="T8" fmla="*/ 94337263 w 12600"/>
              <a:gd name="T9" fmla="*/ 177325916 h 9505"/>
              <a:gd name="T10" fmla="*/ 85239527 w 12600"/>
              <a:gd name="T11" fmla="*/ 172155540 h 9505"/>
              <a:gd name="T12" fmla="*/ 77970592 w 12600"/>
              <a:gd name="T13" fmla="*/ 203063397 h 9505"/>
              <a:gd name="T14" fmla="*/ 72827394 w 12600"/>
              <a:gd name="T15" fmla="*/ 215142940 h 9505"/>
              <a:gd name="T16" fmla="*/ 77719162 w 12600"/>
              <a:gd name="T17" fmla="*/ 174443313 h 9505"/>
              <a:gd name="T18" fmla="*/ 74518913 w 12600"/>
              <a:gd name="T19" fmla="*/ 164354204 h 9505"/>
              <a:gd name="T20" fmla="*/ 55591982 w 12600"/>
              <a:gd name="T21" fmla="*/ 173688389 h 9505"/>
              <a:gd name="T22" fmla="*/ 37968011 w 12600"/>
              <a:gd name="T23" fmla="*/ 165200675 h 9505"/>
              <a:gd name="T24" fmla="*/ 32344935 w 12600"/>
              <a:gd name="T25" fmla="*/ 158085716 h 9505"/>
              <a:gd name="T26" fmla="*/ 17441031 w 12600"/>
              <a:gd name="T27" fmla="*/ 141247533 h 9505"/>
              <a:gd name="T28" fmla="*/ 8891965 w 12600"/>
              <a:gd name="T29" fmla="*/ 130014613 h 9505"/>
              <a:gd name="T30" fmla="*/ 1371449 w 12600"/>
              <a:gd name="T31" fmla="*/ 117202995 h 9505"/>
              <a:gd name="T32" fmla="*/ 7703306 w 12600"/>
              <a:gd name="T33" fmla="*/ 112398657 h 9505"/>
              <a:gd name="T34" fmla="*/ 24207258 w 12600"/>
              <a:gd name="T35" fmla="*/ 112375808 h 9505"/>
              <a:gd name="T36" fmla="*/ 37670921 w 12600"/>
              <a:gd name="T37" fmla="*/ 112009770 h 9505"/>
              <a:gd name="T38" fmla="*/ 57054901 w 12600"/>
              <a:gd name="T39" fmla="*/ 116173580 h 9505"/>
              <a:gd name="T40" fmla="*/ 72713094 w 12600"/>
              <a:gd name="T41" fmla="*/ 126216840 h 9505"/>
              <a:gd name="T42" fmla="*/ 82839379 w 12600"/>
              <a:gd name="T43" fmla="*/ 138593722 h 9505"/>
              <a:gd name="T44" fmla="*/ 82496479 w 12600"/>
              <a:gd name="T45" fmla="*/ 159732809 h 9505"/>
              <a:gd name="T46" fmla="*/ 87959746 w 12600"/>
              <a:gd name="T47" fmla="*/ 142208400 h 9505"/>
              <a:gd name="T48" fmla="*/ 77170492 w 12600"/>
              <a:gd name="T49" fmla="*/ 114205996 h 9505"/>
              <a:gd name="T50" fmla="*/ 81239330 w 12600"/>
              <a:gd name="T51" fmla="*/ 81216159 h 9505"/>
              <a:gd name="T52" fmla="*/ 89034106 w 12600"/>
              <a:gd name="T53" fmla="*/ 62593637 h 9505"/>
              <a:gd name="T54" fmla="*/ 95365963 w 12600"/>
              <a:gd name="T55" fmla="*/ 47013964 h 9505"/>
              <a:gd name="T56" fmla="*/ 98451761 w 12600"/>
              <a:gd name="T57" fmla="*/ 40699627 h 9505"/>
              <a:gd name="T58" fmla="*/ 117904381 w 12600"/>
              <a:gd name="T59" fmla="*/ 14664655 h 9505"/>
              <a:gd name="T60" fmla="*/ 129310946 w 12600"/>
              <a:gd name="T61" fmla="*/ 983717 h 9505"/>
              <a:gd name="T62" fmla="*/ 140305820 w 12600"/>
              <a:gd name="T63" fmla="*/ 24570821 h 9505"/>
              <a:gd name="T64" fmla="*/ 146409077 w 12600"/>
              <a:gd name="T65" fmla="*/ 44405852 h 9505"/>
              <a:gd name="T66" fmla="*/ 149632156 w 12600"/>
              <a:gd name="T67" fmla="*/ 62319147 h 9505"/>
              <a:gd name="T68" fmla="*/ 152992364 w 12600"/>
              <a:gd name="T69" fmla="*/ 78379405 h 9505"/>
              <a:gd name="T70" fmla="*/ 151643745 w 12600"/>
              <a:gd name="T71" fmla="*/ 96795983 h 9505"/>
              <a:gd name="T72" fmla="*/ 145860407 w 12600"/>
              <a:gd name="T73" fmla="*/ 113039185 h 9505"/>
              <a:gd name="T74" fmla="*/ 139734320 w 12600"/>
              <a:gd name="T75" fmla="*/ 126102444 h 9505"/>
              <a:gd name="T76" fmla="*/ 122933279 w 12600"/>
              <a:gd name="T77" fmla="*/ 143581155 h 9505"/>
              <a:gd name="T78" fmla="*/ 98131842 w 12600"/>
              <a:gd name="T79" fmla="*/ 146463757 h 9505"/>
              <a:gd name="T80" fmla="*/ 87753976 w 12600"/>
              <a:gd name="T81" fmla="*/ 163736525 h 9505"/>
              <a:gd name="T82" fmla="*/ 96737412 w 12600"/>
              <a:gd name="T83" fmla="*/ 171034427 h 9505"/>
              <a:gd name="T84" fmla="*/ 107298067 w 12600"/>
              <a:gd name="T85" fmla="*/ 166870769 h 9505"/>
              <a:gd name="T86" fmla="*/ 125013508 w 12600"/>
              <a:gd name="T87" fmla="*/ 174077276 h 9505"/>
              <a:gd name="T88" fmla="*/ 133699704 w 12600"/>
              <a:gd name="T89" fmla="*/ 157856923 h 9505"/>
              <a:gd name="T90" fmla="*/ 145106118 w 12600"/>
              <a:gd name="T91" fmla="*/ 141545023 h 9505"/>
              <a:gd name="T92" fmla="*/ 159735611 w 12600"/>
              <a:gd name="T93" fmla="*/ 144633570 h 9505"/>
              <a:gd name="T94" fmla="*/ 150775005 w 12600"/>
              <a:gd name="T95" fmla="*/ 163141695 h 9505"/>
              <a:gd name="T96" fmla="*/ 146203307 w 12600"/>
              <a:gd name="T97" fmla="*/ 173139257 h 9505"/>
              <a:gd name="T98" fmla="*/ 161907160 w 12600"/>
              <a:gd name="T99" fmla="*/ 163072996 h 9505"/>
              <a:gd name="T100" fmla="*/ 172033595 w 12600"/>
              <a:gd name="T101" fmla="*/ 133286102 h 9505"/>
              <a:gd name="T102" fmla="*/ 205658508 w 12600"/>
              <a:gd name="T103" fmla="*/ 113885656 h 9505"/>
              <a:gd name="T104" fmla="*/ 239374892 w 12600"/>
              <a:gd name="T105" fmla="*/ 110660016 h 9505"/>
              <a:gd name="T106" fmla="*/ 255330174 w 12600"/>
              <a:gd name="T107" fmla="*/ 107983205 h 9505"/>
              <a:gd name="T108" fmla="*/ 271742505 w 12600"/>
              <a:gd name="T109" fmla="*/ 105741282 h 9505"/>
              <a:gd name="T110" fmla="*/ 288017857 w 12600"/>
              <a:gd name="T111" fmla="*/ 101302982 h 9505"/>
              <a:gd name="T112" fmla="*/ 245981008 w 12600"/>
              <a:gd name="T113" fmla="*/ 161700393 h 9505"/>
              <a:gd name="T114" fmla="*/ 228379867 w 12600"/>
              <a:gd name="T115" fmla="*/ 177691953 h 9505"/>
              <a:gd name="T116" fmla="*/ 210275865 w 12600"/>
              <a:gd name="T117" fmla="*/ 186980290 h 9505"/>
              <a:gd name="T118" fmla="*/ 194640654 w 12600"/>
              <a:gd name="T119" fmla="*/ 189862892 h 9505"/>
              <a:gd name="T120" fmla="*/ 170159136 w 12600"/>
              <a:gd name="T121" fmla="*/ 182038707 h 950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600" h="9505">
                <a:moveTo>
                  <a:pt x="7155" y="7617"/>
                </a:moveTo>
                <a:lnTo>
                  <a:pt x="7155" y="7617"/>
                </a:lnTo>
                <a:lnTo>
                  <a:pt x="7091" y="7633"/>
                </a:lnTo>
                <a:lnTo>
                  <a:pt x="7028" y="7649"/>
                </a:lnTo>
                <a:lnTo>
                  <a:pt x="6964" y="7663"/>
                </a:lnTo>
                <a:lnTo>
                  <a:pt x="6899" y="7675"/>
                </a:lnTo>
                <a:lnTo>
                  <a:pt x="6836" y="7688"/>
                </a:lnTo>
                <a:lnTo>
                  <a:pt x="6771" y="7699"/>
                </a:lnTo>
                <a:lnTo>
                  <a:pt x="6706" y="7708"/>
                </a:lnTo>
                <a:lnTo>
                  <a:pt x="6641" y="7717"/>
                </a:lnTo>
                <a:lnTo>
                  <a:pt x="6575" y="7724"/>
                </a:lnTo>
                <a:lnTo>
                  <a:pt x="6510" y="7730"/>
                </a:lnTo>
                <a:lnTo>
                  <a:pt x="6444" y="7735"/>
                </a:lnTo>
                <a:lnTo>
                  <a:pt x="6380" y="7738"/>
                </a:lnTo>
                <a:lnTo>
                  <a:pt x="6314" y="7739"/>
                </a:lnTo>
                <a:lnTo>
                  <a:pt x="6249" y="7739"/>
                </a:lnTo>
                <a:lnTo>
                  <a:pt x="6183" y="7738"/>
                </a:lnTo>
                <a:lnTo>
                  <a:pt x="6118" y="7734"/>
                </a:lnTo>
                <a:lnTo>
                  <a:pt x="6076" y="7732"/>
                </a:lnTo>
                <a:lnTo>
                  <a:pt x="6032" y="7727"/>
                </a:lnTo>
                <a:lnTo>
                  <a:pt x="5944" y="7716"/>
                </a:lnTo>
                <a:lnTo>
                  <a:pt x="5899" y="7711"/>
                </a:lnTo>
                <a:lnTo>
                  <a:pt x="5854" y="7707"/>
                </a:lnTo>
                <a:lnTo>
                  <a:pt x="5810" y="7706"/>
                </a:lnTo>
                <a:lnTo>
                  <a:pt x="5765" y="7706"/>
                </a:lnTo>
                <a:lnTo>
                  <a:pt x="5743" y="7706"/>
                </a:lnTo>
                <a:lnTo>
                  <a:pt x="5721" y="7708"/>
                </a:lnTo>
                <a:lnTo>
                  <a:pt x="5700" y="7711"/>
                </a:lnTo>
                <a:lnTo>
                  <a:pt x="5678" y="7715"/>
                </a:lnTo>
                <a:lnTo>
                  <a:pt x="5657" y="7718"/>
                </a:lnTo>
                <a:lnTo>
                  <a:pt x="5636" y="7723"/>
                </a:lnTo>
                <a:lnTo>
                  <a:pt x="5617" y="7729"/>
                </a:lnTo>
                <a:lnTo>
                  <a:pt x="5597" y="7737"/>
                </a:lnTo>
                <a:lnTo>
                  <a:pt x="5578" y="7745"/>
                </a:lnTo>
                <a:lnTo>
                  <a:pt x="5558" y="7755"/>
                </a:lnTo>
                <a:lnTo>
                  <a:pt x="5540" y="7766"/>
                </a:lnTo>
                <a:lnTo>
                  <a:pt x="5523" y="7779"/>
                </a:lnTo>
                <a:lnTo>
                  <a:pt x="5506" y="7793"/>
                </a:lnTo>
                <a:lnTo>
                  <a:pt x="5488" y="7809"/>
                </a:lnTo>
                <a:lnTo>
                  <a:pt x="5473" y="7825"/>
                </a:lnTo>
                <a:lnTo>
                  <a:pt x="5458" y="7844"/>
                </a:lnTo>
                <a:lnTo>
                  <a:pt x="5487" y="7905"/>
                </a:lnTo>
                <a:lnTo>
                  <a:pt x="5501" y="7937"/>
                </a:lnTo>
                <a:lnTo>
                  <a:pt x="5514" y="7970"/>
                </a:lnTo>
                <a:lnTo>
                  <a:pt x="5525" y="8005"/>
                </a:lnTo>
                <a:lnTo>
                  <a:pt x="5529" y="8024"/>
                </a:lnTo>
                <a:lnTo>
                  <a:pt x="5534" y="8042"/>
                </a:lnTo>
                <a:lnTo>
                  <a:pt x="5536" y="8062"/>
                </a:lnTo>
                <a:lnTo>
                  <a:pt x="5539" y="8083"/>
                </a:lnTo>
                <a:lnTo>
                  <a:pt x="5541" y="8105"/>
                </a:lnTo>
                <a:lnTo>
                  <a:pt x="5541" y="8128"/>
                </a:lnTo>
                <a:lnTo>
                  <a:pt x="5518" y="8130"/>
                </a:lnTo>
                <a:lnTo>
                  <a:pt x="5495" y="8133"/>
                </a:lnTo>
                <a:lnTo>
                  <a:pt x="5471" y="8133"/>
                </a:lnTo>
                <a:lnTo>
                  <a:pt x="5448" y="8134"/>
                </a:lnTo>
                <a:lnTo>
                  <a:pt x="5402" y="8131"/>
                </a:lnTo>
                <a:lnTo>
                  <a:pt x="5355" y="8128"/>
                </a:lnTo>
                <a:lnTo>
                  <a:pt x="5310" y="8122"/>
                </a:lnTo>
                <a:lnTo>
                  <a:pt x="5265" y="8114"/>
                </a:lnTo>
                <a:lnTo>
                  <a:pt x="5219" y="8106"/>
                </a:lnTo>
                <a:lnTo>
                  <a:pt x="5174" y="8096"/>
                </a:lnTo>
                <a:lnTo>
                  <a:pt x="5087" y="8076"/>
                </a:lnTo>
                <a:lnTo>
                  <a:pt x="5045" y="8067"/>
                </a:lnTo>
                <a:lnTo>
                  <a:pt x="5003" y="8058"/>
                </a:lnTo>
                <a:lnTo>
                  <a:pt x="4962" y="8052"/>
                </a:lnTo>
                <a:lnTo>
                  <a:pt x="4921" y="8047"/>
                </a:lnTo>
                <a:lnTo>
                  <a:pt x="4882" y="8043"/>
                </a:lnTo>
                <a:lnTo>
                  <a:pt x="4844" y="8043"/>
                </a:lnTo>
                <a:lnTo>
                  <a:pt x="4865" y="8085"/>
                </a:lnTo>
                <a:lnTo>
                  <a:pt x="4887" y="8127"/>
                </a:lnTo>
                <a:lnTo>
                  <a:pt x="4910" y="8166"/>
                </a:lnTo>
                <a:lnTo>
                  <a:pt x="4935" y="8205"/>
                </a:lnTo>
                <a:lnTo>
                  <a:pt x="4987" y="8283"/>
                </a:lnTo>
                <a:lnTo>
                  <a:pt x="5039" y="8361"/>
                </a:lnTo>
                <a:lnTo>
                  <a:pt x="5063" y="8400"/>
                </a:lnTo>
                <a:lnTo>
                  <a:pt x="5086" y="8442"/>
                </a:lnTo>
                <a:lnTo>
                  <a:pt x="5108" y="8482"/>
                </a:lnTo>
                <a:lnTo>
                  <a:pt x="5128" y="8525"/>
                </a:lnTo>
                <a:lnTo>
                  <a:pt x="5136" y="8547"/>
                </a:lnTo>
                <a:lnTo>
                  <a:pt x="5144" y="8569"/>
                </a:lnTo>
                <a:lnTo>
                  <a:pt x="5151" y="8591"/>
                </a:lnTo>
                <a:lnTo>
                  <a:pt x="5158" y="8614"/>
                </a:lnTo>
                <a:lnTo>
                  <a:pt x="5164" y="8637"/>
                </a:lnTo>
                <a:lnTo>
                  <a:pt x="5168" y="8662"/>
                </a:lnTo>
                <a:lnTo>
                  <a:pt x="5173" y="8686"/>
                </a:lnTo>
                <a:lnTo>
                  <a:pt x="5175" y="8711"/>
                </a:lnTo>
                <a:lnTo>
                  <a:pt x="5108" y="8699"/>
                </a:lnTo>
                <a:lnTo>
                  <a:pt x="5041" y="8684"/>
                </a:lnTo>
                <a:lnTo>
                  <a:pt x="4975" y="8667"/>
                </a:lnTo>
                <a:lnTo>
                  <a:pt x="4909" y="8647"/>
                </a:lnTo>
                <a:lnTo>
                  <a:pt x="4876" y="8637"/>
                </a:lnTo>
                <a:lnTo>
                  <a:pt x="4843" y="8625"/>
                </a:lnTo>
                <a:lnTo>
                  <a:pt x="4811" y="8614"/>
                </a:lnTo>
                <a:lnTo>
                  <a:pt x="4779" y="8601"/>
                </a:lnTo>
                <a:lnTo>
                  <a:pt x="4748" y="8587"/>
                </a:lnTo>
                <a:lnTo>
                  <a:pt x="4717" y="8574"/>
                </a:lnTo>
                <a:lnTo>
                  <a:pt x="4686" y="8558"/>
                </a:lnTo>
                <a:lnTo>
                  <a:pt x="4656" y="8543"/>
                </a:lnTo>
                <a:lnTo>
                  <a:pt x="4627" y="8526"/>
                </a:lnTo>
                <a:lnTo>
                  <a:pt x="4597" y="8509"/>
                </a:lnTo>
                <a:lnTo>
                  <a:pt x="4569" y="8491"/>
                </a:lnTo>
                <a:lnTo>
                  <a:pt x="4541" y="8471"/>
                </a:lnTo>
                <a:lnTo>
                  <a:pt x="4514" y="8452"/>
                </a:lnTo>
                <a:lnTo>
                  <a:pt x="4488" y="8431"/>
                </a:lnTo>
                <a:lnTo>
                  <a:pt x="4463" y="8409"/>
                </a:lnTo>
                <a:lnTo>
                  <a:pt x="4437" y="8386"/>
                </a:lnTo>
                <a:lnTo>
                  <a:pt x="4414" y="8362"/>
                </a:lnTo>
                <a:lnTo>
                  <a:pt x="4389" y="8338"/>
                </a:lnTo>
                <a:lnTo>
                  <a:pt x="4367" y="8312"/>
                </a:lnTo>
                <a:lnTo>
                  <a:pt x="4347" y="8285"/>
                </a:lnTo>
                <a:lnTo>
                  <a:pt x="4326" y="8257"/>
                </a:lnTo>
                <a:lnTo>
                  <a:pt x="4306" y="8229"/>
                </a:lnTo>
                <a:lnTo>
                  <a:pt x="4288" y="8200"/>
                </a:lnTo>
                <a:lnTo>
                  <a:pt x="4270" y="8168"/>
                </a:lnTo>
                <a:lnTo>
                  <a:pt x="4257" y="8144"/>
                </a:lnTo>
                <a:lnTo>
                  <a:pt x="4246" y="8118"/>
                </a:lnTo>
                <a:lnTo>
                  <a:pt x="4235" y="8091"/>
                </a:lnTo>
                <a:lnTo>
                  <a:pt x="4226" y="8063"/>
                </a:lnTo>
                <a:lnTo>
                  <a:pt x="4207" y="8002"/>
                </a:lnTo>
                <a:lnTo>
                  <a:pt x="4188" y="7939"/>
                </a:lnTo>
                <a:lnTo>
                  <a:pt x="4169" y="7876"/>
                </a:lnTo>
                <a:lnTo>
                  <a:pt x="4150" y="7812"/>
                </a:lnTo>
                <a:lnTo>
                  <a:pt x="4139" y="7782"/>
                </a:lnTo>
                <a:lnTo>
                  <a:pt x="4127" y="7751"/>
                </a:lnTo>
                <a:lnTo>
                  <a:pt x="4114" y="7722"/>
                </a:lnTo>
                <a:lnTo>
                  <a:pt x="4102" y="7693"/>
                </a:lnTo>
                <a:lnTo>
                  <a:pt x="4087" y="7666"/>
                </a:lnTo>
                <a:lnTo>
                  <a:pt x="4072" y="7640"/>
                </a:lnTo>
                <a:lnTo>
                  <a:pt x="4056" y="7617"/>
                </a:lnTo>
                <a:lnTo>
                  <a:pt x="4037" y="7595"/>
                </a:lnTo>
                <a:lnTo>
                  <a:pt x="4018" y="7574"/>
                </a:lnTo>
                <a:lnTo>
                  <a:pt x="4007" y="7565"/>
                </a:lnTo>
                <a:lnTo>
                  <a:pt x="3996" y="7557"/>
                </a:lnTo>
                <a:lnTo>
                  <a:pt x="3985" y="7548"/>
                </a:lnTo>
                <a:lnTo>
                  <a:pt x="3972" y="7541"/>
                </a:lnTo>
                <a:lnTo>
                  <a:pt x="3960" y="7535"/>
                </a:lnTo>
                <a:lnTo>
                  <a:pt x="3948" y="7529"/>
                </a:lnTo>
                <a:lnTo>
                  <a:pt x="3935" y="7524"/>
                </a:lnTo>
                <a:lnTo>
                  <a:pt x="3920" y="7519"/>
                </a:lnTo>
                <a:lnTo>
                  <a:pt x="3906" y="7515"/>
                </a:lnTo>
                <a:lnTo>
                  <a:pt x="3891" y="7512"/>
                </a:lnTo>
                <a:lnTo>
                  <a:pt x="3876" y="7510"/>
                </a:lnTo>
                <a:lnTo>
                  <a:pt x="3860" y="7509"/>
                </a:lnTo>
                <a:lnTo>
                  <a:pt x="3843" y="7508"/>
                </a:lnTo>
                <a:lnTo>
                  <a:pt x="3826" y="7509"/>
                </a:lnTo>
                <a:lnTo>
                  <a:pt x="3807" y="7510"/>
                </a:lnTo>
                <a:lnTo>
                  <a:pt x="3789" y="7512"/>
                </a:lnTo>
                <a:lnTo>
                  <a:pt x="3770" y="7515"/>
                </a:lnTo>
                <a:lnTo>
                  <a:pt x="3750" y="7519"/>
                </a:lnTo>
                <a:lnTo>
                  <a:pt x="3729" y="7525"/>
                </a:lnTo>
                <a:lnTo>
                  <a:pt x="3708" y="7531"/>
                </a:lnTo>
                <a:lnTo>
                  <a:pt x="3686" y="7539"/>
                </a:lnTo>
                <a:lnTo>
                  <a:pt x="3663" y="7547"/>
                </a:lnTo>
                <a:lnTo>
                  <a:pt x="3636" y="7606"/>
                </a:lnTo>
                <a:lnTo>
                  <a:pt x="3611" y="7664"/>
                </a:lnTo>
                <a:lnTo>
                  <a:pt x="3587" y="7724"/>
                </a:lnTo>
                <a:lnTo>
                  <a:pt x="3567" y="7783"/>
                </a:lnTo>
                <a:lnTo>
                  <a:pt x="3546" y="7843"/>
                </a:lnTo>
                <a:lnTo>
                  <a:pt x="3527" y="7903"/>
                </a:lnTo>
                <a:lnTo>
                  <a:pt x="3512" y="7963"/>
                </a:lnTo>
                <a:lnTo>
                  <a:pt x="3496" y="8023"/>
                </a:lnTo>
                <a:lnTo>
                  <a:pt x="3482" y="8083"/>
                </a:lnTo>
                <a:lnTo>
                  <a:pt x="3470" y="8142"/>
                </a:lnTo>
                <a:lnTo>
                  <a:pt x="3459" y="8204"/>
                </a:lnTo>
                <a:lnTo>
                  <a:pt x="3449" y="8263"/>
                </a:lnTo>
                <a:lnTo>
                  <a:pt x="3441" y="8325"/>
                </a:lnTo>
                <a:lnTo>
                  <a:pt x="3433" y="8386"/>
                </a:lnTo>
                <a:lnTo>
                  <a:pt x="3428" y="8447"/>
                </a:lnTo>
                <a:lnTo>
                  <a:pt x="3422" y="8507"/>
                </a:lnTo>
                <a:lnTo>
                  <a:pt x="3419" y="8568"/>
                </a:lnTo>
                <a:lnTo>
                  <a:pt x="3416" y="8630"/>
                </a:lnTo>
                <a:lnTo>
                  <a:pt x="3414" y="8691"/>
                </a:lnTo>
                <a:lnTo>
                  <a:pt x="3413" y="8752"/>
                </a:lnTo>
                <a:lnTo>
                  <a:pt x="3411" y="8815"/>
                </a:lnTo>
                <a:lnTo>
                  <a:pt x="3411" y="8876"/>
                </a:lnTo>
                <a:lnTo>
                  <a:pt x="3414" y="8999"/>
                </a:lnTo>
                <a:lnTo>
                  <a:pt x="3419" y="9124"/>
                </a:lnTo>
                <a:lnTo>
                  <a:pt x="3425" y="9249"/>
                </a:lnTo>
                <a:lnTo>
                  <a:pt x="3432" y="9375"/>
                </a:lnTo>
                <a:lnTo>
                  <a:pt x="3441" y="9499"/>
                </a:lnTo>
                <a:lnTo>
                  <a:pt x="3422" y="9502"/>
                </a:lnTo>
                <a:lnTo>
                  <a:pt x="3404" y="9504"/>
                </a:lnTo>
                <a:lnTo>
                  <a:pt x="3387" y="9505"/>
                </a:lnTo>
                <a:lnTo>
                  <a:pt x="3370" y="9505"/>
                </a:lnTo>
                <a:lnTo>
                  <a:pt x="3354" y="9505"/>
                </a:lnTo>
                <a:lnTo>
                  <a:pt x="3339" y="9503"/>
                </a:lnTo>
                <a:lnTo>
                  <a:pt x="3325" y="9500"/>
                </a:lnTo>
                <a:lnTo>
                  <a:pt x="3310" y="9498"/>
                </a:lnTo>
                <a:lnTo>
                  <a:pt x="3296" y="9494"/>
                </a:lnTo>
                <a:lnTo>
                  <a:pt x="3284" y="9489"/>
                </a:lnTo>
                <a:lnTo>
                  <a:pt x="3272" y="9485"/>
                </a:lnTo>
                <a:lnTo>
                  <a:pt x="3260" y="9478"/>
                </a:lnTo>
                <a:lnTo>
                  <a:pt x="3249" y="9471"/>
                </a:lnTo>
                <a:lnTo>
                  <a:pt x="3239" y="9464"/>
                </a:lnTo>
                <a:lnTo>
                  <a:pt x="3229" y="9455"/>
                </a:lnTo>
                <a:lnTo>
                  <a:pt x="3219" y="9447"/>
                </a:lnTo>
                <a:lnTo>
                  <a:pt x="3211" y="9437"/>
                </a:lnTo>
                <a:lnTo>
                  <a:pt x="3202" y="9426"/>
                </a:lnTo>
                <a:lnTo>
                  <a:pt x="3194" y="9415"/>
                </a:lnTo>
                <a:lnTo>
                  <a:pt x="3186" y="9404"/>
                </a:lnTo>
                <a:lnTo>
                  <a:pt x="3174" y="9378"/>
                </a:lnTo>
                <a:lnTo>
                  <a:pt x="3162" y="9351"/>
                </a:lnTo>
                <a:lnTo>
                  <a:pt x="3153" y="9321"/>
                </a:lnTo>
                <a:lnTo>
                  <a:pt x="3145" y="9289"/>
                </a:lnTo>
                <a:lnTo>
                  <a:pt x="3139" y="9255"/>
                </a:lnTo>
                <a:lnTo>
                  <a:pt x="3135" y="9218"/>
                </a:lnTo>
                <a:lnTo>
                  <a:pt x="3133" y="9180"/>
                </a:lnTo>
                <a:lnTo>
                  <a:pt x="3130" y="9141"/>
                </a:lnTo>
                <a:lnTo>
                  <a:pt x="3130" y="9100"/>
                </a:lnTo>
                <a:lnTo>
                  <a:pt x="3131" y="9056"/>
                </a:lnTo>
                <a:lnTo>
                  <a:pt x="3135" y="9012"/>
                </a:lnTo>
                <a:lnTo>
                  <a:pt x="3139" y="8965"/>
                </a:lnTo>
                <a:lnTo>
                  <a:pt x="3144" y="8919"/>
                </a:lnTo>
                <a:lnTo>
                  <a:pt x="3148" y="8870"/>
                </a:lnTo>
                <a:lnTo>
                  <a:pt x="3156" y="8820"/>
                </a:lnTo>
                <a:lnTo>
                  <a:pt x="3163" y="8769"/>
                </a:lnTo>
                <a:lnTo>
                  <a:pt x="3180" y="8667"/>
                </a:lnTo>
                <a:lnTo>
                  <a:pt x="3201" y="8560"/>
                </a:lnTo>
                <a:lnTo>
                  <a:pt x="3223" y="8453"/>
                </a:lnTo>
                <a:lnTo>
                  <a:pt x="3246" y="8344"/>
                </a:lnTo>
                <a:lnTo>
                  <a:pt x="3271" y="8235"/>
                </a:lnTo>
                <a:lnTo>
                  <a:pt x="3320" y="8020"/>
                </a:lnTo>
                <a:lnTo>
                  <a:pt x="3343" y="7916"/>
                </a:lnTo>
                <a:lnTo>
                  <a:pt x="3364" y="7815"/>
                </a:lnTo>
                <a:lnTo>
                  <a:pt x="3383" y="7718"/>
                </a:lnTo>
                <a:lnTo>
                  <a:pt x="3400" y="7625"/>
                </a:lnTo>
                <a:lnTo>
                  <a:pt x="3414" y="7540"/>
                </a:lnTo>
                <a:lnTo>
                  <a:pt x="3419" y="7498"/>
                </a:lnTo>
                <a:lnTo>
                  <a:pt x="3422" y="7459"/>
                </a:lnTo>
                <a:lnTo>
                  <a:pt x="3426" y="7422"/>
                </a:lnTo>
                <a:lnTo>
                  <a:pt x="3427" y="7387"/>
                </a:lnTo>
                <a:lnTo>
                  <a:pt x="3427" y="7353"/>
                </a:lnTo>
                <a:lnTo>
                  <a:pt x="3427" y="7322"/>
                </a:lnTo>
                <a:lnTo>
                  <a:pt x="3425" y="7293"/>
                </a:lnTo>
                <a:lnTo>
                  <a:pt x="3420" y="7267"/>
                </a:lnTo>
                <a:lnTo>
                  <a:pt x="3415" y="7243"/>
                </a:lnTo>
                <a:lnTo>
                  <a:pt x="3408" y="7221"/>
                </a:lnTo>
                <a:lnTo>
                  <a:pt x="3399" y="7202"/>
                </a:lnTo>
                <a:lnTo>
                  <a:pt x="3394" y="7194"/>
                </a:lnTo>
                <a:lnTo>
                  <a:pt x="3388" y="7185"/>
                </a:lnTo>
                <a:lnTo>
                  <a:pt x="3382" y="7179"/>
                </a:lnTo>
                <a:lnTo>
                  <a:pt x="3376" y="7173"/>
                </a:lnTo>
                <a:lnTo>
                  <a:pt x="3369" y="7167"/>
                </a:lnTo>
                <a:lnTo>
                  <a:pt x="3361" y="7162"/>
                </a:lnTo>
                <a:lnTo>
                  <a:pt x="3345" y="7161"/>
                </a:lnTo>
                <a:lnTo>
                  <a:pt x="3331" y="7162"/>
                </a:lnTo>
                <a:lnTo>
                  <a:pt x="3316" y="7164"/>
                </a:lnTo>
                <a:lnTo>
                  <a:pt x="3301" y="7167"/>
                </a:lnTo>
                <a:lnTo>
                  <a:pt x="3287" y="7172"/>
                </a:lnTo>
                <a:lnTo>
                  <a:pt x="3273" y="7178"/>
                </a:lnTo>
                <a:lnTo>
                  <a:pt x="3260" y="7184"/>
                </a:lnTo>
                <a:lnTo>
                  <a:pt x="3248" y="7193"/>
                </a:lnTo>
                <a:lnTo>
                  <a:pt x="3234" y="7201"/>
                </a:lnTo>
                <a:lnTo>
                  <a:pt x="3222" y="7210"/>
                </a:lnTo>
                <a:lnTo>
                  <a:pt x="3197" y="7230"/>
                </a:lnTo>
                <a:lnTo>
                  <a:pt x="3174" y="7254"/>
                </a:lnTo>
                <a:lnTo>
                  <a:pt x="3151" y="7278"/>
                </a:lnTo>
                <a:lnTo>
                  <a:pt x="3107" y="7331"/>
                </a:lnTo>
                <a:lnTo>
                  <a:pt x="3085" y="7356"/>
                </a:lnTo>
                <a:lnTo>
                  <a:pt x="3063" y="7382"/>
                </a:lnTo>
                <a:lnTo>
                  <a:pt x="3041" y="7405"/>
                </a:lnTo>
                <a:lnTo>
                  <a:pt x="3019" y="7426"/>
                </a:lnTo>
                <a:lnTo>
                  <a:pt x="2996" y="7446"/>
                </a:lnTo>
                <a:lnTo>
                  <a:pt x="2985" y="7453"/>
                </a:lnTo>
                <a:lnTo>
                  <a:pt x="2972" y="7460"/>
                </a:lnTo>
                <a:lnTo>
                  <a:pt x="2935" y="7480"/>
                </a:lnTo>
                <a:lnTo>
                  <a:pt x="2892" y="7498"/>
                </a:lnTo>
                <a:lnTo>
                  <a:pt x="2845" y="7515"/>
                </a:lnTo>
                <a:lnTo>
                  <a:pt x="2795" y="7531"/>
                </a:lnTo>
                <a:lnTo>
                  <a:pt x="2743" y="7546"/>
                </a:lnTo>
                <a:lnTo>
                  <a:pt x="2688" y="7559"/>
                </a:lnTo>
                <a:lnTo>
                  <a:pt x="2631" y="7570"/>
                </a:lnTo>
                <a:lnTo>
                  <a:pt x="2574" y="7580"/>
                </a:lnTo>
                <a:lnTo>
                  <a:pt x="2516" y="7587"/>
                </a:lnTo>
                <a:lnTo>
                  <a:pt x="2459" y="7591"/>
                </a:lnTo>
                <a:lnTo>
                  <a:pt x="2432" y="7592"/>
                </a:lnTo>
                <a:lnTo>
                  <a:pt x="2404" y="7592"/>
                </a:lnTo>
                <a:lnTo>
                  <a:pt x="2377" y="7592"/>
                </a:lnTo>
                <a:lnTo>
                  <a:pt x="2350" y="7591"/>
                </a:lnTo>
                <a:lnTo>
                  <a:pt x="2324" y="7589"/>
                </a:lnTo>
                <a:lnTo>
                  <a:pt x="2300" y="7586"/>
                </a:lnTo>
                <a:lnTo>
                  <a:pt x="2276" y="7583"/>
                </a:lnTo>
                <a:lnTo>
                  <a:pt x="2252" y="7578"/>
                </a:lnTo>
                <a:lnTo>
                  <a:pt x="2229" y="7572"/>
                </a:lnTo>
                <a:lnTo>
                  <a:pt x="2208" y="7565"/>
                </a:lnTo>
                <a:lnTo>
                  <a:pt x="2188" y="7557"/>
                </a:lnTo>
                <a:lnTo>
                  <a:pt x="2169" y="7548"/>
                </a:lnTo>
                <a:lnTo>
                  <a:pt x="2135" y="7530"/>
                </a:lnTo>
                <a:lnTo>
                  <a:pt x="2102" y="7510"/>
                </a:lnTo>
                <a:lnTo>
                  <a:pt x="2070" y="7488"/>
                </a:lnTo>
                <a:lnTo>
                  <a:pt x="2037" y="7465"/>
                </a:lnTo>
                <a:lnTo>
                  <a:pt x="1974" y="7418"/>
                </a:lnTo>
                <a:lnTo>
                  <a:pt x="1910" y="7369"/>
                </a:lnTo>
                <a:lnTo>
                  <a:pt x="1878" y="7344"/>
                </a:lnTo>
                <a:lnTo>
                  <a:pt x="1846" y="7321"/>
                </a:lnTo>
                <a:lnTo>
                  <a:pt x="1815" y="7299"/>
                </a:lnTo>
                <a:lnTo>
                  <a:pt x="1782" y="7278"/>
                </a:lnTo>
                <a:lnTo>
                  <a:pt x="1747" y="7260"/>
                </a:lnTo>
                <a:lnTo>
                  <a:pt x="1713" y="7241"/>
                </a:lnTo>
                <a:lnTo>
                  <a:pt x="1679" y="7227"/>
                </a:lnTo>
                <a:lnTo>
                  <a:pt x="1661" y="7221"/>
                </a:lnTo>
                <a:lnTo>
                  <a:pt x="1644" y="7215"/>
                </a:lnTo>
                <a:lnTo>
                  <a:pt x="1624" y="7208"/>
                </a:lnTo>
                <a:lnTo>
                  <a:pt x="1607" y="7202"/>
                </a:lnTo>
                <a:lnTo>
                  <a:pt x="1592" y="7195"/>
                </a:lnTo>
                <a:lnTo>
                  <a:pt x="1579" y="7188"/>
                </a:lnTo>
                <a:lnTo>
                  <a:pt x="1567" y="7179"/>
                </a:lnTo>
                <a:lnTo>
                  <a:pt x="1556" y="7171"/>
                </a:lnTo>
                <a:lnTo>
                  <a:pt x="1547" y="7162"/>
                </a:lnTo>
                <a:lnTo>
                  <a:pt x="1538" y="7152"/>
                </a:lnTo>
                <a:lnTo>
                  <a:pt x="1532" y="7142"/>
                </a:lnTo>
                <a:lnTo>
                  <a:pt x="1526" y="7133"/>
                </a:lnTo>
                <a:lnTo>
                  <a:pt x="1520" y="7123"/>
                </a:lnTo>
                <a:lnTo>
                  <a:pt x="1516" y="7112"/>
                </a:lnTo>
                <a:lnTo>
                  <a:pt x="1508" y="7090"/>
                </a:lnTo>
                <a:lnTo>
                  <a:pt x="1502" y="7068"/>
                </a:lnTo>
                <a:lnTo>
                  <a:pt x="1496" y="7043"/>
                </a:lnTo>
                <a:lnTo>
                  <a:pt x="1487" y="7020"/>
                </a:lnTo>
                <a:lnTo>
                  <a:pt x="1478" y="6996"/>
                </a:lnTo>
                <a:lnTo>
                  <a:pt x="1472" y="6984"/>
                </a:lnTo>
                <a:lnTo>
                  <a:pt x="1466" y="6971"/>
                </a:lnTo>
                <a:lnTo>
                  <a:pt x="1459" y="6959"/>
                </a:lnTo>
                <a:lnTo>
                  <a:pt x="1449" y="6947"/>
                </a:lnTo>
                <a:lnTo>
                  <a:pt x="1439" y="6935"/>
                </a:lnTo>
                <a:lnTo>
                  <a:pt x="1428" y="6922"/>
                </a:lnTo>
                <a:lnTo>
                  <a:pt x="1415" y="6910"/>
                </a:lnTo>
                <a:lnTo>
                  <a:pt x="1401" y="6898"/>
                </a:lnTo>
                <a:lnTo>
                  <a:pt x="1384" y="6887"/>
                </a:lnTo>
                <a:lnTo>
                  <a:pt x="1366" y="6875"/>
                </a:lnTo>
                <a:lnTo>
                  <a:pt x="1351" y="6865"/>
                </a:lnTo>
                <a:lnTo>
                  <a:pt x="1335" y="6854"/>
                </a:lnTo>
                <a:lnTo>
                  <a:pt x="1320" y="6842"/>
                </a:lnTo>
                <a:lnTo>
                  <a:pt x="1304" y="6828"/>
                </a:lnTo>
                <a:lnTo>
                  <a:pt x="1272" y="6799"/>
                </a:lnTo>
                <a:lnTo>
                  <a:pt x="1240" y="6766"/>
                </a:lnTo>
                <a:lnTo>
                  <a:pt x="1208" y="6732"/>
                </a:lnTo>
                <a:lnTo>
                  <a:pt x="1178" y="6694"/>
                </a:lnTo>
                <a:lnTo>
                  <a:pt x="1147" y="6655"/>
                </a:lnTo>
                <a:lnTo>
                  <a:pt x="1117" y="6614"/>
                </a:lnTo>
                <a:lnTo>
                  <a:pt x="1087" y="6574"/>
                </a:lnTo>
                <a:lnTo>
                  <a:pt x="1059" y="6533"/>
                </a:lnTo>
                <a:lnTo>
                  <a:pt x="1004" y="6449"/>
                </a:lnTo>
                <a:lnTo>
                  <a:pt x="909" y="6301"/>
                </a:lnTo>
                <a:lnTo>
                  <a:pt x="893" y="6279"/>
                </a:lnTo>
                <a:lnTo>
                  <a:pt x="877" y="6261"/>
                </a:lnTo>
                <a:lnTo>
                  <a:pt x="859" y="6244"/>
                </a:lnTo>
                <a:lnTo>
                  <a:pt x="840" y="6228"/>
                </a:lnTo>
                <a:lnTo>
                  <a:pt x="822" y="6213"/>
                </a:lnTo>
                <a:lnTo>
                  <a:pt x="802" y="6200"/>
                </a:lnTo>
                <a:lnTo>
                  <a:pt x="763" y="6174"/>
                </a:lnTo>
                <a:lnTo>
                  <a:pt x="745" y="6161"/>
                </a:lnTo>
                <a:lnTo>
                  <a:pt x="725" y="6147"/>
                </a:lnTo>
                <a:lnTo>
                  <a:pt x="708" y="6133"/>
                </a:lnTo>
                <a:lnTo>
                  <a:pt x="691" y="6116"/>
                </a:lnTo>
                <a:lnTo>
                  <a:pt x="675" y="6099"/>
                </a:lnTo>
                <a:lnTo>
                  <a:pt x="661" y="6078"/>
                </a:lnTo>
                <a:lnTo>
                  <a:pt x="648" y="6056"/>
                </a:lnTo>
                <a:lnTo>
                  <a:pt x="642" y="6042"/>
                </a:lnTo>
                <a:lnTo>
                  <a:pt x="637" y="6030"/>
                </a:lnTo>
                <a:lnTo>
                  <a:pt x="615" y="5971"/>
                </a:lnTo>
                <a:lnTo>
                  <a:pt x="603" y="5937"/>
                </a:lnTo>
                <a:lnTo>
                  <a:pt x="588" y="5902"/>
                </a:lnTo>
                <a:lnTo>
                  <a:pt x="573" y="5868"/>
                </a:lnTo>
                <a:lnTo>
                  <a:pt x="557" y="5835"/>
                </a:lnTo>
                <a:lnTo>
                  <a:pt x="548" y="5820"/>
                </a:lnTo>
                <a:lnTo>
                  <a:pt x="538" y="5806"/>
                </a:lnTo>
                <a:lnTo>
                  <a:pt x="530" y="5794"/>
                </a:lnTo>
                <a:lnTo>
                  <a:pt x="521" y="5783"/>
                </a:lnTo>
                <a:lnTo>
                  <a:pt x="507" y="5769"/>
                </a:lnTo>
                <a:lnTo>
                  <a:pt x="491" y="5755"/>
                </a:lnTo>
                <a:lnTo>
                  <a:pt x="475" y="5742"/>
                </a:lnTo>
                <a:lnTo>
                  <a:pt x="458" y="5729"/>
                </a:lnTo>
                <a:lnTo>
                  <a:pt x="425" y="5705"/>
                </a:lnTo>
                <a:lnTo>
                  <a:pt x="389" y="5683"/>
                </a:lnTo>
                <a:lnTo>
                  <a:pt x="355" y="5660"/>
                </a:lnTo>
                <a:lnTo>
                  <a:pt x="321" y="5636"/>
                </a:lnTo>
                <a:lnTo>
                  <a:pt x="305" y="5623"/>
                </a:lnTo>
                <a:lnTo>
                  <a:pt x="289" y="5610"/>
                </a:lnTo>
                <a:lnTo>
                  <a:pt x="274" y="5595"/>
                </a:lnTo>
                <a:lnTo>
                  <a:pt x="261" y="5580"/>
                </a:lnTo>
                <a:lnTo>
                  <a:pt x="245" y="5561"/>
                </a:lnTo>
                <a:lnTo>
                  <a:pt x="232" y="5540"/>
                </a:lnTo>
                <a:lnTo>
                  <a:pt x="221" y="5520"/>
                </a:lnTo>
                <a:lnTo>
                  <a:pt x="211" y="5498"/>
                </a:lnTo>
                <a:lnTo>
                  <a:pt x="203" y="5478"/>
                </a:lnTo>
                <a:lnTo>
                  <a:pt x="196" y="5456"/>
                </a:lnTo>
                <a:lnTo>
                  <a:pt x="185" y="5413"/>
                </a:lnTo>
                <a:lnTo>
                  <a:pt x="173" y="5368"/>
                </a:lnTo>
                <a:lnTo>
                  <a:pt x="167" y="5346"/>
                </a:lnTo>
                <a:lnTo>
                  <a:pt x="159" y="5324"/>
                </a:lnTo>
                <a:lnTo>
                  <a:pt x="151" y="5302"/>
                </a:lnTo>
                <a:lnTo>
                  <a:pt x="141" y="5278"/>
                </a:lnTo>
                <a:lnTo>
                  <a:pt x="130" y="5256"/>
                </a:lnTo>
                <a:lnTo>
                  <a:pt x="115" y="5234"/>
                </a:lnTo>
                <a:lnTo>
                  <a:pt x="104" y="5216"/>
                </a:lnTo>
                <a:lnTo>
                  <a:pt x="91" y="5190"/>
                </a:lnTo>
                <a:lnTo>
                  <a:pt x="76" y="5159"/>
                </a:lnTo>
                <a:lnTo>
                  <a:pt x="60" y="5123"/>
                </a:lnTo>
                <a:lnTo>
                  <a:pt x="46" y="5084"/>
                </a:lnTo>
                <a:lnTo>
                  <a:pt x="32" y="5042"/>
                </a:lnTo>
                <a:lnTo>
                  <a:pt x="20" y="4998"/>
                </a:lnTo>
                <a:lnTo>
                  <a:pt x="10" y="4954"/>
                </a:lnTo>
                <a:lnTo>
                  <a:pt x="7" y="4932"/>
                </a:lnTo>
                <a:lnTo>
                  <a:pt x="3" y="4910"/>
                </a:lnTo>
                <a:lnTo>
                  <a:pt x="0" y="4890"/>
                </a:lnTo>
                <a:lnTo>
                  <a:pt x="0" y="4868"/>
                </a:lnTo>
                <a:lnTo>
                  <a:pt x="0" y="4848"/>
                </a:lnTo>
                <a:lnTo>
                  <a:pt x="2" y="4828"/>
                </a:lnTo>
                <a:lnTo>
                  <a:pt x="4" y="4809"/>
                </a:lnTo>
                <a:lnTo>
                  <a:pt x="8" y="4792"/>
                </a:lnTo>
                <a:lnTo>
                  <a:pt x="14" y="4775"/>
                </a:lnTo>
                <a:lnTo>
                  <a:pt x="21" y="4759"/>
                </a:lnTo>
                <a:lnTo>
                  <a:pt x="30" y="4745"/>
                </a:lnTo>
                <a:lnTo>
                  <a:pt x="40" y="4733"/>
                </a:lnTo>
                <a:lnTo>
                  <a:pt x="52" y="4722"/>
                </a:lnTo>
                <a:lnTo>
                  <a:pt x="66" y="4712"/>
                </a:lnTo>
                <a:lnTo>
                  <a:pt x="82" y="4705"/>
                </a:lnTo>
                <a:lnTo>
                  <a:pt x="101" y="4699"/>
                </a:lnTo>
                <a:lnTo>
                  <a:pt x="157" y="4755"/>
                </a:lnTo>
                <a:lnTo>
                  <a:pt x="216" y="4810"/>
                </a:lnTo>
                <a:lnTo>
                  <a:pt x="276" y="4863"/>
                </a:lnTo>
                <a:lnTo>
                  <a:pt x="337" y="4913"/>
                </a:lnTo>
                <a:lnTo>
                  <a:pt x="356" y="4919"/>
                </a:lnTo>
                <a:lnTo>
                  <a:pt x="376" y="4923"/>
                </a:lnTo>
                <a:lnTo>
                  <a:pt x="395" y="4925"/>
                </a:lnTo>
                <a:lnTo>
                  <a:pt x="416" y="4926"/>
                </a:lnTo>
                <a:lnTo>
                  <a:pt x="459" y="4926"/>
                </a:lnTo>
                <a:lnTo>
                  <a:pt x="502" y="4926"/>
                </a:lnTo>
                <a:lnTo>
                  <a:pt x="522" y="4926"/>
                </a:lnTo>
                <a:lnTo>
                  <a:pt x="543" y="4929"/>
                </a:lnTo>
                <a:lnTo>
                  <a:pt x="564" y="4931"/>
                </a:lnTo>
                <a:lnTo>
                  <a:pt x="584" y="4936"/>
                </a:lnTo>
                <a:lnTo>
                  <a:pt x="603" y="4942"/>
                </a:lnTo>
                <a:lnTo>
                  <a:pt x="621" y="4951"/>
                </a:lnTo>
                <a:lnTo>
                  <a:pt x="630" y="4957"/>
                </a:lnTo>
                <a:lnTo>
                  <a:pt x="639" y="4963"/>
                </a:lnTo>
                <a:lnTo>
                  <a:pt x="646" y="4970"/>
                </a:lnTo>
                <a:lnTo>
                  <a:pt x="655" y="4978"/>
                </a:lnTo>
                <a:lnTo>
                  <a:pt x="684" y="4969"/>
                </a:lnTo>
                <a:lnTo>
                  <a:pt x="718" y="4960"/>
                </a:lnTo>
                <a:lnTo>
                  <a:pt x="758" y="4952"/>
                </a:lnTo>
                <a:lnTo>
                  <a:pt x="804" y="4943"/>
                </a:lnTo>
                <a:lnTo>
                  <a:pt x="851" y="4935"/>
                </a:lnTo>
                <a:lnTo>
                  <a:pt x="903" y="4927"/>
                </a:lnTo>
                <a:lnTo>
                  <a:pt x="954" y="4920"/>
                </a:lnTo>
                <a:lnTo>
                  <a:pt x="1007" y="4915"/>
                </a:lnTo>
                <a:lnTo>
                  <a:pt x="1059" y="4912"/>
                </a:lnTo>
                <a:lnTo>
                  <a:pt x="1111" y="4909"/>
                </a:lnTo>
                <a:lnTo>
                  <a:pt x="1159" y="4909"/>
                </a:lnTo>
                <a:lnTo>
                  <a:pt x="1206" y="4912"/>
                </a:lnTo>
                <a:lnTo>
                  <a:pt x="1228" y="4914"/>
                </a:lnTo>
                <a:lnTo>
                  <a:pt x="1249" y="4916"/>
                </a:lnTo>
                <a:lnTo>
                  <a:pt x="1268" y="4920"/>
                </a:lnTo>
                <a:lnTo>
                  <a:pt x="1287" y="4924"/>
                </a:lnTo>
                <a:lnTo>
                  <a:pt x="1304" y="4930"/>
                </a:lnTo>
                <a:lnTo>
                  <a:pt x="1318" y="4935"/>
                </a:lnTo>
                <a:lnTo>
                  <a:pt x="1332" y="4942"/>
                </a:lnTo>
                <a:lnTo>
                  <a:pt x="1344" y="4949"/>
                </a:lnTo>
                <a:lnTo>
                  <a:pt x="1366" y="4956"/>
                </a:lnTo>
                <a:lnTo>
                  <a:pt x="1387" y="4958"/>
                </a:lnTo>
                <a:lnTo>
                  <a:pt x="1408" y="4958"/>
                </a:lnTo>
                <a:lnTo>
                  <a:pt x="1428" y="4956"/>
                </a:lnTo>
                <a:lnTo>
                  <a:pt x="1449" y="4953"/>
                </a:lnTo>
                <a:lnTo>
                  <a:pt x="1469" y="4948"/>
                </a:lnTo>
                <a:lnTo>
                  <a:pt x="1488" y="4942"/>
                </a:lnTo>
                <a:lnTo>
                  <a:pt x="1508" y="4935"/>
                </a:lnTo>
                <a:lnTo>
                  <a:pt x="1547" y="4921"/>
                </a:lnTo>
                <a:lnTo>
                  <a:pt x="1567" y="4914"/>
                </a:lnTo>
                <a:lnTo>
                  <a:pt x="1587" y="4908"/>
                </a:lnTo>
                <a:lnTo>
                  <a:pt x="1607" y="4902"/>
                </a:lnTo>
                <a:lnTo>
                  <a:pt x="1628" y="4898"/>
                </a:lnTo>
                <a:lnTo>
                  <a:pt x="1648" y="4896"/>
                </a:lnTo>
                <a:lnTo>
                  <a:pt x="1670" y="4896"/>
                </a:lnTo>
                <a:lnTo>
                  <a:pt x="1691" y="4897"/>
                </a:lnTo>
                <a:lnTo>
                  <a:pt x="1713" y="4902"/>
                </a:lnTo>
                <a:lnTo>
                  <a:pt x="1733" y="4907"/>
                </a:lnTo>
                <a:lnTo>
                  <a:pt x="1752" y="4915"/>
                </a:lnTo>
                <a:lnTo>
                  <a:pt x="1772" y="4924"/>
                </a:lnTo>
                <a:lnTo>
                  <a:pt x="1790" y="4934"/>
                </a:lnTo>
                <a:lnTo>
                  <a:pt x="1827" y="4954"/>
                </a:lnTo>
                <a:lnTo>
                  <a:pt x="1864" y="4976"/>
                </a:lnTo>
                <a:lnTo>
                  <a:pt x="1883" y="4986"/>
                </a:lnTo>
                <a:lnTo>
                  <a:pt x="1901" y="4996"/>
                </a:lnTo>
                <a:lnTo>
                  <a:pt x="1921" y="5005"/>
                </a:lnTo>
                <a:lnTo>
                  <a:pt x="1941" y="5011"/>
                </a:lnTo>
                <a:lnTo>
                  <a:pt x="1961" y="5016"/>
                </a:lnTo>
                <a:lnTo>
                  <a:pt x="1982" y="5019"/>
                </a:lnTo>
                <a:lnTo>
                  <a:pt x="2069" y="5024"/>
                </a:lnTo>
                <a:lnTo>
                  <a:pt x="2156" y="5029"/>
                </a:lnTo>
                <a:lnTo>
                  <a:pt x="2241" y="5036"/>
                </a:lnTo>
                <a:lnTo>
                  <a:pt x="2284" y="5040"/>
                </a:lnTo>
                <a:lnTo>
                  <a:pt x="2327" y="5046"/>
                </a:lnTo>
                <a:lnTo>
                  <a:pt x="2370" y="5052"/>
                </a:lnTo>
                <a:lnTo>
                  <a:pt x="2411" y="5060"/>
                </a:lnTo>
                <a:lnTo>
                  <a:pt x="2454" y="5068"/>
                </a:lnTo>
                <a:lnTo>
                  <a:pt x="2496" y="5078"/>
                </a:lnTo>
                <a:lnTo>
                  <a:pt x="2537" y="5090"/>
                </a:lnTo>
                <a:lnTo>
                  <a:pt x="2579" y="5102"/>
                </a:lnTo>
                <a:lnTo>
                  <a:pt x="2619" y="5117"/>
                </a:lnTo>
                <a:lnTo>
                  <a:pt x="2661" y="5134"/>
                </a:lnTo>
                <a:lnTo>
                  <a:pt x="2854" y="5314"/>
                </a:lnTo>
                <a:lnTo>
                  <a:pt x="2880" y="5311"/>
                </a:lnTo>
                <a:lnTo>
                  <a:pt x="2904" y="5313"/>
                </a:lnTo>
                <a:lnTo>
                  <a:pt x="2930" y="5314"/>
                </a:lnTo>
                <a:lnTo>
                  <a:pt x="2953" y="5319"/>
                </a:lnTo>
                <a:lnTo>
                  <a:pt x="2977" y="5325"/>
                </a:lnTo>
                <a:lnTo>
                  <a:pt x="2999" y="5333"/>
                </a:lnTo>
                <a:lnTo>
                  <a:pt x="3021" y="5343"/>
                </a:lnTo>
                <a:lnTo>
                  <a:pt x="3043" y="5355"/>
                </a:lnTo>
                <a:lnTo>
                  <a:pt x="3064" y="5368"/>
                </a:lnTo>
                <a:lnTo>
                  <a:pt x="3084" y="5382"/>
                </a:lnTo>
                <a:lnTo>
                  <a:pt x="3102" y="5399"/>
                </a:lnTo>
                <a:lnTo>
                  <a:pt x="3119" y="5416"/>
                </a:lnTo>
                <a:lnTo>
                  <a:pt x="3136" y="5435"/>
                </a:lnTo>
                <a:lnTo>
                  <a:pt x="3151" y="5454"/>
                </a:lnTo>
                <a:lnTo>
                  <a:pt x="3166" y="5474"/>
                </a:lnTo>
                <a:lnTo>
                  <a:pt x="3178" y="5495"/>
                </a:lnTo>
                <a:lnTo>
                  <a:pt x="3179" y="5506"/>
                </a:lnTo>
                <a:lnTo>
                  <a:pt x="3181" y="5517"/>
                </a:lnTo>
                <a:lnTo>
                  <a:pt x="3186" y="5529"/>
                </a:lnTo>
                <a:lnTo>
                  <a:pt x="3191" y="5544"/>
                </a:lnTo>
                <a:lnTo>
                  <a:pt x="3199" y="5558"/>
                </a:lnTo>
                <a:lnTo>
                  <a:pt x="3208" y="5574"/>
                </a:lnTo>
                <a:lnTo>
                  <a:pt x="3229" y="5608"/>
                </a:lnTo>
                <a:lnTo>
                  <a:pt x="3255" y="5645"/>
                </a:lnTo>
                <a:lnTo>
                  <a:pt x="3284" y="5683"/>
                </a:lnTo>
                <a:lnTo>
                  <a:pt x="3315" y="5722"/>
                </a:lnTo>
                <a:lnTo>
                  <a:pt x="3349" y="5760"/>
                </a:lnTo>
                <a:lnTo>
                  <a:pt x="3382" y="5798"/>
                </a:lnTo>
                <a:lnTo>
                  <a:pt x="3416" y="5833"/>
                </a:lnTo>
                <a:lnTo>
                  <a:pt x="3448" y="5865"/>
                </a:lnTo>
                <a:lnTo>
                  <a:pt x="3480" y="5893"/>
                </a:lnTo>
                <a:lnTo>
                  <a:pt x="3507" y="5918"/>
                </a:lnTo>
                <a:lnTo>
                  <a:pt x="3531" y="5935"/>
                </a:lnTo>
                <a:lnTo>
                  <a:pt x="3542" y="5942"/>
                </a:lnTo>
                <a:lnTo>
                  <a:pt x="3551" y="5947"/>
                </a:lnTo>
                <a:lnTo>
                  <a:pt x="3558" y="5949"/>
                </a:lnTo>
                <a:lnTo>
                  <a:pt x="3565" y="5951"/>
                </a:lnTo>
                <a:lnTo>
                  <a:pt x="3574" y="5962"/>
                </a:lnTo>
                <a:lnTo>
                  <a:pt x="3582" y="5975"/>
                </a:lnTo>
                <a:lnTo>
                  <a:pt x="3591" y="5987"/>
                </a:lnTo>
                <a:lnTo>
                  <a:pt x="3598" y="6001"/>
                </a:lnTo>
                <a:lnTo>
                  <a:pt x="3612" y="6029"/>
                </a:lnTo>
                <a:lnTo>
                  <a:pt x="3624" y="6058"/>
                </a:lnTo>
                <a:lnTo>
                  <a:pt x="3634" y="6090"/>
                </a:lnTo>
                <a:lnTo>
                  <a:pt x="3641" y="6122"/>
                </a:lnTo>
                <a:lnTo>
                  <a:pt x="3649" y="6155"/>
                </a:lnTo>
                <a:lnTo>
                  <a:pt x="3655" y="6189"/>
                </a:lnTo>
                <a:lnTo>
                  <a:pt x="3664" y="6257"/>
                </a:lnTo>
                <a:lnTo>
                  <a:pt x="3672" y="6325"/>
                </a:lnTo>
                <a:lnTo>
                  <a:pt x="3680" y="6391"/>
                </a:lnTo>
                <a:lnTo>
                  <a:pt x="3685" y="6422"/>
                </a:lnTo>
                <a:lnTo>
                  <a:pt x="3691" y="6453"/>
                </a:lnTo>
                <a:lnTo>
                  <a:pt x="3694" y="6466"/>
                </a:lnTo>
                <a:lnTo>
                  <a:pt x="3694" y="6482"/>
                </a:lnTo>
                <a:lnTo>
                  <a:pt x="3694" y="6499"/>
                </a:lnTo>
                <a:lnTo>
                  <a:pt x="3693" y="6518"/>
                </a:lnTo>
                <a:lnTo>
                  <a:pt x="3688" y="6557"/>
                </a:lnTo>
                <a:lnTo>
                  <a:pt x="3679" y="6600"/>
                </a:lnTo>
                <a:lnTo>
                  <a:pt x="3669" y="6644"/>
                </a:lnTo>
                <a:lnTo>
                  <a:pt x="3658" y="6690"/>
                </a:lnTo>
                <a:lnTo>
                  <a:pt x="3635" y="6784"/>
                </a:lnTo>
                <a:lnTo>
                  <a:pt x="3624" y="6830"/>
                </a:lnTo>
                <a:lnTo>
                  <a:pt x="3615" y="6874"/>
                </a:lnTo>
                <a:lnTo>
                  <a:pt x="3609" y="6914"/>
                </a:lnTo>
                <a:lnTo>
                  <a:pt x="3608" y="6932"/>
                </a:lnTo>
                <a:lnTo>
                  <a:pt x="3607" y="6951"/>
                </a:lnTo>
                <a:lnTo>
                  <a:pt x="3608" y="6966"/>
                </a:lnTo>
                <a:lnTo>
                  <a:pt x="3609" y="6982"/>
                </a:lnTo>
                <a:lnTo>
                  <a:pt x="3612" y="6996"/>
                </a:lnTo>
                <a:lnTo>
                  <a:pt x="3617" y="7008"/>
                </a:lnTo>
                <a:lnTo>
                  <a:pt x="3622" y="7018"/>
                </a:lnTo>
                <a:lnTo>
                  <a:pt x="3629" y="7026"/>
                </a:lnTo>
                <a:lnTo>
                  <a:pt x="3639" y="7034"/>
                </a:lnTo>
                <a:lnTo>
                  <a:pt x="3649" y="7039"/>
                </a:lnTo>
                <a:lnTo>
                  <a:pt x="3649" y="7025"/>
                </a:lnTo>
                <a:lnTo>
                  <a:pt x="3650" y="7012"/>
                </a:lnTo>
                <a:lnTo>
                  <a:pt x="3651" y="6996"/>
                </a:lnTo>
                <a:lnTo>
                  <a:pt x="3653" y="6981"/>
                </a:lnTo>
                <a:lnTo>
                  <a:pt x="3661" y="6947"/>
                </a:lnTo>
                <a:lnTo>
                  <a:pt x="3671" y="6911"/>
                </a:lnTo>
                <a:lnTo>
                  <a:pt x="3683" y="6874"/>
                </a:lnTo>
                <a:lnTo>
                  <a:pt x="3697" y="6834"/>
                </a:lnTo>
                <a:lnTo>
                  <a:pt x="3713" y="6794"/>
                </a:lnTo>
                <a:lnTo>
                  <a:pt x="3730" y="6754"/>
                </a:lnTo>
                <a:lnTo>
                  <a:pt x="3768" y="6672"/>
                </a:lnTo>
                <a:lnTo>
                  <a:pt x="3806" y="6592"/>
                </a:lnTo>
                <a:lnTo>
                  <a:pt x="3875" y="6457"/>
                </a:lnTo>
                <a:lnTo>
                  <a:pt x="3872" y="6398"/>
                </a:lnTo>
                <a:lnTo>
                  <a:pt x="3867" y="6344"/>
                </a:lnTo>
                <a:lnTo>
                  <a:pt x="3862" y="6297"/>
                </a:lnTo>
                <a:lnTo>
                  <a:pt x="3855" y="6255"/>
                </a:lnTo>
                <a:lnTo>
                  <a:pt x="3848" y="6216"/>
                </a:lnTo>
                <a:lnTo>
                  <a:pt x="3837" y="6180"/>
                </a:lnTo>
                <a:lnTo>
                  <a:pt x="3826" y="6146"/>
                </a:lnTo>
                <a:lnTo>
                  <a:pt x="3812" y="6114"/>
                </a:lnTo>
                <a:lnTo>
                  <a:pt x="3798" y="6083"/>
                </a:lnTo>
                <a:lnTo>
                  <a:pt x="3782" y="6051"/>
                </a:lnTo>
                <a:lnTo>
                  <a:pt x="3745" y="5982"/>
                </a:lnTo>
                <a:lnTo>
                  <a:pt x="3701" y="5903"/>
                </a:lnTo>
                <a:lnTo>
                  <a:pt x="3677" y="5857"/>
                </a:lnTo>
                <a:lnTo>
                  <a:pt x="3651" y="5805"/>
                </a:lnTo>
                <a:lnTo>
                  <a:pt x="3624" y="5750"/>
                </a:lnTo>
                <a:lnTo>
                  <a:pt x="3598" y="5695"/>
                </a:lnTo>
                <a:lnTo>
                  <a:pt x="3574" y="5641"/>
                </a:lnTo>
                <a:lnTo>
                  <a:pt x="3551" y="5589"/>
                </a:lnTo>
                <a:lnTo>
                  <a:pt x="3529" y="5536"/>
                </a:lnTo>
                <a:lnTo>
                  <a:pt x="3509" y="5485"/>
                </a:lnTo>
                <a:lnTo>
                  <a:pt x="3490" y="5434"/>
                </a:lnTo>
                <a:lnTo>
                  <a:pt x="3472" y="5383"/>
                </a:lnTo>
                <a:lnTo>
                  <a:pt x="3455" y="5335"/>
                </a:lnTo>
                <a:lnTo>
                  <a:pt x="3441" y="5284"/>
                </a:lnTo>
                <a:lnTo>
                  <a:pt x="3426" y="5236"/>
                </a:lnTo>
                <a:lnTo>
                  <a:pt x="3414" y="5187"/>
                </a:lnTo>
                <a:lnTo>
                  <a:pt x="3403" y="5138"/>
                </a:lnTo>
                <a:lnTo>
                  <a:pt x="3392" y="5090"/>
                </a:lnTo>
                <a:lnTo>
                  <a:pt x="3383" y="5041"/>
                </a:lnTo>
                <a:lnTo>
                  <a:pt x="3376" y="4992"/>
                </a:lnTo>
                <a:lnTo>
                  <a:pt x="3369" y="4945"/>
                </a:lnTo>
                <a:lnTo>
                  <a:pt x="3364" y="4896"/>
                </a:lnTo>
                <a:lnTo>
                  <a:pt x="3359" y="4847"/>
                </a:lnTo>
                <a:lnTo>
                  <a:pt x="3356" y="4797"/>
                </a:lnTo>
                <a:lnTo>
                  <a:pt x="3355" y="4747"/>
                </a:lnTo>
                <a:lnTo>
                  <a:pt x="3354" y="4696"/>
                </a:lnTo>
                <a:lnTo>
                  <a:pt x="3355" y="4646"/>
                </a:lnTo>
                <a:lnTo>
                  <a:pt x="3356" y="4595"/>
                </a:lnTo>
                <a:lnTo>
                  <a:pt x="3359" y="4542"/>
                </a:lnTo>
                <a:lnTo>
                  <a:pt x="3364" y="4490"/>
                </a:lnTo>
                <a:lnTo>
                  <a:pt x="3369" y="4436"/>
                </a:lnTo>
                <a:lnTo>
                  <a:pt x="3375" y="4381"/>
                </a:lnTo>
                <a:lnTo>
                  <a:pt x="3382" y="4326"/>
                </a:lnTo>
                <a:lnTo>
                  <a:pt x="3391" y="4270"/>
                </a:lnTo>
                <a:lnTo>
                  <a:pt x="3400" y="4211"/>
                </a:lnTo>
                <a:lnTo>
                  <a:pt x="3411" y="4152"/>
                </a:lnTo>
                <a:lnTo>
                  <a:pt x="3443" y="3979"/>
                </a:lnTo>
                <a:lnTo>
                  <a:pt x="3461" y="3882"/>
                </a:lnTo>
                <a:lnTo>
                  <a:pt x="3472" y="3832"/>
                </a:lnTo>
                <a:lnTo>
                  <a:pt x="3483" y="3782"/>
                </a:lnTo>
                <a:lnTo>
                  <a:pt x="3496" y="3733"/>
                </a:lnTo>
                <a:lnTo>
                  <a:pt x="3509" y="3684"/>
                </a:lnTo>
                <a:lnTo>
                  <a:pt x="3523" y="3638"/>
                </a:lnTo>
                <a:lnTo>
                  <a:pt x="3537" y="3593"/>
                </a:lnTo>
                <a:lnTo>
                  <a:pt x="3554" y="3550"/>
                </a:lnTo>
                <a:lnTo>
                  <a:pt x="3571" y="3510"/>
                </a:lnTo>
                <a:lnTo>
                  <a:pt x="3590" y="3473"/>
                </a:lnTo>
                <a:lnTo>
                  <a:pt x="3600" y="3456"/>
                </a:lnTo>
                <a:lnTo>
                  <a:pt x="3609" y="3440"/>
                </a:lnTo>
                <a:lnTo>
                  <a:pt x="3631" y="3404"/>
                </a:lnTo>
                <a:lnTo>
                  <a:pt x="3651" y="3370"/>
                </a:lnTo>
                <a:lnTo>
                  <a:pt x="3667" y="3337"/>
                </a:lnTo>
                <a:lnTo>
                  <a:pt x="3680" y="3304"/>
                </a:lnTo>
                <a:lnTo>
                  <a:pt x="3693" y="3271"/>
                </a:lnTo>
                <a:lnTo>
                  <a:pt x="3702" y="3239"/>
                </a:lnTo>
                <a:lnTo>
                  <a:pt x="3711" y="3208"/>
                </a:lnTo>
                <a:lnTo>
                  <a:pt x="3718" y="3176"/>
                </a:lnTo>
                <a:lnTo>
                  <a:pt x="3732" y="3113"/>
                </a:lnTo>
                <a:lnTo>
                  <a:pt x="3746" y="3050"/>
                </a:lnTo>
                <a:lnTo>
                  <a:pt x="3755" y="3018"/>
                </a:lnTo>
                <a:lnTo>
                  <a:pt x="3763" y="2985"/>
                </a:lnTo>
                <a:lnTo>
                  <a:pt x="3774" y="2952"/>
                </a:lnTo>
                <a:lnTo>
                  <a:pt x="3787" y="2919"/>
                </a:lnTo>
                <a:lnTo>
                  <a:pt x="3798" y="2893"/>
                </a:lnTo>
                <a:lnTo>
                  <a:pt x="3810" y="2869"/>
                </a:lnTo>
                <a:lnTo>
                  <a:pt x="3823" y="2845"/>
                </a:lnTo>
                <a:lnTo>
                  <a:pt x="3837" y="2823"/>
                </a:lnTo>
                <a:lnTo>
                  <a:pt x="3866" y="2779"/>
                </a:lnTo>
                <a:lnTo>
                  <a:pt x="3895" y="2736"/>
                </a:lnTo>
                <a:lnTo>
                  <a:pt x="3924" y="2693"/>
                </a:lnTo>
                <a:lnTo>
                  <a:pt x="3937" y="2670"/>
                </a:lnTo>
                <a:lnTo>
                  <a:pt x="3949" y="2646"/>
                </a:lnTo>
                <a:lnTo>
                  <a:pt x="3960" y="2623"/>
                </a:lnTo>
                <a:lnTo>
                  <a:pt x="3970" y="2598"/>
                </a:lnTo>
                <a:lnTo>
                  <a:pt x="3979" y="2571"/>
                </a:lnTo>
                <a:lnTo>
                  <a:pt x="3986" y="2543"/>
                </a:lnTo>
                <a:lnTo>
                  <a:pt x="3990" y="2517"/>
                </a:lnTo>
                <a:lnTo>
                  <a:pt x="3993" y="2492"/>
                </a:lnTo>
                <a:lnTo>
                  <a:pt x="3998" y="2445"/>
                </a:lnTo>
                <a:lnTo>
                  <a:pt x="4003" y="2398"/>
                </a:lnTo>
                <a:lnTo>
                  <a:pt x="4007" y="2353"/>
                </a:lnTo>
                <a:lnTo>
                  <a:pt x="4010" y="2331"/>
                </a:lnTo>
                <a:lnTo>
                  <a:pt x="4014" y="2310"/>
                </a:lnTo>
                <a:lnTo>
                  <a:pt x="4019" y="2288"/>
                </a:lnTo>
                <a:lnTo>
                  <a:pt x="4025" y="2266"/>
                </a:lnTo>
                <a:lnTo>
                  <a:pt x="4032" y="2246"/>
                </a:lnTo>
                <a:lnTo>
                  <a:pt x="4042" y="2225"/>
                </a:lnTo>
                <a:lnTo>
                  <a:pt x="4053" y="2203"/>
                </a:lnTo>
                <a:lnTo>
                  <a:pt x="4067" y="2182"/>
                </a:lnTo>
                <a:lnTo>
                  <a:pt x="4083" y="2161"/>
                </a:lnTo>
                <a:lnTo>
                  <a:pt x="4098" y="2140"/>
                </a:lnTo>
                <a:lnTo>
                  <a:pt x="4134" y="2099"/>
                </a:lnTo>
                <a:lnTo>
                  <a:pt x="4172" y="2055"/>
                </a:lnTo>
                <a:lnTo>
                  <a:pt x="4211" y="2011"/>
                </a:lnTo>
                <a:lnTo>
                  <a:pt x="4230" y="1988"/>
                </a:lnTo>
                <a:lnTo>
                  <a:pt x="4249" y="1963"/>
                </a:lnTo>
                <a:lnTo>
                  <a:pt x="4266" y="1939"/>
                </a:lnTo>
                <a:lnTo>
                  <a:pt x="4283" y="1913"/>
                </a:lnTo>
                <a:lnTo>
                  <a:pt x="4298" y="1887"/>
                </a:lnTo>
                <a:lnTo>
                  <a:pt x="4311" y="1860"/>
                </a:lnTo>
                <a:lnTo>
                  <a:pt x="4323" y="1832"/>
                </a:lnTo>
                <a:lnTo>
                  <a:pt x="4333" y="1803"/>
                </a:lnTo>
                <a:lnTo>
                  <a:pt x="4326" y="1804"/>
                </a:lnTo>
                <a:lnTo>
                  <a:pt x="4318" y="1805"/>
                </a:lnTo>
                <a:lnTo>
                  <a:pt x="4314" y="1807"/>
                </a:lnTo>
                <a:lnTo>
                  <a:pt x="4310" y="1810"/>
                </a:lnTo>
                <a:lnTo>
                  <a:pt x="4307" y="1813"/>
                </a:lnTo>
                <a:lnTo>
                  <a:pt x="4305" y="1816"/>
                </a:lnTo>
                <a:lnTo>
                  <a:pt x="4303" y="1824"/>
                </a:lnTo>
                <a:lnTo>
                  <a:pt x="4301" y="1831"/>
                </a:lnTo>
                <a:lnTo>
                  <a:pt x="4299" y="1834"/>
                </a:lnTo>
                <a:lnTo>
                  <a:pt x="4298" y="1837"/>
                </a:lnTo>
                <a:lnTo>
                  <a:pt x="4295" y="1838"/>
                </a:lnTo>
                <a:lnTo>
                  <a:pt x="4290" y="1840"/>
                </a:lnTo>
                <a:lnTo>
                  <a:pt x="4285" y="1841"/>
                </a:lnTo>
                <a:lnTo>
                  <a:pt x="4279" y="1840"/>
                </a:lnTo>
                <a:lnTo>
                  <a:pt x="4307" y="1779"/>
                </a:lnTo>
                <a:lnTo>
                  <a:pt x="4337" y="1715"/>
                </a:lnTo>
                <a:lnTo>
                  <a:pt x="4369" y="1651"/>
                </a:lnTo>
                <a:lnTo>
                  <a:pt x="4403" y="1585"/>
                </a:lnTo>
                <a:lnTo>
                  <a:pt x="4437" y="1521"/>
                </a:lnTo>
                <a:lnTo>
                  <a:pt x="4474" y="1455"/>
                </a:lnTo>
                <a:lnTo>
                  <a:pt x="4512" y="1389"/>
                </a:lnTo>
                <a:lnTo>
                  <a:pt x="4550" y="1324"/>
                </a:lnTo>
                <a:lnTo>
                  <a:pt x="4590" y="1259"/>
                </a:lnTo>
                <a:lnTo>
                  <a:pt x="4630" y="1196"/>
                </a:lnTo>
                <a:lnTo>
                  <a:pt x="4672" y="1133"/>
                </a:lnTo>
                <a:lnTo>
                  <a:pt x="4715" y="1073"/>
                </a:lnTo>
                <a:lnTo>
                  <a:pt x="4757" y="1015"/>
                </a:lnTo>
                <a:lnTo>
                  <a:pt x="4801" y="958"/>
                </a:lnTo>
                <a:lnTo>
                  <a:pt x="4844" y="906"/>
                </a:lnTo>
                <a:lnTo>
                  <a:pt x="4889" y="856"/>
                </a:lnTo>
                <a:lnTo>
                  <a:pt x="4908" y="847"/>
                </a:lnTo>
                <a:lnTo>
                  <a:pt x="4925" y="839"/>
                </a:lnTo>
                <a:lnTo>
                  <a:pt x="4959" y="820"/>
                </a:lnTo>
                <a:lnTo>
                  <a:pt x="4992" y="799"/>
                </a:lnTo>
                <a:lnTo>
                  <a:pt x="5023" y="776"/>
                </a:lnTo>
                <a:lnTo>
                  <a:pt x="5052" y="752"/>
                </a:lnTo>
                <a:lnTo>
                  <a:pt x="5080" y="726"/>
                </a:lnTo>
                <a:lnTo>
                  <a:pt x="5107" y="698"/>
                </a:lnTo>
                <a:lnTo>
                  <a:pt x="5134" y="670"/>
                </a:lnTo>
                <a:lnTo>
                  <a:pt x="5158" y="641"/>
                </a:lnTo>
                <a:lnTo>
                  <a:pt x="5183" y="611"/>
                </a:lnTo>
                <a:lnTo>
                  <a:pt x="5230" y="549"/>
                </a:lnTo>
                <a:lnTo>
                  <a:pt x="5278" y="488"/>
                </a:lnTo>
                <a:lnTo>
                  <a:pt x="5326" y="428"/>
                </a:lnTo>
                <a:lnTo>
                  <a:pt x="5344" y="405"/>
                </a:lnTo>
                <a:lnTo>
                  <a:pt x="5360" y="379"/>
                </a:lnTo>
                <a:lnTo>
                  <a:pt x="5377" y="352"/>
                </a:lnTo>
                <a:lnTo>
                  <a:pt x="5392" y="323"/>
                </a:lnTo>
                <a:lnTo>
                  <a:pt x="5424" y="262"/>
                </a:lnTo>
                <a:lnTo>
                  <a:pt x="5455" y="198"/>
                </a:lnTo>
                <a:lnTo>
                  <a:pt x="5471" y="167"/>
                </a:lnTo>
                <a:lnTo>
                  <a:pt x="5488" y="137"/>
                </a:lnTo>
                <a:lnTo>
                  <a:pt x="5506" y="109"/>
                </a:lnTo>
                <a:lnTo>
                  <a:pt x="5525" y="82"/>
                </a:lnTo>
                <a:lnTo>
                  <a:pt x="5545" y="57"/>
                </a:lnTo>
                <a:lnTo>
                  <a:pt x="5554" y="45"/>
                </a:lnTo>
                <a:lnTo>
                  <a:pt x="5565" y="34"/>
                </a:lnTo>
                <a:lnTo>
                  <a:pt x="5576" y="24"/>
                </a:lnTo>
                <a:lnTo>
                  <a:pt x="5587" y="16"/>
                </a:lnTo>
                <a:lnTo>
                  <a:pt x="5600" y="7"/>
                </a:lnTo>
                <a:lnTo>
                  <a:pt x="5612" y="0"/>
                </a:lnTo>
                <a:lnTo>
                  <a:pt x="5628" y="12"/>
                </a:lnTo>
                <a:lnTo>
                  <a:pt x="5642" y="27"/>
                </a:lnTo>
                <a:lnTo>
                  <a:pt x="5657" y="43"/>
                </a:lnTo>
                <a:lnTo>
                  <a:pt x="5671" y="59"/>
                </a:lnTo>
                <a:lnTo>
                  <a:pt x="5684" y="77"/>
                </a:lnTo>
                <a:lnTo>
                  <a:pt x="5696" y="95"/>
                </a:lnTo>
                <a:lnTo>
                  <a:pt x="5708" y="115"/>
                </a:lnTo>
                <a:lnTo>
                  <a:pt x="5719" y="134"/>
                </a:lnTo>
                <a:lnTo>
                  <a:pt x="5730" y="155"/>
                </a:lnTo>
                <a:lnTo>
                  <a:pt x="5740" y="177"/>
                </a:lnTo>
                <a:lnTo>
                  <a:pt x="5760" y="222"/>
                </a:lnTo>
                <a:lnTo>
                  <a:pt x="5777" y="269"/>
                </a:lnTo>
                <a:lnTo>
                  <a:pt x="5794" y="318"/>
                </a:lnTo>
                <a:lnTo>
                  <a:pt x="5826" y="414"/>
                </a:lnTo>
                <a:lnTo>
                  <a:pt x="5842" y="463"/>
                </a:lnTo>
                <a:lnTo>
                  <a:pt x="5858" y="510"/>
                </a:lnTo>
                <a:lnTo>
                  <a:pt x="5875" y="555"/>
                </a:lnTo>
                <a:lnTo>
                  <a:pt x="5892" y="598"/>
                </a:lnTo>
                <a:lnTo>
                  <a:pt x="5910" y="637"/>
                </a:lnTo>
                <a:lnTo>
                  <a:pt x="5921" y="656"/>
                </a:lnTo>
                <a:lnTo>
                  <a:pt x="5931" y="674"/>
                </a:lnTo>
                <a:lnTo>
                  <a:pt x="5953" y="709"/>
                </a:lnTo>
                <a:lnTo>
                  <a:pt x="5974" y="746"/>
                </a:lnTo>
                <a:lnTo>
                  <a:pt x="5996" y="785"/>
                </a:lnTo>
                <a:lnTo>
                  <a:pt x="6017" y="824"/>
                </a:lnTo>
                <a:lnTo>
                  <a:pt x="6058" y="905"/>
                </a:lnTo>
                <a:lnTo>
                  <a:pt x="6098" y="989"/>
                </a:lnTo>
                <a:lnTo>
                  <a:pt x="6138" y="1074"/>
                </a:lnTo>
                <a:lnTo>
                  <a:pt x="6175" y="1159"/>
                </a:lnTo>
                <a:lnTo>
                  <a:pt x="6248" y="1320"/>
                </a:lnTo>
                <a:lnTo>
                  <a:pt x="6275" y="1379"/>
                </a:lnTo>
                <a:lnTo>
                  <a:pt x="6308" y="1458"/>
                </a:lnTo>
                <a:lnTo>
                  <a:pt x="6326" y="1504"/>
                </a:lnTo>
                <a:lnTo>
                  <a:pt x="6344" y="1550"/>
                </a:lnTo>
                <a:lnTo>
                  <a:pt x="6361" y="1598"/>
                </a:lnTo>
                <a:lnTo>
                  <a:pt x="6376" y="1645"/>
                </a:lnTo>
                <a:lnTo>
                  <a:pt x="6391" y="1692"/>
                </a:lnTo>
                <a:lnTo>
                  <a:pt x="6400" y="1736"/>
                </a:lnTo>
                <a:lnTo>
                  <a:pt x="6405" y="1757"/>
                </a:lnTo>
                <a:lnTo>
                  <a:pt x="6408" y="1776"/>
                </a:lnTo>
                <a:lnTo>
                  <a:pt x="6410" y="1794"/>
                </a:lnTo>
                <a:lnTo>
                  <a:pt x="6411" y="1813"/>
                </a:lnTo>
                <a:lnTo>
                  <a:pt x="6411" y="1829"/>
                </a:lnTo>
                <a:lnTo>
                  <a:pt x="6410" y="1843"/>
                </a:lnTo>
                <a:lnTo>
                  <a:pt x="6407" y="1856"/>
                </a:lnTo>
                <a:lnTo>
                  <a:pt x="6403" y="1867"/>
                </a:lnTo>
                <a:lnTo>
                  <a:pt x="6397" y="1876"/>
                </a:lnTo>
                <a:lnTo>
                  <a:pt x="6389" y="1884"/>
                </a:lnTo>
                <a:lnTo>
                  <a:pt x="6381" y="1889"/>
                </a:lnTo>
                <a:lnTo>
                  <a:pt x="6370" y="1891"/>
                </a:lnTo>
                <a:lnTo>
                  <a:pt x="6388" y="1917"/>
                </a:lnTo>
                <a:lnTo>
                  <a:pt x="6405" y="1941"/>
                </a:lnTo>
                <a:lnTo>
                  <a:pt x="6421" y="1964"/>
                </a:lnTo>
                <a:lnTo>
                  <a:pt x="6436" y="1988"/>
                </a:lnTo>
                <a:lnTo>
                  <a:pt x="6449" y="2010"/>
                </a:lnTo>
                <a:lnTo>
                  <a:pt x="6462" y="2032"/>
                </a:lnTo>
                <a:lnTo>
                  <a:pt x="6471" y="2052"/>
                </a:lnTo>
                <a:lnTo>
                  <a:pt x="6481" y="2073"/>
                </a:lnTo>
                <a:lnTo>
                  <a:pt x="6490" y="2094"/>
                </a:lnTo>
                <a:lnTo>
                  <a:pt x="6496" y="2114"/>
                </a:lnTo>
                <a:lnTo>
                  <a:pt x="6502" y="2133"/>
                </a:lnTo>
                <a:lnTo>
                  <a:pt x="6508" y="2153"/>
                </a:lnTo>
                <a:lnTo>
                  <a:pt x="6512" y="2172"/>
                </a:lnTo>
                <a:lnTo>
                  <a:pt x="6515" y="2192"/>
                </a:lnTo>
                <a:lnTo>
                  <a:pt x="6520" y="2231"/>
                </a:lnTo>
                <a:lnTo>
                  <a:pt x="6523" y="2270"/>
                </a:lnTo>
                <a:lnTo>
                  <a:pt x="6524" y="2310"/>
                </a:lnTo>
                <a:lnTo>
                  <a:pt x="6524" y="2353"/>
                </a:lnTo>
                <a:lnTo>
                  <a:pt x="6521" y="2398"/>
                </a:lnTo>
                <a:lnTo>
                  <a:pt x="6519" y="2496"/>
                </a:lnTo>
                <a:lnTo>
                  <a:pt x="6518" y="2551"/>
                </a:lnTo>
                <a:lnTo>
                  <a:pt x="6518" y="2610"/>
                </a:lnTo>
                <a:lnTo>
                  <a:pt x="6519" y="2637"/>
                </a:lnTo>
                <a:lnTo>
                  <a:pt x="6523" y="2661"/>
                </a:lnTo>
                <a:lnTo>
                  <a:pt x="6529" y="2684"/>
                </a:lnTo>
                <a:lnTo>
                  <a:pt x="6537" y="2704"/>
                </a:lnTo>
                <a:lnTo>
                  <a:pt x="6546" y="2724"/>
                </a:lnTo>
                <a:lnTo>
                  <a:pt x="6558" y="2741"/>
                </a:lnTo>
                <a:lnTo>
                  <a:pt x="6570" y="2757"/>
                </a:lnTo>
                <a:lnTo>
                  <a:pt x="6584" y="2771"/>
                </a:lnTo>
                <a:lnTo>
                  <a:pt x="6600" y="2785"/>
                </a:lnTo>
                <a:lnTo>
                  <a:pt x="6616" y="2798"/>
                </a:lnTo>
                <a:lnTo>
                  <a:pt x="6651" y="2823"/>
                </a:lnTo>
                <a:lnTo>
                  <a:pt x="6689" y="2848"/>
                </a:lnTo>
                <a:lnTo>
                  <a:pt x="6728" y="2876"/>
                </a:lnTo>
                <a:lnTo>
                  <a:pt x="6738" y="2898"/>
                </a:lnTo>
                <a:lnTo>
                  <a:pt x="6746" y="2920"/>
                </a:lnTo>
                <a:lnTo>
                  <a:pt x="6753" y="2942"/>
                </a:lnTo>
                <a:lnTo>
                  <a:pt x="6757" y="2964"/>
                </a:lnTo>
                <a:lnTo>
                  <a:pt x="6761" y="2986"/>
                </a:lnTo>
                <a:lnTo>
                  <a:pt x="6764" y="3008"/>
                </a:lnTo>
                <a:lnTo>
                  <a:pt x="6765" y="3030"/>
                </a:lnTo>
                <a:lnTo>
                  <a:pt x="6765" y="3052"/>
                </a:lnTo>
                <a:lnTo>
                  <a:pt x="6764" y="3074"/>
                </a:lnTo>
                <a:lnTo>
                  <a:pt x="6761" y="3096"/>
                </a:lnTo>
                <a:lnTo>
                  <a:pt x="6755" y="3140"/>
                </a:lnTo>
                <a:lnTo>
                  <a:pt x="6746" y="3184"/>
                </a:lnTo>
                <a:lnTo>
                  <a:pt x="6737" y="3228"/>
                </a:lnTo>
                <a:lnTo>
                  <a:pt x="6715" y="3316"/>
                </a:lnTo>
                <a:lnTo>
                  <a:pt x="6705" y="3360"/>
                </a:lnTo>
                <a:lnTo>
                  <a:pt x="6696" y="3404"/>
                </a:lnTo>
                <a:lnTo>
                  <a:pt x="6693" y="3426"/>
                </a:lnTo>
                <a:lnTo>
                  <a:pt x="6690" y="3448"/>
                </a:lnTo>
                <a:lnTo>
                  <a:pt x="6689" y="3470"/>
                </a:lnTo>
                <a:lnTo>
                  <a:pt x="6688" y="3494"/>
                </a:lnTo>
                <a:lnTo>
                  <a:pt x="6688" y="3516"/>
                </a:lnTo>
                <a:lnTo>
                  <a:pt x="6689" y="3538"/>
                </a:lnTo>
                <a:lnTo>
                  <a:pt x="6693" y="3561"/>
                </a:lnTo>
                <a:lnTo>
                  <a:pt x="6696" y="3583"/>
                </a:lnTo>
                <a:lnTo>
                  <a:pt x="6701" y="3611"/>
                </a:lnTo>
                <a:lnTo>
                  <a:pt x="6705" y="3638"/>
                </a:lnTo>
                <a:lnTo>
                  <a:pt x="6707" y="3664"/>
                </a:lnTo>
                <a:lnTo>
                  <a:pt x="6709" y="3689"/>
                </a:lnTo>
                <a:lnTo>
                  <a:pt x="6710" y="3714"/>
                </a:lnTo>
                <a:lnTo>
                  <a:pt x="6710" y="3737"/>
                </a:lnTo>
                <a:lnTo>
                  <a:pt x="6710" y="3760"/>
                </a:lnTo>
                <a:lnTo>
                  <a:pt x="6707" y="3783"/>
                </a:lnTo>
                <a:lnTo>
                  <a:pt x="6704" y="3826"/>
                </a:lnTo>
                <a:lnTo>
                  <a:pt x="6696" y="3869"/>
                </a:lnTo>
                <a:lnTo>
                  <a:pt x="6689" y="3909"/>
                </a:lnTo>
                <a:lnTo>
                  <a:pt x="6679" y="3950"/>
                </a:lnTo>
                <a:lnTo>
                  <a:pt x="6661" y="4031"/>
                </a:lnTo>
                <a:lnTo>
                  <a:pt x="6652" y="4073"/>
                </a:lnTo>
                <a:lnTo>
                  <a:pt x="6645" y="4116"/>
                </a:lnTo>
                <a:lnTo>
                  <a:pt x="6639" y="4160"/>
                </a:lnTo>
                <a:lnTo>
                  <a:pt x="6635" y="4206"/>
                </a:lnTo>
                <a:lnTo>
                  <a:pt x="6634" y="4231"/>
                </a:lnTo>
                <a:lnTo>
                  <a:pt x="6634" y="4256"/>
                </a:lnTo>
                <a:lnTo>
                  <a:pt x="6634" y="4282"/>
                </a:lnTo>
                <a:lnTo>
                  <a:pt x="6636" y="4309"/>
                </a:lnTo>
                <a:lnTo>
                  <a:pt x="6638" y="4337"/>
                </a:lnTo>
                <a:lnTo>
                  <a:pt x="6638" y="4364"/>
                </a:lnTo>
                <a:lnTo>
                  <a:pt x="6636" y="4388"/>
                </a:lnTo>
                <a:lnTo>
                  <a:pt x="6635" y="4413"/>
                </a:lnTo>
                <a:lnTo>
                  <a:pt x="6633" y="4436"/>
                </a:lnTo>
                <a:lnTo>
                  <a:pt x="6629" y="4459"/>
                </a:lnTo>
                <a:lnTo>
                  <a:pt x="6624" y="4480"/>
                </a:lnTo>
                <a:lnTo>
                  <a:pt x="6618" y="4501"/>
                </a:lnTo>
                <a:lnTo>
                  <a:pt x="6612" y="4522"/>
                </a:lnTo>
                <a:lnTo>
                  <a:pt x="6605" y="4541"/>
                </a:lnTo>
                <a:lnTo>
                  <a:pt x="6597" y="4560"/>
                </a:lnTo>
                <a:lnTo>
                  <a:pt x="6589" y="4578"/>
                </a:lnTo>
                <a:lnTo>
                  <a:pt x="6570" y="4613"/>
                </a:lnTo>
                <a:lnTo>
                  <a:pt x="6551" y="4649"/>
                </a:lnTo>
                <a:lnTo>
                  <a:pt x="6529" y="4683"/>
                </a:lnTo>
                <a:lnTo>
                  <a:pt x="6506" y="4718"/>
                </a:lnTo>
                <a:lnTo>
                  <a:pt x="6482" y="4754"/>
                </a:lnTo>
                <a:lnTo>
                  <a:pt x="6459" y="4791"/>
                </a:lnTo>
                <a:lnTo>
                  <a:pt x="6436" y="4830"/>
                </a:lnTo>
                <a:lnTo>
                  <a:pt x="6413" y="4871"/>
                </a:lnTo>
                <a:lnTo>
                  <a:pt x="6392" y="4916"/>
                </a:lnTo>
                <a:lnTo>
                  <a:pt x="6381" y="4941"/>
                </a:lnTo>
                <a:lnTo>
                  <a:pt x="6371" y="4967"/>
                </a:lnTo>
                <a:lnTo>
                  <a:pt x="6363" y="4994"/>
                </a:lnTo>
                <a:lnTo>
                  <a:pt x="6356" y="5019"/>
                </a:lnTo>
                <a:lnTo>
                  <a:pt x="6353" y="5045"/>
                </a:lnTo>
                <a:lnTo>
                  <a:pt x="6350" y="5069"/>
                </a:lnTo>
                <a:lnTo>
                  <a:pt x="6349" y="5094"/>
                </a:lnTo>
                <a:lnTo>
                  <a:pt x="6348" y="5118"/>
                </a:lnTo>
                <a:lnTo>
                  <a:pt x="6347" y="5165"/>
                </a:lnTo>
                <a:lnTo>
                  <a:pt x="6345" y="5188"/>
                </a:lnTo>
                <a:lnTo>
                  <a:pt x="6342" y="5210"/>
                </a:lnTo>
                <a:lnTo>
                  <a:pt x="6337" y="5232"/>
                </a:lnTo>
                <a:lnTo>
                  <a:pt x="6331" y="5254"/>
                </a:lnTo>
                <a:lnTo>
                  <a:pt x="6321" y="5277"/>
                </a:lnTo>
                <a:lnTo>
                  <a:pt x="6315" y="5288"/>
                </a:lnTo>
                <a:lnTo>
                  <a:pt x="6308" y="5299"/>
                </a:lnTo>
                <a:lnTo>
                  <a:pt x="6300" y="5310"/>
                </a:lnTo>
                <a:lnTo>
                  <a:pt x="6292" y="5321"/>
                </a:lnTo>
                <a:lnTo>
                  <a:pt x="6282" y="5332"/>
                </a:lnTo>
                <a:lnTo>
                  <a:pt x="6271" y="5343"/>
                </a:lnTo>
                <a:lnTo>
                  <a:pt x="6200" y="5412"/>
                </a:lnTo>
                <a:lnTo>
                  <a:pt x="6169" y="5445"/>
                </a:lnTo>
                <a:lnTo>
                  <a:pt x="6140" y="5476"/>
                </a:lnTo>
                <a:lnTo>
                  <a:pt x="6127" y="5493"/>
                </a:lnTo>
                <a:lnTo>
                  <a:pt x="6113" y="5512"/>
                </a:lnTo>
                <a:lnTo>
                  <a:pt x="6101" y="5530"/>
                </a:lnTo>
                <a:lnTo>
                  <a:pt x="6089" y="5550"/>
                </a:lnTo>
                <a:lnTo>
                  <a:pt x="6078" y="5569"/>
                </a:lnTo>
                <a:lnTo>
                  <a:pt x="6067" y="5591"/>
                </a:lnTo>
                <a:lnTo>
                  <a:pt x="6057" y="5616"/>
                </a:lnTo>
                <a:lnTo>
                  <a:pt x="6048" y="5640"/>
                </a:lnTo>
                <a:lnTo>
                  <a:pt x="6041" y="5660"/>
                </a:lnTo>
                <a:lnTo>
                  <a:pt x="6031" y="5679"/>
                </a:lnTo>
                <a:lnTo>
                  <a:pt x="6019" y="5700"/>
                </a:lnTo>
                <a:lnTo>
                  <a:pt x="6006" y="5722"/>
                </a:lnTo>
                <a:lnTo>
                  <a:pt x="5990" y="5744"/>
                </a:lnTo>
                <a:lnTo>
                  <a:pt x="5973" y="5767"/>
                </a:lnTo>
                <a:lnTo>
                  <a:pt x="5953" y="5792"/>
                </a:lnTo>
                <a:lnTo>
                  <a:pt x="5933" y="5816"/>
                </a:lnTo>
                <a:lnTo>
                  <a:pt x="5888" y="5866"/>
                </a:lnTo>
                <a:lnTo>
                  <a:pt x="5838" y="5918"/>
                </a:lnTo>
                <a:lnTo>
                  <a:pt x="5784" y="5968"/>
                </a:lnTo>
                <a:lnTo>
                  <a:pt x="5729" y="6019"/>
                </a:lnTo>
                <a:lnTo>
                  <a:pt x="5672" y="6068"/>
                </a:lnTo>
                <a:lnTo>
                  <a:pt x="5614" y="6114"/>
                </a:lnTo>
                <a:lnTo>
                  <a:pt x="5558" y="6158"/>
                </a:lnTo>
                <a:lnTo>
                  <a:pt x="5502" y="6198"/>
                </a:lnTo>
                <a:lnTo>
                  <a:pt x="5449" y="6233"/>
                </a:lnTo>
                <a:lnTo>
                  <a:pt x="5400" y="6262"/>
                </a:lnTo>
                <a:lnTo>
                  <a:pt x="5378" y="6276"/>
                </a:lnTo>
                <a:lnTo>
                  <a:pt x="5356" y="6287"/>
                </a:lnTo>
                <a:lnTo>
                  <a:pt x="5337" y="6295"/>
                </a:lnTo>
                <a:lnTo>
                  <a:pt x="5318" y="6303"/>
                </a:lnTo>
                <a:lnTo>
                  <a:pt x="5257" y="6325"/>
                </a:lnTo>
                <a:lnTo>
                  <a:pt x="5196" y="6345"/>
                </a:lnTo>
                <a:lnTo>
                  <a:pt x="5135" y="6364"/>
                </a:lnTo>
                <a:lnTo>
                  <a:pt x="5073" y="6381"/>
                </a:lnTo>
                <a:lnTo>
                  <a:pt x="5010" y="6396"/>
                </a:lnTo>
                <a:lnTo>
                  <a:pt x="4948" y="6409"/>
                </a:lnTo>
                <a:lnTo>
                  <a:pt x="4886" y="6420"/>
                </a:lnTo>
                <a:lnTo>
                  <a:pt x="4822" y="6429"/>
                </a:lnTo>
                <a:lnTo>
                  <a:pt x="4759" y="6435"/>
                </a:lnTo>
                <a:lnTo>
                  <a:pt x="4696" y="6438"/>
                </a:lnTo>
                <a:lnTo>
                  <a:pt x="4633" y="6441"/>
                </a:lnTo>
                <a:lnTo>
                  <a:pt x="4569" y="6440"/>
                </a:lnTo>
                <a:lnTo>
                  <a:pt x="4507" y="6435"/>
                </a:lnTo>
                <a:lnTo>
                  <a:pt x="4475" y="6432"/>
                </a:lnTo>
                <a:lnTo>
                  <a:pt x="4443" y="6429"/>
                </a:lnTo>
                <a:lnTo>
                  <a:pt x="4413" y="6424"/>
                </a:lnTo>
                <a:lnTo>
                  <a:pt x="4381" y="6418"/>
                </a:lnTo>
                <a:lnTo>
                  <a:pt x="4350" y="6411"/>
                </a:lnTo>
                <a:lnTo>
                  <a:pt x="4320" y="6405"/>
                </a:lnTo>
                <a:lnTo>
                  <a:pt x="4306" y="6403"/>
                </a:lnTo>
                <a:lnTo>
                  <a:pt x="4293" y="6402"/>
                </a:lnTo>
                <a:lnTo>
                  <a:pt x="4281" y="6400"/>
                </a:lnTo>
                <a:lnTo>
                  <a:pt x="4267" y="6402"/>
                </a:lnTo>
                <a:lnTo>
                  <a:pt x="4255" y="6403"/>
                </a:lnTo>
                <a:lnTo>
                  <a:pt x="4243" y="6407"/>
                </a:lnTo>
                <a:lnTo>
                  <a:pt x="4232" y="6410"/>
                </a:lnTo>
                <a:lnTo>
                  <a:pt x="4219" y="6415"/>
                </a:lnTo>
                <a:lnTo>
                  <a:pt x="4208" y="6420"/>
                </a:lnTo>
                <a:lnTo>
                  <a:pt x="4197" y="6426"/>
                </a:lnTo>
                <a:lnTo>
                  <a:pt x="4186" y="6435"/>
                </a:lnTo>
                <a:lnTo>
                  <a:pt x="4175" y="6442"/>
                </a:lnTo>
                <a:lnTo>
                  <a:pt x="4155" y="6462"/>
                </a:lnTo>
                <a:lnTo>
                  <a:pt x="4135" y="6484"/>
                </a:lnTo>
                <a:lnTo>
                  <a:pt x="4116" y="6508"/>
                </a:lnTo>
                <a:lnTo>
                  <a:pt x="4097" y="6535"/>
                </a:lnTo>
                <a:lnTo>
                  <a:pt x="4079" y="6564"/>
                </a:lnTo>
                <a:lnTo>
                  <a:pt x="4062" y="6596"/>
                </a:lnTo>
                <a:lnTo>
                  <a:pt x="4045" y="6629"/>
                </a:lnTo>
                <a:lnTo>
                  <a:pt x="4029" y="6665"/>
                </a:lnTo>
                <a:lnTo>
                  <a:pt x="4013" y="6701"/>
                </a:lnTo>
                <a:lnTo>
                  <a:pt x="3997" y="6738"/>
                </a:lnTo>
                <a:lnTo>
                  <a:pt x="3968" y="6816"/>
                </a:lnTo>
                <a:lnTo>
                  <a:pt x="3938" y="6894"/>
                </a:lnTo>
                <a:lnTo>
                  <a:pt x="3910" y="6974"/>
                </a:lnTo>
                <a:lnTo>
                  <a:pt x="3882" y="7051"/>
                </a:lnTo>
                <a:lnTo>
                  <a:pt x="3854" y="7123"/>
                </a:lnTo>
                <a:lnTo>
                  <a:pt x="3839" y="7157"/>
                </a:lnTo>
                <a:lnTo>
                  <a:pt x="3825" y="7190"/>
                </a:lnTo>
                <a:lnTo>
                  <a:pt x="3810" y="7221"/>
                </a:lnTo>
                <a:lnTo>
                  <a:pt x="3795" y="7249"/>
                </a:lnTo>
                <a:lnTo>
                  <a:pt x="3781" y="7276"/>
                </a:lnTo>
                <a:lnTo>
                  <a:pt x="3765" y="7299"/>
                </a:lnTo>
                <a:lnTo>
                  <a:pt x="3794" y="7298"/>
                </a:lnTo>
                <a:lnTo>
                  <a:pt x="3823" y="7298"/>
                </a:lnTo>
                <a:lnTo>
                  <a:pt x="3850" y="7300"/>
                </a:lnTo>
                <a:lnTo>
                  <a:pt x="3877" y="7304"/>
                </a:lnTo>
                <a:lnTo>
                  <a:pt x="3904" y="7309"/>
                </a:lnTo>
                <a:lnTo>
                  <a:pt x="3930" y="7315"/>
                </a:lnTo>
                <a:lnTo>
                  <a:pt x="3955" y="7323"/>
                </a:lnTo>
                <a:lnTo>
                  <a:pt x="3980" y="7332"/>
                </a:lnTo>
                <a:lnTo>
                  <a:pt x="4004" y="7342"/>
                </a:lnTo>
                <a:lnTo>
                  <a:pt x="4027" y="7353"/>
                </a:lnTo>
                <a:lnTo>
                  <a:pt x="4051" y="7365"/>
                </a:lnTo>
                <a:lnTo>
                  <a:pt x="4075" y="7378"/>
                </a:lnTo>
                <a:lnTo>
                  <a:pt x="4098" y="7393"/>
                </a:lnTo>
                <a:lnTo>
                  <a:pt x="4120" y="7409"/>
                </a:lnTo>
                <a:lnTo>
                  <a:pt x="4167" y="7442"/>
                </a:lnTo>
                <a:lnTo>
                  <a:pt x="4184" y="7453"/>
                </a:lnTo>
                <a:lnTo>
                  <a:pt x="4200" y="7463"/>
                </a:lnTo>
                <a:lnTo>
                  <a:pt x="4216" y="7470"/>
                </a:lnTo>
                <a:lnTo>
                  <a:pt x="4232" y="7476"/>
                </a:lnTo>
                <a:lnTo>
                  <a:pt x="4246" y="7480"/>
                </a:lnTo>
                <a:lnTo>
                  <a:pt x="4260" y="7482"/>
                </a:lnTo>
                <a:lnTo>
                  <a:pt x="4274" y="7482"/>
                </a:lnTo>
                <a:lnTo>
                  <a:pt x="4288" y="7481"/>
                </a:lnTo>
                <a:lnTo>
                  <a:pt x="4301" y="7479"/>
                </a:lnTo>
                <a:lnTo>
                  <a:pt x="4314" y="7475"/>
                </a:lnTo>
                <a:lnTo>
                  <a:pt x="4327" y="7470"/>
                </a:lnTo>
                <a:lnTo>
                  <a:pt x="4339" y="7465"/>
                </a:lnTo>
                <a:lnTo>
                  <a:pt x="4351" y="7458"/>
                </a:lnTo>
                <a:lnTo>
                  <a:pt x="4365" y="7451"/>
                </a:lnTo>
                <a:lnTo>
                  <a:pt x="4389" y="7433"/>
                </a:lnTo>
                <a:lnTo>
                  <a:pt x="4441" y="7394"/>
                </a:lnTo>
                <a:lnTo>
                  <a:pt x="4469" y="7374"/>
                </a:lnTo>
                <a:lnTo>
                  <a:pt x="4498" y="7354"/>
                </a:lnTo>
                <a:lnTo>
                  <a:pt x="4513" y="7344"/>
                </a:lnTo>
                <a:lnTo>
                  <a:pt x="4529" y="7336"/>
                </a:lnTo>
                <a:lnTo>
                  <a:pt x="4545" y="7327"/>
                </a:lnTo>
                <a:lnTo>
                  <a:pt x="4562" y="7320"/>
                </a:lnTo>
                <a:lnTo>
                  <a:pt x="4579" y="7314"/>
                </a:lnTo>
                <a:lnTo>
                  <a:pt x="4597" y="7308"/>
                </a:lnTo>
                <a:lnTo>
                  <a:pt x="4617" y="7303"/>
                </a:lnTo>
                <a:lnTo>
                  <a:pt x="4636" y="7299"/>
                </a:lnTo>
                <a:lnTo>
                  <a:pt x="4656" y="7297"/>
                </a:lnTo>
                <a:lnTo>
                  <a:pt x="4675" y="7295"/>
                </a:lnTo>
                <a:lnTo>
                  <a:pt x="4694" y="7294"/>
                </a:lnTo>
                <a:lnTo>
                  <a:pt x="4713" y="7294"/>
                </a:lnTo>
                <a:lnTo>
                  <a:pt x="4732" y="7295"/>
                </a:lnTo>
                <a:lnTo>
                  <a:pt x="4750" y="7297"/>
                </a:lnTo>
                <a:lnTo>
                  <a:pt x="4785" y="7301"/>
                </a:lnTo>
                <a:lnTo>
                  <a:pt x="4821" y="7310"/>
                </a:lnTo>
                <a:lnTo>
                  <a:pt x="4855" y="7320"/>
                </a:lnTo>
                <a:lnTo>
                  <a:pt x="4889" y="7332"/>
                </a:lnTo>
                <a:lnTo>
                  <a:pt x="4921" y="7347"/>
                </a:lnTo>
                <a:lnTo>
                  <a:pt x="4954" y="7363"/>
                </a:lnTo>
                <a:lnTo>
                  <a:pt x="4985" y="7380"/>
                </a:lnTo>
                <a:lnTo>
                  <a:pt x="5017" y="7397"/>
                </a:lnTo>
                <a:lnTo>
                  <a:pt x="5046" y="7416"/>
                </a:lnTo>
                <a:lnTo>
                  <a:pt x="5106" y="7455"/>
                </a:lnTo>
                <a:lnTo>
                  <a:pt x="5163" y="7493"/>
                </a:lnTo>
                <a:lnTo>
                  <a:pt x="5219" y="7530"/>
                </a:lnTo>
                <a:lnTo>
                  <a:pt x="5248" y="7547"/>
                </a:lnTo>
                <a:lnTo>
                  <a:pt x="5276" y="7562"/>
                </a:lnTo>
                <a:lnTo>
                  <a:pt x="5303" y="7575"/>
                </a:lnTo>
                <a:lnTo>
                  <a:pt x="5331" y="7587"/>
                </a:lnTo>
                <a:lnTo>
                  <a:pt x="5358" y="7597"/>
                </a:lnTo>
                <a:lnTo>
                  <a:pt x="5386" y="7605"/>
                </a:lnTo>
                <a:lnTo>
                  <a:pt x="5413" y="7609"/>
                </a:lnTo>
                <a:lnTo>
                  <a:pt x="5427" y="7611"/>
                </a:lnTo>
                <a:lnTo>
                  <a:pt x="5441" y="7611"/>
                </a:lnTo>
                <a:lnTo>
                  <a:pt x="5455" y="7611"/>
                </a:lnTo>
                <a:lnTo>
                  <a:pt x="5469" y="7609"/>
                </a:lnTo>
                <a:lnTo>
                  <a:pt x="5484" y="7608"/>
                </a:lnTo>
                <a:lnTo>
                  <a:pt x="5497" y="7605"/>
                </a:lnTo>
                <a:lnTo>
                  <a:pt x="5512" y="7601"/>
                </a:lnTo>
                <a:lnTo>
                  <a:pt x="5526" y="7596"/>
                </a:lnTo>
                <a:lnTo>
                  <a:pt x="5540" y="7590"/>
                </a:lnTo>
                <a:lnTo>
                  <a:pt x="5554" y="7584"/>
                </a:lnTo>
                <a:lnTo>
                  <a:pt x="5569" y="7575"/>
                </a:lnTo>
                <a:lnTo>
                  <a:pt x="5584" y="7567"/>
                </a:lnTo>
                <a:lnTo>
                  <a:pt x="5598" y="7557"/>
                </a:lnTo>
                <a:lnTo>
                  <a:pt x="5613" y="7546"/>
                </a:lnTo>
                <a:lnTo>
                  <a:pt x="5639" y="7524"/>
                </a:lnTo>
                <a:lnTo>
                  <a:pt x="5661" y="7501"/>
                </a:lnTo>
                <a:lnTo>
                  <a:pt x="5682" y="7476"/>
                </a:lnTo>
                <a:lnTo>
                  <a:pt x="5700" y="7451"/>
                </a:lnTo>
                <a:lnTo>
                  <a:pt x="5717" y="7422"/>
                </a:lnTo>
                <a:lnTo>
                  <a:pt x="5732" y="7393"/>
                </a:lnTo>
                <a:lnTo>
                  <a:pt x="5746" y="7363"/>
                </a:lnTo>
                <a:lnTo>
                  <a:pt x="5759" y="7332"/>
                </a:lnTo>
                <a:lnTo>
                  <a:pt x="5770" y="7299"/>
                </a:lnTo>
                <a:lnTo>
                  <a:pt x="5779" y="7266"/>
                </a:lnTo>
                <a:lnTo>
                  <a:pt x="5789" y="7232"/>
                </a:lnTo>
                <a:lnTo>
                  <a:pt x="5798" y="7196"/>
                </a:lnTo>
                <a:lnTo>
                  <a:pt x="5812" y="7124"/>
                </a:lnTo>
                <a:lnTo>
                  <a:pt x="5825" y="7051"/>
                </a:lnTo>
                <a:lnTo>
                  <a:pt x="5849" y="6900"/>
                </a:lnTo>
                <a:lnTo>
                  <a:pt x="5863" y="6826"/>
                </a:lnTo>
                <a:lnTo>
                  <a:pt x="5871" y="6789"/>
                </a:lnTo>
                <a:lnTo>
                  <a:pt x="5878" y="6754"/>
                </a:lnTo>
                <a:lnTo>
                  <a:pt x="5888" y="6717"/>
                </a:lnTo>
                <a:lnTo>
                  <a:pt x="5898" y="6683"/>
                </a:lnTo>
                <a:lnTo>
                  <a:pt x="5909" y="6649"/>
                </a:lnTo>
                <a:lnTo>
                  <a:pt x="5922" y="6614"/>
                </a:lnTo>
                <a:lnTo>
                  <a:pt x="5936" y="6581"/>
                </a:lnTo>
                <a:lnTo>
                  <a:pt x="5951" y="6551"/>
                </a:lnTo>
                <a:lnTo>
                  <a:pt x="5968" y="6520"/>
                </a:lnTo>
                <a:lnTo>
                  <a:pt x="5987" y="6491"/>
                </a:lnTo>
                <a:lnTo>
                  <a:pt x="6008" y="6462"/>
                </a:lnTo>
                <a:lnTo>
                  <a:pt x="6029" y="6433"/>
                </a:lnTo>
                <a:lnTo>
                  <a:pt x="6052" y="6407"/>
                </a:lnTo>
                <a:lnTo>
                  <a:pt x="6075" y="6381"/>
                </a:lnTo>
                <a:lnTo>
                  <a:pt x="6100" y="6356"/>
                </a:lnTo>
                <a:lnTo>
                  <a:pt x="6124" y="6332"/>
                </a:lnTo>
                <a:lnTo>
                  <a:pt x="6150" y="6310"/>
                </a:lnTo>
                <a:lnTo>
                  <a:pt x="6177" y="6289"/>
                </a:lnTo>
                <a:lnTo>
                  <a:pt x="6204" y="6270"/>
                </a:lnTo>
                <a:lnTo>
                  <a:pt x="6231" y="6250"/>
                </a:lnTo>
                <a:lnTo>
                  <a:pt x="6260" y="6233"/>
                </a:lnTo>
                <a:lnTo>
                  <a:pt x="6288" y="6216"/>
                </a:lnTo>
                <a:lnTo>
                  <a:pt x="6317" y="6200"/>
                </a:lnTo>
                <a:lnTo>
                  <a:pt x="6348" y="6187"/>
                </a:lnTo>
                <a:lnTo>
                  <a:pt x="6378" y="6173"/>
                </a:lnTo>
                <a:lnTo>
                  <a:pt x="6409" y="6161"/>
                </a:lnTo>
                <a:lnTo>
                  <a:pt x="6441" y="6150"/>
                </a:lnTo>
                <a:lnTo>
                  <a:pt x="6473" y="6140"/>
                </a:lnTo>
                <a:lnTo>
                  <a:pt x="6504" y="6130"/>
                </a:lnTo>
                <a:lnTo>
                  <a:pt x="6536" y="6123"/>
                </a:lnTo>
                <a:lnTo>
                  <a:pt x="6569" y="6117"/>
                </a:lnTo>
                <a:lnTo>
                  <a:pt x="6603" y="6111"/>
                </a:lnTo>
                <a:lnTo>
                  <a:pt x="6636" y="6106"/>
                </a:lnTo>
                <a:lnTo>
                  <a:pt x="6671" y="6102"/>
                </a:lnTo>
                <a:lnTo>
                  <a:pt x="6704" y="6100"/>
                </a:lnTo>
                <a:lnTo>
                  <a:pt x="6738" y="6099"/>
                </a:lnTo>
                <a:lnTo>
                  <a:pt x="6773" y="6099"/>
                </a:lnTo>
                <a:lnTo>
                  <a:pt x="6808" y="6100"/>
                </a:lnTo>
                <a:lnTo>
                  <a:pt x="6842" y="6101"/>
                </a:lnTo>
                <a:lnTo>
                  <a:pt x="6877" y="6105"/>
                </a:lnTo>
                <a:lnTo>
                  <a:pt x="6911" y="6108"/>
                </a:lnTo>
                <a:lnTo>
                  <a:pt x="6947" y="6113"/>
                </a:lnTo>
                <a:lnTo>
                  <a:pt x="6957" y="6143"/>
                </a:lnTo>
                <a:lnTo>
                  <a:pt x="6965" y="6173"/>
                </a:lnTo>
                <a:lnTo>
                  <a:pt x="6973" y="6204"/>
                </a:lnTo>
                <a:lnTo>
                  <a:pt x="6979" y="6233"/>
                </a:lnTo>
                <a:lnTo>
                  <a:pt x="6984" y="6262"/>
                </a:lnTo>
                <a:lnTo>
                  <a:pt x="6987" y="6293"/>
                </a:lnTo>
                <a:lnTo>
                  <a:pt x="6988" y="6322"/>
                </a:lnTo>
                <a:lnTo>
                  <a:pt x="6990" y="6352"/>
                </a:lnTo>
                <a:lnTo>
                  <a:pt x="6990" y="6381"/>
                </a:lnTo>
                <a:lnTo>
                  <a:pt x="6988" y="6410"/>
                </a:lnTo>
                <a:lnTo>
                  <a:pt x="6986" y="6440"/>
                </a:lnTo>
                <a:lnTo>
                  <a:pt x="6984" y="6468"/>
                </a:lnTo>
                <a:lnTo>
                  <a:pt x="6979" y="6497"/>
                </a:lnTo>
                <a:lnTo>
                  <a:pt x="6974" y="6525"/>
                </a:lnTo>
                <a:lnTo>
                  <a:pt x="6966" y="6553"/>
                </a:lnTo>
                <a:lnTo>
                  <a:pt x="6959" y="6581"/>
                </a:lnTo>
                <a:lnTo>
                  <a:pt x="6951" y="6610"/>
                </a:lnTo>
                <a:lnTo>
                  <a:pt x="6942" y="6638"/>
                </a:lnTo>
                <a:lnTo>
                  <a:pt x="6931" y="6665"/>
                </a:lnTo>
                <a:lnTo>
                  <a:pt x="6920" y="6691"/>
                </a:lnTo>
                <a:lnTo>
                  <a:pt x="6908" y="6718"/>
                </a:lnTo>
                <a:lnTo>
                  <a:pt x="6896" y="6745"/>
                </a:lnTo>
                <a:lnTo>
                  <a:pt x="6881" y="6772"/>
                </a:lnTo>
                <a:lnTo>
                  <a:pt x="6867" y="6798"/>
                </a:lnTo>
                <a:lnTo>
                  <a:pt x="6852" y="6825"/>
                </a:lnTo>
                <a:lnTo>
                  <a:pt x="6836" y="6850"/>
                </a:lnTo>
                <a:lnTo>
                  <a:pt x="6819" y="6875"/>
                </a:lnTo>
                <a:lnTo>
                  <a:pt x="6801" y="6900"/>
                </a:lnTo>
                <a:lnTo>
                  <a:pt x="6765" y="6949"/>
                </a:lnTo>
                <a:lnTo>
                  <a:pt x="6726" y="6997"/>
                </a:lnTo>
                <a:lnTo>
                  <a:pt x="6684" y="7043"/>
                </a:lnTo>
                <a:lnTo>
                  <a:pt x="6641" y="7089"/>
                </a:lnTo>
                <a:lnTo>
                  <a:pt x="6596" y="7131"/>
                </a:lnTo>
                <a:lnTo>
                  <a:pt x="6548" y="7173"/>
                </a:lnTo>
                <a:lnTo>
                  <a:pt x="6501" y="7213"/>
                </a:lnTo>
                <a:lnTo>
                  <a:pt x="6451" y="7251"/>
                </a:lnTo>
                <a:lnTo>
                  <a:pt x="6400" y="7288"/>
                </a:lnTo>
                <a:lnTo>
                  <a:pt x="6349" y="7322"/>
                </a:lnTo>
                <a:lnTo>
                  <a:pt x="6298" y="7354"/>
                </a:lnTo>
                <a:lnTo>
                  <a:pt x="6245" y="7385"/>
                </a:lnTo>
                <a:lnTo>
                  <a:pt x="6193" y="7413"/>
                </a:lnTo>
                <a:lnTo>
                  <a:pt x="6140" y="7438"/>
                </a:lnTo>
                <a:lnTo>
                  <a:pt x="6087" y="7463"/>
                </a:lnTo>
                <a:lnTo>
                  <a:pt x="6035" y="7484"/>
                </a:lnTo>
                <a:lnTo>
                  <a:pt x="5984" y="7503"/>
                </a:lnTo>
                <a:lnTo>
                  <a:pt x="5932" y="7519"/>
                </a:lnTo>
                <a:lnTo>
                  <a:pt x="5966" y="7526"/>
                </a:lnTo>
                <a:lnTo>
                  <a:pt x="6001" y="7534"/>
                </a:lnTo>
                <a:lnTo>
                  <a:pt x="6037" y="7541"/>
                </a:lnTo>
                <a:lnTo>
                  <a:pt x="6074" y="7546"/>
                </a:lnTo>
                <a:lnTo>
                  <a:pt x="6112" y="7552"/>
                </a:lnTo>
                <a:lnTo>
                  <a:pt x="6151" y="7556"/>
                </a:lnTo>
                <a:lnTo>
                  <a:pt x="6190" y="7559"/>
                </a:lnTo>
                <a:lnTo>
                  <a:pt x="6231" y="7563"/>
                </a:lnTo>
                <a:lnTo>
                  <a:pt x="6272" y="7565"/>
                </a:lnTo>
                <a:lnTo>
                  <a:pt x="6312" y="7567"/>
                </a:lnTo>
                <a:lnTo>
                  <a:pt x="6354" y="7568"/>
                </a:lnTo>
                <a:lnTo>
                  <a:pt x="6396" y="7568"/>
                </a:lnTo>
                <a:lnTo>
                  <a:pt x="6438" y="7567"/>
                </a:lnTo>
                <a:lnTo>
                  <a:pt x="6480" y="7565"/>
                </a:lnTo>
                <a:lnTo>
                  <a:pt x="6521" y="7563"/>
                </a:lnTo>
                <a:lnTo>
                  <a:pt x="6563" y="7561"/>
                </a:lnTo>
                <a:lnTo>
                  <a:pt x="6605" y="7557"/>
                </a:lnTo>
                <a:lnTo>
                  <a:pt x="6646" y="7552"/>
                </a:lnTo>
                <a:lnTo>
                  <a:pt x="6688" y="7547"/>
                </a:lnTo>
                <a:lnTo>
                  <a:pt x="6728" y="7541"/>
                </a:lnTo>
                <a:lnTo>
                  <a:pt x="6767" y="7534"/>
                </a:lnTo>
                <a:lnTo>
                  <a:pt x="6806" y="7525"/>
                </a:lnTo>
                <a:lnTo>
                  <a:pt x="6844" y="7517"/>
                </a:lnTo>
                <a:lnTo>
                  <a:pt x="6882" y="7508"/>
                </a:lnTo>
                <a:lnTo>
                  <a:pt x="6919" y="7497"/>
                </a:lnTo>
                <a:lnTo>
                  <a:pt x="6953" y="7486"/>
                </a:lnTo>
                <a:lnTo>
                  <a:pt x="6987" y="7474"/>
                </a:lnTo>
                <a:lnTo>
                  <a:pt x="7020" y="7462"/>
                </a:lnTo>
                <a:lnTo>
                  <a:pt x="7052" y="7448"/>
                </a:lnTo>
                <a:lnTo>
                  <a:pt x="7081" y="7433"/>
                </a:lnTo>
                <a:lnTo>
                  <a:pt x="7110" y="7418"/>
                </a:lnTo>
                <a:lnTo>
                  <a:pt x="7136" y="7402"/>
                </a:lnTo>
                <a:lnTo>
                  <a:pt x="7123" y="7347"/>
                </a:lnTo>
                <a:lnTo>
                  <a:pt x="7110" y="7292"/>
                </a:lnTo>
                <a:lnTo>
                  <a:pt x="7099" y="7237"/>
                </a:lnTo>
                <a:lnTo>
                  <a:pt x="7090" y="7183"/>
                </a:lnTo>
                <a:lnTo>
                  <a:pt x="7083" y="7128"/>
                </a:lnTo>
                <a:lnTo>
                  <a:pt x="7077" y="7073"/>
                </a:lnTo>
                <a:lnTo>
                  <a:pt x="7073" y="7019"/>
                </a:lnTo>
                <a:lnTo>
                  <a:pt x="7070" y="6964"/>
                </a:lnTo>
                <a:lnTo>
                  <a:pt x="7069" y="6910"/>
                </a:lnTo>
                <a:lnTo>
                  <a:pt x="7070" y="6855"/>
                </a:lnTo>
                <a:lnTo>
                  <a:pt x="7073" y="6801"/>
                </a:lnTo>
                <a:lnTo>
                  <a:pt x="7078" y="6749"/>
                </a:lnTo>
                <a:lnTo>
                  <a:pt x="7085" y="6695"/>
                </a:lnTo>
                <a:lnTo>
                  <a:pt x="7094" y="6643"/>
                </a:lnTo>
                <a:lnTo>
                  <a:pt x="7103" y="6590"/>
                </a:lnTo>
                <a:lnTo>
                  <a:pt x="7116" y="6537"/>
                </a:lnTo>
                <a:lnTo>
                  <a:pt x="7129" y="6486"/>
                </a:lnTo>
                <a:lnTo>
                  <a:pt x="7145" y="6435"/>
                </a:lnTo>
                <a:lnTo>
                  <a:pt x="7162" y="6383"/>
                </a:lnTo>
                <a:lnTo>
                  <a:pt x="7182" y="6333"/>
                </a:lnTo>
                <a:lnTo>
                  <a:pt x="7204" y="6283"/>
                </a:lnTo>
                <a:lnTo>
                  <a:pt x="7227" y="6234"/>
                </a:lnTo>
                <a:lnTo>
                  <a:pt x="7253" y="6187"/>
                </a:lnTo>
                <a:lnTo>
                  <a:pt x="7279" y="6139"/>
                </a:lnTo>
                <a:lnTo>
                  <a:pt x="7309" y="6091"/>
                </a:lnTo>
                <a:lnTo>
                  <a:pt x="7341" y="6045"/>
                </a:lnTo>
                <a:lnTo>
                  <a:pt x="7374" y="6000"/>
                </a:lnTo>
                <a:lnTo>
                  <a:pt x="7409" y="5956"/>
                </a:lnTo>
                <a:lnTo>
                  <a:pt x="7446" y="5912"/>
                </a:lnTo>
                <a:lnTo>
                  <a:pt x="7485" y="5869"/>
                </a:lnTo>
                <a:lnTo>
                  <a:pt x="7526" y="5826"/>
                </a:lnTo>
                <a:lnTo>
                  <a:pt x="7569" y="5786"/>
                </a:lnTo>
                <a:lnTo>
                  <a:pt x="7644" y="5717"/>
                </a:lnTo>
                <a:lnTo>
                  <a:pt x="7718" y="5654"/>
                </a:lnTo>
                <a:lnTo>
                  <a:pt x="7755" y="5622"/>
                </a:lnTo>
                <a:lnTo>
                  <a:pt x="7793" y="5592"/>
                </a:lnTo>
                <a:lnTo>
                  <a:pt x="7831" y="5563"/>
                </a:lnTo>
                <a:lnTo>
                  <a:pt x="7869" y="5534"/>
                </a:lnTo>
                <a:lnTo>
                  <a:pt x="7908" y="5507"/>
                </a:lnTo>
                <a:lnTo>
                  <a:pt x="7947" y="5480"/>
                </a:lnTo>
                <a:lnTo>
                  <a:pt x="7986" y="5454"/>
                </a:lnTo>
                <a:lnTo>
                  <a:pt x="8028" y="5430"/>
                </a:lnTo>
                <a:lnTo>
                  <a:pt x="8069" y="5405"/>
                </a:lnTo>
                <a:lnTo>
                  <a:pt x="8112" y="5383"/>
                </a:lnTo>
                <a:lnTo>
                  <a:pt x="8156" y="5361"/>
                </a:lnTo>
                <a:lnTo>
                  <a:pt x="8201" y="5341"/>
                </a:lnTo>
                <a:lnTo>
                  <a:pt x="8303" y="5295"/>
                </a:lnTo>
                <a:lnTo>
                  <a:pt x="8403" y="5251"/>
                </a:lnTo>
                <a:lnTo>
                  <a:pt x="8603" y="5165"/>
                </a:lnTo>
                <a:lnTo>
                  <a:pt x="8704" y="5122"/>
                </a:lnTo>
                <a:lnTo>
                  <a:pt x="8803" y="5077"/>
                </a:lnTo>
                <a:lnTo>
                  <a:pt x="8852" y="5053"/>
                </a:lnTo>
                <a:lnTo>
                  <a:pt x="8901" y="5029"/>
                </a:lnTo>
                <a:lnTo>
                  <a:pt x="8948" y="5003"/>
                </a:lnTo>
                <a:lnTo>
                  <a:pt x="8997" y="4978"/>
                </a:lnTo>
                <a:lnTo>
                  <a:pt x="9012" y="4969"/>
                </a:lnTo>
                <a:lnTo>
                  <a:pt x="9029" y="4962"/>
                </a:lnTo>
                <a:lnTo>
                  <a:pt x="9068" y="4946"/>
                </a:lnTo>
                <a:lnTo>
                  <a:pt x="9111" y="4931"/>
                </a:lnTo>
                <a:lnTo>
                  <a:pt x="9158" y="4916"/>
                </a:lnTo>
                <a:lnTo>
                  <a:pt x="9210" y="4903"/>
                </a:lnTo>
                <a:lnTo>
                  <a:pt x="9264" y="4891"/>
                </a:lnTo>
                <a:lnTo>
                  <a:pt x="9320" y="4879"/>
                </a:lnTo>
                <a:lnTo>
                  <a:pt x="9376" y="4868"/>
                </a:lnTo>
                <a:lnTo>
                  <a:pt x="9434" y="4857"/>
                </a:lnTo>
                <a:lnTo>
                  <a:pt x="9490" y="4847"/>
                </a:lnTo>
                <a:lnTo>
                  <a:pt x="9599" y="4830"/>
                </a:lnTo>
                <a:lnTo>
                  <a:pt x="9696" y="4817"/>
                </a:lnTo>
                <a:lnTo>
                  <a:pt x="9777" y="4808"/>
                </a:lnTo>
                <a:lnTo>
                  <a:pt x="9806" y="4804"/>
                </a:lnTo>
                <a:lnTo>
                  <a:pt x="9837" y="4803"/>
                </a:lnTo>
                <a:lnTo>
                  <a:pt x="9897" y="4800"/>
                </a:lnTo>
                <a:lnTo>
                  <a:pt x="9959" y="4800"/>
                </a:lnTo>
                <a:lnTo>
                  <a:pt x="10022" y="4802"/>
                </a:lnTo>
                <a:lnTo>
                  <a:pt x="10085" y="4805"/>
                </a:lnTo>
                <a:lnTo>
                  <a:pt x="10149" y="4810"/>
                </a:lnTo>
                <a:lnTo>
                  <a:pt x="10278" y="4822"/>
                </a:lnTo>
                <a:lnTo>
                  <a:pt x="10407" y="4833"/>
                </a:lnTo>
                <a:lnTo>
                  <a:pt x="10472" y="4837"/>
                </a:lnTo>
                <a:lnTo>
                  <a:pt x="10535" y="4841"/>
                </a:lnTo>
                <a:lnTo>
                  <a:pt x="10599" y="4842"/>
                </a:lnTo>
                <a:lnTo>
                  <a:pt x="10661" y="4841"/>
                </a:lnTo>
                <a:lnTo>
                  <a:pt x="10693" y="4839"/>
                </a:lnTo>
                <a:lnTo>
                  <a:pt x="10723" y="4837"/>
                </a:lnTo>
                <a:lnTo>
                  <a:pt x="10754" y="4833"/>
                </a:lnTo>
                <a:lnTo>
                  <a:pt x="10783" y="4830"/>
                </a:lnTo>
                <a:lnTo>
                  <a:pt x="10799" y="4828"/>
                </a:lnTo>
                <a:lnTo>
                  <a:pt x="10813" y="4826"/>
                </a:lnTo>
                <a:lnTo>
                  <a:pt x="10841" y="4819"/>
                </a:lnTo>
                <a:lnTo>
                  <a:pt x="10868" y="4810"/>
                </a:lnTo>
                <a:lnTo>
                  <a:pt x="10892" y="4800"/>
                </a:lnTo>
                <a:lnTo>
                  <a:pt x="10917" y="4789"/>
                </a:lnTo>
                <a:lnTo>
                  <a:pt x="10941" y="4777"/>
                </a:lnTo>
                <a:lnTo>
                  <a:pt x="10987" y="4754"/>
                </a:lnTo>
                <a:lnTo>
                  <a:pt x="11012" y="4743"/>
                </a:lnTo>
                <a:lnTo>
                  <a:pt x="11035" y="4733"/>
                </a:lnTo>
                <a:lnTo>
                  <a:pt x="11060" y="4726"/>
                </a:lnTo>
                <a:lnTo>
                  <a:pt x="11085" y="4720"/>
                </a:lnTo>
                <a:lnTo>
                  <a:pt x="11099" y="4717"/>
                </a:lnTo>
                <a:lnTo>
                  <a:pt x="11112" y="4716"/>
                </a:lnTo>
                <a:lnTo>
                  <a:pt x="11126" y="4716"/>
                </a:lnTo>
                <a:lnTo>
                  <a:pt x="11140" y="4716"/>
                </a:lnTo>
                <a:lnTo>
                  <a:pt x="11155" y="4717"/>
                </a:lnTo>
                <a:lnTo>
                  <a:pt x="11170" y="4720"/>
                </a:lnTo>
                <a:lnTo>
                  <a:pt x="11185" y="4722"/>
                </a:lnTo>
                <a:lnTo>
                  <a:pt x="11201" y="4727"/>
                </a:lnTo>
                <a:lnTo>
                  <a:pt x="11227" y="4733"/>
                </a:lnTo>
                <a:lnTo>
                  <a:pt x="11253" y="4738"/>
                </a:lnTo>
                <a:lnTo>
                  <a:pt x="11277" y="4742"/>
                </a:lnTo>
                <a:lnTo>
                  <a:pt x="11300" y="4742"/>
                </a:lnTo>
                <a:lnTo>
                  <a:pt x="11322" y="4742"/>
                </a:lnTo>
                <a:lnTo>
                  <a:pt x="11344" y="4739"/>
                </a:lnTo>
                <a:lnTo>
                  <a:pt x="11365" y="4734"/>
                </a:lnTo>
                <a:lnTo>
                  <a:pt x="11386" y="4729"/>
                </a:lnTo>
                <a:lnTo>
                  <a:pt x="11408" y="4723"/>
                </a:lnTo>
                <a:lnTo>
                  <a:pt x="11429" y="4716"/>
                </a:lnTo>
                <a:lnTo>
                  <a:pt x="11470" y="4699"/>
                </a:lnTo>
                <a:lnTo>
                  <a:pt x="11561" y="4657"/>
                </a:lnTo>
                <a:lnTo>
                  <a:pt x="11588" y="4648"/>
                </a:lnTo>
                <a:lnTo>
                  <a:pt x="11615" y="4639"/>
                </a:lnTo>
                <a:lnTo>
                  <a:pt x="11643" y="4633"/>
                </a:lnTo>
                <a:lnTo>
                  <a:pt x="11670" y="4629"/>
                </a:lnTo>
                <a:lnTo>
                  <a:pt x="11696" y="4626"/>
                </a:lnTo>
                <a:lnTo>
                  <a:pt x="11723" y="4624"/>
                </a:lnTo>
                <a:lnTo>
                  <a:pt x="11778" y="4623"/>
                </a:lnTo>
                <a:lnTo>
                  <a:pt x="11833" y="4623"/>
                </a:lnTo>
                <a:lnTo>
                  <a:pt x="11862" y="4623"/>
                </a:lnTo>
                <a:lnTo>
                  <a:pt x="11888" y="4622"/>
                </a:lnTo>
                <a:lnTo>
                  <a:pt x="11917" y="4619"/>
                </a:lnTo>
                <a:lnTo>
                  <a:pt x="11943" y="4616"/>
                </a:lnTo>
                <a:lnTo>
                  <a:pt x="11972" y="4611"/>
                </a:lnTo>
                <a:lnTo>
                  <a:pt x="11998" y="4605"/>
                </a:lnTo>
                <a:lnTo>
                  <a:pt x="12034" y="4591"/>
                </a:lnTo>
                <a:lnTo>
                  <a:pt x="12069" y="4577"/>
                </a:lnTo>
                <a:lnTo>
                  <a:pt x="12140" y="4545"/>
                </a:lnTo>
                <a:lnTo>
                  <a:pt x="12212" y="4513"/>
                </a:lnTo>
                <a:lnTo>
                  <a:pt x="12285" y="4480"/>
                </a:lnTo>
                <a:lnTo>
                  <a:pt x="12321" y="4464"/>
                </a:lnTo>
                <a:lnTo>
                  <a:pt x="12358" y="4450"/>
                </a:lnTo>
                <a:lnTo>
                  <a:pt x="12396" y="4435"/>
                </a:lnTo>
                <a:lnTo>
                  <a:pt x="12432" y="4423"/>
                </a:lnTo>
                <a:lnTo>
                  <a:pt x="12469" y="4412"/>
                </a:lnTo>
                <a:lnTo>
                  <a:pt x="12506" y="4401"/>
                </a:lnTo>
                <a:lnTo>
                  <a:pt x="12544" y="4393"/>
                </a:lnTo>
                <a:lnTo>
                  <a:pt x="12580" y="4387"/>
                </a:lnTo>
                <a:lnTo>
                  <a:pt x="12587" y="4390"/>
                </a:lnTo>
                <a:lnTo>
                  <a:pt x="12590" y="4395"/>
                </a:lnTo>
                <a:lnTo>
                  <a:pt x="12594" y="4399"/>
                </a:lnTo>
                <a:lnTo>
                  <a:pt x="12596" y="4406"/>
                </a:lnTo>
                <a:lnTo>
                  <a:pt x="12599" y="4412"/>
                </a:lnTo>
                <a:lnTo>
                  <a:pt x="12600" y="4419"/>
                </a:lnTo>
                <a:lnTo>
                  <a:pt x="12600" y="4428"/>
                </a:lnTo>
                <a:lnTo>
                  <a:pt x="12600" y="4436"/>
                </a:lnTo>
                <a:lnTo>
                  <a:pt x="12596" y="4456"/>
                </a:lnTo>
                <a:lnTo>
                  <a:pt x="12591" y="4479"/>
                </a:lnTo>
                <a:lnTo>
                  <a:pt x="12583" y="4505"/>
                </a:lnTo>
                <a:lnTo>
                  <a:pt x="12572" y="4534"/>
                </a:lnTo>
                <a:lnTo>
                  <a:pt x="12558" y="4564"/>
                </a:lnTo>
                <a:lnTo>
                  <a:pt x="12542" y="4599"/>
                </a:lnTo>
                <a:lnTo>
                  <a:pt x="12523" y="4635"/>
                </a:lnTo>
                <a:lnTo>
                  <a:pt x="12502" y="4673"/>
                </a:lnTo>
                <a:lnTo>
                  <a:pt x="12480" y="4714"/>
                </a:lnTo>
                <a:lnTo>
                  <a:pt x="12454" y="4756"/>
                </a:lnTo>
                <a:lnTo>
                  <a:pt x="12398" y="4848"/>
                </a:lnTo>
                <a:lnTo>
                  <a:pt x="12336" y="4947"/>
                </a:lnTo>
                <a:lnTo>
                  <a:pt x="12266" y="5052"/>
                </a:lnTo>
                <a:lnTo>
                  <a:pt x="12190" y="5162"/>
                </a:lnTo>
                <a:lnTo>
                  <a:pt x="12110" y="5278"/>
                </a:lnTo>
                <a:lnTo>
                  <a:pt x="12025" y="5397"/>
                </a:lnTo>
                <a:lnTo>
                  <a:pt x="11937" y="5519"/>
                </a:lnTo>
                <a:lnTo>
                  <a:pt x="11847" y="5643"/>
                </a:lnTo>
                <a:lnTo>
                  <a:pt x="11754" y="5769"/>
                </a:lnTo>
                <a:lnTo>
                  <a:pt x="11566" y="6019"/>
                </a:lnTo>
                <a:lnTo>
                  <a:pt x="11379" y="6266"/>
                </a:lnTo>
                <a:lnTo>
                  <a:pt x="11199" y="6501"/>
                </a:lnTo>
                <a:lnTo>
                  <a:pt x="11031" y="6717"/>
                </a:lnTo>
                <a:lnTo>
                  <a:pt x="10885" y="6909"/>
                </a:lnTo>
                <a:lnTo>
                  <a:pt x="10761" y="7068"/>
                </a:lnTo>
                <a:lnTo>
                  <a:pt x="10671" y="7190"/>
                </a:lnTo>
                <a:lnTo>
                  <a:pt x="10639" y="7234"/>
                </a:lnTo>
                <a:lnTo>
                  <a:pt x="10617" y="7266"/>
                </a:lnTo>
                <a:lnTo>
                  <a:pt x="10602" y="7287"/>
                </a:lnTo>
                <a:lnTo>
                  <a:pt x="10588" y="7306"/>
                </a:lnTo>
                <a:lnTo>
                  <a:pt x="10572" y="7325"/>
                </a:lnTo>
                <a:lnTo>
                  <a:pt x="10556" y="7343"/>
                </a:lnTo>
                <a:lnTo>
                  <a:pt x="10539" y="7360"/>
                </a:lnTo>
                <a:lnTo>
                  <a:pt x="10522" y="7377"/>
                </a:lnTo>
                <a:lnTo>
                  <a:pt x="10503" y="7393"/>
                </a:lnTo>
                <a:lnTo>
                  <a:pt x="10484" y="7409"/>
                </a:lnTo>
                <a:lnTo>
                  <a:pt x="10445" y="7440"/>
                </a:lnTo>
                <a:lnTo>
                  <a:pt x="10404" y="7468"/>
                </a:lnTo>
                <a:lnTo>
                  <a:pt x="10361" y="7496"/>
                </a:lnTo>
                <a:lnTo>
                  <a:pt x="10319" y="7523"/>
                </a:lnTo>
                <a:lnTo>
                  <a:pt x="10232" y="7578"/>
                </a:lnTo>
                <a:lnTo>
                  <a:pt x="10188" y="7605"/>
                </a:lnTo>
                <a:lnTo>
                  <a:pt x="10145" y="7634"/>
                </a:lnTo>
                <a:lnTo>
                  <a:pt x="10105" y="7663"/>
                </a:lnTo>
                <a:lnTo>
                  <a:pt x="10064" y="7696"/>
                </a:lnTo>
                <a:lnTo>
                  <a:pt x="10045" y="7712"/>
                </a:lnTo>
                <a:lnTo>
                  <a:pt x="10027" y="7730"/>
                </a:lnTo>
                <a:lnTo>
                  <a:pt x="10008" y="7748"/>
                </a:lnTo>
                <a:lnTo>
                  <a:pt x="9991" y="7767"/>
                </a:lnTo>
                <a:lnTo>
                  <a:pt x="9969" y="7789"/>
                </a:lnTo>
                <a:lnTo>
                  <a:pt x="9947" y="7809"/>
                </a:lnTo>
                <a:lnTo>
                  <a:pt x="9924" y="7825"/>
                </a:lnTo>
                <a:lnTo>
                  <a:pt x="9902" y="7839"/>
                </a:lnTo>
                <a:lnTo>
                  <a:pt x="9877" y="7851"/>
                </a:lnTo>
                <a:lnTo>
                  <a:pt x="9854" y="7862"/>
                </a:lnTo>
                <a:lnTo>
                  <a:pt x="9830" y="7871"/>
                </a:lnTo>
                <a:lnTo>
                  <a:pt x="9805" y="7880"/>
                </a:lnTo>
                <a:lnTo>
                  <a:pt x="9755" y="7893"/>
                </a:lnTo>
                <a:lnTo>
                  <a:pt x="9703" y="7906"/>
                </a:lnTo>
                <a:lnTo>
                  <a:pt x="9676" y="7915"/>
                </a:lnTo>
                <a:lnTo>
                  <a:pt x="9649" y="7924"/>
                </a:lnTo>
                <a:lnTo>
                  <a:pt x="9622" y="7933"/>
                </a:lnTo>
                <a:lnTo>
                  <a:pt x="9595" y="7944"/>
                </a:lnTo>
                <a:lnTo>
                  <a:pt x="9556" y="7964"/>
                </a:lnTo>
                <a:lnTo>
                  <a:pt x="9520" y="7985"/>
                </a:lnTo>
                <a:lnTo>
                  <a:pt x="9485" y="8007"/>
                </a:lnTo>
                <a:lnTo>
                  <a:pt x="9451" y="8029"/>
                </a:lnTo>
                <a:lnTo>
                  <a:pt x="9385" y="8073"/>
                </a:lnTo>
                <a:lnTo>
                  <a:pt x="9352" y="8095"/>
                </a:lnTo>
                <a:lnTo>
                  <a:pt x="9320" y="8114"/>
                </a:lnTo>
                <a:lnTo>
                  <a:pt x="9287" y="8134"/>
                </a:lnTo>
                <a:lnTo>
                  <a:pt x="9253" y="8151"/>
                </a:lnTo>
                <a:lnTo>
                  <a:pt x="9217" y="8166"/>
                </a:lnTo>
                <a:lnTo>
                  <a:pt x="9199" y="8173"/>
                </a:lnTo>
                <a:lnTo>
                  <a:pt x="9181" y="8178"/>
                </a:lnTo>
                <a:lnTo>
                  <a:pt x="9161" y="8184"/>
                </a:lnTo>
                <a:lnTo>
                  <a:pt x="9141" y="8189"/>
                </a:lnTo>
                <a:lnTo>
                  <a:pt x="9122" y="8193"/>
                </a:lnTo>
                <a:lnTo>
                  <a:pt x="9101" y="8195"/>
                </a:lnTo>
                <a:lnTo>
                  <a:pt x="9080" y="8197"/>
                </a:lnTo>
                <a:lnTo>
                  <a:pt x="9058" y="8199"/>
                </a:lnTo>
                <a:lnTo>
                  <a:pt x="9035" y="8199"/>
                </a:lnTo>
                <a:lnTo>
                  <a:pt x="9012" y="8197"/>
                </a:lnTo>
                <a:lnTo>
                  <a:pt x="8995" y="8197"/>
                </a:lnTo>
                <a:lnTo>
                  <a:pt x="8978" y="8197"/>
                </a:lnTo>
                <a:lnTo>
                  <a:pt x="8945" y="8200"/>
                </a:lnTo>
                <a:lnTo>
                  <a:pt x="8913" y="8205"/>
                </a:lnTo>
                <a:lnTo>
                  <a:pt x="8880" y="8211"/>
                </a:lnTo>
                <a:lnTo>
                  <a:pt x="8848" y="8219"/>
                </a:lnTo>
                <a:lnTo>
                  <a:pt x="8817" y="8229"/>
                </a:lnTo>
                <a:lnTo>
                  <a:pt x="8755" y="8251"/>
                </a:lnTo>
                <a:lnTo>
                  <a:pt x="8693" y="8272"/>
                </a:lnTo>
                <a:lnTo>
                  <a:pt x="8662" y="8281"/>
                </a:lnTo>
                <a:lnTo>
                  <a:pt x="8630" y="8289"/>
                </a:lnTo>
                <a:lnTo>
                  <a:pt x="8599" y="8294"/>
                </a:lnTo>
                <a:lnTo>
                  <a:pt x="8566" y="8298"/>
                </a:lnTo>
                <a:lnTo>
                  <a:pt x="8548" y="8299"/>
                </a:lnTo>
                <a:lnTo>
                  <a:pt x="8533" y="8299"/>
                </a:lnTo>
                <a:lnTo>
                  <a:pt x="8515" y="8299"/>
                </a:lnTo>
                <a:lnTo>
                  <a:pt x="8498" y="8296"/>
                </a:lnTo>
                <a:lnTo>
                  <a:pt x="8425" y="8288"/>
                </a:lnTo>
                <a:lnTo>
                  <a:pt x="8348" y="8277"/>
                </a:lnTo>
                <a:lnTo>
                  <a:pt x="8267" y="8263"/>
                </a:lnTo>
                <a:lnTo>
                  <a:pt x="8185" y="8249"/>
                </a:lnTo>
                <a:lnTo>
                  <a:pt x="8103" y="8232"/>
                </a:lnTo>
                <a:lnTo>
                  <a:pt x="8024" y="8215"/>
                </a:lnTo>
                <a:lnTo>
                  <a:pt x="7948" y="8196"/>
                </a:lnTo>
                <a:lnTo>
                  <a:pt x="7877" y="8177"/>
                </a:lnTo>
                <a:lnTo>
                  <a:pt x="7841" y="8164"/>
                </a:lnTo>
                <a:lnTo>
                  <a:pt x="7806" y="8151"/>
                </a:lnTo>
                <a:lnTo>
                  <a:pt x="7776" y="8136"/>
                </a:lnTo>
                <a:lnTo>
                  <a:pt x="7746" y="8120"/>
                </a:lnTo>
                <a:lnTo>
                  <a:pt x="7718" y="8103"/>
                </a:lnTo>
                <a:lnTo>
                  <a:pt x="7693" y="8086"/>
                </a:lnTo>
                <a:lnTo>
                  <a:pt x="7643" y="8051"/>
                </a:lnTo>
                <a:lnTo>
                  <a:pt x="7618" y="8034"/>
                </a:lnTo>
                <a:lnTo>
                  <a:pt x="7592" y="8018"/>
                </a:lnTo>
                <a:lnTo>
                  <a:pt x="7567" y="8002"/>
                </a:lnTo>
                <a:lnTo>
                  <a:pt x="7539" y="7988"/>
                </a:lnTo>
                <a:lnTo>
                  <a:pt x="7509" y="7976"/>
                </a:lnTo>
                <a:lnTo>
                  <a:pt x="7479" y="7965"/>
                </a:lnTo>
                <a:lnTo>
                  <a:pt x="7462" y="7961"/>
                </a:lnTo>
                <a:lnTo>
                  <a:pt x="7444" y="7957"/>
                </a:lnTo>
                <a:lnTo>
                  <a:pt x="7426" y="7954"/>
                </a:lnTo>
                <a:lnTo>
                  <a:pt x="7407" y="7952"/>
                </a:lnTo>
                <a:lnTo>
                  <a:pt x="7391" y="7949"/>
                </a:lnTo>
                <a:lnTo>
                  <a:pt x="7376" y="7947"/>
                </a:lnTo>
                <a:lnTo>
                  <a:pt x="7361" y="7942"/>
                </a:lnTo>
                <a:lnTo>
                  <a:pt x="7347" y="7938"/>
                </a:lnTo>
                <a:lnTo>
                  <a:pt x="7333" y="7932"/>
                </a:lnTo>
                <a:lnTo>
                  <a:pt x="7320" y="7927"/>
                </a:lnTo>
                <a:lnTo>
                  <a:pt x="7308" y="7920"/>
                </a:lnTo>
                <a:lnTo>
                  <a:pt x="7297" y="7913"/>
                </a:lnTo>
                <a:lnTo>
                  <a:pt x="7284" y="7905"/>
                </a:lnTo>
                <a:lnTo>
                  <a:pt x="7275" y="7897"/>
                </a:lnTo>
                <a:lnTo>
                  <a:pt x="7264" y="7887"/>
                </a:lnTo>
                <a:lnTo>
                  <a:pt x="7254" y="7877"/>
                </a:lnTo>
                <a:lnTo>
                  <a:pt x="7235" y="7856"/>
                </a:lnTo>
                <a:lnTo>
                  <a:pt x="7220" y="7834"/>
                </a:lnTo>
                <a:lnTo>
                  <a:pt x="7206" y="7810"/>
                </a:lnTo>
                <a:lnTo>
                  <a:pt x="7194" y="7784"/>
                </a:lnTo>
                <a:lnTo>
                  <a:pt x="7183" y="7759"/>
                </a:lnTo>
                <a:lnTo>
                  <a:pt x="7174" y="7730"/>
                </a:lnTo>
                <a:lnTo>
                  <a:pt x="7167" y="7702"/>
                </a:lnTo>
                <a:lnTo>
                  <a:pt x="7161" y="7674"/>
                </a:lnTo>
                <a:lnTo>
                  <a:pt x="7157" y="7645"/>
                </a:lnTo>
                <a:lnTo>
                  <a:pt x="7155" y="7617"/>
                </a:ln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7675">
        <p:comb dir="vert"/>
      </p:transition>
    </mc:Choice>
    <mc:Fallback xmlns="">
      <p:transition advTm="7675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22" grpId="0"/>
      <p:bldP spid="23" grpId="0"/>
      <p:bldP spid="24" grpId="0"/>
      <p:bldP spid="25" grpId="0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13" name="弧形 13"/>
          <p:cNvSpPr/>
          <p:nvPr/>
        </p:nvSpPr>
        <p:spPr bwMode="auto">
          <a:xfrm>
            <a:off x="1713337" y="2063839"/>
            <a:ext cx="1656184" cy="1656184"/>
          </a:xfrm>
          <a:custGeom>
            <a:avLst/>
            <a:gdLst>
              <a:gd name="T0" fmla="*/ 686426 w 1656184"/>
              <a:gd name="T1" fmla="*/ 1643199 h 1656184"/>
              <a:gd name="T2" fmla="*/ 126 w 1656184"/>
              <a:gd name="T3" fmla="*/ 842157 h 1656184"/>
              <a:gd name="T4" fmla="*/ 827670 w 1656184"/>
              <a:gd name="T5" fmla="*/ 827670 h 1656184"/>
              <a:gd name="T6" fmla="*/ 686426 w 1656184"/>
              <a:gd name="T7" fmla="*/ 1643199 h 1656184"/>
              <a:gd name="T8" fmla="*/ 686426 w 1656184"/>
              <a:gd name="T9" fmla="*/ 1643199 h 1656184"/>
              <a:gd name="T10" fmla="*/ 126 w 1656184"/>
              <a:gd name="T11" fmla="*/ 842157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  <a:lnTo>
                  <a:pt x="828092" y="828092"/>
                </a:lnTo>
                <a:lnTo>
                  <a:pt x="686776" y="1644037"/>
                </a:lnTo>
                <a:close/>
              </a:path>
              <a:path w="1656184" h="1656184" fill="none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</a:path>
            </a:pathLst>
          </a:custGeom>
          <a:noFill/>
          <a:ln w="12700" cap="flat" cmpd="sng">
            <a:solidFill>
              <a:srgbClr val="76BAF3"/>
            </a:solidFill>
            <a:bevel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弧形 14"/>
          <p:cNvSpPr/>
          <p:nvPr/>
        </p:nvSpPr>
        <p:spPr bwMode="auto">
          <a:xfrm>
            <a:off x="3052429" y="4221348"/>
            <a:ext cx="1656185" cy="1656184"/>
          </a:xfrm>
          <a:custGeom>
            <a:avLst/>
            <a:gdLst>
              <a:gd name="T0" fmla="*/ 823415 w 1656184"/>
              <a:gd name="T1" fmla="*/ 1655329 h 1656184"/>
              <a:gd name="T2" fmla="*/ 24780 w 1656184"/>
              <a:gd name="T3" fmla="*/ 1028678 h 1656184"/>
              <a:gd name="T4" fmla="*/ 827672 w 1656184"/>
              <a:gd name="T5" fmla="*/ 827670 h 1656184"/>
              <a:gd name="T6" fmla="*/ 823415 w 1656184"/>
              <a:gd name="T7" fmla="*/ 1655329 h 1656184"/>
              <a:gd name="T8" fmla="*/ 823415 w 1656184"/>
              <a:gd name="T9" fmla="*/ 1655329 h 1656184"/>
              <a:gd name="T10" fmla="*/ 24780 w 1656184"/>
              <a:gd name="T11" fmla="*/ 1028678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  <a:lnTo>
                  <a:pt x="828092" y="828092"/>
                </a:lnTo>
                <a:cubicBezTo>
                  <a:pt x="826672" y="1104119"/>
                  <a:pt x="825253" y="1380146"/>
                  <a:pt x="823833" y="1656173"/>
                </a:cubicBezTo>
                <a:close/>
              </a:path>
              <a:path w="1656184" h="1656184" fill="none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</a:path>
            </a:pathLst>
          </a:custGeom>
          <a:noFill/>
          <a:ln w="12700" cap="flat" cmpd="sng">
            <a:solidFill>
              <a:srgbClr val="76BAF3"/>
            </a:solidFill>
            <a:bevel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00217" y="1555951"/>
            <a:ext cx="1500569" cy="1500570"/>
            <a:chOff x="850603" y="1496764"/>
            <a:chExt cx="1500187" cy="1500188"/>
          </a:xfrm>
        </p:grpSpPr>
        <p:grpSp>
          <p:nvGrpSpPr>
            <p:cNvPr id="3" name="Group 8"/>
            <p:cNvGrpSpPr/>
            <p:nvPr/>
          </p:nvGrpSpPr>
          <p:grpSpPr bwMode="auto">
            <a:xfrm>
              <a:off x="850603" y="1496764"/>
              <a:ext cx="1500187" cy="1500188"/>
              <a:chOff x="0" y="0"/>
              <a:chExt cx="2101515" cy="2101515"/>
            </a:xfrm>
          </p:grpSpPr>
          <p:sp>
            <p:nvSpPr>
              <p:cNvPr id="4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" name="同心圆 11"/>
              <p:cNvSpPr/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982638" y="1988840"/>
              <a:ext cx="1214438" cy="368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3353177" y="2120179"/>
            <a:ext cx="741814" cy="0"/>
          </a:xfrm>
          <a:prstGeom prst="line">
            <a:avLst/>
          </a:prstGeom>
          <a:ln>
            <a:solidFill>
              <a:srgbClr val="76BAF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59409" y="4004847"/>
            <a:ext cx="741814" cy="0"/>
          </a:xfrm>
          <a:prstGeom prst="line">
            <a:avLst/>
          </a:prstGeom>
          <a:ln>
            <a:solidFill>
              <a:srgbClr val="76BAF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861456" y="5479021"/>
            <a:ext cx="741814" cy="0"/>
          </a:xfrm>
          <a:prstGeom prst="line">
            <a:avLst/>
          </a:prstGeom>
          <a:ln>
            <a:solidFill>
              <a:srgbClr val="76BAF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349261" y="3511744"/>
            <a:ext cx="1502158" cy="1500570"/>
            <a:chOff x="1647801" y="3584094"/>
            <a:chExt cx="1501775" cy="1500188"/>
          </a:xfrm>
        </p:grpSpPr>
        <p:grpSp>
          <p:nvGrpSpPr>
            <p:cNvPr id="6" name="Group 8"/>
            <p:cNvGrpSpPr/>
            <p:nvPr/>
          </p:nvGrpSpPr>
          <p:grpSpPr bwMode="auto">
            <a:xfrm>
              <a:off x="1647801" y="3584094"/>
              <a:ext cx="1501775" cy="1500188"/>
              <a:chOff x="0" y="0"/>
              <a:chExt cx="2101515" cy="2101515"/>
            </a:xfrm>
          </p:grpSpPr>
          <p:sp>
            <p:nvSpPr>
              <p:cNvPr id="7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" name="同心圆 11"/>
              <p:cNvSpPr/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" name="TextBox 15"/>
            <p:cNvSpPr txBox="1">
              <a:spLocks noChangeArrowheads="1"/>
            </p:cNvSpPr>
            <p:nvPr/>
          </p:nvSpPr>
          <p:spPr bwMode="auto">
            <a:xfrm>
              <a:off x="1791469" y="4135844"/>
              <a:ext cx="1214438" cy="368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</a:p>
          </p:txBody>
        </p:sp>
      </p:grpSp>
      <p:sp>
        <p:nvSpPr>
          <p:cNvPr id="26" name="Freeform 97"/>
          <p:cNvSpPr>
            <a:spLocks noEditPoints="1"/>
          </p:cNvSpPr>
          <p:nvPr/>
        </p:nvSpPr>
        <p:spPr bwMode="auto">
          <a:xfrm>
            <a:off x="5122612" y="3762792"/>
            <a:ext cx="484109" cy="484109"/>
          </a:xfrm>
          <a:custGeom>
            <a:avLst/>
            <a:gdLst>
              <a:gd name="T0" fmla="*/ 108909 w 288"/>
              <a:gd name="T1" fmla="*/ 55067 h 288"/>
              <a:gd name="T2" fmla="*/ 110133 w 288"/>
              <a:gd name="T3" fmla="*/ 53843 h 288"/>
              <a:gd name="T4" fmla="*/ 107686 w 288"/>
              <a:gd name="T5" fmla="*/ 57514 h 288"/>
              <a:gd name="T6" fmla="*/ 116863 w 288"/>
              <a:gd name="T7" fmla="*/ 66080 h 288"/>
              <a:gd name="T8" fmla="*/ 128489 w 288"/>
              <a:gd name="T9" fmla="*/ 75869 h 288"/>
              <a:gd name="T10" fmla="*/ 144397 w 288"/>
              <a:gd name="T11" fmla="*/ 95449 h 288"/>
              <a:gd name="T12" fmla="*/ 141949 w 288"/>
              <a:gd name="T13" fmla="*/ 106462 h 288"/>
              <a:gd name="T14" fmla="*/ 135831 w 288"/>
              <a:gd name="T15" fmla="*/ 131548 h 288"/>
              <a:gd name="T16" fmla="*/ 120535 w 288"/>
              <a:gd name="T17" fmla="*/ 127265 h 288"/>
              <a:gd name="T18" fmla="*/ 114416 w 288"/>
              <a:gd name="T19" fmla="*/ 101567 h 288"/>
              <a:gd name="T20" fmla="*/ 99732 w 288"/>
              <a:gd name="T21" fmla="*/ 82600 h 288"/>
              <a:gd name="T22" fmla="*/ 108298 w 288"/>
              <a:gd name="T23" fmla="*/ 72198 h 288"/>
              <a:gd name="T24" fmla="*/ 146844 w 288"/>
              <a:gd name="T25" fmla="*/ 118087 h 288"/>
              <a:gd name="T26" fmla="*/ 106462 w 288"/>
              <a:gd name="T27" fmla="*/ 53843 h 288"/>
              <a:gd name="T28" fmla="*/ 100344 w 288"/>
              <a:gd name="T29" fmla="*/ 43441 h 288"/>
              <a:gd name="T30" fmla="*/ 144397 w 288"/>
              <a:gd name="T31" fmla="*/ 120535 h 288"/>
              <a:gd name="T32" fmla="*/ 146232 w 288"/>
              <a:gd name="T33" fmla="*/ 126041 h 288"/>
              <a:gd name="T34" fmla="*/ 146844 w 288"/>
              <a:gd name="T35" fmla="*/ 77705 h 288"/>
              <a:gd name="T36" fmla="*/ 152963 w 288"/>
              <a:gd name="T37" fmla="*/ 81376 h 288"/>
              <a:gd name="T38" fmla="*/ 146844 w 288"/>
              <a:gd name="T39" fmla="*/ 92389 h 288"/>
              <a:gd name="T40" fmla="*/ 136443 w 288"/>
              <a:gd name="T41" fmla="*/ 75869 h 288"/>
              <a:gd name="T42" fmla="*/ 128489 w 288"/>
              <a:gd name="T43" fmla="*/ 66692 h 288"/>
              <a:gd name="T44" fmla="*/ 119923 w 288"/>
              <a:gd name="T45" fmla="*/ 64244 h 288"/>
              <a:gd name="T46" fmla="*/ 116863 w 288"/>
              <a:gd name="T47" fmla="*/ 63632 h 288"/>
              <a:gd name="T48" fmla="*/ 105238 w 288"/>
              <a:gd name="T49" fmla="*/ 64856 h 288"/>
              <a:gd name="T50" fmla="*/ 110133 w 288"/>
              <a:gd name="T51" fmla="*/ 58738 h 288"/>
              <a:gd name="T52" fmla="*/ 118087 w 288"/>
              <a:gd name="T53" fmla="*/ 51395 h 288"/>
              <a:gd name="T54" fmla="*/ 119311 w 288"/>
              <a:gd name="T55" fmla="*/ 44665 h 288"/>
              <a:gd name="T56" fmla="*/ 135831 w 288"/>
              <a:gd name="T57" fmla="*/ 42830 h 288"/>
              <a:gd name="T58" fmla="*/ 40994 w 288"/>
              <a:gd name="T59" fmla="*/ 35487 h 288"/>
              <a:gd name="T60" fmla="*/ 43441 w 288"/>
              <a:gd name="T61" fmla="*/ 41606 h 288"/>
              <a:gd name="T62" fmla="*/ 53231 w 288"/>
              <a:gd name="T63" fmla="*/ 39158 h 288"/>
              <a:gd name="T64" fmla="*/ 56902 w 288"/>
              <a:gd name="T65" fmla="*/ 42218 h 288"/>
              <a:gd name="T66" fmla="*/ 48948 w 288"/>
              <a:gd name="T67" fmla="*/ 48948 h 288"/>
              <a:gd name="T68" fmla="*/ 61185 w 288"/>
              <a:gd name="T69" fmla="*/ 56290 h 288"/>
              <a:gd name="T70" fmla="*/ 65468 w 288"/>
              <a:gd name="T71" fmla="*/ 46501 h 288"/>
              <a:gd name="T72" fmla="*/ 75869 w 288"/>
              <a:gd name="T73" fmla="*/ 53231 h 288"/>
              <a:gd name="T74" fmla="*/ 69751 w 288"/>
              <a:gd name="T75" fmla="*/ 59961 h 288"/>
              <a:gd name="T76" fmla="*/ 71587 w 288"/>
              <a:gd name="T77" fmla="*/ 63021 h 288"/>
              <a:gd name="T78" fmla="*/ 61185 w 288"/>
              <a:gd name="T79" fmla="*/ 72810 h 288"/>
              <a:gd name="T80" fmla="*/ 53231 w 288"/>
              <a:gd name="T81" fmla="*/ 77705 h 288"/>
              <a:gd name="T82" fmla="*/ 51395 w 288"/>
              <a:gd name="T83" fmla="*/ 88107 h 288"/>
              <a:gd name="T84" fmla="*/ 56290 w 288"/>
              <a:gd name="T85" fmla="*/ 91166 h 288"/>
              <a:gd name="T86" fmla="*/ 64244 w 288"/>
              <a:gd name="T87" fmla="*/ 95449 h 288"/>
              <a:gd name="T88" fmla="*/ 74646 w 288"/>
              <a:gd name="T89" fmla="*/ 96672 h 288"/>
              <a:gd name="T90" fmla="*/ 81988 w 288"/>
              <a:gd name="T91" fmla="*/ 102179 h 288"/>
              <a:gd name="T92" fmla="*/ 90554 w 288"/>
              <a:gd name="T93" fmla="*/ 108298 h 288"/>
              <a:gd name="T94" fmla="*/ 85047 w 288"/>
              <a:gd name="T95" fmla="*/ 129100 h 288"/>
              <a:gd name="T96" fmla="*/ 77705 w 288"/>
              <a:gd name="T97" fmla="*/ 141949 h 288"/>
              <a:gd name="T98" fmla="*/ 69751 w 288"/>
              <a:gd name="T99" fmla="*/ 151127 h 288"/>
              <a:gd name="T100" fmla="*/ 64244 w 288"/>
              <a:gd name="T101" fmla="*/ 146844 h 288"/>
              <a:gd name="T102" fmla="*/ 62409 w 288"/>
              <a:gd name="T103" fmla="*/ 115640 h 288"/>
              <a:gd name="T104" fmla="*/ 56902 w 288"/>
              <a:gd name="T105" fmla="*/ 97284 h 288"/>
              <a:gd name="T106" fmla="*/ 38547 w 288"/>
              <a:gd name="T107" fmla="*/ 81376 h 288"/>
              <a:gd name="T108" fmla="*/ 31816 w 288"/>
              <a:gd name="T109" fmla="*/ 74646 h 288"/>
              <a:gd name="T110" fmla="*/ 74034 w 288"/>
              <a:gd name="T111" fmla="*/ 62409 h 288"/>
              <a:gd name="T112" fmla="*/ 65468 w 288"/>
              <a:gd name="T113" fmla="*/ 86883 h 288"/>
              <a:gd name="T114" fmla="*/ 67304 w 288"/>
              <a:gd name="T115" fmla="*/ 93613 h 288"/>
              <a:gd name="T116" fmla="*/ 62409 w 288"/>
              <a:gd name="T117" fmla="*/ 88718 h 288"/>
              <a:gd name="T118" fmla="*/ 58126 w 288"/>
              <a:gd name="T119" fmla="*/ 84435 h 2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8"/>
              <a:gd name="T181" fmla="*/ 0 h 288"/>
              <a:gd name="T182" fmla="*/ 288 w 288"/>
              <a:gd name="T183" fmla="*/ 288 h 2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77" y="93"/>
                </a:moveTo>
                <a:cubicBezTo>
                  <a:pt x="175" y="93"/>
                  <a:pt x="176" y="91"/>
                  <a:pt x="176" y="90"/>
                </a:cubicBezTo>
                <a:cubicBezTo>
                  <a:pt x="177" y="90"/>
                  <a:pt x="180" y="90"/>
                  <a:pt x="178" y="90"/>
                </a:cubicBezTo>
                <a:cubicBezTo>
                  <a:pt x="178" y="88"/>
                  <a:pt x="177" y="87"/>
                  <a:pt x="176" y="87"/>
                </a:cubicBezTo>
                <a:cubicBezTo>
                  <a:pt x="176" y="86"/>
                  <a:pt x="175" y="86"/>
                  <a:pt x="175" y="84"/>
                </a:cubicBezTo>
                <a:cubicBezTo>
                  <a:pt x="175" y="82"/>
                  <a:pt x="177" y="84"/>
                  <a:pt x="177" y="82"/>
                </a:cubicBezTo>
                <a:cubicBezTo>
                  <a:pt x="179" y="82"/>
                  <a:pt x="177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9" y="84"/>
                  <a:pt x="179" y="83"/>
                  <a:pt x="180" y="83"/>
                </a:cubicBezTo>
                <a:cubicBezTo>
                  <a:pt x="179" y="84"/>
                  <a:pt x="178" y="85"/>
                  <a:pt x="179" y="86"/>
                </a:cubicBezTo>
                <a:cubicBezTo>
                  <a:pt x="180" y="86"/>
                  <a:pt x="181" y="87"/>
                  <a:pt x="180" y="88"/>
                </a:cubicBezTo>
                <a:cubicBezTo>
                  <a:pt x="182" y="88"/>
                  <a:pt x="183" y="90"/>
                  <a:pt x="182" y="92"/>
                </a:cubicBezTo>
                <a:cubicBezTo>
                  <a:pt x="183" y="92"/>
                  <a:pt x="183" y="92"/>
                  <a:pt x="183" y="91"/>
                </a:cubicBezTo>
                <a:cubicBezTo>
                  <a:pt x="184" y="91"/>
                  <a:pt x="184" y="92"/>
                  <a:pt x="183" y="92"/>
                </a:cubicBezTo>
                <a:cubicBezTo>
                  <a:pt x="182" y="94"/>
                  <a:pt x="180" y="94"/>
                  <a:pt x="178" y="94"/>
                </a:cubicBezTo>
                <a:cubicBezTo>
                  <a:pt x="178" y="92"/>
                  <a:pt x="178" y="92"/>
                  <a:pt x="177" y="93"/>
                </a:cubicBezTo>
                <a:close/>
                <a:moveTo>
                  <a:pt x="177" y="94"/>
                </a:moveTo>
                <a:cubicBezTo>
                  <a:pt x="177" y="95"/>
                  <a:pt x="176" y="95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7" y="94"/>
                </a:cubicBezTo>
                <a:close/>
                <a:moveTo>
                  <a:pt x="191" y="109"/>
                </a:moveTo>
                <a:cubicBezTo>
                  <a:pt x="191" y="110"/>
                  <a:pt x="191" y="110"/>
                  <a:pt x="191" y="109"/>
                </a:cubicBezTo>
                <a:cubicBezTo>
                  <a:pt x="192" y="109"/>
                  <a:pt x="192" y="112"/>
                  <a:pt x="190" y="112"/>
                </a:cubicBezTo>
                <a:cubicBezTo>
                  <a:pt x="190" y="111"/>
                  <a:pt x="190" y="109"/>
                  <a:pt x="191" y="109"/>
                </a:cubicBezTo>
                <a:close/>
                <a:moveTo>
                  <a:pt x="191" y="106"/>
                </a:moveTo>
                <a:cubicBezTo>
                  <a:pt x="191" y="107"/>
                  <a:pt x="192" y="107"/>
                  <a:pt x="192" y="106"/>
                </a:cubicBezTo>
                <a:cubicBezTo>
                  <a:pt x="193" y="106"/>
                  <a:pt x="191" y="107"/>
                  <a:pt x="191" y="108"/>
                </a:cubicBezTo>
                <a:cubicBezTo>
                  <a:pt x="191" y="108"/>
                  <a:pt x="191" y="107"/>
                  <a:pt x="191" y="106"/>
                </a:cubicBezTo>
                <a:close/>
                <a:moveTo>
                  <a:pt x="192" y="116"/>
                </a:moveTo>
                <a:cubicBezTo>
                  <a:pt x="192" y="116"/>
                  <a:pt x="192" y="115"/>
                  <a:pt x="192" y="115"/>
                </a:cubicBezTo>
                <a:cubicBezTo>
                  <a:pt x="194" y="116"/>
                  <a:pt x="196" y="121"/>
                  <a:pt x="196" y="123"/>
                </a:cubicBezTo>
                <a:cubicBezTo>
                  <a:pt x="197" y="123"/>
                  <a:pt x="198" y="123"/>
                  <a:pt x="199" y="123"/>
                </a:cubicBezTo>
                <a:cubicBezTo>
                  <a:pt x="199" y="124"/>
                  <a:pt x="201" y="124"/>
                  <a:pt x="202" y="124"/>
                </a:cubicBezTo>
                <a:cubicBezTo>
                  <a:pt x="204" y="124"/>
                  <a:pt x="208" y="124"/>
                  <a:pt x="208" y="122"/>
                </a:cubicBezTo>
                <a:cubicBezTo>
                  <a:pt x="209" y="122"/>
                  <a:pt x="210" y="123"/>
                  <a:pt x="210" y="124"/>
                </a:cubicBezTo>
                <a:cubicBezTo>
                  <a:pt x="211" y="124"/>
                  <a:pt x="219" y="124"/>
                  <a:pt x="218" y="126"/>
                </a:cubicBezTo>
                <a:cubicBezTo>
                  <a:pt x="219" y="126"/>
                  <a:pt x="220" y="128"/>
                  <a:pt x="221" y="128"/>
                </a:cubicBezTo>
                <a:cubicBezTo>
                  <a:pt x="221" y="129"/>
                  <a:pt x="222" y="133"/>
                  <a:pt x="223" y="133"/>
                </a:cubicBezTo>
                <a:cubicBezTo>
                  <a:pt x="223" y="134"/>
                  <a:pt x="224" y="136"/>
                  <a:pt x="225" y="137"/>
                </a:cubicBezTo>
                <a:cubicBezTo>
                  <a:pt x="225" y="138"/>
                  <a:pt x="227" y="142"/>
                  <a:pt x="229" y="143"/>
                </a:cubicBezTo>
                <a:cubicBezTo>
                  <a:pt x="228" y="144"/>
                  <a:pt x="230" y="145"/>
                  <a:pt x="230" y="146"/>
                </a:cubicBezTo>
                <a:cubicBezTo>
                  <a:pt x="230" y="146"/>
                  <a:pt x="231" y="148"/>
                  <a:pt x="231" y="149"/>
                </a:cubicBezTo>
                <a:cubicBezTo>
                  <a:pt x="231" y="150"/>
                  <a:pt x="234" y="156"/>
                  <a:pt x="236" y="156"/>
                </a:cubicBezTo>
                <a:cubicBezTo>
                  <a:pt x="236" y="156"/>
                  <a:pt x="234" y="157"/>
                  <a:pt x="236" y="157"/>
                </a:cubicBezTo>
                <a:cubicBezTo>
                  <a:pt x="237" y="157"/>
                  <a:pt x="238" y="157"/>
                  <a:pt x="238" y="156"/>
                </a:cubicBezTo>
                <a:cubicBezTo>
                  <a:pt x="240" y="156"/>
                  <a:pt x="242" y="156"/>
                  <a:pt x="244" y="156"/>
                </a:cubicBezTo>
                <a:cubicBezTo>
                  <a:pt x="244" y="158"/>
                  <a:pt x="242" y="159"/>
                  <a:pt x="242" y="162"/>
                </a:cubicBezTo>
                <a:cubicBezTo>
                  <a:pt x="241" y="162"/>
                  <a:pt x="241" y="163"/>
                  <a:pt x="241" y="164"/>
                </a:cubicBezTo>
                <a:cubicBezTo>
                  <a:pt x="240" y="164"/>
                  <a:pt x="240" y="165"/>
                  <a:pt x="239" y="166"/>
                </a:cubicBezTo>
                <a:cubicBezTo>
                  <a:pt x="239" y="167"/>
                  <a:pt x="237" y="169"/>
                  <a:pt x="236" y="170"/>
                </a:cubicBezTo>
                <a:cubicBezTo>
                  <a:pt x="235" y="171"/>
                  <a:pt x="233" y="172"/>
                  <a:pt x="232" y="174"/>
                </a:cubicBezTo>
                <a:cubicBezTo>
                  <a:pt x="233" y="174"/>
                  <a:pt x="228" y="179"/>
                  <a:pt x="229" y="179"/>
                </a:cubicBezTo>
                <a:cubicBezTo>
                  <a:pt x="229" y="180"/>
                  <a:pt x="228" y="187"/>
                  <a:pt x="229" y="187"/>
                </a:cubicBezTo>
                <a:cubicBezTo>
                  <a:pt x="229" y="188"/>
                  <a:pt x="231" y="194"/>
                  <a:pt x="230" y="194"/>
                </a:cubicBezTo>
                <a:cubicBezTo>
                  <a:pt x="230" y="196"/>
                  <a:pt x="229" y="197"/>
                  <a:pt x="229" y="199"/>
                </a:cubicBezTo>
                <a:cubicBezTo>
                  <a:pt x="228" y="199"/>
                  <a:pt x="227" y="200"/>
                  <a:pt x="227" y="200"/>
                </a:cubicBezTo>
                <a:cubicBezTo>
                  <a:pt x="226" y="200"/>
                  <a:pt x="225" y="203"/>
                  <a:pt x="225" y="203"/>
                </a:cubicBezTo>
                <a:cubicBezTo>
                  <a:pt x="225" y="205"/>
                  <a:pt x="224" y="207"/>
                  <a:pt x="224" y="210"/>
                </a:cubicBezTo>
                <a:cubicBezTo>
                  <a:pt x="224" y="210"/>
                  <a:pt x="222" y="215"/>
                  <a:pt x="222" y="215"/>
                </a:cubicBezTo>
                <a:cubicBezTo>
                  <a:pt x="221" y="216"/>
                  <a:pt x="217" y="219"/>
                  <a:pt x="217" y="221"/>
                </a:cubicBezTo>
                <a:cubicBezTo>
                  <a:pt x="217" y="221"/>
                  <a:pt x="215" y="224"/>
                  <a:pt x="215" y="225"/>
                </a:cubicBezTo>
                <a:cubicBezTo>
                  <a:pt x="214" y="225"/>
                  <a:pt x="208" y="226"/>
                  <a:pt x="208" y="226"/>
                </a:cubicBezTo>
                <a:cubicBezTo>
                  <a:pt x="207" y="226"/>
                  <a:pt x="204" y="227"/>
                  <a:pt x="203" y="226"/>
                </a:cubicBezTo>
                <a:cubicBezTo>
                  <a:pt x="203" y="225"/>
                  <a:pt x="202" y="224"/>
                  <a:pt x="202" y="222"/>
                </a:cubicBezTo>
                <a:cubicBezTo>
                  <a:pt x="202" y="222"/>
                  <a:pt x="202" y="219"/>
                  <a:pt x="201" y="219"/>
                </a:cubicBezTo>
                <a:cubicBezTo>
                  <a:pt x="201" y="219"/>
                  <a:pt x="197" y="212"/>
                  <a:pt x="198" y="212"/>
                </a:cubicBezTo>
                <a:cubicBezTo>
                  <a:pt x="198" y="211"/>
                  <a:pt x="197" y="208"/>
                  <a:pt x="197" y="208"/>
                </a:cubicBezTo>
                <a:cubicBezTo>
                  <a:pt x="197" y="206"/>
                  <a:pt x="195" y="204"/>
                  <a:pt x="195" y="201"/>
                </a:cubicBezTo>
                <a:cubicBezTo>
                  <a:pt x="195" y="201"/>
                  <a:pt x="194" y="196"/>
                  <a:pt x="194" y="196"/>
                </a:cubicBezTo>
                <a:cubicBezTo>
                  <a:pt x="194" y="193"/>
                  <a:pt x="195" y="191"/>
                  <a:pt x="195" y="188"/>
                </a:cubicBezTo>
                <a:cubicBezTo>
                  <a:pt x="196" y="185"/>
                  <a:pt x="195" y="183"/>
                  <a:pt x="195" y="181"/>
                </a:cubicBezTo>
                <a:cubicBezTo>
                  <a:pt x="194" y="181"/>
                  <a:pt x="193" y="179"/>
                  <a:pt x="193" y="178"/>
                </a:cubicBezTo>
                <a:cubicBezTo>
                  <a:pt x="192" y="177"/>
                  <a:pt x="191" y="175"/>
                  <a:pt x="191" y="173"/>
                </a:cubicBezTo>
                <a:cubicBezTo>
                  <a:pt x="192" y="172"/>
                  <a:pt x="192" y="168"/>
                  <a:pt x="192" y="167"/>
                </a:cubicBezTo>
                <a:cubicBezTo>
                  <a:pt x="190" y="166"/>
                  <a:pt x="190" y="166"/>
                  <a:pt x="187" y="166"/>
                </a:cubicBezTo>
                <a:cubicBezTo>
                  <a:pt x="186" y="164"/>
                  <a:pt x="178" y="165"/>
                  <a:pt x="176" y="165"/>
                </a:cubicBezTo>
                <a:cubicBezTo>
                  <a:pt x="176" y="166"/>
                  <a:pt x="170" y="165"/>
                  <a:pt x="170" y="164"/>
                </a:cubicBezTo>
                <a:cubicBezTo>
                  <a:pt x="168" y="164"/>
                  <a:pt x="165" y="161"/>
                  <a:pt x="165" y="159"/>
                </a:cubicBezTo>
                <a:cubicBezTo>
                  <a:pt x="164" y="158"/>
                  <a:pt x="161" y="153"/>
                  <a:pt x="161" y="152"/>
                </a:cubicBezTo>
                <a:cubicBezTo>
                  <a:pt x="160" y="151"/>
                  <a:pt x="160" y="148"/>
                  <a:pt x="161" y="148"/>
                </a:cubicBezTo>
                <a:cubicBezTo>
                  <a:pt x="161" y="148"/>
                  <a:pt x="161" y="145"/>
                  <a:pt x="160" y="144"/>
                </a:cubicBezTo>
                <a:cubicBezTo>
                  <a:pt x="160" y="144"/>
                  <a:pt x="161" y="143"/>
                  <a:pt x="161" y="142"/>
                </a:cubicBezTo>
                <a:cubicBezTo>
                  <a:pt x="161" y="139"/>
                  <a:pt x="161" y="138"/>
                  <a:pt x="163" y="135"/>
                </a:cubicBezTo>
                <a:cubicBezTo>
                  <a:pt x="163" y="134"/>
                  <a:pt x="164" y="133"/>
                  <a:pt x="164" y="132"/>
                </a:cubicBezTo>
                <a:cubicBezTo>
                  <a:pt x="165" y="130"/>
                  <a:pt x="165" y="132"/>
                  <a:pt x="166" y="130"/>
                </a:cubicBezTo>
                <a:cubicBezTo>
                  <a:pt x="167" y="130"/>
                  <a:pt x="168" y="128"/>
                  <a:pt x="169" y="127"/>
                </a:cubicBez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3"/>
                  <a:pt x="170" y="122"/>
                </a:cubicBezTo>
                <a:cubicBezTo>
                  <a:pt x="172" y="120"/>
                  <a:pt x="171" y="121"/>
                  <a:pt x="172" y="122"/>
                </a:cubicBezTo>
                <a:cubicBezTo>
                  <a:pt x="173" y="121"/>
                  <a:pt x="174" y="119"/>
                  <a:pt x="174" y="119"/>
                </a:cubicBezTo>
                <a:cubicBezTo>
                  <a:pt x="175" y="119"/>
                  <a:pt x="176" y="118"/>
                  <a:pt x="177" y="118"/>
                </a:cubicBezTo>
                <a:cubicBezTo>
                  <a:pt x="177" y="119"/>
                  <a:pt x="180" y="118"/>
                  <a:pt x="180" y="118"/>
                </a:cubicBezTo>
                <a:cubicBezTo>
                  <a:pt x="180" y="117"/>
                  <a:pt x="184" y="116"/>
                  <a:pt x="185" y="116"/>
                </a:cubicBezTo>
                <a:cubicBezTo>
                  <a:pt x="185" y="114"/>
                  <a:pt x="191" y="116"/>
                  <a:pt x="192" y="116"/>
                </a:cubicBezTo>
                <a:close/>
                <a:moveTo>
                  <a:pt x="195" y="114"/>
                </a:moveTo>
                <a:cubicBezTo>
                  <a:pt x="196" y="113"/>
                  <a:pt x="196" y="114"/>
                  <a:pt x="197" y="114"/>
                </a:cubicBezTo>
                <a:cubicBezTo>
                  <a:pt x="198" y="115"/>
                  <a:pt x="198" y="114"/>
                  <a:pt x="199" y="114"/>
                </a:cubicBezTo>
                <a:cubicBezTo>
                  <a:pt x="199" y="117"/>
                  <a:pt x="197" y="115"/>
                  <a:pt x="195" y="114"/>
                </a:cubicBezTo>
                <a:close/>
                <a:moveTo>
                  <a:pt x="240" y="193"/>
                </a:moveTo>
                <a:cubicBezTo>
                  <a:pt x="240" y="192"/>
                  <a:pt x="240" y="193"/>
                  <a:pt x="241" y="192"/>
                </a:cubicBezTo>
                <a:cubicBezTo>
                  <a:pt x="241" y="193"/>
                  <a:pt x="241" y="193"/>
                  <a:pt x="240" y="193"/>
                </a:cubicBezTo>
                <a:close/>
                <a:moveTo>
                  <a:pt x="170" y="92"/>
                </a:moveTo>
                <a:cubicBezTo>
                  <a:pt x="169" y="91"/>
                  <a:pt x="170" y="91"/>
                  <a:pt x="170" y="90"/>
                </a:cubicBezTo>
                <a:cubicBezTo>
                  <a:pt x="168" y="89"/>
                  <a:pt x="172" y="89"/>
                  <a:pt x="172" y="88"/>
                </a:cubicBezTo>
                <a:cubicBezTo>
                  <a:pt x="172" y="88"/>
                  <a:pt x="171" y="87"/>
                  <a:pt x="172" y="87"/>
                </a:cubicBezTo>
                <a:cubicBezTo>
                  <a:pt x="172" y="86"/>
                  <a:pt x="172" y="88"/>
                  <a:pt x="173" y="87"/>
                </a:cubicBezTo>
                <a:cubicBezTo>
                  <a:pt x="174" y="87"/>
                  <a:pt x="175" y="86"/>
                  <a:pt x="174" y="88"/>
                </a:cubicBezTo>
                <a:cubicBezTo>
                  <a:pt x="174" y="91"/>
                  <a:pt x="173" y="92"/>
                  <a:pt x="170" y="92"/>
                </a:cubicBezTo>
                <a:close/>
                <a:moveTo>
                  <a:pt x="153" y="71"/>
                </a:moveTo>
                <a:cubicBezTo>
                  <a:pt x="153" y="71"/>
                  <a:pt x="155" y="70"/>
                  <a:pt x="156" y="70"/>
                </a:cubicBezTo>
                <a:cubicBezTo>
                  <a:pt x="156" y="70"/>
                  <a:pt x="155" y="70"/>
                  <a:pt x="156" y="70"/>
                </a:cubicBezTo>
                <a:cubicBezTo>
                  <a:pt x="156" y="70"/>
                  <a:pt x="156" y="71"/>
                  <a:pt x="156" y="71"/>
                </a:cubicBezTo>
                <a:cubicBezTo>
                  <a:pt x="156" y="72"/>
                  <a:pt x="159" y="71"/>
                  <a:pt x="159" y="71"/>
                </a:cubicBezTo>
                <a:cubicBezTo>
                  <a:pt x="162" y="71"/>
                  <a:pt x="162" y="69"/>
                  <a:pt x="162" y="71"/>
                </a:cubicBezTo>
                <a:cubicBezTo>
                  <a:pt x="163" y="72"/>
                  <a:pt x="163" y="71"/>
                  <a:pt x="164" y="71"/>
                </a:cubicBezTo>
                <a:cubicBezTo>
                  <a:pt x="164" y="72"/>
                  <a:pt x="165" y="72"/>
                  <a:pt x="164" y="72"/>
                </a:cubicBezTo>
                <a:cubicBezTo>
                  <a:pt x="163" y="73"/>
                  <a:pt x="162" y="73"/>
                  <a:pt x="160" y="73"/>
                </a:cubicBezTo>
                <a:cubicBezTo>
                  <a:pt x="160" y="73"/>
                  <a:pt x="157" y="74"/>
                  <a:pt x="157" y="74"/>
                </a:cubicBezTo>
                <a:cubicBezTo>
                  <a:pt x="155" y="74"/>
                  <a:pt x="155" y="73"/>
                  <a:pt x="153" y="73"/>
                </a:cubicBezTo>
                <a:cubicBezTo>
                  <a:pt x="153" y="72"/>
                  <a:pt x="155" y="71"/>
                  <a:pt x="153" y="71"/>
                </a:cubicBezTo>
                <a:close/>
                <a:moveTo>
                  <a:pt x="235" y="198"/>
                </a:moveTo>
                <a:cubicBezTo>
                  <a:pt x="236" y="199"/>
                  <a:pt x="236" y="200"/>
                  <a:pt x="237" y="198"/>
                </a:cubicBezTo>
                <a:cubicBezTo>
                  <a:pt x="235" y="198"/>
                  <a:pt x="236" y="198"/>
                  <a:pt x="236" y="197"/>
                </a:cubicBezTo>
                <a:cubicBezTo>
                  <a:pt x="237" y="197"/>
                  <a:pt x="240" y="198"/>
                  <a:pt x="240" y="196"/>
                </a:cubicBezTo>
                <a:cubicBezTo>
                  <a:pt x="237" y="196"/>
                  <a:pt x="240" y="192"/>
                  <a:pt x="240" y="195"/>
                </a:cubicBezTo>
                <a:cubicBezTo>
                  <a:pt x="242" y="195"/>
                  <a:pt x="241" y="192"/>
                  <a:pt x="242" y="191"/>
                </a:cubicBezTo>
                <a:cubicBezTo>
                  <a:pt x="242" y="192"/>
                  <a:pt x="242" y="195"/>
                  <a:pt x="243" y="195"/>
                </a:cubicBezTo>
                <a:cubicBezTo>
                  <a:pt x="244" y="197"/>
                  <a:pt x="242" y="197"/>
                  <a:pt x="242" y="198"/>
                </a:cubicBezTo>
                <a:cubicBezTo>
                  <a:pt x="241" y="199"/>
                  <a:pt x="241" y="200"/>
                  <a:pt x="241" y="200"/>
                </a:cubicBezTo>
                <a:cubicBezTo>
                  <a:pt x="241" y="200"/>
                  <a:pt x="240" y="200"/>
                  <a:pt x="240" y="200"/>
                </a:cubicBezTo>
                <a:cubicBezTo>
                  <a:pt x="240" y="202"/>
                  <a:pt x="239" y="204"/>
                  <a:pt x="239" y="206"/>
                </a:cubicBezTo>
                <a:cubicBezTo>
                  <a:pt x="238" y="206"/>
                  <a:pt x="238" y="209"/>
                  <a:pt x="238" y="211"/>
                </a:cubicBezTo>
                <a:cubicBezTo>
                  <a:pt x="238" y="212"/>
                  <a:pt x="237" y="212"/>
                  <a:pt x="237" y="213"/>
                </a:cubicBezTo>
                <a:cubicBezTo>
                  <a:pt x="232" y="213"/>
                  <a:pt x="234" y="201"/>
                  <a:pt x="235" y="198"/>
                </a:cubicBezTo>
                <a:close/>
                <a:moveTo>
                  <a:pt x="259" y="134"/>
                </a:moveTo>
                <a:cubicBezTo>
                  <a:pt x="258" y="134"/>
                  <a:pt x="256" y="134"/>
                  <a:pt x="255" y="133"/>
                </a:cubicBezTo>
                <a:cubicBezTo>
                  <a:pt x="252" y="133"/>
                  <a:pt x="248" y="130"/>
                  <a:pt x="245" y="131"/>
                </a:cubicBezTo>
                <a:cubicBezTo>
                  <a:pt x="245" y="131"/>
                  <a:pt x="245" y="131"/>
                  <a:pt x="244" y="131"/>
                </a:cubicBezTo>
                <a:cubicBezTo>
                  <a:pt x="245" y="130"/>
                  <a:pt x="242" y="124"/>
                  <a:pt x="240" y="127"/>
                </a:cubicBezTo>
                <a:cubicBezTo>
                  <a:pt x="240" y="127"/>
                  <a:pt x="241" y="130"/>
                  <a:pt x="242" y="130"/>
                </a:cubicBezTo>
                <a:cubicBezTo>
                  <a:pt x="242" y="131"/>
                  <a:pt x="242" y="132"/>
                  <a:pt x="243" y="132"/>
                </a:cubicBezTo>
                <a:cubicBezTo>
                  <a:pt x="244" y="133"/>
                  <a:pt x="242" y="134"/>
                  <a:pt x="243" y="134"/>
                </a:cubicBezTo>
                <a:cubicBezTo>
                  <a:pt x="244" y="134"/>
                  <a:pt x="244" y="134"/>
                  <a:pt x="244" y="132"/>
                </a:cubicBezTo>
                <a:cubicBezTo>
                  <a:pt x="244" y="132"/>
                  <a:pt x="244" y="132"/>
                  <a:pt x="245" y="132"/>
                </a:cubicBezTo>
                <a:cubicBezTo>
                  <a:pt x="244" y="133"/>
                  <a:pt x="244" y="134"/>
                  <a:pt x="245" y="134"/>
                </a:cubicBezTo>
                <a:cubicBezTo>
                  <a:pt x="246" y="137"/>
                  <a:pt x="245" y="135"/>
                  <a:pt x="245" y="136"/>
                </a:cubicBezTo>
                <a:cubicBezTo>
                  <a:pt x="247" y="136"/>
                  <a:pt x="249" y="135"/>
                  <a:pt x="250" y="133"/>
                </a:cubicBezTo>
                <a:cubicBezTo>
                  <a:pt x="251" y="133"/>
                  <a:pt x="250" y="134"/>
                  <a:pt x="250" y="134"/>
                </a:cubicBezTo>
                <a:cubicBezTo>
                  <a:pt x="251" y="135"/>
                  <a:pt x="252" y="135"/>
                  <a:pt x="251" y="136"/>
                </a:cubicBezTo>
                <a:cubicBezTo>
                  <a:pt x="251" y="137"/>
                  <a:pt x="253" y="138"/>
                  <a:pt x="252" y="136"/>
                </a:cubicBezTo>
                <a:cubicBezTo>
                  <a:pt x="255" y="136"/>
                  <a:pt x="254" y="139"/>
                  <a:pt x="253" y="140"/>
                </a:cubicBezTo>
                <a:cubicBezTo>
                  <a:pt x="253" y="141"/>
                  <a:pt x="252" y="141"/>
                  <a:pt x="252" y="142"/>
                </a:cubicBezTo>
                <a:cubicBezTo>
                  <a:pt x="252" y="143"/>
                  <a:pt x="251" y="145"/>
                  <a:pt x="250" y="145"/>
                </a:cubicBezTo>
                <a:cubicBezTo>
                  <a:pt x="250" y="145"/>
                  <a:pt x="245" y="148"/>
                  <a:pt x="245" y="149"/>
                </a:cubicBezTo>
                <a:cubicBezTo>
                  <a:pt x="244" y="149"/>
                  <a:pt x="241" y="150"/>
                  <a:pt x="240" y="151"/>
                </a:cubicBezTo>
                <a:cubicBezTo>
                  <a:pt x="239" y="151"/>
                  <a:pt x="236" y="152"/>
                  <a:pt x="236" y="153"/>
                </a:cubicBezTo>
                <a:cubicBezTo>
                  <a:pt x="233" y="153"/>
                  <a:pt x="233" y="149"/>
                  <a:pt x="232" y="149"/>
                </a:cubicBezTo>
                <a:cubicBezTo>
                  <a:pt x="232" y="148"/>
                  <a:pt x="231" y="148"/>
                  <a:pt x="231" y="147"/>
                </a:cubicBezTo>
                <a:cubicBezTo>
                  <a:pt x="232" y="147"/>
                  <a:pt x="228" y="139"/>
                  <a:pt x="228" y="137"/>
                </a:cubicBezTo>
                <a:cubicBezTo>
                  <a:pt x="227" y="137"/>
                  <a:pt x="226" y="135"/>
                  <a:pt x="226" y="134"/>
                </a:cubicBezTo>
                <a:cubicBezTo>
                  <a:pt x="225" y="133"/>
                  <a:pt x="224" y="131"/>
                  <a:pt x="224" y="130"/>
                </a:cubicBezTo>
                <a:cubicBezTo>
                  <a:pt x="223" y="129"/>
                  <a:pt x="220" y="126"/>
                  <a:pt x="220" y="125"/>
                </a:cubicBezTo>
                <a:cubicBezTo>
                  <a:pt x="221" y="125"/>
                  <a:pt x="223" y="126"/>
                  <a:pt x="223" y="124"/>
                </a:cubicBezTo>
                <a:cubicBezTo>
                  <a:pt x="222" y="124"/>
                  <a:pt x="222" y="123"/>
                  <a:pt x="223" y="123"/>
                </a:cubicBezTo>
                <a:cubicBezTo>
                  <a:pt x="223" y="122"/>
                  <a:pt x="224" y="121"/>
                  <a:pt x="224" y="120"/>
                </a:cubicBezTo>
                <a:cubicBezTo>
                  <a:pt x="224" y="119"/>
                  <a:pt x="225" y="117"/>
                  <a:pt x="225" y="116"/>
                </a:cubicBezTo>
                <a:cubicBezTo>
                  <a:pt x="223" y="116"/>
                  <a:pt x="223" y="116"/>
                  <a:pt x="222" y="116"/>
                </a:cubicBezTo>
                <a:cubicBezTo>
                  <a:pt x="222" y="117"/>
                  <a:pt x="220" y="116"/>
                  <a:pt x="219" y="116"/>
                </a:cubicBezTo>
                <a:cubicBezTo>
                  <a:pt x="219" y="115"/>
                  <a:pt x="215" y="117"/>
                  <a:pt x="214" y="115"/>
                </a:cubicBezTo>
                <a:cubicBezTo>
                  <a:pt x="213" y="114"/>
                  <a:pt x="213" y="113"/>
                  <a:pt x="213" y="111"/>
                </a:cubicBezTo>
                <a:cubicBezTo>
                  <a:pt x="212" y="110"/>
                  <a:pt x="211" y="109"/>
                  <a:pt x="210" y="109"/>
                </a:cubicBezTo>
                <a:cubicBezTo>
                  <a:pt x="208" y="109"/>
                  <a:pt x="209" y="112"/>
                  <a:pt x="209" y="113"/>
                </a:cubicBezTo>
                <a:cubicBezTo>
                  <a:pt x="211" y="113"/>
                  <a:pt x="208" y="115"/>
                  <a:pt x="208" y="116"/>
                </a:cubicBezTo>
                <a:cubicBezTo>
                  <a:pt x="206" y="115"/>
                  <a:pt x="207" y="112"/>
                  <a:pt x="205" y="112"/>
                </a:cubicBezTo>
                <a:cubicBezTo>
                  <a:pt x="205" y="111"/>
                  <a:pt x="205" y="110"/>
                  <a:pt x="204" y="110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1" y="106"/>
                  <a:pt x="201" y="106"/>
                </a:cubicBezTo>
                <a:cubicBezTo>
                  <a:pt x="200" y="106"/>
                  <a:pt x="196" y="101"/>
                  <a:pt x="195" y="102"/>
                </a:cubicBezTo>
                <a:cubicBezTo>
                  <a:pt x="195" y="104"/>
                  <a:pt x="196" y="104"/>
                  <a:pt x="196" y="105"/>
                </a:cubicBezTo>
                <a:cubicBezTo>
                  <a:pt x="198" y="104"/>
                  <a:pt x="198" y="108"/>
                  <a:pt x="200" y="108"/>
                </a:cubicBezTo>
                <a:cubicBezTo>
                  <a:pt x="200" y="108"/>
                  <a:pt x="200" y="109"/>
                  <a:pt x="201" y="109"/>
                </a:cubicBezTo>
                <a:cubicBezTo>
                  <a:pt x="202" y="109"/>
                  <a:pt x="202" y="110"/>
                  <a:pt x="203" y="110"/>
                </a:cubicBezTo>
                <a:cubicBezTo>
                  <a:pt x="202" y="111"/>
                  <a:pt x="200" y="109"/>
                  <a:pt x="201" y="111"/>
                </a:cubicBezTo>
                <a:cubicBezTo>
                  <a:pt x="201" y="112"/>
                  <a:pt x="201" y="113"/>
                  <a:pt x="200" y="114"/>
                </a:cubicBezTo>
                <a:cubicBezTo>
                  <a:pt x="200" y="113"/>
                  <a:pt x="199" y="110"/>
                  <a:pt x="198" y="110"/>
                </a:cubicBezTo>
                <a:cubicBezTo>
                  <a:pt x="197" y="108"/>
                  <a:pt x="195" y="108"/>
                  <a:pt x="194" y="107"/>
                </a:cubicBezTo>
                <a:cubicBezTo>
                  <a:pt x="193" y="107"/>
                  <a:pt x="193" y="104"/>
                  <a:pt x="191" y="104"/>
                </a:cubicBezTo>
                <a:cubicBezTo>
                  <a:pt x="191" y="104"/>
                  <a:pt x="190" y="105"/>
                  <a:pt x="190" y="105"/>
                </a:cubicBezTo>
                <a:cubicBezTo>
                  <a:pt x="189" y="106"/>
                  <a:pt x="184" y="105"/>
                  <a:pt x="184" y="105"/>
                </a:cubicBezTo>
                <a:cubicBezTo>
                  <a:pt x="184" y="105"/>
                  <a:pt x="182" y="111"/>
                  <a:pt x="182" y="112"/>
                </a:cubicBezTo>
                <a:cubicBezTo>
                  <a:pt x="181" y="114"/>
                  <a:pt x="180" y="114"/>
                  <a:pt x="180" y="115"/>
                </a:cubicBezTo>
                <a:cubicBezTo>
                  <a:pt x="179" y="116"/>
                  <a:pt x="174" y="116"/>
                  <a:pt x="174" y="116"/>
                </a:cubicBezTo>
                <a:cubicBezTo>
                  <a:pt x="172" y="116"/>
                  <a:pt x="170" y="114"/>
                  <a:pt x="170" y="112"/>
                </a:cubicBezTo>
                <a:cubicBezTo>
                  <a:pt x="170" y="112"/>
                  <a:pt x="171" y="106"/>
                  <a:pt x="171" y="105"/>
                </a:cubicBezTo>
                <a:cubicBezTo>
                  <a:pt x="172" y="105"/>
                  <a:pt x="172" y="105"/>
                  <a:pt x="172" y="106"/>
                </a:cubicBezTo>
                <a:cubicBezTo>
                  <a:pt x="173" y="105"/>
                  <a:pt x="176" y="106"/>
                  <a:pt x="176" y="105"/>
                </a:cubicBezTo>
                <a:cubicBezTo>
                  <a:pt x="178" y="105"/>
                  <a:pt x="178" y="105"/>
                  <a:pt x="177" y="106"/>
                </a:cubicBezTo>
                <a:cubicBezTo>
                  <a:pt x="179" y="106"/>
                  <a:pt x="181" y="107"/>
                  <a:pt x="181" y="105"/>
                </a:cubicBezTo>
                <a:cubicBezTo>
                  <a:pt x="180" y="105"/>
                  <a:pt x="180" y="105"/>
                  <a:pt x="180" y="104"/>
                </a:cubicBezTo>
                <a:cubicBezTo>
                  <a:pt x="182" y="102"/>
                  <a:pt x="178" y="100"/>
                  <a:pt x="178" y="98"/>
                </a:cubicBezTo>
                <a:cubicBezTo>
                  <a:pt x="177" y="98"/>
                  <a:pt x="176" y="96"/>
                  <a:pt x="177" y="97"/>
                </a:cubicBezTo>
                <a:cubicBezTo>
                  <a:pt x="178" y="98"/>
                  <a:pt x="182" y="99"/>
                  <a:pt x="180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1" y="97"/>
                  <a:pt x="182" y="98"/>
                  <a:pt x="182" y="97"/>
                </a:cubicBezTo>
                <a:cubicBezTo>
                  <a:pt x="183" y="97"/>
                  <a:pt x="185" y="95"/>
                  <a:pt x="183" y="95"/>
                </a:cubicBezTo>
                <a:cubicBezTo>
                  <a:pt x="183" y="95"/>
                  <a:pt x="183" y="94"/>
                  <a:pt x="183" y="93"/>
                </a:cubicBezTo>
                <a:cubicBezTo>
                  <a:pt x="186" y="95"/>
                  <a:pt x="184" y="93"/>
                  <a:pt x="186" y="92"/>
                </a:cubicBezTo>
                <a:cubicBezTo>
                  <a:pt x="186" y="93"/>
                  <a:pt x="187" y="91"/>
                  <a:pt x="188" y="91"/>
                </a:cubicBezTo>
                <a:cubicBezTo>
                  <a:pt x="189" y="90"/>
                  <a:pt x="191" y="91"/>
                  <a:pt x="191" y="89"/>
                </a:cubicBezTo>
                <a:cubicBezTo>
                  <a:pt x="190" y="89"/>
                  <a:pt x="190" y="86"/>
                  <a:pt x="190" y="85"/>
                </a:cubicBezTo>
                <a:cubicBezTo>
                  <a:pt x="192" y="85"/>
                  <a:pt x="193" y="83"/>
                  <a:pt x="193" y="84"/>
                </a:cubicBezTo>
                <a:cubicBezTo>
                  <a:pt x="194" y="85"/>
                  <a:pt x="194" y="86"/>
                  <a:pt x="194" y="87"/>
                </a:cubicBezTo>
                <a:cubicBezTo>
                  <a:pt x="196" y="88"/>
                  <a:pt x="195" y="86"/>
                  <a:pt x="195" y="85"/>
                </a:cubicBezTo>
                <a:cubicBezTo>
                  <a:pt x="195" y="85"/>
                  <a:pt x="194" y="82"/>
                  <a:pt x="194" y="81"/>
                </a:cubicBezTo>
                <a:cubicBezTo>
                  <a:pt x="193" y="81"/>
                  <a:pt x="192" y="82"/>
                  <a:pt x="192" y="82"/>
                </a:cubicBezTo>
                <a:cubicBezTo>
                  <a:pt x="190" y="82"/>
                  <a:pt x="189" y="81"/>
                  <a:pt x="187" y="81"/>
                </a:cubicBezTo>
                <a:cubicBezTo>
                  <a:pt x="187" y="81"/>
                  <a:pt x="185" y="79"/>
                  <a:pt x="185" y="79"/>
                </a:cubicBezTo>
                <a:cubicBezTo>
                  <a:pt x="184" y="77"/>
                  <a:pt x="186" y="77"/>
                  <a:pt x="187" y="77"/>
                </a:cubicBezTo>
                <a:cubicBezTo>
                  <a:pt x="187" y="75"/>
                  <a:pt x="194" y="76"/>
                  <a:pt x="195" y="73"/>
                </a:cubicBezTo>
                <a:cubicBezTo>
                  <a:pt x="192" y="73"/>
                  <a:pt x="197" y="68"/>
                  <a:pt x="197" y="68"/>
                </a:cubicBezTo>
                <a:cubicBezTo>
                  <a:pt x="199" y="67"/>
                  <a:pt x="200" y="66"/>
                  <a:pt x="202" y="66"/>
                </a:cubicBezTo>
                <a:cubicBezTo>
                  <a:pt x="203" y="65"/>
                  <a:pt x="213" y="63"/>
                  <a:pt x="213" y="64"/>
                </a:cubicBezTo>
                <a:cubicBezTo>
                  <a:pt x="214" y="64"/>
                  <a:pt x="221" y="64"/>
                  <a:pt x="221" y="65"/>
                </a:cubicBezTo>
                <a:cubicBezTo>
                  <a:pt x="222" y="65"/>
                  <a:pt x="224" y="66"/>
                  <a:pt x="225" y="65"/>
                </a:cubicBezTo>
                <a:cubicBezTo>
                  <a:pt x="226" y="65"/>
                  <a:pt x="231" y="67"/>
                  <a:pt x="231" y="69"/>
                </a:cubicBezTo>
                <a:cubicBezTo>
                  <a:pt x="229" y="69"/>
                  <a:pt x="225" y="69"/>
                  <a:pt x="222" y="69"/>
                </a:cubicBezTo>
                <a:cubicBezTo>
                  <a:pt x="222" y="70"/>
                  <a:pt x="222" y="69"/>
                  <a:pt x="222" y="70"/>
                </a:cubicBezTo>
                <a:cubicBezTo>
                  <a:pt x="223" y="70"/>
                  <a:pt x="225" y="73"/>
                  <a:pt x="225" y="74"/>
                </a:cubicBezTo>
                <a:cubicBezTo>
                  <a:pt x="226" y="74"/>
                  <a:pt x="227" y="73"/>
                  <a:pt x="228" y="73"/>
                </a:cubicBezTo>
                <a:cubicBezTo>
                  <a:pt x="228" y="74"/>
                  <a:pt x="230" y="74"/>
                  <a:pt x="230" y="73"/>
                </a:cubicBezTo>
                <a:cubicBezTo>
                  <a:pt x="229" y="73"/>
                  <a:pt x="229" y="71"/>
                  <a:pt x="230" y="71"/>
                </a:cubicBezTo>
                <a:cubicBezTo>
                  <a:pt x="230" y="70"/>
                  <a:pt x="232" y="71"/>
                  <a:pt x="233" y="69"/>
                </a:cubicBezTo>
                <a:cubicBezTo>
                  <a:pt x="248" y="87"/>
                  <a:pt x="257" y="110"/>
                  <a:pt x="259" y="134"/>
                </a:cubicBezTo>
                <a:close/>
                <a:moveTo>
                  <a:pt x="65" y="59"/>
                </a:moveTo>
                <a:cubicBezTo>
                  <a:pt x="66" y="59"/>
                  <a:pt x="67" y="58"/>
                  <a:pt x="67" y="58"/>
                </a:cubicBezTo>
                <a:cubicBezTo>
                  <a:pt x="67" y="59"/>
                  <a:pt x="67" y="59"/>
                  <a:pt x="68" y="61"/>
                </a:cubicBezTo>
                <a:cubicBezTo>
                  <a:pt x="68" y="61"/>
                  <a:pt x="69" y="63"/>
                  <a:pt x="69" y="63"/>
                </a:cubicBezTo>
                <a:cubicBezTo>
                  <a:pt x="70" y="63"/>
                  <a:pt x="71" y="63"/>
                  <a:pt x="72" y="64"/>
                </a:cubicBezTo>
                <a:cubicBezTo>
                  <a:pt x="71" y="64"/>
                  <a:pt x="71" y="64"/>
                  <a:pt x="70" y="64"/>
                </a:cubicBezTo>
                <a:cubicBezTo>
                  <a:pt x="71" y="67"/>
                  <a:pt x="69" y="65"/>
                  <a:pt x="68" y="65"/>
                </a:cubicBezTo>
                <a:cubicBezTo>
                  <a:pt x="68" y="65"/>
                  <a:pt x="63" y="63"/>
                  <a:pt x="65" y="66"/>
                </a:cubicBezTo>
                <a:cubicBezTo>
                  <a:pt x="66" y="66"/>
                  <a:pt x="65" y="66"/>
                  <a:pt x="67" y="67"/>
                </a:cubicBezTo>
                <a:cubicBezTo>
                  <a:pt x="68" y="67"/>
                  <a:pt x="70" y="68"/>
                  <a:pt x="71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8"/>
                  <a:pt x="77" y="66"/>
                  <a:pt x="75" y="66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4"/>
                  <a:pt x="76" y="65"/>
                  <a:pt x="77" y="65"/>
                </a:cubicBezTo>
                <a:cubicBezTo>
                  <a:pt x="78" y="63"/>
                  <a:pt x="77" y="63"/>
                  <a:pt x="78" y="62"/>
                </a:cubicBezTo>
                <a:cubicBezTo>
                  <a:pt x="79" y="61"/>
                  <a:pt x="80" y="62"/>
                  <a:pt x="81" y="61"/>
                </a:cubicBezTo>
                <a:cubicBezTo>
                  <a:pt x="82" y="61"/>
                  <a:pt x="82" y="61"/>
                  <a:pt x="83" y="62"/>
                </a:cubicBezTo>
                <a:cubicBezTo>
                  <a:pt x="83" y="63"/>
                  <a:pt x="87" y="68"/>
                  <a:pt x="87" y="64"/>
                </a:cubicBezTo>
                <a:cubicBezTo>
                  <a:pt x="88" y="65"/>
                  <a:pt x="89" y="67"/>
                  <a:pt x="89" y="68"/>
                </a:cubicBezTo>
                <a:cubicBezTo>
                  <a:pt x="91" y="68"/>
                  <a:pt x="91" y="66"/>
                  <a:pt x="91" y="65"/>
                </a:cubicBezTo>
                <a:cubicBezTo>
                  <a:pt x="92" y="65"/>
                  <a:pt x="91" y="64"/>
                  <a:pt x="91" y="64"/>
                </a:cubicBezTo>
                <a:cubicBezTo>
                  <a:pt x="92" y="63"/>
                  <a:pt x="93" y="64"/>
                  <a:pt x="93" y="63"/>
                </a:cubicBezTo>
                <a:cubicBezTo>
                  <a:pt x="93" y="63"/>
                  <a:pt x="93" y="64"/>
                  <a:pt x="93" y="64"/>
                </a:cubicBezTo>
                <a:cubicBezTo>
                  <a:pt x="94" y="64"/>
                  <a:pt x="95" y="64"/>
                  <a:pt x="96" y="64"/>
                </a:cubicBezTo>
                <a:cubicBezTo>
                  <a:pt x="96" y="64"/>
                  <a:pt x="96" y="67"/>
                  <a:pt x="96" y="68"/>
                </a:cubicBezTo>
                <a:cubicBezTo>
                  <a:pt x="95" y="69"/>
                  <a:pt x="93" y="69"/>
                  <a:pt x="93" y="69"/>
                </a:cubicBezTo>
                <a:cubicBezTo>
                  <a:pt x="91" y="71"/>
                  <a:pt x="96" y="72"/>
                  <a:pt x="97" y="73"/>
                </a:cubicBezTo>
                <a:cubicBezTo>
                  <a:pt x="97" y="73"/>
                  <a:pt x="95" y="73"/>
                  <a:pt x="95" y="73"/>
                </a:cubicBezTo>
                <a:cubicBezTo>
                  <a:pt x="93" y="73"/>
                  <a:pt x="90" y="74"/>
                  <a:pt x="89" y="73"/>
                </a:cubicBezTo>
                <a:cubicBezTo>
                  <a:pt x="91" y="73"/>
                  <a:pt x="91" y="72"/>
                  <a:pt x="92" y="70"/>
                </a:cubicBezTo>
                <a:cubicBezTo>
                  <a:pt x="90" y="69"/>
                  <a:pt x="89" y="70"/>
                  <a:pt x="88" y="72"/>
                </a:cubicBezTo>
                <a:cubicBezTo>
                  <a:pt x="87" y="74"/>
                  <a:pt x="86" y="71"/>
                  <a:pt x="85" y="73"/>
                </a:cubicBezTo>
                <a:cubicBezTo>
                  <a:pt x="85" y="73"/>
                  <a:pt x="82" y="74"/>
                  <a:pt x="82" y="74"/>
                </a:cubicBezTo>
                <a:cubicBezTo>
                  <a:pt x="79" y="74"/>
                  <a:pt x="80" y="77"/>
                  <a:pt x="80" y="80"/>
                </a:cubicBezTo>
                <a:cubicBezTo>
                  <a:pt x="81" y="81"/>
                  <a:pt x="84" y="83"/>
                  <a:pt x="83" y="84"/>
                </a:cubicBezTo>
                <a:cubicBezTo>
                  <a:pt x="86" y="84"/>
                  <a:pt x="87" y="85"/>
                  <a:pt x="90" y="85"/>
                </a:cubicBezTo>
                <a:cubicBezTo>
                  <a:pt x="90" y="85"/>
                  <a:pt x="91" y="86"/>
                  <a:pt x="91" y="86"/>
                </a:cubicBezTo>
                <a:cubicBezTo>
                  <a:pt x="91" y="87"/>
                  <a:pt x="93" y="87"/>
                  <a:pt x="94" y="87"/>
                </a:cubicBezTo>
                <a:cubicBezTo>
                  <a:pt x="94" y="85"/>
                  <a:pt x="96" y="89"/>
                  <a:pt x="97" y="90"/>
                </a:cubicBezTo>
                <a:cubicBezTo>
                  <a:pt x="96" y="90"/>
                  <a:pt x="97" y="92"/>
                  <a:pt x="97" y="92"/>
                </a:cubicBezTo>
                <a:cubicBezTo>
                  <a:pt x="97" y="92"/>
                  <a:pt x="97" y="92"/>
                  <a:pt x="97" y="93"/>
                </a:cubicBezTo>
                <a:cubicBezTo>
                  <a:pt x="98" y="93"/>
                  <a:pt x="100" y="93"/>
                  <a:pt x="100" y="92"/>
                </a:cubicBezTo>
                <a:cubicBezTo>
                  <a:pt x="99" y="92"/>
                  <a:pt x="100" y="91"/>
                  <a:pt x="100" y="90"/>
                </a:cubicBezTo>
                <a:cubicBezTo>
                  <a:pt x="99" y="89"/>
                  <a:pt x="99" y="87"/>
                  <a:pt x="100" y="87"/>
                </a:cubicBezTo>
                <a:cubicBezTo>
                  <a:pt x="100" y="88"/>
                  <a:pt x="104" y="86"/>
                  <a:pt x="102" y="86"/>
                </a:cubicBezTo>
                <a:cubicBezTo>
                  <a:pt x="102" y="84"/>
                  <a:pt x="103" y="83"/>
                  <a:pt x="102" y="82"/>
                </a:cubicBezTo>
                <a:cubicBezTo>
                  <a:pt x="101" y="81"/>
                  <a:pt x="100" y="82"/>
                  <a:pt x="100" y="81"/>
                </a:cubicBezTo>
                <a:cubicBezTo>
                  <a:pt x="102" y="80"/>
                  <a:pt x="101" y="77"/>
                  <a:pt x="100" y="76"/>
                </a:cubicBezTo>
                <a:cubicBezTo>
                  <a:pt x="101" y="76"/>
                  <a:pt x="102" y="76"/>
                  <a:pt x="102" y="76"/>
                </a:cubicBezTo>
                <a:cubicBezTo>
                  <a:pt x="104" y="76"/>
                  <a:pt x="106" y="78"/>
                  <a:pt x="107" y="76"/>
                </a:cubicBezTo>
                <a:cubicBezTo>
                  <a:pt x="109" y="77"/>
                  <a:pt x="107" y="78"/>
                  <a:pt x="110" y="77"/>
                </a:cubicBezTo>
                <a:cubicBezTo>
                  <a:pt x="110" y="78"/>
                  <a:pt x="113" y="80"/>
                  <a:pt x="113" y="80"/>
                </a:cubicBezTo>
                <a:cubicBezTo>
                  <a:pt x="113" y="80"/>
                  <a:pt x="113" y="81"/>
                  <a:pt x="114" y="81"/>
                </a:cubicBezTo>
                <a:cubicBezTo>
                  <a:pt x="114" y="82"/>
                  <a:pt x="113" y="81"/>
                  <a:pt x="113" y="82"/>
                </a:cubicBezTo>
                <a:cubicBezTo>
                  <a:pt x="114" y="82"/>
                  <a:pt x="116" y="82"/>
                  <a:pt x="116" y="82"/>
                </a:cubicBezTo>
                <a:cubicBezTo>
                  <a:pt x="117" y="82"/>
                  <a:pt x="118" y="80"/>
                  <a:pt x="118" y="79"/>
                </a:cubicBezTo>
                <a:cubicBezTo>
                  <a:pt x="118" y="79"/>
                  <a:pt x="120" y="83"/>
                  <a:pt x="121" y="83"/>
                </a:cubicBezTo>
                <a:cubicBezTo>
                  <a:pt x="121" y="84"/>
                  <a:pt x="124" y="86"/>
                  <a:pt x="124" y="87"/>
                </a:cubicBezTo>
                <a:cubicBezTo>
                  <a:pt x="124" y="87"/>
                  <a:pt x="124" y="87"/>
                  <a:pt x="124" y="88"/>
                </a:cubicBezTo>
                <a:cubicBezTo>
                  <a:pt x="125" y="88"/>
                  <a:pt x="126" y="86"/>
                  <a:pt x="126" y="88"/>
                </a:cubicBezTo>
                <a:cubicBezTo>
                  <a:pt x="127" y="88"/>
                  <a:pt x="128" y="89"/>
                  <a:pt x="128" y="90"/>
                </a:cubicBezTo>
                <a:cubicBezTo>
                  <a:pt x="127" y="90"/>
                  <a:pt x="128" y="92"/>
                  <a:pt x="128" y="92"/>
                </a:cubicBezTo>
                <a:cubicBezTo>
                  <a:pt x="128" y="93"/>
                  <a:pt x="125" y="92"/>
                  <a:pt x="124" y="92"/>
                </a:cubicBezTo>
                <a:cubicBezTo>
                  <a:pt x="123" y="96"/>
                  <a:pt x="118" y="93"/>
                  <a:pt x="114" y="94"/>
                </a:cubicBezTo>
                <a:cubicBezTo>
                  <a:pt x="113" y="95"/>
                  <a:pt x="109" y="98"/>
                  <a:pt x="109" y="100"/>
                </a:cubicBezTo>
                <a:cubicBezTo>
                  <a:pt x="111" y="100"/>
                  <a:pt x="112" y="99"/>
                  <a:pt x="114" y="98"/>
                </a:cubicBezTo>
                <a:cubicBezTo>
                  <a:pt x="116" y="98"/>
                  <a:pt x="116" y="97"/>
                  <a:pt x="117" y="97"/>
                </a:cubicBezTo>
                <a:cubicBezTo>
                  <a:pt x="117" y="97"/>
                  <a:pt x="118" y="97"/>
                  <a:pt x="118" y="97"/>
                </a:cubicBezTo>
                <a:cubicBezTo>
                  <a:pt x="115" y="97"/>
                  <a:pt x="117" y="99"/>
                  <a:pt x="117" y="100"/>
                </a:cubicBezTo>
                <a:cubicBezTo>
                  <a:pt x="118" y="101"/>
                  <a:pt x="119" y="102"/>
                  <a:pt x="120" y="102"/>
                </a:cubicBezTo>
                <a:cubicBezTo>
                  <a:pt x="120" y="103"/>
                  <a:pt x="118" y="102"/>
                  <a:pt x="118" y="103"/>
                </a:cubicBezTo>
                <a:cubicBezTo>
                  <a:pt x="118" y="103"/>
                  <a:pt x="117" y="104"/>
                  <a:pt x="117" y="104"/>
                </a:cubicBezTo>
                <a:cubicBezTo>
                  <a:pt x="114" y="104"/>
                  <a:pt x="115" y="104"/>
                  <a:pt x="115" y="103"/>
                </a:cubicBezTo>
                <a:cubicBezTo>
                  <a:pt x="116" y="104"/>
                  <a:pt x="117" y="103"/>
                  <a:pt x="117" y="103"/>
                </a:cubicBezTo>
                <a:cubicBezTo>
                  <a:pt x="116" y="102"/>
                  <a:pt x="116" y="103"/>
                  <a:pt x="116" y="102"/>
                </a:cubicBezTo>
                <a:cubicBezTo>
                  <a:pt x="115" y="102"/>
                  <a:pt x="114" y="103"/>
                  <a:pt x="113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0" y="106"/>
                  <a:pt x="109" y="108"/>
                  <a:pt x="108" y="108"/>
                </a:cubicBezTo>
                <a:cubicBezTo>
                  <a:pt x="108" y="108"/>
                  <a:pt x="106" y="110"/>
                  <a:pt x="106" y="110"/>
                </a:cubicBezTo>
                <a:cubicBezTo>
                  <a:pt x="105" y="111"/>
                  <a:pt x="105" y="111"/>
                  <a:pt x="104" y="112"/>
                </a:cubicBezTo>
                <a:cubicBezTo>
                  <a:pt x="104" y="113"/>
                  <a:pt x="104" y="115"/>
                  <a:pt x="104" y="115"/>
                </a:cubicBezTo>
                <a:cubicBezTo>
                  <a:pt x="102" y="116"/>
                  <a:pt x="102" y="119"/>
                  <a:pt x="100" y="119"/>
                </a:cubicBezTo>
                <a:cubicBezTo>
                  <a:pt x="99" y="122"/>
                  <a:pt x="97" y="122"/>
                  <a:pt x="97" y="125"/>
                </a:cubicBezTo>
                <a:cubicBezTo>
                  <a:pt x="97" y="126"/>
                  <a:pt x="98" y="129"/>
                  <a:pt x="98" y="130"/>
                </a:cubicBezTo>
                <a:cubicBezTo>
                  <a:pt x="98" y="131"/>
                  <a:pt x="98" y="133"/>
                  <a:pt x="97" y="133"/>
                </a:cubicBezTo>
                <a:cubicBezTo>
                  <a:pt x="97" y="133"/>
                  <a:pt x="95" y="131"/>
                  <a:pt x="96" y="131"/>
                </a:cubicBezTo>
                <a:cubicBezTo>
                  <a:pt x="96" y="130"/>
                  <a:pt x="95" y="127"/>
                  <a:pt x="94" y="127"/>
                </a:cubicBezTo>
                <a:cubicBezTo>
                  <a:pt x="93" y="126"/>
                  <a:pt x="92" y="127"/>
                  <a:pt x="91" y="126"/>
                </a:cubicBezTo>
                <a:cubicBezTo>
                  <a:pt x="90" y="125"/>
                  <a:pt x="87" y="125"/>
                  <a:pt x="86" y="125"/>
                </a:cubicBezTo>
                <a:cubicBezTo>
                  <a:pt x="86" y="126"/>
                  <a:pt x="87" y="126"/>
                  <a:pt x="87" y="127"/>
                </a:cubicBezTo>
                <a:cubicBezTo>
                  <a:pt x="86" y="127"/>
                  <a:pt x="85" y="128"/>
                  <a:pt x="84" y="128"/>
                </a:cubicBezTo>
                <a:cubicBezTo>
                  <a:pt x="83" y="127"/>
                  <a:pt x="83" y="126"/>
                  <a:pt x="81" y="126"/>
                </a:cubicBezTo>
                <a:cubicBezTo>
                  <a:pt x="78" y="126"/>
                  <a:pt x="76" y="129"/>
                  <a:pt x="76" y="132"/>
                </a:cubicBezTo>
                <a:cubicBezTo>
                  <a:pt x="76" y="132"/>
                  <a:pt x="76" y="137"/>
                  <a:pt x="76" y="137"/>
                </a:cubicBezTo>
                <a:cubicBezTo>
                  <a:pt x="76" y="139"/>
                  <a:pt x="78" y="140"/>
                  <a:pt x="78" y="141"/>
                </a:cubicBezTo>
                <a:cubicBezTo>
                  <a:pt x="79" y="141"/>
                  <a:pt x="80" y="144"/>
                  <a:pt x="82" y="144"/>
                </a:cubicBezTo>
                <a:cubicBezTo>
                  <a:pt x="82" y="145"/>
                  <a:pt x="81" y="145"/>
                  <a:pt x="83" y="145"/>
                </a:cubicBezTo>
                <a:cubicBezTo>
                  <a:pt x="83" y="145"/>
                  <a:pt x="84" y="145"/>
                  <a:pt x="84" y="144"/>
                </a:cubicBezTo>
                <a:cubicBezTo>
                  <a:pt x="83" y="143"/>
                  <a:pt x="84" y="142"/>
                  <a:pt x="85" y="141"/>
                </a:cubicBezTo>
                <a:cubicBezTo>
                  <a:pt x="85" y="143"/>
                  <a:pt x="87" y="141"/>
                  <a:pt x="87" y="141"/>
                </a:cubicBezTo>
                <a:cubicBezTo>
                  <a:pt x="87" y="141"/>
                  <a:pt x="89" y="140"/>
                  <a:pt x="89" y="140"/>
                </a:cubicBezTo>
                <a:cubicBezTo>
                  <a:pt x="89" y="138"/>
                  <a:pt x="91" y="140"/>
                  <a:pt x="90" y="141"/>
                </a:cubicBezTo>
                <a:cubicBezTo>
                  <a:pt x="89" y="141"/>
                  <a:pt x="89" y="142"/>
                  <a:pt x="88" y="142"/>
                </a:cubicBezTo>
                <a:cubicBezTo>
                  <a:pt x="88" y="144"/>
                  <a:pt x="87" y="145"/>
                  <a:pt x="87" y="146"/>
                </a:cubicBezTo>
                <a:cubicBezTo>
                  <a:pt x="87" y="147"/>
                  <a:pt x="88" y="147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4" y="148"/>
                  <a:pt x="92" y="152"/>
                  <a:pt x="94" y="152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5" y="157"/>
                  <a:pt x="96" y="158"/>
                  <a:pt x="96" y="159"/>
                </a:cubicBezTo>
                <a:cubicBezTo>
                  <a:pt x="97" y="159"/>
                  <a:pt x="100" y="159"/>
                  <a:pt x="100" y="158"/>
                </a:cubicBezTo>
                <a:cubicBezTo>
                  <a:pt x="101" y="158"/>
                  <a:pt x="102" y="159"/>
                  <a:pt x="101" y="160"/>
                </a:cubicBezTo>
                <a:cubicBezTo>
                  <a:pt x="105" y="160"/>
                  <a:pt x="103" y="157"/>
                  <a:pt x="104" y="157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6" y="157"/>
                  <a:pt x="107" y="155"/>
                  <a:pt x="107" y="155"/>
                </a:cubicBezTo>
                <a:cubicBezTo>
                  <a:pt x="107" y="155"/>
                  <a:pt x="108" y="154"/>
                  <a:pt x="108" y="154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1" y="154"/>
                  <a:pt x="112" y="154"/>
                </a:cubicBezTo>
                <a:cubicBezTo>
                  <a:pt x="113" y="154"/>
                  <a:pt x="113" y="157"/>
                  <a:pt x="115" y="157"/>
                </a:cubicBezTo>
                <a:cubicBezTo>
                  <a:pt x="117" y="157"/>
                  <a:pt x="119" y="158"/>
                  <a:pt x="120" y="157"/>
                </a:cubicBezTo>
                <a:cubicBezTo>
                  <a:pt x="120" y="157"/>
                  <a:pt x="121" y="157"/>
                  <a:pt x="121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3" y="159"/>
                  <a:pt x="123" y="159"/>
                  <a:pt x="124" y="160"/>
                </a:cubicBezTo>
                <a:cubicBezTo>
                  <a:pt x="124" y="161"/>
                  <a:pt x="125" y="161"/>
                  <a:pt x="125" y="161"/>
                </a:cubicBezTo>
                <a:cubicBezTo>
                  <a:pt x="126" y="162"/>
                  <a:pt x="125" y="162"/>
                  <a:pt x="127" y="163"/>
                </a:cubicBezTo>
                <a:cubicBezTo>
                  <a:pt x="128" y="163"/>
                  <a:pt x="129" y="164"/>
                  <a:pt x="130" y="164"/>
                </a:cubicBezTo>
                <a:cubicBezTo>
                  <a:pt x="130" y="162"/>
                  <a:pt x="131" y="164"/>
                  <a:pt x="132" y="164"/>
                </a:cubicBezTo>
                <a:cubicBezTo>
                  <a:pt x="132" y="164"/>
                  <a:pt x="132" y="164"/>
                  <a:pt x="133" y="165"/>
                </a:cubicBezTo>
                <a:cubicBezTo>
                  <a:pt x="134" y="166"/>
                  <a:pt x="133" y="166"/>
                  <a:pt x="134" y="167"/>
                </a:cubicBezTo>
                <a:cubicBezTo>
                  <a:pt x="135" y="168"/>
                  <a:pt x="135" y="170"/>
                  <a:pt x="135" y="171"/>
                </a:cubicBezTo>
                <a:cubicBezTo>
                  <a:pt x="135" y="171"/>
                  <a:pt x="135" y="173"/>
                  <a:pt x="135" y="174"/>
                </a:cubicBezTo>
                <a:cubicBezTo>
                  <a:pt x="134" y="174"/>
                  <a:pt x="137" y="175"/>
                  <a:pt x="137" y="173"/>
                </a:cubicBezTo>
                <a:cubicBezTo>
                  <a:pt x="138" y="173"/>
                  <a:pt x="139" y="175"/>
                  <a:pt x="140" y="175"/>
                </a:cubicBezTo>
                <a:cubicBezTo>
                  <a:pt x="139" y="176"/>
                  <a:pt x="141" y="177"/>
                  <a:pt x="141" y="175"/>
                </a:cubicBezTo>
                <a:cubicBezTo>
                  <a:pt x="143" y="175"/>
                  <a:pt x="143" y="178"/>
                  <a:pt x="142" y="179"/>
                </a:cubicBezTo>
                <a:cubicBezTo>
                  <a:pt x="144" y="179"/>
                  <a:pt x="144" y="178"/>
                  <a:pt x="146" y="178"/>
                </a:cubicBezTo>
                <a:cubicBezTo>
                  <a:pt x="147" y="178"/>
                  <a:pt x="147" y="178"/>
                  <a:pt x="148" y="177"/>
                </a:cubicBezTo>
                <a:cubicBezTo>
                  <a:pt x="150" y="178"/>
                  <a:pt x="151" y="179"/>
                  <a:pt x="152" y="180"/>
                </a:cubicBezTo>
                <a:cubicBezTo>
                  <a:pt x="155" y="182"/>
                  <a:pt x="155" y="188"/>
                  <a:pt x="152" y="190"/>
                </a:cubicBezTo>
                <a:cubicBezTo>
                  <a:pt x="152" y="190"/>
                  <a:pt x="150" y="193"/>
                  <a:pt x="150" y="193"/>
                </a:cubicBezTo>
                <a:cubicBezTo>
                  <a:pt x="150" y="193"/>
                  <a:pt x="150" y="197"/>
                  <a:pt x="149" y="197"/>
                </a:cubicBezTo>
                <a:cubicBezTo>
                  <a:pt x="149" y="198"/>
                  <a:pt x="149" y="202"/>
                  <a:pt x="148" y="202"/>
                </a:cubicBezTo>
                <a:cubicBezTo>
                  <a:pt x="148" y="204"/>
                  <a:pt x="147" y="205"/>
                  <a:pt x="146" y="207"/>
                </a:cubicBezTo>
                <a:cubicBezTo>
                  <a:pt x="145" y="207"/>
                  <a:pt x="142" y="209"/>
                  <a:pt x="142" y="210"/>
                </a:cubicBezTo>
                <a:cubicBezTo>
                  <a:pt x="141" y="210"/>
                  <a:pt x="140" y="211"/>
                  <a:pt x="139" y="211"/>
                </a:cubicBezTo>
                <a:cubicBezTo>
                  <a:pt x="139" y="211"/>
                  <a:pt x="137" y="213"/>
                  <a:pt x="138" y="213"/>
                </a:cubicBezTo>
                <a:cubicBezTo>
                  <a:pt x="137" y="214"/>
                  <a:pt x="138" y="217"/>
                  <a:pt x="137" y="218"/>
                </a:cubicBezTo>
                <a:cubicBezTo>
                  <a:pt x="136" y="219"/>
                  <a:pt x="136" y="219"/>
                  <a:pt x="136" y="219"/>
                </a:cubicBezTo>
                <a:cubicBezTo>
                  <a:pt x="135" y="219"/>
                  <a:pt x="136" y="220"/>
                  <a:pt x="134" y="220"/>
                </a:cubicBezTo>
                <a:cubicBezTo>
                  <a:pt x="133" y="220"/>
                  <a:pt x="131" y="222"/>
                  <a:pt x="131" y="223"/>
                </a:cubicBezTo>
                <a:cubicBezTo>
                  <a:pt x="131" y="225"/>
                  <a:pt x="131" y="226"/>
                  <a:pt x="130" y="227"/>
                </a:cubicBezTo>
                <a:cubicBezTo>
                  <a:pt x="130" y="227"/>
                  <a:pt x="127" y="227"/>
                  <a:pt x="127" y="229"/>
                </a:cubicBezTo>
                <a:cubicBezTo>
                  <a:pt x="127" y="229"/>
                  <a:pt x="127" y="231"/>
                  <a:pt x="127" y="232"/>
                </a:cubicBezTo>
                <a:cubicBezTo>
                  <a:pt x="126" y="232"/>
                  <a:pt x="125" y="232"/>
                  <a:pt x="124" y="233"/>
                </a:cubicBezTo>
                <a:cubicBezTo>
                  <a:pt x="122" y="233"/>
                  <a:pt x="122" y="233"/>
                  <a:pt x="121" y="234"/>
                </a:cubicBezTo>
                <a:cubicBezTo>
                  <a:pt x="121" y="235"/>
                  <a:pt x="120" y="236"/>
                  <a:pt x="120" y="236"/>
                </a:cubicBezTo>
                <a:cubicBezTo>
                  <a:pt x="120" y="238"/>
                  <a:pt x="119" y="236"/>
                  <a:pt x="117" y="237"/>
                </a:cubicBezTo>
                <a:cubicBezTo>
                  <a:pt x="118" y="237"/>
                  <a:pt x="118" y="239"/>
                  <a:pt x="118" y="239"/>
                </a:cubicBezTo>
                <a:cubicBezTo>
                  <a:pt x="118" y="240"/>
                  <a:pt x="117" y="241"/>
                  <a:pt x="116" y="242"/>
                </a:cubicBezTo>
                <a:cubicBezTo>
                  <a:pt x="116" y="242"/>
                  <a:pt x="115" y="243"/>
                  <a:pt x="115" y="243"/>
                </a:cubicBezTo>
                <a:cubicBezTo>
                  <a:pt x="115" y="245"/>
                  <a:pt x="114" y="246"/>
                  <a:pt x="114" y="247"/>
                </a:cubicBezTo>
                <a:cubicBezTo>
                  <a:pt x="115" y="247"/>
                  <a:pt x="114" y="247"/>
                  <a:pt x="114" y="248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15" y="246"/>
                  <a:pt x="117" y="247"/>
                  <a:pt x="116" y="247"/>
                </a:cubicBezTo>
                <a:cubicBezTo>
                  <a:pt x="115" y="249"/>
                  <a:pt x="114" y="249"/>
                  <a:pt x="114" y="250"/>
                </a:cubicBezTo>
                <a:cubicBezTo>
                  <a:pt x="112" y="250"/>
                  <a:pt x="111" y="254"/>
                  <a:pt x="112" y="254"/>
                </a:cubicBezTo>
                <a:cubicBezTo>
                  <a:pt x="112" y="254"/>
                  <a:pt x="113" y="255"/>
                  <a:pt x="113" y="255"/>
                </a:cubicBezTo>
                <a:cubicBezTo>
                  <a:pt x="110" y="254"/>
                  <a:pt x="107" y="253"/>
                  <a:pt x="104" y="252"/>
                </a:cubicBezTo>
                <a:cubicBezTo>
                  <a:pt x="104" y="249"/>
                  <a:pt x="104" y="240"/>
                  <a:pt x="105" y="240"/>
                </a:cubicBezTo>
                <a:cubicBezTo>
                  <a:pt x="105" y="239"/>
                  <a:pt x="106" y="237"/>
                  <a:pt x="106" y="237"/>
                </a:cubicBezTo>
                <a:cubicBezTo>
                  <a:pt x="106" y="235"/>
                  <a:pt x="106" y="234"/>
                  <a:pt x="106" y="232"/>
                </a:cubicBezTo>
                <a:cubicBezTo>
                  <a:pt x="105" y="231"/>
                  <a:pt x="107" y="229"/>
                  <a:pt x="107" y="227"/>
                </a:cubicBezTo>
                <a:cubicBezTo>
                  <a:pt x="109" y="226"/>
                  <a:pt x="108" y="215"/>
                  <a:pt x="109" y="215"/>
                </a:cubicBezTo>
                <a:cubicBezTo>
                  <a:pt x="109" y="210"/>
                  <a:pt x="111" y="207"/>
                  <a:pt x="110" y="201"/>
                </a:cubicBezTo>
                <a:cubicBezTo>
                  <a:pt x="110" y="201"/>
                  <a:pt x="107" y="198"/>
                  <a:pt x="107" y="198"/>
                </a:cubicBezTo>
                <a:cubicBezTo>
                  <a:pt x="105" y="198"/>
                  <a:pt x="103" y="194"/>
                  <a:pt x="103" y="192"/>
                </a:cubicBezTo>
                <a:cubicBezTo>
                  <a:pt x="102" y="191"/>
                  <a:pt x="102" y="190"/>
                  <a:pt x="102" y="189"/>
                </a:cubicBezTo>
                <a:cubicBezTo>
                  <a:pt x="102" y="189"/>
                  <a:pt x="98" y="182"/>
                  <a:pt x="98" y="182"/>
                </a:cubicBezTo>
                <a:cubicBezTo>
                  <a:pt x="95" y="181"/>
                  <a:pt x="98" y="179"/>
                  <a:pt x="98" y="177"/>
                </a:cubicBezTo>
                <a:cubicBezTo>
                  <a:pt x="96" y="176"/>
                  <a:pt x="98" y="170"/>
                  <a:pt x="99" y="170"/>
                </a:cubicBezTo>
                <a:cubicBezTo>
                  <a:pt x="99" y="170"/>
                  <a:pt x="99" y="169"/>
                  <a:pt x="100" y="169"/>
                </a:cubicBezTo>
                <a:cubicBezTo>
                  <a:pt x="101" y="171"/>
                  <a:pt x="103" y="168"/>
                  <a:pt x="101" y="168"/>
                </a:cubicBezTo>
                <a:cubicBezTo>
                  <a:pt x="101" y="167"/>
                  <a:pt x="101" y="164"/>
                  <a:pt x="101" y="163"/>
                </a:cubicBezTo>
                <a:cubicBezTo>
                  <a:pt x="101" y="161"/>
                  <a:pt x="99" y="158"/>
                  <a:pt x="98" y="162"/>
                </a:cubicBezTo>
                <a:cubicBezTo>
                  <a:pt x="97" y="161"/>
                  <a:pt x="93" y="161"/>
                  <a:pt x="93" y="159"/>
                </a:cubicBezTo>
                <a:cubicBezTo>
                  <a:pt x="93" y="158"/>
                  <a:pt x="91" y="155"/>
                  <a:pt x="90" y="155"/>
                </a:cubicBezTo>
                <a:cubicBezTo>
                  <a:pt x="91" y="153"/>
                  <a:pt x="86" y="150"/>
                  <a:pt x="84" y="150"/>
                </a:cubicBezTo>
                <a:cubicBezTo>
                  <a:pt x="84" y="150"/>
                  <a:pt x="84" y="150"/>
                  <a:pt x="83" y="150"/>
                </a:cubicBezTo>
                <a:cubicBezTo>
                  <a:pt x="82" y="150"/>
                  <a:pt x="81" y="147"/>
                  <a:pt x="79" y="147"/>
                </a:cubicBezTo>
                <a:cubicBezTo>
                  <a:pt x="77" y="147"/>
                  <a:pt x="75" y="146"/>
                  <a:pt x="73" y="146"/>
                </a:cubicBezTo>
                <a:cubicBezTo>
                  <a:pt x="72" y="145"/>
                  <a:pt x="69" y="145"/>
                  <a:pt x="68" y="144"/>
                </a:cubicBezTo>
                <a:cubicBezTo>
                  <a:pt x="67" y="144"/>
                  <a:pt x="66" y="141"/>
                  <a:pt x="66" y="139"/>
                </a:cubicBezTo>
                <a:cubicBezTo>
                  <a:pt x="66" y="138"/>
                  <a:pt x="65" y="133"/>
                  <a:pt x="63" y="133"/>
                </a:cubicBezTo>
                <a:cubicBezTo>
                  <a:pt x="63" y="132"/>
                  <a:pt x="60" y="130"/>
                  <a:pt x="59" y="130"/>
                </a:cubicBezTo>
                <a:cubicBezTo>
                  <a:pt x="59" y="130"/>
                  <a:pt x="58" y="127"/>
                  <a:pt x="58" y="127"/>
                </a:cubicBezTo>
                <a:cubicBezTo>
                  <a:pt x="58" y="126"/>
                  <a:pt x="55" y="123"/>
                  <a:pt x="55" y="124"/>
                </a:cubicBezTo>
                <a:cubicBezTo>
                  <a:pt x="54" y="125"/>
                  <a:pt x="57" y="127"/>
                  <a:pt x="57" y="128"/>
                </a:cubicBezTo>
                <a:cubicBezTo>
                  <a:pt x="57" y="128"/>
                  <a:pt x="59" y="132"/>
                  <a:pt x="60" y="132"/>
                </a:cubicBezTo>
                <a:cubicBezTo>
                  <a:pt x="64" y="140"/>
                  <a:pt x="56" y="135"/>
                  <a:pt x="56" y="132"/>
                </a:cubicBezTo>
                <a:cubicBezTo>
                  <a:pt x="56" y="131"/>
                  <a:pt x="54" y="127"/>
                  <a:pt x="54" y="126"/>
                </a:cubicBezTo>
                <a:cubicBezTo>
                  <a:pt x="53" y="126"/>
                  <a:pt x="52" y="122"/>
                  <a:pt x="52" y="122"/>
                </a:cubicBezTo>
                <a:cubicBezTo>
                  <a:pt x="52" y="120"/>
                  <a:pt x="51" y="119"/>
                  <a:pt x="48" y="119"/>
                </a:cubicBezTo>
                <a:cubicBezTo>
                  <a:pt x="48" y="119"/>
                  <a:pt x="46" y="116"/>
                  <a:pt x="46" y="116"/>
                </a:cubicBezTo>
                <a:cubicBezTo>
                  <a:pt x="46" y="115"/>
                  <a:pt x="44" y="112"/>
                  <a:pt x="43" y="112"/>
                </a:cubicBezTo>
                <a:cubicBezTo>
                  <a:pt x="43" y="110"/>
                  <a:pt x="42" y="107"/>
                  <a:pt x="43" y="105"/>
                </a:cubicBezTo>
                <a:cubicBezTo>
                  <a:pt x="43" y="102"/>
                  <a:pt x="43" y="97"/>
                  <a:pt x="39" y="94"/>
                </a:cubicBezTo>
                <a:cubicBezTo>
                  <a:pt x="46" y="81"/>
                  <a:pt x="55" y="69"/>
                  <a:pt x="65" y="59"/>
                </a:cubicBezTo>
                <a:close/>
                <a:moveTo>
                  <a:pt x="122" y="100"/>
                </a:moveTo>
                <a:cubicBezTo>
                  <a:pt x="122" y="101"/>
                  <a:pt x="122" y="102"/>
                  <a:pt x="121" y="102"/>
                </a:cubicBezTo>
                <a:cubicBezTo>
                  <a:pt x="121" y="101"/>
                  <a:pt x="121" y="101"/>
                  <a:pt x="122" y="100"/>
                </a:cubicBezTo>
                <a:close/>
                <a:moveTo>
                  <a:pt x="116" y="144"/>
                </a:moveTo>
                <a:cubicBezTo>
                  <a:pt x="116" y="144"/>
                  <a:pt x="115" y="145"/>
                  <a:pt x="115" y="144"/>
                </a:cubicBezTo>
                <a:cubicBezTo>
                  <a:pt x="116" y="144"/>
                  <a:pt x="116" y="144"/>
                  <a:pt x="116" y="144"/>
                </a:cubicBezTo>
                <a:close/>
                <a:moveTo>
                  <a:pt x="108" y="144"/>
                </a:moveTo>
                <a:cubicBezTo>
                  <a:pt x="108" y="145"/>
                  <a:pt x="105" y="145"/>
                  <a:pt x="105" y="144"/>
                </a:cubicBezTo>
                <a:cubicBezTo>
                  <a:pt x="106" y="144"/>
                  <a:pt x="107" y="144"/>
                  <a:pt x="108" y="144"/>
                </a:cubicBezTo>
                <a:cubicBezTo>
                  <a:pt x="108" y="143"/>
                  <a:pt x="107" y="143"/>
                  <a:pt x="107" y="142"/>
                </a:cubicBezTo>
                <a:cubicBezTo>
                  <a:pt x="108" y="142"/>
                  <a:pt x="109" y="143"/>
                  <a:pt x="111" y="143"/>
                </a:cubicBezTo>
                <a:cubicBezTo>
                  <a:pt x="111" y="142"/>
                  <a:pt x="110" y="143"/>
                  <a:pt x="111" y="142"/>
                </a:cubicBezTo>
                <a:cubicBezTo>
                  <a:pt x="111" y="142"/>
                  <a:pt x="113" y="144"/>
                  <a:pt x="113" y="144"/>
                </a:cubicBezTo>
                <a:cubicBezTo>
                  <a:pt x="111" y="144"/>
                  <a:pt x="110" y="144"/>
                  <a:pt x="108" y="144"/>
                </a:cubicBezTo>
                <a:close/>
                <a:moveTo>
                  <a:pt x="110" y="153"/>
                </a:moveTo>
                <a:cubicBezTo>
                  <a:pt x="110" y="153"/>
                  <a:pt x="110" y="153"/>
                  <a:pt x="109" y="153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3"/>
                  <a:pt x="110" y="153"/>
                  <a:pt x="110" y="153"/>
                </a:cubicBezTo>
                <a:close/>
                <a:moveTo>
                  <a:pt x="100" y="140"/>
                </a:moveTo>
                <a:cubicBezTo>
                  <a:pt x="99" y="140"/>
                  <a:pt x="97" y="139"/>
                  <a:pt x="97" y="138"/>
                </a:cubicBezTo>
                <a:cubicBezTo>
                  <a:pt x="97" y="138"/>
                  <a:pt x="98" y="138"/>
                  <a:pt x="99" y="137"/>
                </a:cubicBezTo>
                <a:cubicBezTo>
                  <a:pt x="101" y="137"/>
                  <a:pt x="102" y="139"/>
                  <a:pt x="104" y="139"/>
                </a:cubicBezTo>
                <a:cubicBezTo>
                  <a:pt x="104" y="140"/>
                  <a:pt x="106" y="141"/>
                  <a:pt x="104" y="141"/>
                </a:cubicBezTo>
                <a:cubicBezTo>
                  <a:pt x="102" y="142"/>
                  <a:pt x="101" y="141"/>
                  <a:pt x="100" y="140"/>
                </a:cubicBezTo>
                <a:close/>
                <a:moveTo>
                  <a:pt x="103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2" y="144"/>
                  <a:pt x="103" y="143"/>
                  <a:pt x="103" y="145"/>
                </a:cubicBezTo>
                <a:close/>
                <a:moveTo>
                  <a:pt x="101" y="145"/>
                </a:moveTo>
                <a:cubicBezTo>
                  <a:pt x="101" y="145"/>
                  <a:pt x="100" y="145"/>
                  <a:pt x="100" y="144"/>
                </a:cubicBezTo>
                <a:cubicBezTo>
                  <a:pt x="101" y="144"/>
                  <a:pt x="101" y="144"/>
                  <a:pt x="101" y="145"/>
                </a:cubicBezTo>
                <a:close/>
                <a:moveTo>
                  <a:pt x="95" y="138"/>
                </a:moveTo>
                <a:cubicBezTo>
                  <a:pt x="95" y="139"/>
                  <a:pt x="92" y="139"/>
                  <a:pt x="93" y="137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4" y="138"/>
                  <a:pt x="94" y="138"/>
                  <a:pt x="95" y="138"/>
                </a:cubicBez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 w="9525">
            <a:noFill/>
            <a:miter lim="800000"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Calibri" panose="020F050202020403020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79121" y="5224589"/>
            <a:ext cx="484112" cy="436136"/>
            <a:chOff x="6184900" y="3173413"/>
            <a:chExt cx="176213" cy="158750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34" name="Freeform 148"/>
            <p:cNvSpPr/>
            <p:nvPr/>
          </p:nvSpPr>
          <p:spPr bwMode="auto">
            <a:xfrm>
              <a:off x="6184900" y="3173413"/>
              <a:ext cx="176213" cy="158750"/>
            </a:xfrm>
            <a:custGeom>
              <a:avLst/>
              <a:gdLst>
                <a:gd name="T0" fmla="*/ 97284 w 288"/>
                <a:gd name="T1" fmla="*/ 0 h 258"/>
                <a:gd name="T2" fmla="*/ 18967 w 288"/>
                <a:gd name="T3" fmla="*/ 79375 h 258"/>
                <a:gd name="T4" fmla="*/ 18967 w 288"/>
                <a:gd name="T5" fmla="*/ 79990 h 258"/>
                <a:gd name="T6" fmla="*/ 0 w 288"/>
                <a:gd name="T7" fmla="*/ 79990 h 258"/>
                <a:gd name="T8" fmla="*/ 29369 w 288"/>
                <a:gd name="T9" fmla="*/ 109525 h 258"/>
                <a:gd name="T10" fmla="*/ 59350 w 288"/>
                <a:gd name="T11" fmla="*/ 79990 h 258"/>
                <a:gd name="T12" fmla="*/ 40382 w 288"/>
                <a:gd name="T13" fmla="*/ 79990 h 258"/>
                <a:gd name="T14" fmla="*/ 40382 w 288"/>
                <a:gd name="T15" fmla="*/ 79990 h 258"/>
                <a:gd name="T16" fmla="*/ 40382 w 288"/>
                <a:gd name="T17" fmla="*/ 79990 h 258"/>
                <a:gd name="T18" fmla="*/ 40382 w 288"/>
                <a:gd name="T19" fmla="*/ 79375 h 258"/>
                <a:gd name="T20" fmla="*/ 97284 w 288"/>
                <a:gd name="T21" fmla="*/ 22151 h 258"/>
                <a:gd name="T22" fmla="*/ 154798 w 288"/>
                <a:gd name="T23" fmla="*/ 79375 h 258"/>
                <a:gd name="T24" fmla="*/ 97284 w 288"/>
                <a:gd name="T25" fmla="*/ 136599 h 258"/>
                <a:gd name="T26" fmla="*/ 51395 w 288"/>
                <a:gd name="T27" fmla="*/ 112602 h 258"/>
                <a:gd name="T28" fmla="*/ 42218 w 288"/>
                <a:gd name="T29" fmla="*/ 121831 h 258"/>
                <a:gd name="T30" fmla="*/ 35487 w 288"/>
                <a:gd name="T31" fmla="*/ 128600 h 258"/>
                <a:gd name="T32" fmla="*/ 97284 w 288"/>
                <a:gd name="T33" fmla="*/ 158750 h 258"/>
                <a:gd name="T34" fmla="*/ 176213 w 288"/>
                <a:gd name="T35" fmla="*/ 79375 h 258"/>
                <a:gd name="T36" fmla="*/ 97284 w 288"/>
                <a:gd name="T37" fmla="*/ 0 h 2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8"/>
                <a:gd name="T58" fmla="*/ 0 h 258"/>
                <a:gd name="T59" fmla="*/ 288 w 288"/>
                <a:gd name="T60" fmla="*/ 258 h 2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8" h="258">
                  <a:moveTo>
                    <a:pt x="159" y="0"/>
                  </a:moveTo>
                  <a:cubicBezTo>
                    <a:pt x="88" y="0"/>
                    <a:pt x="31" y="58"/>
                    <a:pt x="31" y="129"/>
                  </a:cubicBezTo>
                  <a:cubicBezTo>
                    <a:pt x="31" y="129"/>
                    <a:pt x="31" y="129"/>
                    <a:pt x="31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6" y="78"/>
                    <a:pt x="108" y="36"/>
                    <a:pt x="159" y="36"/>
                  </a:cubicBezTo>
                  <a:cubicBezTo>
                    <a:pt x="211" y="36"/>
                    <a:pt x="253" y="78"/>
                    <a:pt x="253" y="129"/>
                  </a:cubicBezTo>
                  <a:cubicBezTo>
                    <a:pt x="253" y="180"/>
                    <a:pt x="211" y="222"/>
                    <a:pt x="159" y="222"/>
                  </a:cubicBezTo>
                  <a:cubicBezTo>
                    <a:pt x="128" y="222"/>
                    <a:pt x="101" y="207"/>
                    <a:pt x="84" y="183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82" y="239"/>
                    <a:pt x="118" y="258"/>
                    <a:pt x="159" y="258"/>
                  </a:cubicBezTo>
                  <a:cubicBezTo>
                    <a:pt x="231" y="258"/>
                    <a:pt x="288" y="200"/>
                    <a:pt x="288" y="129"/>
                  </a:cubicBezTo>
                  <a:cubicBezTo>
                    <a:pt x="288" y="58"/>
                    <a:pt x="231" y="0"/>
                    <a:pt x="159" y="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5" name="Freeform 149"/>
            <p:cNvSpPr/>
            <p:nvPr/>
          </p:nvSpPr>
          <p:spPr bwMode="auto">
            <a:xfrm>
              <a:off x="6276975" y="3213100"/>
              <a:ext cx="41275" cy="65088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42863 h 41"/>
                <a:gd name="T4" fmla="*/ 0 w 26"/>
                <a:gd name="T5" fmla="*/ 42863 h 41"/>
                <a:gd name="T6" fmla="*/ 36513 w 26"/>
                <a:gd name="T7" fmla="*/ 65088 h 41"/>
                <a:gd name="T8" fmla="*/ 41275 w 26"/>
                <a:gd name="T9" fmla="*/ 57150 h 41"/>
                <a:gd name="T10" fmla="*/ 9525 w 26"/>
                <a:gd name="T11" fmla="*/ 38100 h 41"/>
                <a:gd name="T12" fmla="*/ 9525 w 26"/>
                <a:gd name="T13" fmla="*/ 0 h 41"/>
                <a:gd name="T14" fmla="*/ 0 w 26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41"/>
                <a:gd name="T26" fmla="*/ 26 w 26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41">
                  <a:moveTo>
                    <a:pt x="0" y="0"/>
                  </a:moveTo>
                  <a:lnTo>
                    <a:pt x="0" y="27"/>
                  </a:lnTo>
                  <a:lnTo>
                    <a:pt x="23" y="41"/>
                  </a:lnTo>
                  <a:lnTo>
                    <a:pt x="26" y="36"/>
                  </a:lnTo>
                  <a:lnTo>
                    <a:pt x="6" y="24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19352" y="1859891"/>
            <a:ext cx="437619" cy="437619"/>
            <a:chOff x="4059238" y="3516313"/>
            <a:chExt cx="182562" cy="182562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30" name="Freeform 305"/>
            <p:cNvSpPr/>
            <p:nvPr/>
          </p:nvSpPr>
          <p:spPr bwMode="auto">
            <a:xfrm>
              <a:off x="4059238" y="3516313"/>
              <a:ext cx="182562" cy="182562"/>
            </a:xfrm>
            <a:custGeom>
              <a:avLst/>
              <a:gdLst>
                <a:gd name="T0" fmla="*/ 180104 w 297"/>
                <a:gd name="T1" fmla="*/ 142608 h 297"/>
                <a:gd name="T2" fmla="*/ 141379 w 297"/>
                <a:gd name="T3" fmla="*/ 119865 h 297"/>
                <a:gd name="T4" fmla="*/ 135232 w 297"/>
                <a:gd name="T5" fmla="*/ 120479 h 297"/>
                <a:gd name="T6" fmla="*/ 123553 w 297"/>
                <a:gd name="T7" fmla="*/ 132158 h 297"/>
                <a:gd name="T8" fmla="*/ 116791 w 297"/>
                <a:gd name="T9" fmla="*/ 135232 h 297"/>
                <a:gd name="T10" fmla="*/ 74992 w 297"/>
                <a:gd name="T11" fmla="*/ 108185 h 297"/>
                <a:gd name="T12" fmla="*/ 47946 w 297"/>
                <a:gd name="T13" fmla="*/ 66387 h 297"/>
                <a:gd name="T14" fmla="*/ 50405 w 297"/>
                <a:gd name="T15" fmla="*/ 59010 h 297"/>
                <a:gd name="T16" fmla="*/ 60240 w 297"/>
                <a:gd name="T17" fmla="*/ 49175 h 297"/>
                <a:gd name="T18" fmla="*/ 61469 w 297"/>
                <a:gd name="T19" fmla="*/ 43028 h 297"/>
                <a:gd name="T20" fmla="*/ 39955 w 297"/>
                <a:gd name="T21" fmla="*/ 2459 h 297"/>
                <a:gd name="T22" fmla="*/ 35652 w 297"/>
                <a:gd name="T23" fmla="*/ 1844 h 297"/>
                <a:gd name="T24" fmla="*/ 8606 w 297"/>
                <a:gd name="T25" fmla="*/ 28276 h 297"/>
                <a:gd name="T26" fmla="*/ 5532 w 297"/>
                <a:gd name="T27" fmla="*/ 35037 h 297"/>
                <a:gd name="T28" fmla="*/ 54707 w 297"/>
                <a:gd name="T29" fmla="*/ 128470 h 297"/>
                <a:gd name="T30" fmla="*/ 147526 w 297"/>
                <a:gd name="T31" fmla="*/ 177031 h 297"/>
                <a:gd name="T32" fmla="*/ 154902 w 297"/>
                <a:gd name="T33" fmla="*/ 173957 h 297"/>
                <a:gd name="T34" fmla="*/ 181334 w 297"/>
                <a:gd name="T35" fmla="*/ 147526 h 297"/>
                <a:gd name="T36" fmla="*/ 180104 w 297"/>
                <a:gd name="T37" fmla="*/ 142608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7"/>
                <a:gd name="T58" fmla="*/ 0 h 297"/>
                <a:gd name="T59" fmla="*/ 297 w 297"/>
                <a:gd name="T60" fmla="*/ 297 h 2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1" name="Freeform 306"/>
            <p:cNvSpPr/>
            <p:nvPr/>
          </p:nvSpPr>
          <p:spPr bwMode="auto">
            <a:xfrm>
              <a:off x="4144963" y="3575050"/>
              <a:ext cx="34925" cy="34925"/>
            </a:xfrm>
            <a:custGeom>
              <a:avLst/>
              <a:gdLst>
                <a:gd name="T0" fmla="*/ 0 w 57"/>
                <a:gd name="T1" fmla="*/ 11029 h 57"/>
                <a:gd name="T2" fmla="*/ 15318 w 57"/>
                <a:gd name="T3" fmla="*/ 19607 h 57"/>
                <a:gd name="T4" fmla="*/ 24509 w 57"/>
                <a:gd name="T5" fmla="*/ 34925 h 57"/>
                <a:gd name="T6" fmla="*/ 34925 w 57"/>
                <a:gd name="T7" fmla="*/ 34925 h 57"/>
                <a:gd name="T8" fmla="*/ 23896 w 57"/>
                <a:gd name="T9" fmla="*/ 11642 h 57"/>
                <a:gd name="T10" fmla="*/ 0 w 57"/>
                <a:gd name="T11" fmla="*/ 0 h 57"/>
                <a:gd name="T12" fmla="*/ 0 w 57"/>
                <a:gd name="T13" fmla="*/ 11029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57"/>
                <a:gd name="T23" fmla="*/ 57 w 57"/>
                <a:gd name="T24" fmla="*/ 57 h 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57">
                  <a:moveTo>
                    <a:pt x="0" y="18"/>
                  </a:moveTo>
                  <a:cubicBezTo>
                    <a:pt x="9" y="20"/>
                    <a:pt x="18" y="25"/>
                    <a:pt x="25" y="32"/>
                  </a:cubicBezTo>
                  <a:cubicBezTo>
                    <a:pt x="33" y="39"/>
                    <a:pt x="37" y="48"/>
                    <a:pt x="40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43"/>
                    <a:pt x="49" y="29"/>
                    <a:pt x="39" y="19"/>
                  </a:cubicBezTo>
                  <a:cubicBezTo>
                    <a:pt x="28" y="8"/>
                    <a:pt x="15" y="2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2" name="Freeform 307"/>
            <p:cNvSpPr/>
            <p:nvPr/>
          </p:nvSpPr>
          <p:spPr bwMode="auto">
            <a:xfrm>
              <a:off x="4144963" y="3517900"/>
              <a:ext cx="93662" cy="92075"/>
            </a:xfrm>
            <a:custGeom>
              <a:avLst/>
              <a:gdLst>
                <a:gd name="T0" fmla="*/ 81419 w 153"/>
                <a:gd name="T1" fmla="*/ 92075 h 152"/>
                <a:gd name="T2" fmla="*/ 93663 w 153"/>
                <a:gd name="T3" fmla="*/ 92075 h 152"/>
                <a:gd name="T4" fmla="*/ 0 w 153"/>
                <a:gd name="T5" fmla="*/ 0 h 152"/>
                <a:gd name="T6" fmla="*/ 0 w 153"/>
                <a:gd name="T7" fmla="*/ 12115 h 152"/>
                <a:gd name="T8" fmla="*/ 81419 w 153"/>
                <a:gd name="T9" fmla="*/ 92075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152"/>
                <a:gd name="T17" fmla="*/ 153 w 153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152">
                  <a:moveTo>
                    <a:pt x="133" y="152"/>
                  </a:moveTo>
                  <a:cubicBezTo>
                    <a:pt x="153" y="152"/>
                    <a:pt x="153" y="152"/>
                    <a:pt x="153" y="152"/>
                  </a:cubicBezTo>
                  <a:cubicBezTo>
                    <a:pt x="152" y="73"/>
                    <a:pt x="79" y="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1" y="24"/>
                    <a:pt x="128" y="81"/>
                    <a:pt x="133" y="15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3" name="Freeform 308"/>
            <p:cNvSpPr/>
            <p:nvPr/>
          </p:nvSpPr>
          <p:spPr bwMode="auto">
            <a:xfrm>
              <a:off x="4144963" y="3546475"/>
              <a:ext cx="65087" cy="63500"/>
            </a:xfrm>
            <a:custGeom>
              <a:avLst/>
              <a:gdLst>
                <a:gd name="T0" fmla="*/ 52690 w 105"/>
                <a:gd name="T1" fmla="*/ 63500 h 105"/>
                <a:gd name="T2" fmla="*/ 65088 w 105"/>
                <a:gd name="T3" fmla="*/ 63500 h 105"/>
                <a:gd name="T4" fmla="*/ 0 w 105"/>
                <a:gd name="T5" fmla="*/ 0 h 105"/>
                <a:gd name="T6" fmla="*/ 0 w 105"/>
                <a:gd name="T7" fmla="*/ 12700 h 105"/>
                <a:gd name="T8" fmla="*/ 52690 w 105"/>
                <a:gd name="T9" fmla="*/ 6350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05"/>
                <a:gd name="T17" fmla="*/ 105 w 105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05">
                  <a:moveTo>
                    <a:pt x="85" y="105"/>
                  </a:moveTo>
                  <a:cubicBezTo>
                    <a:pt x="105" y="105"/>
                    <a:pt x="105" y="105"/>
                    <a:pt x="105" y="105"/>
                  </a:cubicBezTo>
                  <a:cubicBezTo>
                    <a:pt x="101" y="49"/>
                    <a:pt x="56" y="4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5" y="25"/>
                    <a:pt x="81" y="60"/>
                    <a:pt x="85" y="10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59409" y="4797137"/>
            <a:ext cx="1502158" cy="1500570"/>
            <a:chOff x="3357514" y="5051546"/>
            <a:chExt cx="1501775" cy="1500188"/>
          </a:xfrm>
        </p:grpSpPr>
        <p:grpSp>
          <p:nvGrpSpPr>
            <p:cNvPr id="9" name="Group 8"/>
            <p:cNvGrpSpPr/>
            <p:nvPr/>
          </p:nvGrpSpPr>
          <p:grpSpPr bwMode="auto">
            <a:xfrm>
              <a:off x="3357514" y="5051546"/>
              <a:ext cx="1501775" cy="1500188"/>
              <a:chOff x="0" y="0"/>
              <a:chExt cx="2101515" cy="2101515"/>
            </a:xfrm>
          </p:grpSpPr>
          <p:sp>
            <p:nvSpPr>
              <p:cNvPr id="19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同心圆 11"/>
              <p:cNvSpPr/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3510161" y="5608233"/>
              <a:ext cx="1214438" cy="368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</a:t>
              </a:r>
            </a:p>
          </p:txBody>
        </p:sp>
      </p:grpSp>
      <p:sp>
        <p:nvSpPr>
          <p:cNvPr id="40" name="TextBox 16"/>
          <p:cNvSpPr txBox="1"/>
          <p:nvPr/>
        </p:nvSpPr>
        <p:spPr>
          <a:xfrm>
            <a:off x="5313556" y="1630689"/>
            <a:ext cx="3500981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，或复制内容后右键选择只保留文本粘贴内容。</a:t>
            </a:r>
          </a:p>
        </p:txBody>
      </p:sp>
      <p:sp>
        <p:nvSpPr>
          <p:cNvPr id="41" name="TextBox 16"/>
          <p:cNvSpPr txBox="1"/>
          <p:nvPr/>
        </p:nvSpPr>
        <p:spPr>
          <a:xfrm>
            <a:off x="5951081" y="3504037"/>
            <a:ext cx="3500981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，或复制内容后右键选择只保留文本粘贴内容。</a:t>
            </a:r>
          </a:p>
        </p:txBody>
      </p:sp>
      <p:sp>
        <p:nvSpPr>
          <p:cNvPr id="42" name="TextBox 16"/>
          <p:cNvSpPr txBox="1"/>
          <p:nvPr/>
        </p:nvSpPr>
        <p:spPr>
          <a:xfrm>
            <a:off x="7690425" y="5009803"/>
            <a:ext cx="3500981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，或复制内容后右键选择只保留文本粘贴内容。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8611">
        <p:comb dir="vert"/>
      </p:transition>
    </mc:Choice>
    <mc:Fallback xmlns="">
      <p:transition advTm="861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6" grpId="0" bldLvl="0" animBg="1"/>
      <p:bldP spid="40" grpId="0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>
            <a:off x="-521970" y="635"/>
            <a:ext cx="5418455" cy="189230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326" y="1994803"/>
            <a:ext cx="7246275" cy="2760663"/>
          </a:xfrm>
          <a:prstGeom prst="rect">
            <a:avLst/>
          </a:prstGeom>
          <a:solidFill>
            <a:schemeClr val="bg1">
              <a:alpha val="54000"/>
            </a:schemeClr>
          </a:solidFill>
          <a:ln w="381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454AF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4309" y="2453337"/>
            <a:ext cx="7024308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b="1" dirty="0">
                <a:solidFill>
                  <a:srgbClr val="76BA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谢谢您的聆听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97662" y="3292290"/>
            <a:ext cx="4417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76BAF3"/>
                </a:solidFill>
                <a:latin typeface="微软雅黑" panose="020B0503020204020204" charset="-122"/>
                <a:ea typeface="微软雅黑" panose="020B0503020204020204" charset="-122"/>
              </a:rPr>
              <a:t>THE PROFESSIONAL POWERPOINT TEMPLATE</a:t>
            </a: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3765564" y="4122493"/>
            <a:ext cx="1269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76BAF3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汇报人：代用名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396689" y="4260992"/>
            <a:ext cx="1299913" cy="0"/>
          </a:xfrm>
          <a:prstGeom prst="line">
            <a:avLst/>
          </a:prstGeom>
          <a:ln>
            <a:solidFill>
              <a:srgbClr val="76BA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73214" y="4260992"/>
            <a:ext cx="1299913" cy="0"/>
          </a:xfrm>
          <a:prstGeom prst="line">
            <a:avLst/>
          </a:prstGeom>
          <a:ln>
            <a:solidFill>
              <a:srgbClr val="76BA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372860" y="635"/>
            <a:ext cx="6680835" cy="814070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40000">
            <a:off x="6164580" y="1224915"/>
            <a:ext cx="1917700" cy="1854200"/>
          </a:xfrm>
          <a:prstGeom prst="rect">
            <a:avLst/>
          </a:prstGeom>
        </p:spPr>
      </p:pic>
      <p:pic>
        <p:nvPicPr>
          <p:cNvPr id="18" name="图片 17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0760" y="4755515"/>
            <a:ext cx="3648075" cy="4076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744">
        <p:comb dir="vert"/>
      </p:transition>
    </mc:Choice>
    <mc:Fallback xmlns="">
      <p:transition advTm="374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070" y="2269403"/>
            <a:ext cx="5748028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28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07969" y="2269403"/>
            <a:ext cx="383943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373246" y="2326798"/>
            <a:ext cx="221086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8565"/>
            <a:r>
              <a:rPr lang="en-US" altLang="zh-CN" sz="1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1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6384032" y="2275552"/>
            <a:ext cx="5581883" cy="575913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4000" dirty="0">
                <a:solidFill>
                  <a:srgbClr val="76BAF3"/>
                </a:solidFill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7" name="矩形 6"/>
          <p:cNvSpPr/>
          <p:nvPr/>
        </p:nvSpPr>
        <p:spPr>
          <a:xfrm>
            <a:off x="6384034" y="2926038"/>
            <a:ext cx="5376597" cy="609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265">
              <a:solidFill>
                <a:srgbClr val="1F497D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5878" y="2926037"/>
            <a:ext cx="4796623" cy="1823728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1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2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3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60000" flipH="1">
            <a:off x="8394065" y="2552700"/>
            <a:ext cx="4465955" cy="5441950"/>
          </a:xfrm>
          <a:prstGeom prst="rect">
            <a:avLst/>
          </a:prstGeom>
        </p:spPr>
      </p:pic>
      <p:pic>
        <p:nvPicPr>
          <p:cNvPr id="18" name="图片 17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780000">
            <a:off x="-431165" y="-889635"/>
            <a:ext cx="3648075" cy="407670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40000">
            <a:off x="4447540" y="1437005"/>
            <a:ext cx="1917700" cy="185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948">
        <p:comb dir="vert"/>
      </p:transition>
    </mc:Choice>
    <mc:Fallback xmlns="">
      <p:transition advTm="2948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  <p:bldP spid="7" grpId="0" bldLvl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06206" y="1471272"/>
            <a:ext cx="3491130" cy="3664404"/>
            <a:chOff x="2045665" y="1624767"/>
            <a:chExt cx="3490241" cy="3663471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2" name="稻壳儿小白白(http://dwz.cn/Wu2UP)"/>
            <p:cNvSpPr/>
            <p:nvPr/>
          </p:nvSpPr>
          <p:spPr bwMode="auto">
            <a:xfrm rot="17872006">
              <a:off x="2767921" y="1751230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稻壳儿小白白(http://dwz.cn/Wu2UP)"/>
            <p:cNvSpPr/>
            <p:nvPr/>
          </p:nvSpPr>
          <p:spPr bwMode="auto">
            <a:xfrm rot="4818007">
              <a:off x="3656544" y="3447321"/>
              <a:ext cx="1755604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" name="稻壳儿小白白(http://dwz.cn/Wu2UP)"/>
            <p:cNvSpPr/>
            <p:nvPr/>
          </p:nvSpPr>
          <p:spPr bwMode="auto">
            <a:xfrm rot="487966">
              <a:off x="3780302" y="2311859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7" name="稻壳儿小白白(http://dwz.cn/Wu2UP)"/>
            <p:cNvSpPr/>
            <p:nvPr/>
          </p:nvSpPr>
          <p:spPr bwMode="auto">
            <a:xfrm rot="9152418">
              <a:off x="2418398" y="3785559"/>
              <a:ext cx="1755605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blipFill rotWithShape="1">
              <a:blip r:embed="rId6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8" name="稻壳儿小白白(http://dwz.cn/Wu2UP)"/>
            <p:cNvSpPr/>
            <p:nvPr/>
          </p:nvSpPr>
          <p:spPr bwMode="auto">
            <a:xfrm rot="18716556" flipH="1">
              <a:off x="1918526" y="2989106"/>
              <a:ext cx="1755604" cy="1501326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9" name="Oval 27"/>
          <p:cNvSpPr>
            <a:spLocks noChangeArrowheads="1"/>
          </p:cNvSpPr>
          <p:nvPr/>
        </p:nvSpPr>
        <p:spPr bwMode="auto">
          <a:xfrm>
            <a:off x="1647093" y="2075112"/>
            <a:ext cx="1145357" cy="5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您的内容</a:t>
            </a:r>
          </a:p>
        </p:txBody>
      </p:sp>
      <p:sp>
        <p:nvSpPr>
          <p:cNvPr id="10" name="Oval 27"/>
          <p:cNvSpPr>
            <a:spLocks noChangeArrowheads="1"/>
          </p:cNvSpPr>
          <p:nvPr/>
        </p:nvSpPr>
        <p:spPr bwMode="auto">
          <a:xfrm>
            <a:off x="2647335" y="5223199"/>
            <a:ext cx="1145357" cy="5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您的内容</a:t>
            </a: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4819311" y="4968451"/>
            <a:ext cx="1145357" cy="5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您的内容</a:t>
            </a:r>
          </a:p>
        </p:txBody>
      </p:sp>
      <p:sp>
        <p:nvSpPr>
          <p:cNvPr id="13" name="Oval 27"/>
          <p:cNvSpPr>
            <a:spLocks noChangeArrowheads="1"/>
          </p:cNvSpPr>
          <p:nvPr/>
        </p:nvSpPr>
        <p:spPr bwMode="auto">
          <a:xfrm>
            <a:off x="5528388" y="2728703"/>
            <a:ext cx="1145357" cy="5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您的内容</a:t>
            </a:r>
          </a:p>
        </p:txBody>
      </p:sp>
      <p:sp>
        <p:nvSpPr>
          <p:cNvPr id="11" name="Oval 27"/>
          <p:cNvSpPr>
            <a:spLocks noChangeArrowheads="1"/>
          </p:cNvSpPr>
          <p:nvPr/>
        </p:nvSpPr>
        <p:spPr bwMode="auto">
          <a:xfrm>
            <a:off x="1431014" y="4098662"/>
            <a:ext cx="1145357" cy="57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您的内容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973298" y="1829786"/>
            <a:ext cx="3289908" cy="1364015"/>
            <a:chOff x="2062758" y="5019483"/>
            <a:chExt cx="3289070" cy="1363668"/>
          </a:xfrm>
        </p:grpSpPr>
        <p:sp>
          <p:nvSpPr>
            <p:cNvPr id="16" name="TextBox 15"/>
            <p:cNvSpPr txBox="1"/>
            <p:nvPr/>
          </p:nvSpPr>
          <p:spPr>
            <a:xfrm>
              <a:off x="2062758" y="5517232"/>
              <a:ext cx="3289070" cy="865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17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2064247" y="501948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添加你的段落标题</a:t>
              </a:r>
            </a:p>
          </p:txBody>
        </p:sp>
      </p:grpSp>
      <p:sp>
        <p:nvSpPr>
          <p:cNvPr id="19" name="TextBox 17"/>
          <p:cNvSpPr txBox="1"/>
          <p:nvPr/>
        </p:nvSpPr>
        <p:spPr>
          <a:xfrm>
            <a:off x="7847277" y="3464250"/>
            <a:ext cx="2415929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输入内容，或复制内容后右键选择只保留文本粘贴内容。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7847277" y="4110790"/>
            <a:ext cx="2415929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输入内容，或复制内容后右键选择只保留文本粘贴内容。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7847277" y="4835229"/>
            <a:ext cx="2415929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输入内容，或复制内容后右键选择只保留文本粘贴内容。</a:t>
            </a:r>
          </a:p>
        </p:txBody>
      </p:sp>
      <p:sp>
        <p:nvSpPr>
          <p:cNvPr id="22" name="KSO_Shape"/>
          <p:cNvSpPr/>
          <p:nvPr/>
        </p:nvSpPr>
        <p:spPr bwMode="auto">
          <a:xfrm>
            <a:off x="7193121" y="3457491"/>
            <a:ext cx="400747" cy="47239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7222895" y="4105525"/>
            <a:ext cx="400747" cy="47239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7222895" y="4835229"/>
            <a:ext cx="400747" cy="47239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7004">
        <p:comb dir="vert"/>
      </p:transition>
    </mc:Choice>
    <mc:Fallback xmlns="">
      <p:transition advTm="700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49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49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49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49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49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49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49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1" grpId="0"/>
      <p:bldP spid="19" grpId="0"/>
      <p:bldP spid="20" grpId="0"/>
      <p:bldP spid="21" grpId="0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23606" y="1777735"/>
            <a:ext cx="2719939" cy="1378147"/>
            <a:chOff x="4222750" y="1485086"/>
            <a:chExt cx="2719388" cy="1377868"/>
          </a:xfrm>
        </p:grpSpPr>
        <p:sp>
          <p:nvSpPr>
            <p:cNvPr id="4" name="任意多边形 3"/>
            <p:cNvSpPr/>
            <p:nvPr/>
          </p:nvSpPr>
          <p:spPr bwMode="auto">
            <a:xfrm flipH="1" flipV="1">
              <a:off x="4222750" y="1739900"/>
              <a:ext cx="2719388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" name="组合 14"/>
            <p:cNvGrpSpPr/>
            <p:nvPr/>
          </p:nvGrpSpPr>
          <p:grpSpPr bwMode="auto">
            <a:xfrm>
              <a:off x="4644876" y="1843416"/>
              <a:ext cx="2173278" cy="653802"/>
              <a:chOff x="4683185" y="812775"/>
              <a:chExt cx="3028263" cy="911055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683393" y="812318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683393" y="172371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48"/>
            <p:cNvSpPr/>
            <p:nvPr/>
          </p:nvSpPr>
          <p:spPr bwMode="auto">
            <a:xfrm rot="18586845">
              <a:off x="5765573" y="1985513"/>
              <a:ext cx="1377868" cy="3770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1920021"/>
                <a:gd name="connsiteY0-72" fmla="*/ 150215 h 637608"/>
                <a:gd name="connsiteX1-73" fmla="*/ 1431133 w 1920021"/>
                <a:gd name="connsiteY1-74" fmla="*/ 0 h 637608"/>
                <a:gd name="connsiteX2-75" fmla="*/ 1920021 w 1920021"/>
                <a:gd name="connsiteY2-76" fmla="*/ 594912 h 637608"/>
                <a:gd name="connsiteX3-77" fmla="*/ 386974 w 1920021"/>
                <a:gd name="connsiteY3-78" fmla="*/ 637608 h 637608"/>
                <a:gd name="connsiteX4-79" fmla="*/ 0 w 1920021"/>
                <a:gd name="connsiteY4-80" fmla="*/ 150215 h 637608"/>
                <a:gd name="connsiteX0-81" fmla="*/ 0 w 1920021"/>
                <a:gd name="connsiteY0-82" fmla="*/ 37941 h 525334"/>
                <a:gd name="connsiteX1-83" fmla="*/ 1524612 w 1920021"/>
                <a:gd name="connsiteY1-84" fmla="*/ 0 h 525334"/>
                <a:gd name="connsiteX2-85" fmla="*/ 1920021 w 1920021"/>
                <a:gd name="connsiteY2-86" fmla="*/ 482638 h 525334"/>
                <a:gd name="connsiteX3-87" fmla="*/ 386974 w 1920021"/>
                <a:gd name="connsiteY3-88" fmla="*/ 525334 h 525334"/>
                <a:gd name="connsiteX4-89" fmla="*/ 0 w 1920021"/>
                <a:gd name="connsiteY4-90" fmla="*/ 37941 h 5253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20021" h="525334">
                  <a:moveTo>
                    <a:pt x="0" y="37941"/>
                  </a:moveTo>
                  <a:lnTo>
                    <a:pt x="1524612" y="0"/>
                  </a:lnTo>
                  <a:lnTo>
                    <a:pt x="1920021" y="482638"/>
                  </a:lnTo>
                  <a:lnTo>
                    <a:pt x="386974" y="525334"/>
                  </a:lnTo>
                  <a:lnTo>
                    <a:pt x="0" y="379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AC7CC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127"/>
            <p:cNvSpPr txBox="1">
              <a:spLocks noChangeArrowheads="1"/>
            </p:cNvSpPr>
            <p:nvPr/>
          </p:nvSpPr>
          <p:spPr bwMode="auto">
            <a:xfrm>
              <a:off x="4430713" y="1800225"/>
              <a:ext cx="744537" cy="70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2213" y="1989138"/>
              <a:ext cx="1428750" cy="306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94566" y="3494335"/>
            <a:ext cx="2719939" cy="1365949"/>
            <a:chOff x="2794000" y="3201337"/>
            <a:chExt cx="2719388" cy="1365672"/>
          </a:xfrm>
        </p:grpSpPr>
        <p:sp>
          <p:nvSpPr>
            <p:cNvPr id="13" name="任意多边形 12"/>
            <p:cNvSpPr/>
            <p:nvPr/>
          </p:nvSpPr>
          <p:spPr bwMode="auto">
            <a:xfrm flipH="1" flipV="1">
              <a:off x="2794000" y="34528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" name="组合 15"/>
            <p:cNvGrpSpPr/>
            <p:nvPr/>
          </p:nvGrpSpPr>
          <p:grpSpPr bwMode="auto">
            <a:xfrm>
              <a:off x="3220640" y="3550869"/>
              <a:ext cx="2173278" cy="653802"/>
              <a:chOff x="4683185" y="812775"/>
              <a:chExt cx="3028263" cy="91105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83740" y="813289"/>
                <a:ext cx="3028276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83740" y="1724690"/>
                <a:ext cx="226733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48"/>
            <p:cNvSpPr/>
            <p:nvPr/>
          </p:nvSpPr>
          <p:spPr bwMode="auto">
            <a:xfrm rot="18586845">
              <a:off x="4372159" y="3709703"/>
              <a:ext cx="1365672" cy="348940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2038995"/>
                <a:gd name="connsiteY0-72" fmla="*/ 0 h 630288"/>
                <a:gd name="connsiteX1-73" fmla="*/ 1601095 w 2038995"/>
                <a:gd name="connsiteY1-74" fmla="*/ 53921 h 630288"/>
                <a:gd name="connsiteX2-75" fmla="*/ 2038995 w 2038995"/>
                <a:gd name="connsiteY2-76" fmla="*/ 587592 h 630288"/>
                <a:gd name="connsiteX3-77" fmla="*/ 505948 w 2038995"/>
                <a:gd name="connsiteY3-78" fmla="*/ 630288 h 630288"/>
                <a:gd name="connsiteX4-79" fmla="*/ 0 w 2038995"/>
                <a:gd name="connsiteY4-80" fmla="*/ 0 h 630288"/>
                <a:gd name="connsiteX0-81" fmla="*/ 0 w 1869033"/>
                <a:gd name="connsiteY0-82" fmla="*/ 150213 h 576367"/>
                <a:gd name="connsiteX1-83" fmla="*/ 1431133 w 1869033"/>
                <a:gd name="connsiteY1-84" fmla="*/ 0 h 576367"/>
                <a:gd name="connsiteX2-85" fmla="*/ 1869033 w 1869033"/>
                <a:gd name="connsiteY2-86" fmla="*/ 533671 h 576367"/>
                <a:gd name="connsiteX3-87" fmla="*/ 335986 w 1869033"/>
                <a:gd name="connsiteY3-88" fmla="*/ 576367 h 576367"/>
                <a:gd name="connsiteX4-89" fmla="*/ 0 w 1869033"/>
                <a:gd name="connsiteY4-90" fmla="*/ 150213 h 576367"/>
                <a:gd name="connsiteX0-91" fmla="*/ 0 w 1903026"/>
                <a:gd name="connsiteY0-92" fmla="*/ 109385 h 576367"/>
                <a:gd name="connsiteX1-93" fmla="*/ 1465126 w 1903026"/>
                <a:gd name="connsiteY1-94" fmla="*/ 0 h 576367"/>
                <a:gd name="connsiteX2-95" fmla="*/ 1903026 w 1903026"/>
                <a:gd name="connsiteY2-96" fmla="*/ 533671 h 576367"/>
                <a:gd name="connsiteX3-97" fmla="*/ 369979 w 1903026"/>
                <a:gd name="connsiteY3-98" fmla="*/ 576367 h 576367"/>
                <a:gd name="connsiteX4-99" fmla="*/ 0 w 1903026"/>
                <a:gd name="connsiteY4-100" fmla="*/ 109385 h 576367"/>
                <a:gd name="connsiteX0-101" fmla="*/ 0 w 1903026"/>
                <a:gd name="connsiteY0-102" fmla="*/ 48146 h 515128"/>
                <a:gd name="connsiteX1-103" fmla="*/ 1516115 w 1903026"/>
                <a:gd name="connsiteY1-104" fmla="*/ 0 h 515128"/>
                <a:gd name="connsiteX2-105" fmla="*/ 1903026 w 1903026"/>
                <a:gd name="connsiteY2-106" fmla="*/ 472432 h 515128"/>
                <a:gd name="connsiteX3-107" fmla="*/ 369979 w 1903026"/>
                <a:gd name="connsiteY3-108" fmla="*/ 515128 h 515128"/>
                <a:gd name="connsiteX4-109" fmla="*/ 0 w 1903026"/>
                <a:gd name="connsiteY4-110" fmla="*/ 48146 h 515128"/>
                <a:gd name="connsiteX0-111" fmla="*/ 0 w 1903026"/>
                <a:gd name="connsiteY0-112" fmla="*/ 19234 h 486216"/>
                <a:gd name="connsiteX1-113" fmla="*/ 1522905 w 1903026"/>
                <a:gd name="connsiteY1-114" fmla="*/ 0 h 486216"/>
                <a:gd name="connsiteX2-115" fmla="*/ 1903026 w 1903026"/>
                <a:gd name="connsiteY2-116" fmla="*/ 443520 h 486216"/>
                <a:gd name="connsiteX3-117" fmla="*/ 369979 w 1903026"/>
                <a:gd name="connsiteY3-118" fmla="*/ 486216 h 486216"/>
                <a:gd name="connsiteX4-119" fmla="*/ 0 w 1903026"/>
                <a:gd name="connsiteY4-120" fmla="*/ 19234 h 4862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03026" h="486216">
                  <a:moveTo>
                    <a:pt x="0" y="19234"/>
                  </a:moveTo>
                  <a:lnTo>
                    <a:pt x="1522905" y="0"/>
                  </a:lnTo>
                  <a:lnTo>
                    <a:pt x="1903026" y="443520"/>
                  </a:lnTo>
                  <a:lnTo>
                    <a:pt x="369979" y="486216"/>
                  </a:lnTo>
                  <a:lnTo>
                    <a:pt x="0" y="192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B400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29"/>
            <p:cNvSpPr txBox="1">
              <a:spLocks noChangeArrowheads="1"/>
            </p:cNvSpPr>
            <p:nvPr/>
          </p:nvSpPr>
          <p:spPr bwMode="auto">
            <a:xfrm>
              <a:off x="3014663" y="3519488"/>
              <a:ext cx="746125" cy="70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87750" y="3729038"/>
              <a:ext cx="1428750" cy="306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40042" y="3057638"/>
            <a:ext cx="2719938" cy="1322025"/>
            <a:chOff x="5938838" y="2764730"/>
            <a:chExt cx="2719387" cy="132175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5938838" y="2984500"/>
              <a:ext cx="2719387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16"/>
            <p:cNvGrpSpPr/>
            <p:nvPr/>
          </p:nvGrpSpPr>
          <p:grpSpPr bwMode="auto">
            <a:xfrm flipH="1" flipV="1">
              <a:off x="6016584" y="3086669"/>
              <a:ext cx="2173278" cy="653802"/>
              <a:chOff x="4683185" y="812775"/>
              <a:chExt cx="3028263" cy="911055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4683114" y="813222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683114" y="1724623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48"/>
            <p:cNvSpPr/>
            <p:nvPr/>
          </p:nvSpPr>
          <p:spPr bwMode="auto">
            <a:xfrm rot="18586845">
              <a:off x="5770649" y="3277389"/>
              <a:ext cx="1321757" cy="296439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1841830"/>
                <a:gd name="connsiteY0-72" fmla="*/ 7320 h 637608"/>
                <a:gd name="connsiteX1-73" fmla="*/ 1550107 w 1841830"/>
                <a:gd name="connsiteY1-74" fmla="*/ 0 h 637608"/>
                <a:gd name="connsiteX2-75" fmla="*/ 1841830 w 1841830"/>
                <a:gd name="connsiteY2-76" fmla="*/ 378862 h 637608"/>
                <a:gd name="connsiteX3-77" fmla="*/ 505948 w 1841830"/>
                <a:gd name="connsiteY3-78" fmla="*/ 637608 h 637608"/>
                <a:gd name="connsiteX4-79" fmla="*/ 0 w 1841830"/>
                <a:gd name="connsiteY4-80" fmla="*/ 7320 h 637608"/>
                <a:gd name="connsiteX0-81" fmla="*/ 0 w 1841830"/>
                <a:gd name="connsiteY0-82" fmla="*/ 7320 h 413061"/>
                <a:gd name="connsiteX1-83" fmla="*/ 1550107 w 1841830"/>
                <a:gd name="connsiteY1-84" fmla="*/ 0 h 413061"/>
                <a:gd name="connsiteX2-85" fmla="*/ 1841830 w 1841830"/>
                <a:gd name="connsiteY2-86" fmla="*/ 378862 h 413061"/>
                <a:gd name="connsiteX3-87" fmla="*/ 318989 w 1841830"/>
                <a:gd name="connsiteY3-88" fmla="*/ 413061 h 413061"/>
                <a:gd name="connsiteX4-89" fmla="*/ 0 w 1841830"/>
                <a:gd name="connsiteY4-90" fmla="*/ 7320 h 413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41830" h="413061">
                  <a:moveTo>
                    <a:pt x="0" y="7320"/>
                  </a:moveTo>
                  <a:lnTo>
                    <a:pt x="1550107" y="0"/>
                  </a:lnTo>
                  <a:lnTo>
                    <a:pt x="1841830" y="378862"/>
                  </a:lnTo>
                  <a:lnTo>
                    <a:pt x="318989" y="413061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9655D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128"/>
            <p:cNvSpPr txBox="1">
              <a:spLocks noChangeArrowheads="1"/>
            </p:cNvSpPr>
            <p:nvPr/>
          </p:nvSpPr>
          <p:spPr bwMode="auto">
            <a:xfrm>
              <a:off x="6300788" y="3051175"/>
              <a:ext cx="746125" cy="70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24663" y="3209925"/>
              <a:ext cx="1430337" cy="306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90360" y="4767221"/>
            <a:ext cx="2719939" cy="1304950"/>
            <a:chOff x="4489450" y="4473966"/>
            <a:chExt cx="2719388" cy="1304686"/>
          </a:xfrm>
        </p:grpSpPr>
        <p:sp>
          <p:nvSpPr>
            <p:cNvPr id="29" name="任意多边形 28"/>
            <p:cNvSpPr/>
            <p:nvPr/>
          </p:nvSpPr>
          <p:spPr bwMode="auto">
            <a:xfrm>
              <a:off x="4489450" y="46974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0" name="组合 17"/>
            <p:cNvGrpSpPr/>
            <p:nvPr/>
          </p:nvGrpSpPr>
          <p:grpSpPr bwMode="auto">
            <a:xfrm flipH="1" flipV="1">
              <a:off x="4588564" y="4804975"/>
              <a:ext cx="2173278" cy="653802"/>
              <a:chOff x="4683185" y="812775"/>
              <a:chExt cx="3028263" cy="911055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684131" y="811889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684131" y="172328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48"/>
            <p:cNvSpPr/>
            <p:nvPr/>
          </p:nvSpPr>
          <p:spPr bwMode="auto">
            <a:xfrm rot="18586845">
              <a:off x="4326384" y="4996402"/>
              <a:ext cx="1304686" cy="2598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-1" fmla="*/ 0 w 1915878"/>
                <a:gd name="connsiteY0-2" fmla="*/ 0 h 454608"/>
                <a:gd name="connsiteX1-3" fmla="*/ 1556201 w 1915878"/>
                <a:gd name="connsiteY1-4" fmla="*/ 0 h 454608"/>
                <a:gd name="connsiteX2-5" fmla="*/ 1915878 w 1915878"/>
                <a:gd name="connsiteY2-6" fmla="*/ 454608 h 454608"/>
                <a:gd name="connsiteX3-7" fmla="*/ 0 w 1915878"/>
                <a:gd name="connsiteY3-8" fmla="*/ 245909 h 454608"/>
                <a:gd name="connsiteX4-9" fmla="*/ 0 w 1915878"/>
                <a:gd name="connsiteY4-10" fmla="*/ 0 h 454608"/>
                <a:gd name="connsiteX0-11" fmla="*/ 0 w 1915878"/>
                <a:gd name="connsiteY0-12" fmla="*/ 0 h 454608"/>
                <a:gd name="connsiteX1-13" fmla="*/ 1535467 w 1915878"/>
                <a:gd name="connsiteY1-14" fmla="*/ 4869 h 454608"/>
                <a:gd name="connsiteX2-15" fmla="*/ 1915878 w 1915878"/>
                <a:gd name="connsiteY2-16" fmla="*/ 454608 h 454608"/>
                <a:gd name="connsiteX3-17" fmla="*/ 0 w 1915878"/>
                <a:gd name="connsiteY3-18" fmla="*/ 245909 h 454608"/>
                <a:gd name="connsiteX4-19" fmla="*/ 0 w 1915878"/>
                <a:gd name="connsiteY4-20" fmla="*/ 0 h 454608"/>
                <a:gd name="connsiteX0-21" fmla="*/ 0 w 1915878"/>
                <a:gd name="connsiteY0-22" fmla="*/ 0 h 605876"/>
                <a:gd name="connsiteX1-23" fmla="*/ 1535467 w 1915878"/>
                <a:gd name="connsiteY1-24" fmla="*/ 4869 h 605876"/>
                <a:gd name="connsiteX2-25" fmla="*/ 1915878 w 1915878"/>
                <a:gd name="connsiteY2-26" fmla="*/ 454608 h 605876"/>
                <a:gd name="connsiteX3-27" fmla="*/ 460835 w 1915878"/>
                <a:gd name="connsiteY3-28" fmla="*/ 605876 h 605876"/>
                <a:gd name="connsiteX4-29" fmla="*/ 0 w 1915878"/>
                <a:gd name="connsiteY4-30" fmla="*/ 0 h 605876"/>
                <a:gd name="connsiteX0-31" fmla="*/ 0 w 1930518"/>
                <a:gd name="connsiteY0-32" fmla="*/ 7320 h 601007"/>
                <a:gd name="connsiteX1-33" fmla="*/ 1550107 w 1930518"/>
                <a:gd name="connsiteY1-34" fmla="*/ 0 h 601007"/>
                <a:gd name="connsiteX2-35" fmla="*/ 1930518 w 1930518"/>
                <a:gd name="connsiteY2-36" fmla="*/ 449739 h 601007"/>
                <a:gd name="connsiteX3-37" fmla="*/ 475475 w 1930518"/>
                <a:gd name="connsiteY3-38" fmla="*/ 601007 h 601007"/>
                <a:gd name="connsiteX4-39" fmla="*/ 0 w 1930518"/>
                <a:gd name="connsiteY4-40" fmla="*/ 7320 h 601007"/>
                <a:gd name="connsiteX0-41" fmla="*/ 0 w 1930518"/>
                <a:gd name="connsiteY0-42" fmla="*/ 7320 h 637608"/>
                <a:gd name="connsiteX1-43" fmla="*/ 1550107 w 1930518"/>
                <a:gd name="connsiteY1-44" fmla="*/ 0 h 637608"/>
                <a:gd name="connsiteX2-45" fmla="*/ 1930518 w 1930518"/>
                <a:gd name="connsiteY2-46" fmla="*/ 449739 h 637608"/>
                <a:gd name="connsiteX3-47" fmla="*/ 505948 w 1930518"/>
                <a:gd name="connsiteY3-48" fmla="*/ 637608 h 637608"/>
                <a:gd name="connsiteX4-49" fmla="*/ 0 w 1930518"/>
                <a:gd name="connsiteY4-50" fmla="*/ 7320 h 637608"/>
                <a:gd name="connsiteX0-51" fmla="*/ 0 w 1930518"/>
                <a:gd name="connsiteY0-52" fmla="*/ 7320 h 637608"/>
                <a:gd name="connsiteX1-53" fmla="*/ 1550107 w 1930518"/>
                <a:gd name="connsiteY1-54" fmla="*/ 0 h 637608"/>
                <a:gd name="connsiteX2-55" fmla="*/ 1930518 w 1930518"/>
                <a:gd name="connsiteY2-56" fmla="*/ 449739 h 637608"/>
                <a:gd name="connsiteX3-57" fmla="*/ 505948 w 1930518"/>
                <a:gd name="connsiteY3-58" fmla="*/ 637608 h 637608"/>
                <a:gd name="connsiteX4-59" fmla="*/ 0 w 1930518"/>
                <a:gd name="connsiteY4-60" fmla="*/ 7320 h 637608"/>
                <a:gd name="connsiteX0-61" fmla="*/ 0 w 2038995"/>
                <a:gd name="connsiteY0-62" fmla="*/ 7320 h 637608"/>
                <a:gd name="connsiteX1-63" fmla="*/ 1550107 w 2038995"/>
                <a:gd name="connsiteY1-64" fmla="*/ 0 h 637608"/>
                <a:gd name="connsiteX2-65" fmla="*/ 2038995 w 2038995"/>
                <a:gd name="connsiteY2-66" fmla="*/ 594912 h 637608"/>
                <a:gd name="connsiteX3-67" fmla="*/ 505948 w 2038995"/>
                <a:gd name="connsiteY3-68" fmla="*/ 637608 h 637608"/>
                <a:gd name="connsiteX4-69" fmla="*/ 0 w 2038995"/>
                <a:gd name="connsiteY4-70" fmla="*/ 7320 h 637608"/>
                <a:gd name="connsiteX0-71" fmla="*/ 0 w 1828251"/>
                <a:gd name="connsiteY0-72" fmla="*/ 7320 h 637608"/>
                <a:gd name="connsiteX1-73" fmla="*/ 1550107 w 1828251"/>
                <a:gd name="connsiteY1-74" fmla="*/ 0 h 637608"/>
                <a:gd name="connsiteX2-75" fmla="*/ 1828251 w 1828251"/>
                <a:gd name="connsiteY2-76" fmla="*/ 321039 h 637608"/>
                <a:gd name="connsiteX3-77" fmla="*/ 505948 w 1828251"/>
                <a:gd name="connsiteY3-78" fmla="*/ 637608 h 637608"/>
                <a:gd name="connsiteX4-79" fmla="*/ 0 w 1828251"/>
                <a:gd name="connsiteY4-80" fmla="*/ 7320 h 637608"/>
                <a:gd name="connsiteX0-81" fmla="*/ 0 w 1828251"/>
                <a:gd name="connsiteY0-82" fmla="*/ 7320 h 404561"/>
                <a:gd name="connsiteX1-83" fmla="*/ 1550107 w 1828251"/>
                <a:gd name="connsiteY1-84" fmla="*/ 0 h 404561"/>
                <a:gd name="connsiteX2-85" fmla="*/ 1828251 w 1828251"/>
                <a:gd name="connsiteY2-86" fmla="*/ 321039 h 404561"/>
                <a:gd name="connsiteX3-87" fmla="*/ 329196 w 1828251"/>
                <a:gd name="connsiteY3-88" fmla="*/ 404561 h 404561"/>
                <a:gd name="connsiteX4-89" fmla="*/ 0 w 1828251"/>
                <a:gd name="connsiteY4-90" fmla="*/ 7320 h 404561"/>
                <a:gd name="connsiteX0-91" fmla="*/ 0 w 1828251"/>
                <a:gd name="connsiteY0-92" fmla="*/ 7320 h 362026"/>
                <a:gd name="connsiteX1-93" fmla="*/ 1550107 w 1828251"/>
                <a:gd name="connsiteY1-94" fmla="*/ 0 h 362026"/>
                <a:gd name="connsiteX2-95" fmla="*/ 1828251 w 1828251"/>
                <a:gd name="connsiteY2-96" fmla="*/ 321039 h 362026"/>
                <a:gd name="connsiteX3-97" fmla="*/ 276499 w 1828251"/>
                <a:gd name="connsiteY3-98" fmla="*/ 362026 h 362026"/>
                <a:gd name="connsiteX4-99" fmla="*/ 0 w 1828251"/>
                <a:gd name="connsiteY4-100" fmla="*/ 7320 h 362026"/>
                <a:gd name="connsiteX0-101" fmla="*/ 0 w 1818044"/>
                <a:gd name="connsiteY0-102" fmla="*/ 7320 h 362026"/>
                <a:gd name="connsiteX1-103" fmla="*/ 1550107 w 1818044"/>
                <a:gd name="connsiteY1-104" fmla="*/ 0 h 362026"/>
                <a:gd name="connsiteX2-105" fmla="*/ 1818044 w 1818044"/>
                <a:gd name="connsiteY2-106" fmla="*/ 329537 h 362026"/>
                <a:gd name="connsiteX3-107" fmla="*/ 276499 w 1818044"/>
                <a:gd name="connsiteY3-108" fmla="*/ 362026 h 362026"/>
                <a:gd name="connsiteX4-109" fmla="*/ 0 w 1818044"/>
                <a:gd name="connsiteY4-110" fmla="*/ 7320 h 362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18044" h="362026">
                  <a:moveTo>
                    <a:pt x="0" y="7320"/>
                  </a:moveTo>
                  <a:lnTo>
                    <a:pt x="1550107" y="0"/>
                  </a:lnTo>
                  <a:lnTo>
                    <a:pt x="1818044" y="329537"/>
                  </a:lnTo>
                  <a:lnTo>
                    <a:pt x="276499" y="362026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99D88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130"/>
            <p:cNvSpPr txBox="1">
              <a:spLocks noChangeArrowheads="1"/>
            </p:cNvSpPr>
            <p:nvPr/>
          </p:nvSpPr>
          <p:spPr bwMode="auto">
            <a:xfrm>
              <a:off x="4911725" y="4772025"/>
              <a:ext cx="746125" cy="70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95925" y="4957763"/>
              <a:ext cx="1430338" cy="306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2187808" y="1921479"/>
            <a:ext cx="174795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734885" y="3418295"/>
            <a:ext cx="174795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8" name="矩形 37"/>
          <p:cNvSpPr/>
          <p:nvPr/>
        </p:nvSpPr>
        <p:spPr>
          <a:xfrm>
            <a:off x="963424" y="3881291"/>
            <a:ext cx="174795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444356" y="5079845"/>
            <a:ext cx="174795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grpSp>
        <p:nvGrpSpPr>
          <p:cNvPr id="40" name="组合 22"/>
          <p:cNvGrpSpPr/>
          <p:nvPr/>
        </p:nvGrpSpPr>
        <p:grpSpPr bwMode="auto">
          <a:xfrm rot="2400000">
            <a:off x="5232797" y="1524498"/>
            <a:ext cx="595217" cy="5284271"/>
            <a:chOff x="5502018" y="-26083"/>
            <a:chExt cx="829211" cy="7361991"/>
          </a:xfrm>
          <a:blipFill rotWithShape="1">
            <a:blip r:embed="rId3"/>
            <a:stretch>
              <a:fillRect/>
            </a:stretch>
          </a:blipFill>
        </p:grpSpPr>
        <p:grpSp>
          <p:nvGrpSpPr>
            <p:cNvPr id="41" name="组合 23"/>
            <p:cNvGrpSpPr/>
            <p:nvPr/>
          </p:nvGrpSpPr>
          <p:grpSpPr bwMode="auto">
            <a:xfrm>
              <a:off x="5502018" y="4642127"/>
              <a:ext cx="829211" cy="2693781"/>
              <a:chOff x="5262593" y="4456196"/>
              <a:chExt cx="587315" cy="1857518"/>
            </a:xfrm>
            <a:grpFill/>
          </p:grpSpPr>
          <p:sp>
            <p:nvSpPr>
              <p:cNvPr id="76" name="矩形 58"/>
              <p:cNvSpPr>
                <a:spLocks noChangeArrowheads="1"/>
              </p:cNvSpPr>
              <p:nvPr/>
            </p:nvSpPr>
            <p:spPr bwMode="auto">
              <a:xfrm flipV="1">
                <a:off x="5267913" y="4509661"/>
                <a:ext cx="175950" cy="11767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77" name="矩形 59"/>
              <p:cNvSpPr>
                <a:spLocks noChangeArrowheads="1"/>
              </p:cNvSpPr>
              <p:nvPr/>
            </p:nvSpPr>
            <p:spPr bwMode="auto">
              <a:xfrm flipV="1">
                <a:off x="5443711" y="4509659"/>
                <a:ext cx="224035" cy="11767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78" name="矩形 60"/>
              <p:cNvSpPr>
                <a:spLocks noChangeArrowheads="1"/>
              </p:cNvSpPr>
              <p:nvPr/>
            </p:nvSpPr>
            <p:spPr bwMode="auto">
              <a:xfrm flipV="1">
                <a:off x="5667594" y="4509661"/>
                <a:ext cx="175950" cy="117675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grpSp>
            <p:nvGrpSpPr>
              <p:cNvPr id="79" name="组合 61"/>
              <p:cNvGrpSpPr/>
              <p:nvPr/>
            </p:nvGrpSpPr>
            <p:grpSpPr bwMode="auto">
              <a:xfrm>
                <a:off x="5262593" y="5632227"/>
                <a:ext cx="587315" cy="681487"/>
                <a:chOff x="495667" y="2553066"/>
                <a:chExt cx="2921000" cy="2319339"/>
              </a:xfrm>
              <a:grpFill/>
            </p:grpSpPr>
            <p:grpSp>
              <p:nvGrpSpPr>
                <p:cNvPr id="83" name="组合 65"/>
                <p:cNvGrpSpPr/>
                <p:nvPr/>
              </p:nvGrpSpPr>
              <p:grpSpPr bwMode="auto">
                <a:xfrm>
                  <a:off x="495667" y="2553066"/>
                  <a:ext cx="2921000" cy="2319339"/>
                  <a:chOff x="495667" y="2553066"/>
                  <a:chExt cx="2921000" cy="2319339"/>
                </a:xfrm>
                <a:grpFill/>
              </p:grpSpPr>
              <p:sp>
                <p:nvSpPr>
                  <p:cNvPr id="89" name="Freeform 5"/>
                  <p:cNvSpPr/>
                  <p:nvPr/>
                </p:nvSpPr>
                <p:spPr bwMode="auto">
                  <a:xfrm>
                    <a:off x="495667" y="2557829"/>
                    <a:ext cx="2921000" cy="2308225"/>
                  </a:xfrm>
                  <a:custGeom>
                    <a:avLst/>
                    <a:gdLst>
                      <a:gd name="T0" fmla="*/ 2499413 w 776"/>
                      <a:gd name="T1" fmla="*/ 0 h 613"/>
                      <a:gd name="T2" fmla="*/ 2921000 w 776"/>
                      <a:gd name="T3" fmla="*/ 124260 h 613"/>
                      <a:gd name="T4" fmla="*/ 1460500 w 776"/>
                      <a:gd name="T5" fmla="*/ 2308225 h 613"/>
                      <a:gd name="T6" fmla="*/ 0 w 776"/>
                      <a:gd name="T7" fmla="*/ 124260 h 613"/>
                      <a:gd name="T8" fmla="*/ 421588 w 776"/>
                      <a:gd name="T9" fmla="*/ 0 h 613"/>
                      <a:gd name="T10" fmla="*/ 865760 w 776"/>
                      <a:gd name="T11" fmla="*/ 139322 h 613"/>
                      <a:gd name="T12" fmla="*/ 1460500 w 776"/>
                      <a:gd name="T13" fmla="*/ 0 h 613"/>
                      <a:gd name="T14" fmla="*/ 2055240 w 776"/>
                      <a:gd name="T15" fmla="*/ 143087 h 613"/>
                      <a:gd name="T16" fmla="*/ 2499413 w 776"/>
                      <a:gd name="T17" fmla="*/ 0 h 61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76"/>
                      <a:gd name="T28" fmla="*/ 0 h 613"/>
                      <a:gd name="T29" fmla="*/ 776 w 776"/>
                      <a:gd name="T30" fmla="*/ 613 h 61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76" h="613">
                        <a:moveTo>
                          <a:pt x="664" y="0"/>
                        </a:moveTo>
                        <a:cubicBezTo>
                          <a:pt x="704" y="0"/>
                          <a:pt x="742" y="12"/>
                          <a:pt x="776" y="33"/>
                        </a:cubicBezTo>
                        <a:cubicBezTo>
                          <a:pt x="388" y="613"/>
                          <a:pt x="388" y="613"/>
                          <a:pt x="388" y="61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34" y="12"/>
                          <a:pt x="72" y="0"/>
                          <a:pt x="112" y="0"/>
                        </a:cubicBezTo>
                        <a:cubicBezTo>
                          <a:pt x="154" y="0"/>
                          <a:pt x="194" y="14"/>
                          <a:pt x="230" y="37"/>
                        </a:cubicBezTo>
                        <a:cubicBezTo>
                          <a:pt x="277" y="14"/>
                          <a:pt x="331" y="0"/>
                          <a:pt x="388" y="0"/>
                        </a:cubicBezTo>
                        <a:cubicBezTo>
                          <a:pt x="445" y="0"/>
                          <a:pt x="498" y="14"/>
                          <a:pt x="546" y="38"/>
                        </a:cubicBezTo>
                        <a:cubicBezTo>
                          <a:pt x="582" y="14"/>
                          <a:pt x="622" y="0"/>
                          <a:pt x="66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0" name="Freeform 9"/>
                  <p:cNvSpPr/>
                  <p:nvPr/>
                </p:nvSpPr>
                <p:spPr bwMode="auto">
                  <a:xfrm>
                    <a:off x="901701" y="2553066"/>
                    <a:ext cx="1041400" cy="2312988"/>
                  </a:xfrm>
                  <a:custGeom>
                    <a:avLst/>
                    <a:gdLst>
                      <a:gd name="T0" fmla="*/ 0 w 277"/>
                      <a:gd name="T1" fmla="*/ 0 h 614"/>
                      <a:gd name="T2" fmla="*/ 3760 w 277"/>
                      <a:gd name="T3" fmla="*/ 0 h 614"/>
                      <a:gd name="T4" fmla="*/ 447388 w 277"/>
                      <a:gd name="T5" fmla="*/ 143149 h 614"/>
                      <a:gd name="T6" fmla="*/ 706798 w 277"/>
                      <a:gd name="T7" fmla="*/ 45205 h 614"/>
                      <a:gd name="T8" fmla="*/ 1041400 w 277"/>
                      <a:gd name="T9" fmla="*/ 2312988 h 614"/>
                      <a:gd name="T10" fmla="*/ 0 w 277"/>
                      <a:gd name="T11" fmla="*/ 0 h 61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77"/>
                      <a:gd name="T19" fmla="*/ 0 h 614"/>
                      <a:gd name="T20" fmla="*/ 277 w 277"/>
                      <a:gd name="T21" fmla="*/ 614 h 61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77" h="614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3" y="0"/>
                          <a:pt x="83" y="14"/>
                          <a:pt x="119" y="38"/>
                        </a:cubicBezTo>
                        <a:cubicBezTo>
                          <a:pt x="141" y="27"/>
                          <a:pt x="164" y="18"/>
                          <a:pt x="188" y="12"/>
                        </a:cubicBezTo>
                        <a:cubicBezTo>
                          <a:pt x="277" y="614"/>
                          <a:pt x="277" y="614"/>
                          <a:pt x="277" y="6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1" name="Freeform 10"/>
                  <p:cNvSpPr/>
                  <p:nvPr/>
                </p:nvSpPr>
                <p:spPr bwMode="auto">
                  <a:xfrm>
                    <a:off x="1176704" y="2608630"/>
                    <a:ext cx="779463" cy="2263775"/>
                  </a:xfrm>
                  <a:custGeom>
                    <a:avLst/>
                    <a:gdLst>
                      <a:gd name="T0" fmla="*/ 0 w 207"/>
                      <a:gd name="T1" fmla="*/ 0 h 601"/>
                      <a:gd name="T2" fmla="*/ 184511 w 207"/>
                      <a:gd name="T3" fmla="*/ 94167 h 601"/>
                      <a:gd name="T4" fmla="*/ 252290 w 207"/>
                      <a:gd name="T5" fmla="*/ 60267 h 601"/>
                      <a:gd name="T6" fmla="*/ 779463 w 207"/>
                      <a:gd name="T7" fmla="*/ 2263775 h 601"/>
                      <a:gd name="T8" fmla="*/ 0 w 207"/>
                      <a:gd name="T9" fmla="*/ 0 h 6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7"/>
                      <a:gd name="T16" fmla="*/ 0 h 601"/>
                      <a:gd name="T17" fmla="*/ 207 w 207"/>
                      <a:gd name="T18" fmla="*/ 601 h 6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7" h="601">
                        <a:moveTo>
                          <a:pt x="0" y="0"/>
                        </a:moveTo>
                        <a:cubicBezTo>
                          <a:pt x="17" y="6"/>
                          <a:pt x="33" y="14"/>
                          <a:pt x="49" y="25"/>
                        </a:cubicBezTo>
                        <a:cubicBezTo>
                          <a:pt x="55" y="22"/>
                          <a:pt x="61" y="19"/>
                          <a:pt x="67" y="16"/>
                        </a:cubicBezTo>
                        <a:cubicBezTo>
                          <a:pt x="207" y="601"/>
                          <a:pt x="207" y="601"/>
                          <a:pt x="207" y="60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2" name="Freeform 11"/>
                  <p:cNvSpPr/>
                  <p:nvPr/>
                </p:nvSpPr>
                <p:spPr bwMode="auto">
                  <a:xfrm>
                    <a:off x="1938339" y="2557829"/>
                    <a:ext cx="1285875" cy="2309813"/>
                  </a:xfrm>
                  <a:custGeom>
                    <a:avLst/>
                    <a:gdLst>
                      <a:gd name="T0" fmla="*/ 1041484 w 342"/>
                      <a:gd name="T1" fmla="*/ 0 h 613"/>
                      <a:gd name="T2" fmla="*/ 1285875 w 342"/>
                      <a:gd name="T3" fmla="*/ 37680 h 613"/>
                      <a:gd name="T4" fmla="*/ 0 w 342"/>
                      <a:gd name="T5" fmla="*/ 2309813 h 613"/>
                      <a:gd name="T6" fmla="*/ 526382 w 342"/>
                      <a:gd name="T7" fmla="*/ 105505 h 613"/>
                      <a:gd name="T8" fmla="*/ 594059 w 342"/>
                      <a:gd name="T9" fmla="*/ 139418 h 613"/>
                      <a:gd name="T10" fmla="*/ 1041484 w 342"/>
                      <a:gd name="T11" fmla="*/ 0 h 61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42"/>
                      <a:gd name="T19" fmla="*/ 0 h 613"/>
                      <a:gd name="T20" fmla="*/ 342 w 342"/>
                      <a:gd name="T21" fmla="*/ 613 h 61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42" h="613">
                        <a:moveTo>
                          <a:pt x="277" y="0"/>
                        </a:moveTo>
                        <a:cubicBezTo>
                          <a:pt x="299" y="0"/>
                          <a:pt x="321" y="3"/>
                          <a:pt x="342" y="10"/>
                        </a:cubicBezTo>
                        <a:cubicBezTo>
                          <a:pt x="0" y="613"/>
                          <a:pt x="0" y="613"/>
                          <a:pt x="0" y="613"/>
                        </a:cubicBezTo>
                        <a:cubicBezTo>
                          <a:pt x="140" y="28"/>
                          <a:pt x="140" y="28"/>
                          <a:pt x="140" y="28"/>
                        </a:cubicBezTo>
                        <a:cubicBezTo>
                          <a:pt x="146" y="31"/>
                          <a:pt x="152" y="34"/>
                          <a:pt x="158" y="37"/>
                        </a:cubicBezTo>
                        <a:cubicBezTo>
                          <a:pt x="194" y="13"/>
                          <a:pt x="234" y="0"/>
                          <a:pt x="2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84" name="组合 66"/>
                <p:cNvGrpSpPr/>
                <p:nvPr/>
              </p:nvGrpSpPr>
              <p:grpSpPr bwMode="auto">
                <a:xfrm>
                  <a:off x="1572786" y="4210418"/>
                  <a:ext cx="766763" cy="661987"/>
                  <a:chOff x="5972176" y="3408363"/>
                  <a:chExt cx="766763" cy="661987"/>
                </a:xfrm>
                <a:grpFill/>
              </p:grpSpPr>
              <p:sp>
                <p:nvSpPr>
                  <p:cNvPr id="85" name="Freeform 12"/>
                  <p:cNvSpPr/>
                  <p:nvPr/>
                </p:nvSpPr>
                <p:spPr bwMode="auto">
                  <a:xfrm>
                    <a:off x="5972176" y="3408363"/>
                    <a:ext cx="766763" cy="652463"/>
                  </a:xfrm>
                  <a:custGeom>
                    <a:avLst/>
                    <a:gdLst>
                      <a:gd name="T0" fmla="*/ 766763 w 204"/>
                      <a:gd name="T1" fmla="*/ 79201 h 173"/>
                      <a:gd name="T2" fmla="*/ 383382 w 204"/>
                      <a:gd name="T3" fmla="*/ 652463 h 173"/>
                      <a:gd name="T4" fmla="*/ 0 w 204"/>
                      <a:gd name="T5" fmla="*/ 79201 h 173"/>
                      <a:gd name="T6" fmla="*/ 383382 w 204"/>
                      <a:gd name="T7" fmla="*/ 0 h 173"/>
                      <a:gd name="T8" fmla="*/ 766763 w 204"/>
                      <a:gd name="T9" fmla="*/ 79201 h 1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4"/>
                      <a:gd name="T16" fmla="*/ 0 h 173"/>
                      <a:gd name="T17" fmla="*/ 204 w 204"/>
                      <a:gd name="T18" fmla="*/ 173 h 17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4" h="173">
                        <a:moveTo>
                          <a:pt x="204" y="21"/>
                        </a:moveTo>
                        <a:cubicBezTo>
                          <a:pt x="102" y="173"/>
                          <a:pt x="102" y="173"/>
                          <a:pt x="102" y="173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31" y="7"/>
                          <a:pt x="66" y="0"/>
                          <a:pt x="102" y="0"/>
                        </a:cubicBezTo>
                        <a:cubicBezTo>
                          <a:pt x="138" y="0"/>
                          <a:pt x="173" y="7"/>
                          <a:pt x="20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6" name="Freeform 13"/>
                  <p:cNvSpPr/>
                  <p:nvPr/>
                </p:nvSpPr>
                <p:spPr bwMode="auto">
                  <a:xfrm>
                    <a:off x="6077744" y="3413126"/>
                    <a:ext cx="277813" cy="647700"/>
                  </a:xfrm>
                  <a:custGeom>
                    <a:avLst/>
                    <a:gdLst>
                      <a:gd name="T0" fmla="*/ 183957 w 74"/>
                      <a:gd name="T1" fmla="*/ 0 h 172"/>
                      <a:gd name="T2" fmla="*/ 277813 w 74"/>
                      <a:gd name="T3" fmla="*/ 647700 h 172"/>
                      <a:gd name="T4" fmla="*/ 0 w 74"/>
                      <a:gd name="T5" fmla="*/ 33891 h 172"/>
                      <a:gd name="T6" fmla="*/ 183957 w 74"/>
                      <a:gd name="T7" fmla="*/ 0 h 17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74"/>
                      <a:gd name="T13" fmla="*/ 0 h 172"/>
                      <a:gd name="T14" fmla="*/ 74 w 74"/>
                      <a:gd name="T15" fmla="*/ 172 h 172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74" h="172">
                        <a:moveTo>
                          <a:pt x="49" y="0"/>
                        </a:moveTo>
                        <a:cubicBezTo>
                          <a:pt x="74" y="172"/>
                          <a:pt x="74" y="172"/>
                          <a:pt x="74" y="172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6" y="5"/>
                          <a:pt x="32" y="2"/>
                          <a:pt x="4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7" name="Freeform 14"/>
                  <p:cNvSpPr/>
                  <p:nvPr/>
                </p:nvSpPr>
                <p:spPr bwMode="auto">
                  <a:xfrm>
                    <a:off x="6138069" y="3413125"/>
                    <a:ext cx="217488" cy="642938"/>
                  </a:xfrm>
                  <a:custGeom>
                    <a:avLst/>
                    <a:gdLst>
                      <a:gd name="T0" fmla="*/ 63746 w 58"/>
                      <a:gd name="T1" fmla="*/ 0 h 171"/>
                      <a:gd name="T2" fmla="*/ 217488 w 58"/>
                      <a:gd name="T3" fmla="*/ 642938 h 171"/>
                      <a:gd name="T4" fmla="*/ 0 w 58"/>
                      <a:gd name="T5" fmla="*/ 15039 h 171"/>
                      <a:gd name="T6" fmla="*/ 63746 w 58"/>
                      <a:gd name="T7" fmla="*/ 0 h 17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8"/>
                      <a:gd name="T13" fmla="*/ 0 h 171"/>
                      <a:gd name="T14" fmla="*/ 58 w 58"/>
                      <a:gd name="T15" fmla="*/ 171 h 17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8" h="171">
                        <a:moveTo>
                          <a:pt x="17" y="0"/>
                        </a:moveTo>
                        <a:cubicBezTo>
                          <a:pt x="58" y="171"/>
                          <a:pt x="58" y="171"/>
                          <a:pt x="58" y="171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6" y="2"/>
                          <a:pt x="11" y="1"/>
                          <a:pt x="1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8" name="Freeform 15"/>
                  <p:cNvSpPr/>
                  <p:nvPr/>
                </p:nvSpPr>
                <p:spPr bwMode="auto">
                  <a:xfrm>
                    <a:off x="6355557" y="3429000"/>
                    <a:ext cx="338138" cy="641350"/>
                  </a:xfrm>
                  <a:custGeom>
                    <a:avLst/>
                    <a:gdLst>
                      <a:gd name="T0" fmla="*/ 338138 w 90"/>
                      <a:gd name="T1" fmla="*/ 45272 h 170"/>
                      <a:gd name="T2" fmla="*/ 0 w 90"/>
                      <a:gd name="T3" fmla="*/ 641350 h 170"/>
                      <a:gd name="T4" fmla="*/ 154041 w 90"/>
                      <a:gd name="T5" fmla="*/ 0 h 170"/>
                      <a:gd name="T6" fmla="*/ 338138 w 90"/>
                      <a:gd name="T7" fmla="*/ 45272 h 17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90"/>
                      <a:gd name="T13" fmla="*/ 0 h 170"/>
                      <a:gd name="T14" fmla="*/ 90 w 90"/>
                      <a:gd name="T15" fmla="*/ 170 h 17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90" h="170">
                        <a:moveTo>
                          <a:pt x="90" y="12"/>
                        </a:moveTo>
                        <a:cubicBezTo>
                          <a:pt x="0" y="170"/>
                          <a:pt x="0" y="170"/>
                          <a:pt x="0" y="17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58" y="3"/>
                          <a:pt x="74" y="7"/>
                          <a:pt x="90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80" name="组合 62"/>
              <p:cNvGrpSpPr/>
              <p:nvPr/>
            </p:nvGrpSpPr>
            <p:grpSpPr bwMode="auto">
              <a:xfrm>
                <a:off x="5267912" y="4456196"/>
                <a:ext cx="575632" cy="144000"/>
                <a:chOff x="2615013" y="3846488"/>
                <a:chExt cx="824434" cy="180000"/>
              </a:xfrm>
              <a:grpFill/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2609925" y="3845526"/>
                  <a:ext cx="825766" cy="17923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2830572" y="3876842"/>
                  <a:ext cx="381468" cy="838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2" name="组合 24"/>
            <p:cNvGrpSpPr/>
            <p:nvPr/>
          </p:nvGrpSpPr>
          <p:grpSpPr bwMode="auto">
            <a:xfrm>
              <a:off x="5509449" y="3086149"/>
              <a:ext cx="814350" cy="1779532"/>
              <a:chOff x="5267655" y="3200298"/>
              <a:chExt cx="576789" cy="1227092"/>
            </a:xfrm>
            <a:grpFill/>
          </p:grpSpPr>
          <p:sp>
            <p:nvSpPr>
              <p:cNvPr id="66" name="矩形 48"/>
              <p:cNvSpPr>
                <a:spLocks noChangeArrowheads="1"/>
              </p:cNvSpPr>
              <p:nvPr/>
            </p:nvSpPr>
            <p:spPr bwMode="auto">
              <a:xfrm flipV="1">
                <a:off x="5267655" y="3272298"/>
                <a:ext cx="175950" cy="108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67" name="矩形 49"/>
              <p:cNvSpPr>
                <a:spLocks noChangeArrowheads="1"/>
              </p:cNvSpPr>
              <p:nvPr/>
            </p:nvSpPr>
            <p:spPr bwMode="auto">
              <a:xfrm flipV="1">
                <a:off x="5443453" y="3272298"/>
                <a:ext cx="224035" cy="108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68" name="矩形 50"/>
              <p:cNvSpPr>
                <a:spLocks noChangeArrowheads="1"/>
              </p:cNvSpPr>
              <p:nvPr/>
            </p:nvSpPr>
            <p:spPr bwMode="auto">
              <a:xfrm flipV="1">
                <a:off x="5667337" y="3272298"/>
                <a:ext cx="175950" cy="108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grpSp>
            <p:nvGrpSpPr>
              <p:cNvPr id="69" name="组合 51"/>
              <p:cNvGrpSpPr/>
              <p:nvPr/>
            </p:nvGrpSpPr>
            <p:grpSpPr bwMode="auto">
              <a:xfrm>
                <a:off x="5268812" y="3200298"/>
                <a:ext cx="575632" cy="144000"/>
                <a:chOff x="2615013" y="3962398"/>
                <a:chExt cx="824434" cy="180000"/>
              </a:xfrm>
              <a:grpFill/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612479" y="3963024"/>
                  <a:ext cx="825764" cy="17923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833125" y="3994340"/>
                  <a:ext cx="381467" cy="838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0" name="组合 52"/>
              <p:cNvGrpSpPr/>
              <p:nvPr/>
            </p:nvGrpSpPr>
            <p:grpSpPr bwMode="auto">
              <a:xfrm rot="-5400000">
                <a:off x="5482662" y="4069162"/>
                <a:ext cx="144000" cy="572456"/>
                <a:chOff x="5084397" y="3507435"/>
                <a:chExt cx="144000" cy="819886"/>
              </a:xfrm>
              <a:grpFill/>
            </p:grpSpPr>
            <p:sp>
              <p:nvSpPr>
                <p:cNvPr id="71" name="任意多边形 53"/>
                <p:cNvSpPr/>
                <p:nvPr/>
              </p:nvSpPr>
              <p:spPr bwMode="auto">
                <a:xfrm rot="5400000" flipV="1">
                  <a:off x="5030505" y="3566984"/>
                  <a:ext cx="251784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4 w 251783"/>
                    <a:gd name="T7" fmla="*/ 132685 h 132685"/>
                    <a:gd name="T8" fmla="*/ 251784 w 251783"/>
                    <a:gd name="T9" fmla="*/ 132685 h 132685"/>
                    <a:gd name="T10" fmla="*/ 251784 w 251783"/>
                    <a:gd name="T11" fmla="*/ 0 h 132685"/>
                    <a:gd name="T12" fmla="*/ 251764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任意多边形 54"/>
                <p:cNvSpPr/>
                <p:nvPr/>
              </p:nvSpPr>
              <p:spPr bwMode="auto">
                <a:xfrm rot="5400000" flipV="1">
                  <a:off x="4995962" y="3843108"/>
                  <a:ext cx="320869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5 w 320868"/>
                    <a:gd name="T5" fmla="*/ 144000 h 144000"/>
                    <a:gd name="T6" fmla="*/ 320869 w 320868"/>
                    <a:gd name="T7" fmla="*/ 138343 h 144000"/>
                    <a:gd name="T8" fmla="*/ 320869 w 320868"/>
                    <a:gd name="T9" fmla="*/ 5658 h 144000"/>
                    <a:gd name="T10" fmla="*/ 160435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任意多边形 55"/>
                <p:cNvSpPr/>
                <p:nvPr/>
              </p:nvSpPr>
              <p:spPr bwMode="auto">
                <a:xfrm rot="5400000" flipV="1">
                  <a:off x="5030506" y="4135086"/>
                  <a:ext cx="251784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10 w 251783"/>
                    <a:gd name="T7" fmla="*/ 80853 h 132685"/>
                    <a:gd name="T8" fmla="*/ 251784 w 251783"/>
                    <a:gd name="T9" fmla="*/ 66344 h 132685"/>
                    <a:gd name="T10" fmla="*/ 251784 w 251783"/>
                    <a:gd name="T11" fmla="*/ 66342 h 132685"/>
                    <a:gd name="T12" fmla="*/ 243410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3" name="组合 25"/>
            <p:cNvGrpSpPr/>
            <p:nvPr/>
          </p:nvGrpSpPr>
          <p:grpSpPr bwMode="auto">
            <a:xfrm flipH="1">
              <a:off x="5510124" y="1544588"/>
              <a:ext cx="813003" cy="1778563"/>
              <a:chOff x="5269419" y="1825742"/>
              <a:chExt cx="575835" cy="1226424"/>
            </a:xfrm>
            <a:grpFill/>
          </p:grpSpPr>
          <p:sp>
            <p:nvSpPr>
              <p:cNvPr id="56" name="矩形 38"/>
              <p:cNvSpPr>
                <a:spLocks noChangeArrowheads="1"/>
              </p:cNvSpPr>
              <p:nvPr/>
            </p:nvSpPr>
            <p:spPr bwMode="auto">
              <a:xfrm flipH="1" flipV="1">
                <a:off x="5669304" y="1897742"/>
                <a:ext cx="175950" cy="108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57" name="矩形 39"/>
              <p:cNvSpPr>
                <a:spLocks noChangeArrowheads="1"/>
              </p:cNvSpPr>
              <p:nvPr/>
            </p:nvSpPr>
            <p:spPr bwMode="auto">
              <a:xfrm flipH="1" flipV="1">
                <a:off x="5445421" y="1897743"/>
                <a:ext cx="224035" cy="108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58" name="矩形 40"/>
              <p:cNvSpPr>
                <a:spLocks noChangeArrowheads="1"/>
              </p:cNvSpPr>
              <p:nvPr/>
            </p:nvSpPr>
            <p:spPr bwMode="auto">
              <a:xfrm flipH="1" flipV="1">
                <a:off x="5269622" y="1897742"/>
                <a:ext cx="175950" cy="108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charset="0"/>
                </a:endParaRPr>
              </a:p>
            </p:txBody>
          </p:sp>
          <p:grpSp>
            <p:nvGrpSpPr>
              <p:cNvPr id="59" name="组合 41"/>
              <p:cNvGrpSpPr/>
              <p:nvPr/>
            </p:nvGrpSpPr>
            <p:grpSpPr bwMode="auto">
              <a:xfrm flipH="1">
                <a:off x="5269419" y="1825742"/>
                <a:ext cx="575632" cy="144000"/>
                <a:chOff x="2615013" y="3962398"/>
                <a:chExt cx="824434" cy="180000"/>
              </a:xfrm>
              <a:grpFill/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613286" y="3963311"/>
                  <a:ext cx="823522" cy="17923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831690" y="3994627"/>
                  <a:ext cx="383711" cy="838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0" name="组合 42"/>
              <p:cNvGrpSpPr/>
              <p:nvPr/>
            </p:nvGrpSpPr>
            <p:grpSpPr bwMode="auto">
              <a:xfrm rot="5400000" flipH="1">
                <a:off x="5485277" y="2694731"/>
                <a:ext cx="144000" cy="570869"/>
                <a:chOff x="5897341" y="274559"/>
                <a:chExt cx="144000" cy="817611"/>
              </a:xfrm>
              <a:grpFill/>
            </p:grpSpPr>
            <p:sp>
              <p:nvSpPr>
                <p:cNvPr id="61" name="任意多边形 43"/>
                <p:cNvSpPr/>
                <p:nvPr/>
              </p:nvSpPr>
              <p:spPr bwMode="auto">
                <a:xfrm rot="5400000" flipV="1">
                  <a:off x="5843449" y="334108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2" name="任意多边形 44"/>
                <p:cNvSpPr/>
                <p:nvPr/>
              </p:nvSpPr>
              <p:spPr bwMode="auto">
                <a:xfrm rot="5400000" flipV="1">
                  <a:off x="5808907" y="607953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任意多边形 45"/>
                <p:cNvSpPr/>
                <p:nvPr/>
              </p:nvSpPr>
              <p:spPr bwMode="auto">
                <a:xfrm rot="5400000" flipV="1">
                  <a:off x="5843449" y="899936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4" name="组合 26"/>
            <p:cNvGrpSpPr/>
            <p:nvPr/>
          </p:nvGrpSpPr>
          <p:grpSpPr bwMode="auto">
            <a:xfrm flipH="1">
              <a:off x="5508880" y="-26083"/>
              <a:ext cx="815495" cy="1786949"/>
              <a:chOff x="5262018" y="556300"/>
              <a:chExt cx="577600" cy="1232207"/>
            </a:xfrm>
            <a:grpFill/>
          </p:grpSpPr>
          <p:grpSp>
            <p:nvGrpSpPr>
              <p:cNvPr id="45" name="组合 27"/>
              <p:cNvGrpSpPr/>
              <p:nvPr/>
            </p:nvGrpSpPr>
            <p:grpSpPr bwMode="auto">
              <a:xfrm>
                <a:off x="5263730" y="556300"/>
                <a:ext cx="575888" cy="1152000"/>
                <a:chOff x="5263730" y="556300"/>
                <a:chExt cx="575888" cy="1152000"/>
              </a:xfrm>
              <a:grpFill/>
            </p:grpSpPr>
            <p:sp>
              <p:nvSpPr>
                <p:cNvPr id="50" name="矩形 32"/>
                <p:cNvSpPr>
                  <a:spLocks noChangeArrowheads="1"/>
                </p:cNvSpPr>
                <p:nvPr/>
              </p:nvSpPr>
              <p:spPr bwMode="auto">
                <a:xfrm flipH="1" flipV="1">
                  <a:off x="5663412" y="628300"/>
                  <a:ext cx="175950" cy="1080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anose="020F0502020204030204" charset="0"/>
                  </a:endParaRPr>
                </a:p>
              </p:txBody>
            </p:sp>
            <p:sp>
              <p:nvSpPr>
                <p:cNvPr id="51" name="矩形 33"/>
                <p:cNvSpPr>
                  <a:spLocks noChangeArrowheads="1"/>
                </p:cNvSpPr>
                <p:nvPr/>
              </p:nvSpPr>
              <p:spPr bwMode="auto">
                <a:xfrm flipH="1" flipV="1">
                  <a:off x="5439529" y="628300"/>
                  <a:ext cx="224035" cy="1080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anose="020F0502020204030204" charset="0"/>
                  </a:endParaRPr>
                </a:p>
              </p:txBody>
            </p:sp>
            <p:sp>
              <p:nvSpPr>
                <p:cNvPr id="52" name="矩形 34"/>
                <p:cNvSpPr>
                  <a:spLocks noChangeArrowheads="1"/>
                </p:cNvSpPr>
                <p:nvPr/>
              </p:nvSpPr>
              <p:spPr bwMode="auto">
                <a:xfrm flipH="1" flipV="1">
                  <a:off x="5263730" y="628300"/>
                  <a:ext cx="175950" cy="10800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anose="020F0502020204030204" charset="0"/>
                  </a:endParaRPr>
                </a:p>
              </p:txBody>
            </p:sp>
            <p:grpSp>
              <p:nvGrpSpPr>
                <p:cNvPr id="53" name="组合 35"/>
                <p:cNvGrpSpPr/>
                <p:nvPr/>
              </p:nvGrpSpPr>
              <p:grpSpPr bwMode="auto">
                <a:xfrm flipH="1">
                  <a:off x="5263986" y="556300"/>
                  <a:ext cx="575632" cy="144000"/>
                  <a:chOff x="2615013" y="3962398"/>
                  <a:chExt cx="824434" cy="180000"/>
                </a:xfrm>
                <a:grpFill/>
              </p:grpSpPr>
              <p:sp>
                <p:nvSpPr>
                  <p:cNvPr id="54" name="椭圆 53"/>
                  <p:cNvSpPr/>
                  <p:nvPr/>
                </p:nvSpPr>
                <p:spPr>
                  <a:xfrm>
                    <a:off x="2607446" y="3962580"/>
                    <a:ext cx="825764" cy="17923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>
                    <a:off x="2828093" y="3993896"/>
                    <a:ext cx="381467" cy="83897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46" name="组合 28"/>
              <p:cNvGrpSpPr/>
              <p:nvPr/>
            </p:nvGrpSpPr>
            <p:grpSpPr bwMode="auto">
              <a:xfrm rot="5400000" flipH="1">
                <a:off x="5477834" y="1428691"/>
                <a:ext cx="144000" cy="575632"/>
                <a:chOff x="5527571" y="2362662"/>
                <a:chExt cx="144000" cy="824433"/>
              </a:xfrm>
              <a:grpFill/>
            </p:grpSpPr>
            <p:sp>
              <p:nvSpPr>
                <p:cNvPr id="47" name="任意多边形 29"/>
                <p:cNvSpPr/>
                <p:nvPr/>
              </p:nvSpPr>
              <p:spPr bwMode="auto">
                <a:xfrm rot="5400000" flipV="1">
                  <a:off x="5473679" y="2422211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任意多边形 30"/>
                <p:cNvSpPr/>
                <p:nvPr/>
              </p:nvSpPr>
              <p:spPr bwMode="auto">
                <a:xfrm rot="5400000" flipV="1">
                  <a:off x="5439137" y="2702878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任意多边形 31"/>
                <p:cNvSpPr/>
                <p:nvPr/>
              </p:nvSpPr>
              <p:spPr bwMode="auto">
                <a:xfrm rot="5400000" flipV="1">
                  <a:off x="5473679" y="2994861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93" name="矩形 92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5851">
        <p:comb dir="vert"/>
      </p:transition>
    </mc:Choice>
    <mc:Fallback xmlns="">
      <p:transition advTm="5851">
        <p:comb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7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8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0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0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2113" y="2285769"/>
            <a:ext cx="2165789" cy="1514782"/>
            <a:chOff x="1601788" y="2286000"/>
            <a:chExt cx="2165350" cy="1514475"/>
          </a:xfrm>
        </p:grpSpPr>
        <p:sp>
          <p:nvSpPr>
            <p:cNvPr id="4" name="任意多边形 14"/>
            <p:cNvSpPr/>
            <p:nvPr/>
          </p:nvSpPr>
          <p:spPr bwMode="auto">
            <a:xfrm>
              <a:off x="2035175" y="2286000"/>
              <a:ext cx="1731963" cy="1514475"/>
            </a:xfrm>
            <a:custGeom>
              <a:avLst/>
              <a:gdLst>
                <a:gd name="T0" fmla="*/ 0 w 1732808"/>
                <a:gd name="T1" fmla="*/ 227204 h 1514692"/>
                <a:gd name="T2" fmla="*/ 974928 w 1732808"/>
                <a:gd name="T3" fmla="*/ 227204 h 1514692"/>
                <a:gd name="T4" fmla="*/ 974928 w 1732808"/>
                <a:gd name="T5" fmla="*/ 0 h 1514692"/>
                <a:gd name="T6" fmla="*/ 1731857 w 1732808"/>
                <a:gd name="T7" fmla="*/ 757346 h 1514692"/>
                <a:gd name="T8" fmla="*/ 974928 w 1732808"/>
                <a:gd name="T9" fmla="*/ 1514692 h 1514692"/>
                <a:gd name="T10" fmla="*/ 974928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任意多边形 15"/>
            <p:cNvSpPr/>
            <p:nvPr/>
          </p:nvSpPr>
          <p:spPr bwMode="auto">
            <a:xfrm>
              <a:off x="16017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blipFill rotWithShape="1">
              <a:blip r:embed="rId8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</a:rPr>
                <a:t>01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2804109" y="2869431"/>
              <a:ext cx="371526" cy="347612"/>
            </a:xfrm>
            <a:custGeom>
              <a:avLst/>
              <a:gdLst>
                <a:gd name="T0" fmla="*/ 489318365 w 257"/>
                <a:gd name="T1" fmla="*/ 49945046 h 241"/>
                <a:gd name="T2" fmla="*/ 384763494 w 257"/>
                <a:gd name="T3" fmla="*/ 0 h 241"/>
                <a:gd name="T4" fmla="*/ 288572576 w 257"/>
                <a:gd name="T5" fmla="*/ 49945046 h 241"/>
                <a:gd name="T6" fmla="*/ 41821670 w 257"/>
                <a:gd name="T7" fmla="*/ 299670232 h 241"/>
                <a:gd name="T8" fmla="*/ 41821670 w 257"/>
                <a:gd name="T9" fmla="*/ 457829084 h 241"/>
                <a:gd name="T10" fmla="*/ 198654779 w 257"/>
                <a:gd name="T11" fmla="*/ 457829084 h 241"/>
                <a:gd name="T12" fmla="*/ 432859632 w 257"/>
                <a:gd name="T13" fmla="*/ 220590852 h 241"/>
                <a:gd name="T14" fmla="*/ 443314685 w 257"/>
                <a:gd name="T15" fmla="*/ 93646581 h 241"/>
                <a:gd name="T16" fmla="*/ 319939181 w 257"/>
                <a:gd name="T17" fmla="*/ 106133581 h 241"/>
                <a:gd name="T18" fmla="*/ 92008830 w 257"/>
                <a:gd name="T19" fmla="*/ 339209923 h 241"/>
                <a:gd name="T20" fmla="*/ 92008830 w 257"/>
                <a:gd name="T21" fmla="*/ 362100791 h 241"/>
                <a:gd name="T22" fmla="*/ 115011416 w 257"/>
                <a:gd name="T23" fmla="*/ 362100791 h 241"/>
                <a:gd name="T24" fmla="*/ 342941745 w 257"/>
                <a:gd name="T25" fmla="*/ 129024449 h 241"/>
                <a:gd name="T26" fmla="*/ 422403132 w 257"/>
                <a:gd name="T27" fmla="*/ 116538915 h 241"/>
                <a:gd name="T28" fmla="*/ 409857068 w 257"/>
                <a:gd name="T29" fmla="*/ 197698541 h 241"/>
                <a:gd name="T30" fmla="*/ 175653617 w 257"/>
                <a:gd name="T31" fmla="*/ 434936773 h 241"/>
                <a:gd name="T32" fmla="*/ 64824245 w 257"/>
                <a:gd name="T33" fmla="*/ 434936773 h 241"/>
                <a:gd name="T34" fmla="*/ 64824245 w 257"/>
                <a:gd name="T35" fmla="*/ 322561101 h 241"/>
                <a:gd name="T36" fmla="*/ 311575139 w 257"/>
                <a:gd name="T37" fmla="*/ 70755713 h 241"/>
                <a:gd name="T38" fmla="*/ 384763494 w 257"/>
                <a:gd name="T39" fmla="*/ 33296213 h 241"/>
                <a:gd name="T40" fmla="*/ 466317248 w 257"/>
                <a:gd name="T41" fmla="*/ 72835914 h 241"/>
                <a:gd name="T42" fmla="*/ 503956886 w 257"/>
                <a:gd name="T43" fmla="*/ 153996961 h 241"/>
                <a:gd name="T44" fmla="*/ 466317248 w 257"/>
                <a:gd name="T45" fmla="*/ 230994743 h 241"/>
                <a:gd name="T46" fmla="*/ 328303224 w 257"/>
                <a:gd name="T47" fmla="*/ 370424481 h 241"/>
                <a:gd name="T48" fmla="*/ 328303224 w 257"/>
                <a:gd name="T49" fmla="*/ 393316881 h 241"/>
                <a:gd name="T50" fmla="*/ 351305787 w 257"/>
                <a:gd name="T51" fmla="*/ 393316881 h 241"/>
                <a:gd name="T52" fmla="*/ 487227355 w 257"/>
                <a:gd name="T53" fmla="*/ 253887054 h 241"/>
                <a:gd name="T54" fmla="*/ 535323492 w 257"/>
                <a:gd name="T55" fmla="*/ 156078605 h 241"/>
                <a:gd name="T56" fmla="*/ 489318365 w 257"/>
                <a:gd name="T57" fmla="*/ 49945046 h 2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7"/>
                <a:gd name="T88" fmla="*/ 0 h 241"/>
                <a:gd name="T89" fmla="*/ 257 w 257"/>
                <a:gd name="T90" fmla="*/ 241 h 24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7" h="241">
                  <a:moveTo>
                    <a:pt x="234" y="24"/>
                  </a:moveTo>
                  <a:cubicBezTo>
                    <a:pt x="218" y="8"/>
                    <a:pt x="201" y="0"/>
                    <a:pt x="184" y="0"/>
                  </a:cubicBezTo>
                  <a:cubicBezTo>
                    <a:pt x="156" y="2"/>
                    <a:pt x="138" y="23"/>
                    <a:pt x="138" y="2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0" y="165"/>
                    <a:pt x="0" y="199"/>
                    <a:pt x="20" y="220"/>
                  </a:cubicBezTo>
                  <a:cubicBezTo>
                    <a:pt x="41" y="241"/>
                    <a:pt x="74" y="241"/>
                    <a:pt x="95" y="220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24" y="88"/>
                    <a:pt x="227" y="61"/>
                    <a:pt x="212" y="45"/>
                  </a:cubicBezTo>
                  <a:cubicBezTo>
                    <a:pt x="198" y="30"/>
                    <a:pt x="171" y="33"/>
                    <a:pt x="153" y="51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1" y="166"/>
                    <a:pt x="41" y="171"/>
                    <a:pt x="44" y="174"/>
                  </a:cubicBezTo>
                  <a:cubicBezTo>
                    <a:pt x="47" y="177"/>
                    <a:pt x="52" y="177"/>
                    <a:pt x="55" y="174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76" y="50"/>
                    <a:pt x="193" y="47"/>
                    <a:pt x="202" y="56"/>
                  </a:cubicBezTo>
                  <a:cubicBezTo>
                    <a:pt x="210" y="65"/>
                    <a:pt x="208" y="83"/>
                    <a:pt x="196" y="95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70" y="225"/>
                    <a:pt x="46" y="225"/>
                    <a:pt x="31" y="209"/>
                  </a:cubicBezTo>
                  <a:cubicBezTo>
                    <a:pt x="16" y="194"/>
                    <a:pt x="16" y="170"/>
                    <a:pt x="31" y="15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63" y="17"/>
                    <a:pt x="184" y="16"/>
                  </a:cubicBezTo>
                  <a:cubicBezTo>
                    <a:pt x="197" y="15"/>
                    <a:pt x="210" y="22"/>
                    <a:pt x="223" y="35"/>
                  </a:cubicBezTo>
                  <a:cubicBezTo>
                    <a:pt x="236" y="47"/>
                    <a:pt x="242" y="61"/>
                    <a:pt x="241" y="74"/>
                  </a:cubicBezTo>
                  <a:cubicBezTo>
                    <a:pt x="240" y="95"/>
                    <a:pt x="224" y="111"/>
                    <a:pt x="223" y="111"/>
                  </a:cubicBezTo>
                  <a:cubicBezTo>
                    <a:pt x="157" y="178"/>
                    <a:pt x="157" y="178"/>
                    <a:pt x="157" y="178"/>
                  </a:cubicBezTo>
                  <a:cubicBezTo>
                    <a:pt x="155" y="181"/>
                    <a:pt x="155" y="186"/>
                    <a:pt x="157" y="189"/>
                  </a:cubicBezTo>
                  <a:cubicBezTo>
                    <a:pt x="160" y="192"/>
                    <a:pt x="165" y="192"/>
                    <a:pt x="168" y="189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2"/>
                    <a:pt x="255" y="103"/>
                    <a:pt x="256" y="75"/>
                  </a:cubicBezTo>
                  <a:cubicBezTo>
                    <a:pt x="257" y="57"/>
                    <a:pt x="249" y="40"/>
                    <a:pt x="23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51222" y="2285769"/>
            <a:ext cx="2167377" cy="1514782"/>
            <a:chOff x="6149975" y="2286000"/>
            <a:chExt cx="2166938" cy="1514475"/>
          </a:xfrm>
        </p:grpSpPr>
        <p:sp>
          <p:nvSpPr>
            <p:cNvPr id="8" name="任意多边形 18"/>
            <p:cNvSpPr/>
            <p:nvPr/>
          </p:nvSpPr>
          <p:spPr bwMode="auto">
            <a:xfrm>
              <a:off x="6583363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 19"/>
            <p:cNvSpPr/>
            <p:nvPr/>
          </p:nvSpPr>
          <p:spPr bwMode="auto">
            <a:xfrm>
              <a:off x="6149975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blipFill rotWithShape="1">
              <a:blip r:embed="rId8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7362772" y="2867035"/>
              <a:ext cx="352608" cy="352407"/>
            </a:xfrm>
            <a:custGeom>
              <a:avLst/>
              <a:gdLst>
                <a:gd name="T0" fmla="*/ 327681924 w 147"/>
                <a:gd name="T1" fmla="*/ 845074349 h 147"/>
                <a:gd name="T2" fmla="*/ 0 w 147"/>
                <a:gd name="T3" fmla="*/ 0 h 147"/>
                <a:gd name="T4" fmla="*/ 845074349 w 147"/>
                <a:gd name="T5" fmla="*/ 356425140 h 147"/>
                <a:gd name="T6" fmla="*/ 454156391 w 147"/>
                <a:gd name="T7" fmla="*/ 454156391 h 147"/>
                <a:gd name="T8" fmla="*/ 327681924 w 147"/>
                <a:gd name="T9" fmla="*/ 845074349 h 147"/>
                <a:gd name="T10" fmla="*/ 97728890 w 147"/>
                <a:gd name="T11" fmla="*/ 97728890 h 147"/>
                <a:gd name="T12" fmla="*/ 321932322 w 147"/>
                <a:gd name="T13" fmla="*/ 684107064 h 147"/>
                <a:gd name="T14" fmla="*/ 413913970 w 147"/>
                <a:gd name="T15" fmla="*/ 413913970 h 147"/>
                <a:gd name="T16" fmla="*/ 678359860 w 147"/>
                <a:gd name="T17" fmla="*/ 344928333 h 147"/>
                <a:gd name="T18" fmla="*/ 97728890 w 147"/>
                <a:gd name="T19" fmla="*/ 97728890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7"/>
                <a:gd name="T31" fmla="*/ 0 h 147"/>
                <a:gd name="T32" fmla="*/ 147 w 147"/>
                <a:gd name="T33" fmla="*/ 147 h 14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7" h="147">
                  <a:moveTo>
                    <a:pt x="57" y="147"/>
                  </a:moveTo>
                  <a:lnTo>
                    <a:pt x="0" y="0"/>
                  </a:lnTo>
                  <a:lnTo>
                    <a:pt x="147" y="62"/>
                  </a:lnTo>
                  <a:lnTo>
                    <a:pt x="79" y="79"/>
                  </a:lnTo>
                  <a:lnTo>
                    <a:pt x="57" y="147"/>
                  </a:lnTo>
                  <a:close/>
                  <a:moveTo>
                    <a:pt x="17" y="17"/>
                  </a:moveTo>
                  <a:lnTo>
                    <a:pt x="56" y="119"/>
                  </a:lnTo>
                  <a:lnTo>
                    <a:pt x="72" y="72"/>
                  </a:lnTo>
                  <a:lnTo>
                    <a:pt x="118" y="6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5873" y="2285769"/>
            <a:ext cx="2167376" cy="1514782"/>
            <a:chOff x="3875088" y="2286000"/>
            <a:chExt cx="2166937" cy="1514475"/>
          </a:xfrm>
        </p:grpSpPr>
        <p:sp>
          <p:nvSpPr>
            <p:cNvPr id="13" name="任意多边形 16"/>
            <p:cNvSpPr/>
            <p:nvPr/>
          </p:nvSpPr>
          <p:spPr bwMode="auto">
            <a:xfrm>
              <a:off x="4308475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 17"/>
            <p:cNvSpPr/>
            <p:nvPr/>
          </p:nvSpPr>
          <p:spPr bwMode="auto">
            <a:xfrm>
              <a:off x="38750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blipFill rotWithShape="1">
              <a:blip r:embed="rId8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5032715" y="2894604"/>
              <a:ext cx="462947" cy="297267"/>
            </a:xfrm>
            <a:custGeom>
              <a:avLst/>
              <a:gdLst>
                <a:gd name="T0" fmla="*/ 516520418 w 320"/>
                <a:gd name="T1" fmla="*/ 429093432 h 206"/>
                <a:gd name="T2" fmla="*/ 98285003 w 320"/>
                <a:gd name="T3" fmla="*/ 429093432 h 206"/>
                <a:gd name="T4" fmla="*/ 0 w 320"/>
                <a:gd name="T5" fmla="*/ 306197548 h 206"/>
                <a:gd name="T6" fmla="*/ 127562543 w 320"/>
                <a:gd name="T7" fmla="*/ 185384321 h 206"/>
                <a:gd name="T8" fmla="*/ 340862320 w 320"/>
                <a:gd name="T9" fmla="*/ 0 h 206"/>
                <a:gd name="T10" fmla="*/ 549980050 w 320"/>
                <a:gd name="T11" fmla="*/ 141642240 h 206"/>
                <a:gd name="T12" fmla="*/ 669176916 w 320"/>
                <a:gd name="T13" fmla="*/ 283284479 h 206"/>
                <a:gd name="T14" fmla="*/ 516520418 w 320"/>
                <a:gd name="T15" fmla="*/ 429093432 h 206"/>
                <a:gd name="T16" fmla="*/ 102467096 w 320"/>
                <a:gd name="T17" fmla="*/ 397848470 h 206"/>
                <a:gd name="T18" fmla="*/ 516520418 w 320"/>
                <a:gd name="T19" fmla="*/ 397848470 h 206"/>
                <a:gd name="T20" fmla="*/ 637809776 w 320"/>
                <a:gd name="T21" fmla="*/ 283284479 h 206"/>
                <a:gd name="T22" fmla="*/ 535341280 w 320"/>
                <a:gd name="T23" fmla="*/ 170804589 h 206"/>
                <a:gd name="T24" fmla="*/ 524886049 w 320"/>
                <a:gd name="T25" fmla="*/ 170804589 h 206"/>
                <a:gd name="T26" fmla="*/ 522795002 w 320"/>
                <a:gd name="T27" fmla="*/ 160388640 h 206"/>
                <a:gd name="T28" fmla="*/ 340862320 w 320"/>
                <a:gd name="T29" fmla="*/ 33327586 h 206"/>
                <a:gd name="T30" fmla="*/ 156838636 w 320"/>
                <a:gd name="T31" fmla="*/ 204132210 h 206"/>
                <a:gd name="T32" fmla="*/ 156838636 w 320"/>
                <a:gd name="T33" fmla="*/ 222878610 h 206"/>
                <a:gd name="T34" fmla="*/ 138017774 w 320"/>
                <a:gd name="T35" fmla="*/ 218713385 h 206"/>
                <a:gd name="T36" fmla="*/ 123379004 w 320"/>
                <a:gd name="T37" fmla="*/ 218713385 h 206"/>
                <a:gd name="T38" fmla="*/ 31367151 w 320"/>
                <a:gd name="T39" fmla="*/ 306197548 h 206"/>
                <a:gd name="T40" fmla="*/ 102467096 w 320"/>
                <a:gd name="T41" fmla="*/ 397848470 h 20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0"/>
                <a:gd name="T64" fmla="*/ 0 h 206"/>
                <a:gd name="T65" fmla="*/ 320 w 320"/>
                <a:gd name="T66" fmla="*/ 206 h 20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0" h="206">
                  <a:moveTo>
                    <a:pt x="247" y="206"/>
                  </a:moveTo>
                  <a:cubicBezTo>
                    <a:pt x="47" y="206"/>
                    <a:pt x="47" y="206"/>
                    <a:pt x="47" y="206"/>
                  </a:cubicBezTo>
                  <a:cubicBezTo>
                    <a:pt x="20" y="200"/>
                    <a:pt x="0" y="175"/>
                    <a:pt x="0" y="147"/>
                  </a:cubicBezTo>
                  <a:cubicBezTo>
                    <a:pt x="0" y="115"/>
                    <a:pt x="27" y="88"/>
                    <a:pt x="61" y="89"/>
                  </a:cubicBezTo>
                  <a:cubicBezTo>
                    <a:pt x="67" y="38"/>
                    <a:pt x="110" y="0"/>
                    <a:pt x="163" y="0"/>
                  </a:cubicBezTo>
                  <a:cubicBezTo>
                    <a:pt x="208" y="0"/>
                    <a:pt x="248" y="28"/>
                    <a:pt x="263" y="68"/>
                  </a:cubicBezTo>
                  <a:cubicBezTo>
                    <a:pt x="296" y="74"/>
                    <a:pt x="320" y="103"/>
                    <a:pt x="320" y="136"/>
                  </a:cubicBezTo>
                  <a:cubicBezTo>
                    <a:pt x="320" y="174"/>
                    <a:pt x="287" y="206"/>
                    <a:pt x="247" y="206"/>
                  </a:cubicBezTo>
                  <a:close/>
                  <a:moveTo>
                    <a:pt x="49" y="191"/>
                  </a:moveTo>
                  <a:cubicBezTo>
                    <a:pt x="247" y="191"/>
                    <a:pt x="247" y="191"/>
                    <a:pt x="247" y="191"/>
                  </a:cubicBezTo>
                  <a:cubicBezTo>
                    <a:pt x="278" y="191"/>
                    <a:pt x="305" y="165"/>
                    <a:pt x="305" y="136"/>
                  </a:cubicBezTo>
                  <a:cubicBezTo>
                    <a:pt x="305" y="109"/>
                    <a:pt x="284" y="86"/>
                    <a:pt x="256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39" y="41"/>
                    <a:pt x="203" y="16"/>
                    <a:pt x="163" y="16"/>
                  </a:cubicBezTo>
                  <a:cubicBezTo>
                    <a:pt x="115" y="16"/>
                    <a:pt x="77" y="51"/>
                    <a:pt x="75" y="98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1" y="105"/>
                    <a:pt x="59" y="105"/>
                  </a:cubicBezTo>
                  <a:cubicBezTo>
                    <a:pt x="35" y="105"/>
                    <a:pt x="15" y="124"/>
                    <a:pt x="15" y="147"/>
                  </a:cubicBezTo>
                  <a:cubicBezTo>
                    <a:pt x="15" y="167"/>
                    <a:pt x="30" y="186"/>
                    <a:pt x="49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26570" y="2285769"/>
            <a:ext cx="2165789" cy="1514782"/>
            <a:chOff x="8424863" y="2286000"/>
            <a:chExt cx="2165350" cy="1514475"/>
          </a:xfrm>
        </p:grpSpPr>
        <p:sp>
          <p:nvSpPr>
            <p:cNvPr id="17" name="右箭头 20"/>
            <p:cNvSpPr>
              <a:spLocks noChangeArrowheads="1"/>
            </p:cNvSpPr>
            <p:nvPr/>
          </p:nvSpPr>
          <p:spPr bwMode="auto">
            <a:xfrm>
              <a:off x="8858250" y="2286000"/>
              <a:ext cx="1731963" cy="1514475"/>
            </a:xfrm>
            <a:prstGeom prst="rightArrow">
              <a:avLst>
                <a:gd name="adj1" fmla="val 70000"/>
                <a:gd name="adj2" fmla="val 49998"/>
              </a:avLst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 21"/>
            <p:cNvSpPr/>
            <p:nvPr/>
          </p:nvSpPr>
          <p:spPr bwMode="auto">
            <a:xfrm>
              <a:off x="8424863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blipFill rotWithShape="1">
              <a:blip r:embed="rId8"/>
              <a:stretch>
                <a:fillRect/>
              </a:stretch>
            </a:blip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58" tIns="45728" rIns="91458" bIns="45728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9639168" y="2820287"/>
              <a:ext cx="347556" cy="445901"/>
            </a:xfrm>
            <a:custGeom>
              <a:avLst/>
              <a:gdLst>
                <a:gd name="T0" fmla="*/ 182561661 w 240"/>
                <a:gd name="T1" fmla="*/ 645729734 h 308"/>
                <a:gd name="T2" fmla="*/ 142692083 w 240"/>
                <a:gd name="T3" fmla="*/ 612185361 h 308"/>
                <a:gd name="T4" fmla="*/ 4196570 w 240"/>
                <a:gd name="T5" fmla="*/ 113212849 h 308"/>
                <a:gd name="T6" fmla="*/ 8393141 w 240"/>
                <a:gd name="T7" fmla="*/ 79668453 h 308"/>
                <a:gd name="T8" fmla="*/ 31476452 w 240"/>
                <a:gd name="T9" fmla="*/ 62895542 h 308"/>
                <a:gd name="T10" fmla="*/ 73445050 w 240"/>
                <a:gd name="T11" fmla="*/ 85956846 h 308"/>
                <a:gd name="T12" fmla="*/ 119610229 w 240"/>
                <a:gd name="T13" fmla="*/ 94343302 h 308"/>
                <a:gd name="T14" fmla="*/ 119610229 w 240"/>
                <a:gd name="T15" fmla="*/ 94343302 h 308"/>
                <a:gd name="T16" fmla="*/ 228726862 w 240"/>
                <a:gd name="T17" fmla="*/ 50317307 h 308"/>
                <a:gd name="T18" fmla="*/ 352533615 w 240"/>
                <a:gd name="T19" fmla="*/ 0 h 308"/>
                <a:gd name="T20" fmla="*/ 421782164 w 240"/>
                <a:gd name="T21" fmla="*/ 16772916 h 308"/>
                <a:gd name="T22" fmla="*/ 428077741 w 240"/>
                <a:gd name="T23" fmla="*/ 18868082 h 308"/>
                <a:gd name="T24" fmla="*/ 503620329 w 240"/>
                <a:gd name="T25" fmla="*/ 295609611 h 308"/>
                <a:gd name="T26" fmla="*/ 474242897 w 240"/>
                <a:gd name="T27" fmla="*/ 280934762 h 308"/>
                <a:gd name="T28" fmla="*/ 419683155 w 240"/>
                <a:gd name="T29" fmla="*/ 266258465 h 308"/>
                <a:gd name="T30" fmla="*/ 310566476 w 240"/>
                <a:gd name="T31" fmla="*/ 310285908 h 308"/>
                <a:gd name="T32" fmla="*/ 184660670 w 240"/>
                <a:gd name="T33" fmla="*/ 360601744 h 308"/>
                <a:gd name="T34" fmla="*/ 151086669 w 240"/>
                <a:gd name="T35" fmla="*/ 356409965 h 308"/>
                <a:gd name="T36" fmla="*/ 218236164 w 240"/>
                <a:gd name="T37" fmla="*/ 595412450 h 308"/>
                <a:gd name="T38" fmla="*/ 214038146 w 240"/>
                <a:gd name="T39" fmla="*/ 628956823 h 308"/>
                <a:gd name="T40" fmla="*/ 188857239 w 240"/>
                <a:gd name="T41" fmla="*/ 645729734 h 308"/>
                <a:gd name="T42" fmla="*/ 182561661 w 240"/>
                <a:gd name="T43" fmla="*/ 645729734 h 308"/>
                <a:gd name="T44" fmla="*/ 37772029 w 240"/>
                <a:gd name="T45" fmla="*/ 90150074 h 308"/>
                <a:gd name="T46" fmla="*/ 31476452 w 240"/>
                <a:gd name="T47" fmla="*/ 94343302 h 308"/>
                <a:gd name="T48" fmla="*/ 29377443 w 240"/>
                <a:gd name="T49" fmla="*/ 104826394 h 308"/>
                <a:gd name="T50" fmla="*/ 169971954 w 240"/>
                <a:gd name="T51" fmla="*/ 603798905 h 308"/>
                <a:gd name="T52" fmla="*/ 184660670 w 240"/>
                <a:gd name="T53" fmla="*/ 618475202 h 308"/>
                <a:gd name="T54" fmla="*/ 188857239 w 240"/>
                <a:gd name="T55" fmla="*/ 614281975 h 308"/>
                <a:gd name="T56" fmla="*/ 190956293 w 240"/>
                <a:gd name="T57" fmla="*/ 603798905 h 308"/>
                <a:gd name="T58" fmla="*/ 109118082 w 240"/>
                <a:gd name="T59" fmla="*/ 308189294 h 308"/>
                <a:gd name="T60" fmla="*/ 136396505 w 240"/>
                <a:gd name="T61" fmla="*/ 320768977 h 308"/>
                <a:gd name="T62" fmla="*/ 184660670 w 240"/>
                <a:gd name="T63" fmla="*/ 333347212 h 308"/>
                <a:gd name="T64" fmla="*/ 293778752 w 240"/>
                <a:gd name="T65" fmla="*/ 287224604 h 308"/>
                <a:gd name="T66" fmla="*/ 419683155 w 240"/>
                <a:gd name="T67" fmla="*/ 236907319 h 308"/>
                <a:gd name="T68" fmla="*/ 459554182 w 240"/>
                <a:gd name="T69" fmla="*/ 243197161 h 308"/>
                <a:gd name="T70" fmla="*/ 402896879 w 240"/>
                <a:gd name="T71" fmla="*/ 39834226 h 308"/>
                <a:gd name="T72" fmla="*/ 352533615 w 240"/>
                <a:gd name="T73" fmla="*/ 27254543 h 308"/>
                <a:gd name="T74" fmla="*/ 243417027 w 240"/>
                <a:gd name="T75" fmla="*/ 73378611 h 308"/>
                <a:gd name="T76" fmla="*/ 119610229 w 240"/>
                <a:gd name="T77" fmla="*/ 123694470 h 308"/>
                <a:gd name="T78" fmla="*/ 119610229 w 240"/>
                <a:gd name="T79" fmla="*/ 123694470 h 308"/>
                <a:gd name="T80" fmla="*/ 58756334 w 240"/>
                <a:gd name="T81" fmla="*/ 109019621 h 308"/>
                <a:gd name="T82" fmla="*/ 52460757 w 240"/>
                <a:gd name="T83" fmla="*/ 106923007 h 308"/>
                <a:gd name="T84" fmla="*/ 50361748 w 240"/>
                <a:gd name="T85" fmla="*/ 100633166 h 308"/>
                <a:gd name="T86" fmla="*/ 37772029 w 240"/>
                <a:gd name="T87" fmla="*/ 90150074 h 3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40"/>
                <a:gd name="T133" fmla="*/ 0 h 308"/>
                <a:gd name="T134" fmla="*/ 240 w 240"/>
                <a:gd name="T135" fmla="*/ 308 h 3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40" h="308">
                  <a:moveTo>
                    <a:pt x="87" y="308"/>
                  </a:moveTo>
                  <a:cubicBezTo>
                    <a:pt x="79" y="308"/>
                    <a:pt x="70" y="301"/>
                    <a:pt x="68" y="292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8"/>
                    <a:pt x="1" y="42"/>
                    <a:pt x="4" y="38"/>
                  </a:cubicBezTo>
                  <a:cubicBezTo>
                    <a:pt x="6" y="34"/>
                    <a:pt x="10" y="31"/>
                    <a:pt x="15" y="30"/>
                  </a:cubicBezTo>
                  <a:cubicBezTo>
                    <a:pt x="23" y="29"/>
                    <a:pt x="31" y="33"/>
                    <a:pt x="35" y="41"/>
                  </a:cubicBezTo>
                  <a:cubicBezTo>
                    <a:pt x="43" y="44"/>
                    <a:pt x="50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75" y="45"/>
                    <a:pt x="92" y="35"/>
                    <a:pt x="109" y="24"/>
                  </a:cubicBezTo>
                  <a:cubicBezTo>
                    <a:pt x="127" y="12"/>
                    <a:pt x="146" y="0"/>
                    <a:pt x="168" y="0"/>
                  </a:cubicBezTo>
                  <a:cubicBezTo>
                    <a:pt x="179" y="0"/>
                    <a:pt x="190" y="2"/>
                    <a:pt x="201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17" y="129"/>
                    <a:pt x="209" y="127"/>
                    <a:pt x="200" y="127"/>
                  </a:cubicBezTo>
                  <a:cubicBezTo>
                    <a:pt x="181" y="127"/>
                    <a:pt x="165" y="137"/>
                    <a:pt x="148" y="148"/>
                  </a:cubicBezTo>
                  <a:cubicBezTo>
                    <a:pt x="130" y="160"/>
                    <a:pt x="111" y="172"/>
                    <a:pt x="88" y="172"/>
                  </a:cubicBezTo>
                  <a:cubicBezTo>
                    <a:pt x="83" y="172"/>
                    <a:pt x="77" y="172"/>
                    <a:pt x="72" y="170"/>
                  </a:cubicBezTo>
                  <a:cubicBezTo>
                    <a:pt x="104" y="284"/>
                    <a:pt x="104" y="284"/>
                    <a:pt x="104" y="284"/>
                  </a:cubicBezTo>
                  <a:cubicBezTo>
                    <a:pt x="105" y="290"/>
                    <a:pt x="104" y="296"/>
                    <a:pt x="102" y="300"/>
                  </a:cubicBezTo>
                  <a:cubicBezTo>
                    <a:pt x="99" y="304"/>
                    <a:pt x="95" y="307"/>
                    <a:pt x="90" y="308"/>
                  </a:cubicBezTo>
                  <a:cubicBezTo>
                    <a:pt x="89" y="308"/>
                    <a:pt x="88" y="308"/>
                    <a:pt x="87" y="308"/>
                  </a:cubicBezTo>
                  <a:close/>
                  <a:moveTo>
                    <a:pt x="18" y="43"/>
                  </a:moveTo>
                  <a:cubicBezTo>
                    <a:pt x="16" y="43"/>
                    <a:pt x="15" y="44"/>
                    <a:pt x="15" y="45"/>
                  </a:cubicBezTo>
                  <a:cubicBezTo>
                    <a:pt x="14" y="46"/>
                    <a:pt x="14" y="48"/>
                    <a:pt x="14" y="50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2" y="293"/>
                    <a:pt x="85" y="295"/>
                    <a:pt x="88" y="295"/>
                  </a:cubicBezTo>
                  <a:cubicBezTo>
                    <a:pt x="89" y="294"/>
                    <a:pt x="90" y="294"/>
                    <a:pt x="90" y="293"/>
                  </a:cubicBezTo>
                  <a:cubicBezTo>
                    <a:pt x="91" y="292"/>
                    <a:pt x="91" y="290"/>
                    <a:pt x="91" y="28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73" y="157"/>
                    <a:pt x="80" y="159"/>
                    <a:pt x="88" y="159"/>
                  </a:cubicBezTo>
                  <a:cubicBezTo>
                    <a:pt x="107" y="159"/>
                    <a:pt x="123" y="148"/>
                    <a:pt x="140" y="137"/>
                  </a:cubicBezTo>
                  <a:cubicBezTo>
                    <a:pt x="159" y="125"/>
                    <a:pt x="177" y="113"/>
                    <a:pt x="200" y="113"/>
                  </a:cubicBezTo>
                  <a:cubicBezTo>
                    <a:pt x="206" y="113"/>
                    <a:pt x="213" y="114"/>
                    <a:pt x="219" y="11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84" y="15"/>
                    <a:pt x="176" y="13"/>
                    <a:pt x="168" y="13"/>
                  </a:cubicBezTo>
                  <a:cubicBezTo>
                    <a:pt x="150" y="13"/>
                    <a:pt x="133" y="24"/>
                    <a:pt x="116" y="35"/>
                  </a:cubicBezTo>
                  <a:cubicBezTo>
                    <a:pt x="98" y="47"/>
                    <a:pt x="79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47" y="59"/>
                    <a:pt x="37" y="57"/>
                    <a:pt x="28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5"/>
                    <a:pt x="20" y="43"/>
                    <a:pt x="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8085" y="4217679"/>
            <a:ext cx="2081957" cy="1585547"/>
            <a:chOff x="3694181" y="1723568"/>
            <a:chExt cx="2081535" cy="1585226"/>
          </a:xfrm>
        </p:grpSpPr>
        <p:sp>
          <p:nvSpPr>
            <p:cNvPr id="21" name="TextBox 37"/>
            <p:cNvSpPr txBox="1"/>
            <p:nvPr/>
          </p:nvSpPr>
          <p:spPr>
            <a:xfrm>
              <a:off x="3694181" y="2258717"/>
              <a:ext cx="2081535" cy="1050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输入段落标题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01845" y="4217679"/>
            <a:ext cx="2081957" cy="1585547"/>
            <a:chOff x="3694181" y="1723568"/>
            <a:chExt cx="2081535" cy="1585226"/>
          </a:xfrm>
        </p:grpSpPr>
        <p:sp>
          <p:nvSpPr>
            <p:cNvPr id="24" name="TextBox 37"/>
            <p:cNvSpPr txBox="1"/>
            <p:nvPr/>
          </p:nvSpPr>
          <p:spPr>
            <a:xfrm>
              <a:off x="3694181" y="2258717"/>
              <a:ext cx="2081535" cy="1050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输入段落标题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43249" y="4217679"/>
            <a:ext cx="2081957" cy="1585547"/>
            <a:chOff x="3694181" y="1723568"/>
            <a:chExt cx="2081535" cy="1585226"/>
          </a:xfrm>
        </p:grpSpPr>
        <p:sp>
          <p:nvSpPr>
            <p:cNvPr id="27" name="TextBox 37"/>
            <p:cNvSpPr txBox="1"/>
            <p:nvPr/>
          </p:nvSpPr>
          <p:spPr>
            <a:xfrm>
              <a:off x="3694181" y="2258717"/>
              <a:ext cx="2081535" cy="1050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输入段落标题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18599" y="4217679"/>
            <a:ext cx="2081957" cy="1585547"/>
            <a:chOff x="3694181" y="1723568"/>
            <a:chExt cx="2081535" cy="1585226"/>
          </a:xfrm>
        </p:grpSpPr>
        <p:sp>
          <p:nvSpPr>
            <p:cNvPr id="30" name="TextBox 37"/>
            <p:cNvSpPr txBox="1"/>
            <p:nvPr/>
          </p:nvSpPr>
          <p:spPr>
            <a:xfrm>
              <a:off x="3694181" y="2258717"/>
              <a:ext cx="2081535" cy="1050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输入段落标题</a:t>
              </a: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696">
        <p:comb dir="vert"/>
      </p:transition>
    </mc:Choice>
    <mc:Fallback xmlns="">
      <p:transition advTm="4696">
        <p:comb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-169533" y="5190381"/>
            <a:ext cx="12363052" cy="1744712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2519707" y="1655310"/>
            <a:ext cx="1020795" cy="891512"/>
          </a:xfrm>
          <a:custGeom>
            <a:avLst/>
            <a:gdLst>
              <a:gd name="T0" fmla="*/ 0 w 714"/>
              <a:gd name="T1" fmla="*/ 1790021789 h 617"/>
              <a:gd name="T2" fmla="*/ 1008319013 w 714"/>
              <a:gd name="T3" fmla="*/ 0 h 617"/>
              <a:gd name="T4" fmla="*/ 2027998827 w 714"/>
              <a:gd name="T5" fmla="*/ 1790021789 h 617"/>
              <a:gd name="T6" fmla="*/ 0 w 714"/>
              <a:gd name="T7" fmla="*/ 1790021789 h 617"/>
              <a:gd name="T8" fmla="*/ 0 w 714"/>
              <a:gd name="T9" fmla="*/ 1790021789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>
            <a:noFill/>
          </a:ln>
        </p:spPr>
        <p:txBody>
          <a:bodyPr tIns="180045" anchor="ctr" anchorCtr="1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ym typeface="Calibri" panose="020F0502020204030204" charset="0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2772332" y="4580232"/>
            <a:ext cx="7893323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442428" y="3548561"/>
            <a:ext cx="6502964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2772332" y="2532085"/>
            <a:ext cx="6452796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357510" y="3707673"/>
            <a:ext cx="3289975" cy="882086"/>
            <a:chOff x="1357164" y="3707602"/>
            <a:chExt cx="3289137" cy="881861"/>
          </a:xfrm>
          <a:blipFill rotWithShape="1">
            <a:blip r:embed="rId6"/>
            <a:stretch>
              <a:fillRect/>
            </a:stretch>
          </a:blipFill>
        </p:grpSpPr>
        <p:sp>
          <p:nvSpPr>
            <p:cNvPr id="5" name="Freeform 8"/>
            <p:cNvSpPr>
              <a:spLocks noChangeArrowheads="1"/>
            </p:cNvSpPr>
            <p:nvPr/>
          </p:nvSpPr>
          <p:spPr bwMode="auto">
            <a:xfrm>
              <a:off x="1357164" y="3707602"/>
              <a:ext cx="1518685" cy="877821"/>
            </a:xfrm>
            <a:custGeom>
              <a:avLst/>
              <a:gdLst>
                <a:gd name="T0" fmla="*/ 2147483647 w 1063"/>
                <a:gd name="T1" fmla="*/ 0 h 615"/>
                <a:gd name="T2" fmla="*/ 0 w 1063"/>
                <a:gd name="T3" fmla="*/ 2147483647 h 615"/>
                <a:gd name="T4" fmla="*/ 2147483647 w 1063"/>
                <a:gd name="T5" fmla="*/ 2147483647 h 615"/>
                <a:gd name="T6" fmla="*/ 2147483647 w 1063"/>
                <a:gd name="T7" fmla="*/ 0 h 615"/>
                <a:gd name="T8" fmla="*/ 2147483647 w 1063"/>
                <a:gd name="T9" fmla="*/ 0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3"/>
                <a:gd name="T16" fmla="*/ 0 h 615"/>
                <a:gd name="T17" fmla="*/ 1063 w 1063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3" h="615">
                  <a:moveTo>
                    <a:pt x="354" y="0"/>
                  </a:moveTo>
                  <a:lnTo>
                    <a:pt x="0" y="615"/>
                  </a:lnTo>
                  <a:lnTo>
                    <a:pt x="708" y="615"/>
                  </a:lnTo>
                  <a:lnTo>
                    <a:pt x="1063" y="0"/>
                  </a:ln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3</a:t>
              </a:r>
              <a:endParaRPr lang="zh-CN" altLang="en-US" dirty="0">
                <a:sym typeface="Calibri" panose="020F050202020403020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519065" y="3707602"/>
              <a:ext cx="2127236" cy="881861"/>
              <a:chOff x="2519065" y="3707602"/>
              <a:chExt cx="2127236" cy="881861"/>
            </a:xfrm>
            <a:grpFill/>
          </p:grpSpPr>
          <p:sp>
            <p:nvSpPr>
              <p:cNvPr id="7" name="Freeform 10"/>
              <p:cNvSpPr>
                <a:spLocks noChangeArrowheads="1"/>
              </p:cNvSpPr>
              <p:nvPr/>
            </p:nvSpPr>
            <p:spPr bwMode="auto">
              <a:xfrm>
                <a:off x="2519065" y="3707602"/>
                <a:ext cx="2127236" cy="881861"/>
              </a:xfrm>
              <a:custGeom>
                <a:avLst/>
                <a:gdLst>
                  <a:gd name="T0" fmla="*/ 2147483647 w 1489"/>
                  <a:gd name="T1" fmla="*/ 0 h 617"/>
                  <a:gd name="T2" fmla="*/ 2147483647 w 1489"/>
                  <a:gd name="T3" fmla="*/ 0 h 617"/>
                  <a:gd name="T4" fmla="*/ 2147483647 w 1489"/>
                  <a:gd name="T5" fmla="*/ 0 h 617"/>
                  <a:gd name="T6" fmla="*/ 0 w 1489"/>
                  <a:gd name="T7" fmla="*/ 2147483647 h 617"/>
                  <a:gd name="T8" fmla="*/ 2147483647 w 1489"/>
                  <a:gd name="T9" fmla="*/ 2147483647 h 617"/>
                  <a:gd name="T10" fmla="*/ 2147483647 w 1489"/>
                  <a:gd name="T11" fmla="*/ 2147483647 h 617"/>
                  <a:gd name="T12" fmla="*/ 2147483647 w 1489"/>
                  <a:gd name="T13" fmla="*/ 2147483647 h 617"/>
                  <a:gd name="T14" fmla="*/ 2147483647 w 1489"/>
                  <a:gd name="T15" fmla="*/ 0 h 6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89"/>
                  <a:gd name="T25" fmla="*/ 0 h 617"/>
                  <a:gd name="T26" fmla="*/ 1489 w 1489"/>
                  <a:gd name="T27" fmla="*/ 617 h 6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89" h="617">
                    <a:moveTo>
                      <a:pt x="1137" y="0"/>
                    </a:moveTo>
                    <a:lnTo>
                      <a:pt x="360" y="0"/>
                    </a:lnTo>
                    <a:lnTo>
                      <a:pt x="355" y="0"/>
                    </a:lnTo>
                    <a:lnTo>
                      <a:pt x="0" y="617"/>
                    </a:lnTo>
                    <a:lnTo>
                      <a:pt x="709" y="617"/>
                    </a:lnTo>
                    <a:lnTo>
                      <a:pt x="714" y="617"/>
                    </a:lnTo>
                    <a:lnTo>
                      <a:pt x="1489" y="617"/>
                    </a:lnTo>
                    <a:lnTo>
                      <a:pt x="11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440"/>
              <p:cNvSpPr>
                <a:spLocks noEditPoints="1"/>
              </p:cNvSpPr>
              <p:nvPr/>
            </p:nvSpPr>
            <p:spPr bwMode="auto">
              <a:xfrm>
                <a:off x="3343115" y="4060595"/>
                <a:ext cx="481744" cy="337847"/>
              </a:xfrm>
              <a:custGeom>
                <a:avLst/>
                <a:gdLst>
                  <a:gd name="T0" fmla="*/ 35 w 154"/>
                  <a:gd name="T1" fmla="*/ 97 h 108"/>
                  <a:gd name="T2" fmla="*/ 35 w 154"/>
                  <a:gd name="T3" fmla="*/ 5 h 108"/>
                  <a:gd name="T4" fmla="*/ 7 w 154"/>
                  <a:gd name="T5" fmla="*/ 5 h 108"/>
                  <a:gd name="T6" fmla="*/ 7 w 154"/>
                  <a:gd name="T7" fmla="*/ 97 h 108"/>
                  <a:gd name="T8" fmla="*/ 0 w 154"/>
                  <a:gd name="T9" fmla="*/ 97 h 108"/>
                  <a:gd name="T10" fmla="*/ 0 w 154"/>
                  <a:gd name="T11" fmla="*/ 108 h 108"/>
                  <a:gd name="T12" fmla="*/ 154 w 154"/>
                  <a:gd name="T13" fmla="*/ 108 h 108"/>
                  <a:gd name="T14" fmla="*/ 154 w 154"/>
                  <a:gd name="T15" fmla="*/ 97 h 108"/>
                  <a:gd name="T16" fmla="*/ 149 w 154"/>
                  <a:gd name="T17" fmla="*/ 97 h 108"/>
                  <a:gd name="T18" fmla="*/ 149 w 154"/>
                  <a:gd name="T19" fmla="*/ 44 h 108"/>
                  <a:gd name="T20" fmla="*/ 121 w 154"/>
                  <a:gd name="T21" fmla="*/ 44 h 108"/>
                  <a:gd name="T22" fmla="*/ 121 w 154"/>
                  <a:gd name="T23" fmla="*/ 97 h 108"/>
                  <a:gd name="T24" fmla="*/ 110 w 154"/>
                  <a:gd name="T25" fmla="*/ 97 h 108"/>
                  <a:gd name="T26" fmla="*/ 110 w 154"/>
                  <a:gd name="T27" fmla="*/ 64 h 108"/>
                  <a:gd name="T28" fmla="*/ 83 w 154"/>
                  <a:gd name="T29" fmla="*/ 64 h 108"/>
                  <a:gd name="T30" fmla="*/ 83 w 154"/>
                  <a:gd name="T31" fmla="*/ 97 h 108"/>
                  <a:gd name="T32" fmla="*/ 73 w 154"/>
                  <a:gd name="T33" fmla="*/ 97 h 108"/>
                  <a:gd name="T34" fmla="*/ 73 w 154"/>
                  <a:gd name="T35" fmla="*/ 29 h 108"/>
                  <a:gd name="T36" fmla="*/ 46 w 154"/>
                  <a:gd name="T37" fmla="*/ 29 h 108"/>
                  <a:gd name="T38" fmla="*/ 46 w 154"/>
                  <a:gd name="T39" fmla="*/ 97 h 108"/>
                  <a:gd name="T40" fmla="*/ 35 w 154"/>
                  <a:gd name="T41" fmla="*/ 97 h 108"/>
                  <a:gd name="T42" fmla="*/ 35 w 154"/>
                  <a:gd name="T43" fmla="*/ 97 h 108"/>
                  <a:gd name="T44" fmla="*/ 83 w 154"/>
                  <a:gd name="T45" fmla="*/ 25 h 108"/>
                  <a:gd name="T46" fmla="*/ 83 w 154"/>
                  <a:gd name="T47" fmla="*/ 9 h 108"/>
                  <a:gd name="T48" fmla="*/ 112 w 154"/>
                  <a:gd name="T49" fmla="*/ 9 h 108"/>
                  <a:gd name="T50" fmla="*/ 112 w 154"/>
                  <a:gd name="T51" fmla="*/ 0 h 108"/>
                  <a:gd name="T52" fmla="*/ 139 w 154"/>
                  <a:gd name="T53" fmla="*/ 16 h 108"/>
                  <a:gd name="T54" fmla="*/ 112 w 154"/>
                  <a:gd name="T55" fmla="*/ 35 h 108"/>
                  <a:gd name="T56" fmla="*/ 112 w 154"/>
                  <a:gd name="T57" fmla="*/ 25 h 108"/>
                  <a:gd name="T58" fmla="*/ 83 w 154"/>
                  <a:gd name="T59" fmla="*/ 2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08">
                    <a:moveTo>
                      <a:pt x="35" y="97"/>
                    </a:moveTo>
                    <a:lnTo>
                      <a:pt x="35" y="5"/>
                    </a:lnTo>
                    <a:lnTo>
                      <a:pt x="7" y="5"/>
                    </a:lnTo>
                    <a:lnTo>
                      <a:pt x="7" y="97"/>
                    </a:lnTo>
                    <a:lnTo>
                      <a:pt x="0" y="97"/>
                    </a:lnTo>
                    <a:lnTo>
                      <a:pt x="0" y="108"/>
                    </a:lnTo>
                    <a:lnTo>
                      <a:pt x="154" y="108"/>
                    </a:lnTo>
                    <a:lnTo>
                      <a:pt x="154" y="97"/>
                    </a:lnTo>
                    <a:lnTo>
                      <a:pt x="149" y="97"/>
                    </a:lnTo>
                    <a:lnTo>
                      <a:pt x="149" y="44"/>
                    </a:lnTo>
                    <a:lnTo>
                      <a:pt x="121" y="44"/>
                    </a:lnTo>
                    <a:lnTo>
                      <a:pt x="121" y="97"/>
                    </a:lnTo>
                    <a:lnTo>
                      <a:pt x="110" y="97"/>
                    </a:lnTo>
                    <a:lnTo>
                      <a:pt x="110" y="64"/>
                    </a:lnTo>
                    <a:lnTo>
                      <a:pt x="83" y="64"/>
                    </a:lnTo>
                    <a:lnTo>
                      <a:pt x="83" y="97"/>
                    </a:lnTo>
                    <a:lnTo>
                      <a:pt x="73" y="97"/>
                    </a:lnTo>
                    <a:lnTo>
                      <a:pt x="73" y="29"/>
                    </a:lnTo>
                    <a:lnTo>
                      <a:pt x="46" y="29"/>
                    </a:lnTo>
                    <a:lnTo>
                      <a:pt x="46" y="97"/>
                    </a:lnTo>
                    <a:lnTo>
                      <a:pt x="35" y="97"/>
                    </a:lnTo>
                    <a:lnTo>
                      <a:pt x="35" y="97"/>
                    </a:lnTo>
                    <a:close/>
                    <a:moveTo>
                      <a:pt x="83" y="25"/>
                    </a:moveTo>
                    <a:lnTo>
                      <a:pt x="83" y="9"/>
                    </a:lnTo>
                    <a:lnTo>
                      <a:pt x="112" y="9"/>
                    </a:lnTo>
                    <a:lnTo>
                      <a:pt x="112" y="0"/>
                    </a:lnTo>
                    <a:lnTo>
                      <a:pt x="139" y="16"/>
                    </a:lnTo>
                    <a:lnTo>
                      <a:pt x="112" y="35"/>
                    </a:lnTo>
                    <a:lnTo>
                      <a:pt x="112" y="25"/>
                    </a:lnTo>
                    <a:lnTo>
                      <a:pt x="83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63" tIns="45731" rIns="91463" bIns="45731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936588" y="2689572"/>
            <a:ext cx="2164139" cy="878045"/>
            <a:chOff x="1936095" y="2689760"/>
            <a:chExt cx="2163588" cy="877821"/>
          </a:xfrm>
          <a:blipFill rotWithShape="1">
            <a:blip r:embed="rId6"/>
            <a:stretch>
              <a:fillRect/>
            </a:stretch>
          </a:blipFill>
        </p:grpSpPr>
        <p:sp>
          <p:nvSpPr>
            <p:cNvPr id="6" name="Freeform 9"/>
            <p:cNvSpPr>
              <a:spLocks noChangeArrowheads="1"/>
            </p:cNvSpPr>
            <p:nvPr/>
          </p:nvSpPr>
          <p:spPr bwMode="auto">
            <a:xfrm>
              <a:off x="1936095" y="2689760"/>
              <a:ext cx="1514645" cy="877821"/>
            </a:xfrm>
            <a:custGeom>
              <a:avLst/>
              <a:gdLst>
                <a:gd name="T0" fmla="*/ 2147483647 w 1060"/>
                <a:gd name="T1" fmla="*/ 0 h 614"/>
                <a:gd name="T2" fmla="*/ 2147483647 w 1060"/>
                <a:gd name="T3" fmla="*/ 0 h 614"/>
                <a:gd name="T4" fmla="*/ 0 w 1060"/>
                <a:gd name="T5" fmla="*/ 2147483647 h 614"/>
                <a:gd name="T6" fmla="*/ 2147483647 w 1060"/>
                <a:gd name="T7" fmla="*/ 2147483647 h 614"/>
                <a:gd name="T8" fmla="*/ 2147483647 w 10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0"/>
                <a:gd name="T16" fmla="*/ 0 h 614"/>
                <a:gd name="T17" fmla="*/ 1060 w 1060"/>
                <a:gd name="T18" fmla="*/ 614 h 6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0" h="614">
                  <a:moveTo>
                    <a:pt x="1060" y="0"/>
                  </a:moveTo>
                  <a:lnTo>
                    <a:pt x="352" y="0"/>
                  </a:lnTo>
                  <a:lnTo>
                    <a:pt x="0" y="614"/>
                  </a:lnTo>
                  <a:lnTo>
                    <a:pt x="708" y="614"/>
                  </a:lnTo>
                  <a:lnTo>
                    <a:pt x="10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</a:t>
              </a:r>
              <a:endParaRPr lang="zh-CN" altLang="en-US" dirty="0">
                <a:sym typeface="Calibri" panose="020F050202020403020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087226" y="2689760"/>
              <a:ext cx="1012457" cy="877821"/>
              <a:chOff x="3087226" y="2689760"/>
              <a:chExt cx="1012457" cy="877821"/>
            </a:xfrm>
            <a:grpFill/>
          </p:grpSpPr>
          <p:sp>
            <p:nvSpPr>
              <p:cNvPr id="4" name="Freeform 7"/>
              <p:cNvSpPr>
                <a:spLocks noChangeArrowheads="1"/>
              </p:cNvSpPr>
              <p:nvPr/>
            </p:nvSpPr>
            <p:spPr bwMode="auto">
              <a:xfrm>
                <a:off x="3087226" y="2689760"/>
                <a:ext cx="1012457" cy="877821"/>
              </a:xfrm>
              <a:custGeom>
                <a:avLst/>
                <a:gdLst>
                  <a:gd name="T0" fmla="*/ 0 w 709"/>
                  <a:gd name="T1" fmla="*/ 2147483647 h 614"/>
                  <a:gd name="T2" fmla="*/ 2147483647 w 709"/>
                  <a:gd name="T3" fmla="*/ 0 h 614"/>
                  <a:gd name="T4" fmla="*/ 2147483647 w 709"/>
                  <a:gd name="T5" fmla="*/ 2147483647 h 614"/>
                  <a:gd name="T6" fmla="*/ 0 w 709"/>
                  <a:gd name="T7" fmla="*/ 2147483647 h 614"/>
                  <a:gd name="T8" fmla="*/ 0 w 709"/>
                  <a:gd name="T9" fmla="*/ 2147483647 h 6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614"/>
                  <a:gd name="T17" fmla="*/ 709 w 709"/>
                  <a:gd name="T18" fmla="*/ 614 h 6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614">
                    <a:moveTo>
                      <a:pt x="0" y="614"/>
                    </a:moveTo>
                    <a:lnTo>
                      <a:pt x="355" y="0"/>
                    </a:lnTo>
                    <a:lnTo>
                      <a:pt x="709" y="614"/>
                    </a:lnTo>
                    <a:lnTo>
                      <a:pt x="0" y="6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20" name="Freeform 296"/>
              <p:cNvSpPr/>
              <p:nvPr/>
            </p:nvSpPr>
            <p:spPr bwMode="auto">
              <a:xfrm>
                <a:off x="3392255" y="3051564"/>
                <a:ext cx="438911" cy="438911"/>
              </a:xfrm>
              <a:custGeom>
                <a:avLst/>
                <a:gdLst>
                  <a:gd name="T0" fmla="*/ 24 w 165"/>
                  <a:gd name="T1" fmla="*/ 31 h 165"/>
                  <a:gd name="T2" fmla="*/ 40 w 165"/>
                  <a:gd name="T3" fmla="*/ 37 h 165"/>
                  <a:gd name="T4" fmla="*/ 48 w 165"/>
                  <a:gd name="T5" fmla="*/ 53 h 165"/>
                  <a:gd name="T6" fmla="*/ 123 w 165"/>
                  <a:gd name="T7" fmla="*/ 72 h 165"/>
                  <a:gd name="T8" fmla="*/ 110 w 165"/>
                  <a:gd name="T9" fmla="*/ 35 h 165"/>
                  <a:gd name="T10" fmla="*/ 105 w 165"/>
                  <a:gd name="T11" fmla="*/ 37 h 165"/>
                  <a:gd name="T12" fmla="*/ 97 w 165"/>
                  <a:gd name="T13" fmla="*/ 35 h 165"/>
                  <a:gd name="T14" fmla="*/ 88 w 165"/>
                  <a:gd name="T15" fmla="*/ 26 h 165"/>
                  <a:gd name="T16" fmla="*/ 86 w 165"/>
                  <a:gd name="T17" fmla="*/ 19 h 165"/>
                  <a:gd name="T18" fmla="*/ 92 w 165"/>
                  <a:gd name="T19" fmla="*/ 6 h 165"/>
                  <a:gd name="T20" fmla="*/ 105 w 165"/>
                  <a:gd name="T21" fmla="*/ 0 h 165"/>
                  <a:gd name="T22" fmla="*/ 112 w 165"/>
                  <a:gd name="T23" fmla="*/ 2 h 165"/>
                  <a:gd name="T24" fmla="*/ 121 w 165"/>
                  <a:gd name="T25" fmla="*/ 11 h 165"/>
                  <a:gd name="T26" fmla="*/ 123 w 165"/>
                  <a:gd name="T27" fmla="*/ 19 h 165"/>
                  <a:gd name="T28" fmla="*/ 119 w 165"/>
                  <a:gd name="T29" fmla="*/ 30 h 165"/>
                  <a:gd name="T30" fmla="*/ 138 w 165"/>
                  <a:gd name="T31" fmla="*/ 59 h 165"/>
                  <a:gd name="T32" fmla="*/ 143 w 165"/>
                  <a:gd name="T33" fmla="*/ 57 h 165"/>
                  <a:gd name="T34" fmla="*/ 160 w 165"/>
                  <a:gd name="T35" fmla="*/ 64 h 165"/>
                  <a:gd name="T36" fmla="*/ 165 w 165"/>
                  <a:gd name="T37" fmla="*/ 79 h 165"/>
                  <a:gd name="T38" fmla="*/ 163 w 165"/>
                  <a:gd name="T39" fmla="*/ 88 h 165"/>
                  <a:gd name="T40" fmla="*/ 152 w 165"/>
                  <a:gd name="T41" fmla="*/ 101 h 165"/>
                  <a:gd name="T42" fmla="*/ 143 w 165"/>
                  <a:gd name="T43" fmla="*/ 103 h 165"/>
                  <a:gd name="T44" fmla="*/ 130 w 165"/>
                  <a:gd name="T45" fmla="*/ 97 h 165"/>
                  <a:gd name="T46" fmla="*/ 121 w 165"/>
                  <a:gd name="T47" fmla="*/ 85 h 165"/>
                  <a:gd name="T48" fmla="*/ 46 w 165"/>
                  <a:gd name="T49" fmla="*/ 66 h 165"/>
                  <a:gd name="T50" fmla="*/ 37 w 165"/>
                  <a:gd name="T51" fmla="*/ 74 h 165"/>
                  <a:gd name="T52" fmla="*/ 50 w 165"/>
                  <a:gd name="T53" fmla="*/ 110 h 165"/>
                  <a:gd name="T54" fmla="*/ 53 w 165"/>
                  <a:gd name="T55" fmla="*/ 108 h 165"/>
                  <a:gd name="T56" fmla="*/ 64 w 165"/>
                  <a:gd name="T57" fmla="*/ 112 h 165"/>
                  <a:gd name="T58" fmla="*/ 79 w 165"/>
                  <a:gd name="T59" fmla="*/ 127 h 165"/>
                  <a:gd name="T60" fmla="*/ 81 w 165"/>
                  <a:gd name="T61" fmla="*/ 138 h 165"/>
                  <a:gd name="T62" fmla="*/ 81 w 165"/>
                  <a:gd name="T63" fmla="*/ 143 h 165"/>
                  <a:gd name="T64" fmla="*/ 73 w 165"/>
                  <a:gd name="T65" fmla="*/ 156 h 165"/>
                  <a:gd name="T66" fmla="*/ 59 w 165"/>
                  <a:gd name="T67" fmla="*/ 164 h 165"/>
                  <a:gd name="T68" fmla="*/ 53 w 165"/>
                  <a:gd name="T69" fmla="*/ 165 h 165"/>
                  <a:gd name="T70" fmla="*/ 42 w 165"/>
                  <a:gd name="T71" fmla="*/ 164 h 165"/>
                  <a:gd name="T72" fmla="*/ 28 w 165"/>
                  <a:gd name="T73" fmla="*/ 149 h 165"/>
                  <a:gd name="T74" fmla="*/ 26 w 165"/>
                  <a:gd name="T75" fmla="*/ 138 h 165"/>
                  <a:gd name="T76" fmla="*/ 26 w 165"/>
                  <a:gd name="T77" fmla="*/ 131 h 165"/>
                  <a:gd name="T78" fmla="*/ 33 w 165"/>
                  <a:gd name="T79" fmla="*/ 118 h 165"/>
                  <a:gd name="T80" fmla="*/ 26 w 165"/>
                  <a:gd name="T81" fmla="*/ 77 h 165"/>
                  <a:gd name="T82" fmla="*/ 24 w 165"/>
                  <a:gd name="T83" fmla="*/ 77 h 165"/>
                  <a:gd name="T84" fmla="*/ 15 w 165"/>
                  <a:gd name="T85" fmla="*/ 75 h 165"/>
                  <a:gd name="T86" fmla="*/ 2 w 165"/>
                  <a:gd name="T87" fmla="*/ 63 h 165"/>
                  <a:gd name="T88" fmla="*/ 0 w 165"/>
                  <a:gd name="T89" fmla="*/ 53 h 165"/>
                  <a:gd name="T90" fmla="*/ 7 w 165"/>
                  <a:gd name="T91" fmla="*/ 37 h 165"/>
                  <a:gd name="T92" fmla="*/ 24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24" y="31"/>
                    </a:moveTo>
                    <a:lnTo>
                      <a:pt x="24" y="31"/>
                    </a:lnTo>
                    <a:lnTo>
                      <a:pt x="33" y="33"/>
                    </a:lnTo>
                    <a:lnTo>
                      <a:pt x="40" y="37"/>
                    </a:lnTo>
                    <a:lnTo>
                      <a:pt x="46" y="44"/>
                    </a:lnTo>
                    <a:lnTo>
                      <a:pt x="48" y="53"/>
                    </a:lnTo>
                    <a:lnTo>
                      <a:pt x="123" y="72"/>
                    </a:lnTo>
                    <a:lnTo>
                      <a:pt x="123" y="72"/>
                    </a:lnTo>
                    <a:lnTo>
                      <a:pt x="127" y="64"/>
                    </a:lnTo>
                    <a:lnTo>
                      <a:pt x="110" y="35"/>
                    </a:lnTo>
                    <a:lnTo>
                      <a:pt x="110" y="35"/>
                    </a:lnTo>
                    <a:lnTo>
                      <a:pt x="105" y="37"/>
                    </a:lnTo>
                    <a:lnTo>
                      <a:pt x="105" y="37"/>
                    </a:lnTo>
                    <a:lnTo>
                      <a:pt x="97" y="35"/>
                    </a:lnTo>
                    <a:lnTo>
                      <a:pt x="92" y="31"/>
                    </a:lnTo>
                    <a:lnTo>
                      <a:pt x="88" y="26"/>
                    </a:lnTo>
                    <a:lnTo>
                      <a:pt x="86" y="19"/>
                    </a:lnTo>
                    <a:lnTo>
                      <a:pt x="86" y="19"/>
                    </a:lnTo>
                    <a:lnTo>
                      <a:pt x="88" y="11"/>
                    </a:lnTo>
                    <a:lnTo>
                      <a:pt x="92" y="6"/>
                    </a:lnTo>
                    <a:lnTo>
                      <a:pt x="97" y="2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12" y="2"/>
                    </a:lnTo>
                    <a:lnTo>
                      <a:pt x="117" y="6"/>
                    </a:lnTo>
                    <a:lnTo>
                      <a:pt x="121" y="11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1" y="24"/>
                    </a:lnTo>
                    <a:lnTo>
                      <a:pt x="119" y="30"/>
                    </a:lnTo>
                    <a:lnTo>
                      <a:pt x="138" y="59"/>
                    </a:lnTo>
                    <a:lnTo>
                      <a:pt x="138" y="59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52" y="59"/>
                    </a:lnTo>
                    <a:lnTo>
                      <a:pt x="160" y="64"/>
                    </a:lnTo>
                    <a:lnTo>
                      <a:pt x="163" y="72"/>
                    </a:lnTo>
                    <a:lnTo>
                      <a:pt x="165" y="79"/>
                    </a:lnTo>
                    <a:lnTo>
                      <a:pt x="165" y="79"/>
                    </a:lnTo>
                    <a:lnTo>
                      <a:pt x="163" y="88"/>
                    </a:lnTo>
                    <a:lnTo>
                      <a:pt x="160" y="96"/>
                    </a:lnTo>
                    <a:lnTo>
                      <a:pt x="152" y="101"/>
                    </a:lnTo>
                    <a:lnTo>
                      <a:pt x="143" y="103"/>
                    </a:lnTo>
                    <a:lnTo>
                      <a:pt x="143" y="103"/>
                    </a:lnTo>
                    <a:lnTo>
                      <a:pt x="136" y="101"/>
                    </a:lnTo>
                    <a:lnTo>
                      <a:pt x="130" y="97"/>
                    </a:lnTo>
                    <a:lnTo>
                      <a:pt x="125" y="92"/>
                    </a:lnTo>
                    <a:lnTo>
                      <a:pt x="121" y="85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37" y="74"/>
                    </a:lnTo>
                    <a:lnTo>
                      <a:pt x="50" y="110"/>
                    </a:lnTo>
                    <a:lnTo>
                      <a:pt x="50" y="110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9" y="110"/>
                    </a:lnTo>
                    <a:lnTo>
                      <a:pt x="64" y="112"/>
                    </a:lnTo>
                    <a:lnTo>
                      <a:pt x="73" y="118"/>
                    </a:lnTo>
                    <a:lnTo>
                      <a:pt x="79" y="127"/>
                    </a:lnTo>
                    <a:lnTo>
                      <a:pt x="81" y="132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81" y="143"/>
                    </a:lnTo>
                    <a:lnTo>
                      <a:pt x="79" y="149"/>
                    </a:lnTo>
                    <a:lnTo>
                      <a:pt x="73" y="156"/>
                    </a:lnTo>
                    <a:lnTo>
                      <a:pt x="64" y="164"/>
                    </a:lnTo>
                    <a:lnTo>
                      <a:pt x="59" y="164"/>
                    </a:lnTo>
                    <a:lnTo>
                      <a:pt x="53" y="165"/>
                    </a:lnTo>
                    <a:lnTo>
                      <a:pt x="53" y="165"/>
                    </a:lnTo>
                    <a:lnTo>
                      <a:pt x="48" y="164"/>
                    </a:lnTo>
                    <a:lnTo>
                      <a:pt x="42" y="164"/>
                    </a:lnTo>
                    <a:lnTo>
                      <a:pt x="33" y="156"/>
                    </a:lnTo>
                    <a:lnTo>
                      <a:pt x="28" y="149"/>
                    </a:lnTo>
                    <a:lnTo>
                      <a:pt x="26" y="143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1"/>
                    </a:lnTo>
                    <a:lnTo>
                      <a:pt x="29" y="123"/>
                    </a:lnTo>
                    <a:lnTo>
                      <a:pt x="33" y="118"/>
                    </a:lnTo>
                    <a:lnTo>
                      <a:pt x="39" y="11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4" y="77"/>
                    </a:lnTo>
                    <a:lnTo>
                      <a:pt x="24" y="77"/>
                    </a:lnTo>
                    <a:lnTo>
                      <a:pt x="15" y="75"/>
                    </a:lnTo>
                    <a:lnTo>
                      <a:pt x="7" y="70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4"/>
                    </a:lnTo>
                    <a:lnTo>
                      <a:pt x="7" y="37"/>
                    </a:lnTo>
                    <a:lnTo>
                      <a:pt x="15" y="33"/>
                    </a:lnTo>
                    <a:lnTo>
                      <a:pt x="24" y="31"/>
                    </a:lnTo>
                    <a:lnTo>
                      <a:pt x="24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63" tIns="45731" rIns="91463" bIns="45731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5" name="TextBox 16"/>
          <p:cNvSpPr txBox="1"/>
          <p:nvPr/>
        </p:nvSpPr>
        <p:spPr>
          <a:xfrm>
            <a:off x="4792976" y="3901701"/>
            <a:ext cx="5337258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4237615" y="2860759"/>
            <a:ext cx="5337258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3834914" y="1833232"/>
            <a:ext cx="5337258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输入您的内容，或复制内容后右键选择只保留文本粘贴内容。输入您的内容， 或复制内容后右键选择只保留文本粘贴内容。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339893" y="5361421"/>
            <a:ext cx="9582631" cy="1048094"/>
            <a:chOff x="3577968" y="1781610"/>
            <a:chExt cx="9580190" cy="1047827"/>
          </a:xfrm>
        </p:grpSpPr>
        <p:sp>
          <p:nvSpPr>
            <p:cNvPr id="30" name="TextBox 37"/>
            <p:cNvSpPr txBox="1"/>
            <p:nvPr/>
          </p:nvSpPr>
          <p:spPr>
            <a:xfrm>
              <a:off x="3694181" y="2258717"/>
              <a:ext cx="9463977" cy="57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输入内容，或复制内容后右键选择只保留文本粘贴内容。输入内容，或复制内容后右键选择只保留文本粘贴内容。输入内容，或复制内容后右键选择只保留文本粘贴内容。</a:t>
              </a:r>
            </a:p>
          </p:txBody>
        </p:sp>
        <p:sp>
          <p:nvSpPr>
            <p:cNvPr id="3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6474">
        <p:comb dir="vert"/>
      </p:transition>
    </mc:Choice>
    <mc:Fallback xmlns="">
      <p:transition advTm="647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" grpId="0" bldLvl="0" animBg="1"/>
      <p:bldP spid="15" grpId="0" bldLvl="0" animBg="1"/>
      <p:bldP spid="16" grpId="0" bldLvl="0" animBg="1"/>
      <p:bldP spid="17" grpId="0" bldLvl="0" animBg="1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070" y="2269403"/>
            <a:ext cx="5748028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28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07969" y="2269403"/>
            <a:ext cx="383943" cy="220767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265">
              <a:solidFill>
                <a:srgbClr val="1F497D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395898" y="2326798"/>
            <a:ext cx="218821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218565"/>
            <a:r>
              <a:rPr lang="en-US" altLang="zh-CN" sz="1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1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6384032" y="2275552"/>
            <a:ext cx="5581883" cy="575913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4000" dirty="0">
                <a:solidFill>
                  <a:srgbClr val="76BAF3"/>
                </a:solidFill>
                <a:effectLst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7" name="矩形 6"/>
          <p:cNvSpPr/>
          <p:nvPr/>
        </p:nvSpPr>
        <p:spPr>
          <a:xfrm>
            <a:off x="6384034" y="2926038"/>
            <a:ext cx="5376597" cy="609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en-US" sz="2265">
              <a:solidFill>
                <a:srgbClr val="1F497D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5878" y="2926037"/>
            <a:ext cx="4796623" cy="1823728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1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2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3</a:t>
            </a:r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rPr>
              <a:t>、单击添加副标题</a:t>
            </a:r>
            <a:endParaRPr lang="en-US" altLang="zh-CN" sz="2135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60000" flipH="1">
            <a:off x="8394065" y="2552700"/>
            <a:ext cx="4465955" cy="5441950"/>
          </a:xfrm>
          <a:prstGeom prst="rect">
            <a:avLst/>
          </a:prstGeom>
        </p:spPr>
      </p:pic>
      <p:pic>
        <p:nvPicPr>
          <p:cNvPr id="18" name="图片 17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780000">
            <a:off x="-431165" y="-889635"/>
            <a:ext cx="3648075" cy="407670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840000">
            <a:off x="4447540" y="1437005"/>
            <a:ext cx="1917700" cy="185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5710">
        <p:comb dir="vert"/>
      </p:transition>
    </mc:Choice>
    <mc:Fallback xmlns="">
      <p:transition advTm="571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  <p:bldP spid="7" grpId="0" bldLvl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780000">
            <a:off x="-467995" y="-584835"/>
            <a:ext cx="1948815" cy="2178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943" y="72136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4F75A9"/>
                </a:solidFill>
                <a:latin typeface="微软雅黑" panose="020B0503020204020204" charset="-122"/>
                <a:ea typeface="微软雅黑" panose="020B0503020204020204" charset="-122"/>
                <a:cs typeface="Gisha" panose="020B0502040204020203" pitchFamily="34" charset="-79"/>
              </a:rPr>
              <a:t>添加标题</a:t>
            </a: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5113052" y="5528986"/>
            <a:ext cx="2113501" cy="144499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tx1"/>
              </a:solidFill>
              <a:ea typeface="黑体" panose="02010600030101010101" pitchFamily="49" charset="-122"/>
            </a:endParaRPr>
          </a:p>
        </p:txBody>
      </p:sp>
      <p:grpSp>
        <p:nvGrpSpPr>
          <p:cNvPr id="4" name="Group 31"/>
          <p:cNvGrpSpPr/>
          <p:nvPr/>
        </p:nvGrpSpPr>
        <p:grpSpPr bwMode="auto">
          <a:xfrm>
            <a:off x="5225794" y="1617109"/>
            <a:ext cx="1746695" cy="1746695"/>
            <a:chOff x="2468" y="965"/>
            <a:chExt cx="825" cy="825"/>
          </a:xfrm>
          <a:blipFill rotWithShape="1">
            <a:blip r:embed="rId8"/>
            <a:stretch>
              <a:fillRect/>
            </a:stretch>
          </a:blipFill>
        </p:grpSpPr>
        <p:sp>
          <p:nvSpPr>
            <p:cNvPr id="5" name="Freeform 13"/>
            <p:cNvSpPr/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217 w 401"/>
                <a:gd name="T1" fmla="*/ 491 h 401"/>
                <a:gd name="T2" fmla="*/ 279 w 401"/>
                <a:gd name="T3" fmla="*/ 531 h 401"/>
                <a:gd name="T4" fmla="*/ 0 w 401"/>
                <a:gd name="T5" fmla="*/ 804 h 401"/>
                <a:gd name="T6" fmla="*/ 299 w 401"/>
                <a:gd name="T7" fmla="*/ 1105 h 401"/>
                <a:gd name="T8" fmla="*/ 355 w 401"/>
                <a:gd name="T9" fmla="*/ 1000 h 401"/>
                <a:gd name="T10" fmla="*/ 628 w 401"/>
                <a:gd name="T11" fmla="*/ 1000 h 401"/>
                <a:gd name="T12" fmla="*/ 628 w 401"/>
                <a:gd name="T13" fmla="*/ 1275 h 401"/>
                <a:gd name="T14" fmla="*/ 524 w 401"/>
                <a:gd name="T15" fmla="*/ 1327 h 401"/>
                <a:gd name="T16" fmla="*/ 811 w 401"/>
                <a:gd name="T17" fmla="*/ 1612 h 401"/>
                <a:gd name="T18" fmla="*/ 1084 w 401"/>
                <a:gd name="T19" fmla="*/ 1335 h 401"/>
                <a:gd name="T20" fmla="*/ 1124 w 401"/>
                <a:gd name="T21" fmla="*/ 1395 h 401"/>
                <a:gd name="T22" fmla="*/ 1399 w 401"/>
                <a:gd name="T23" fmla="*/ 1395 h 401"/>
                <a:gd name="T24" fmla="*/ 1399 w 401"/>
                <a:gd name="T25" fmla="*/ 1121 h 401"/>
                <a:gd name="T26" fmla="*/ 1337 w 401"/>
                <a:gd name="T27" fmla="*/ 1081 h 401"/>
                <a:gd name="T28" fmla="*/ 1616 w 401"/>
                <a:gd name="T29" fmla="*/ 804 h 401"/>
                <a:gd name="T30" fmla="*/ 1341 w 401"/>
                <a:gd name="T31" fmla="*/ 531 h 401"/>
                <a:gd name="T32" fmla="*/ 1289 w 401"/>
                <a:gd name="T33" fmla="*/ 612 h 401"/>
                <a:gd name="T34" fmla="*/ 1016 w 401"/>
                <a:gd name="T35" fmla="*/ 612 h 401"/>
                <a:gd name="T36" fmla="*/ 1016 w 401"/>
                <a:gd name="T37" fmla="*/ 337 h 401"/>
                <a:gd name="T38" fmla="*/ 1100 w 401"/>
                <a:gd name="T39" fmla="*/ 289 h 401"/>
                <a:gd name="T40" fmla="*/ 811 w 401"/>
                <a:gd name="T41" fmla="*/ 0 h 401"/>
                <a:gd name="T42" fmla="*/ 532 w 401"/>
                <a:gd name="T43" fmla="*/ 273 h 401"/>
                <a:gd name="T44" fmla="*/ 492 w 401"/>
                <a:gd name="T45" fmla="*/ 217 h 401"/>
                <a:gd name="T46" fmla="*/ 217 w 401"/>
                <a:gd name="T47" fmla="*/ 217 h 401"/>
                <a:gd name="T48" fmla="*/ 217 w 401"/>
                <a:gd name="T49" fmla="*/ 491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512 w 411"/>
                <a:gd name="T1" fmla="*/ 1341 h 411"/>
                <a:gd name="T2" fmla="*/ 636 w 411"/>
                <a:gd name="T3" fmla="*/ 1285 h 411"/>
                <a:gd name="T4" fmla="*/ 512 w 411"/>
                <a:gd name="T5" fmla="*/ 980 h 411"/>
                <a:gd name="T6" fmla="*/ 335 w 411"/>
                <a:gd name="T7" fmla="*/ 1128 h 411"/>
                <a:gd name="T8" fmla="*/ 0 w 411"/>
                <a:gd name="T9" fmla="*/ 825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31 w 411"/>
                <a:gd name="T17" fmla="*/ 0 h 411"/>
                <a:gd name="T18" fmla="*/ 1124 w 411"/>
                <a:gd name="T19" fmla="*/ 323 h 411"/>
                <a:gd name="T20" fmla="*/ 1048 w 411"/>
                <a:gd name="T21" fmla="*/ 620 h 411"/>
                <a:gd name="T22" fmla="*/ 1301 w 411"/>
                <a:gd name="T23" fmla="*/ 620 h 411"/>
                <a:gd name="T24" fmla="*/ 1353 w 411"/>
                <a:gd name="T25" fmla="*/ 524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72 w 411"/>
                <a:gd name="T35" fmla="*/ 1357 h 411"/>
                <a:gd name="T36" fmla="*/ 1108 w 411"/>
                <a:gd name="T37" fmla="*/ 1333 h 411"/>
                <a:gd name="T38" fmla="*/ 1156 w 411"/>
                <a:gd name="T39" fmla="*/ 1407 h 411"/>
                <a:gd name="T40" fmla="*/ 1411 w 411"/>
                <a:gd name="T41" fmla="*/ 1407 h 411"/>
                <a:gd name="T42" fmla="*/ 1411 w 411"/>
                <a:gd name="T43" fmla="*/ 1156 h 411"/>
                <a:gd name="T44" fmla="*/ 1333 w 411"/>
                <a:gd name="T45" fmla="*/ 1108 h 411"/>
                <a:gd name="T46" fmla="*/ 1365 w 411"/>
                <a:gd name="T47" fmla="*/ 576 h 411"/>
                <a:gd name="T48" fmla="*/ 1176 w 411"/>
                <a:gd name="T49" fmla="*/ 705 h 411"/>
                <a:gd name="T50" fmla="*/ 1028 w 411"/>
                <a:gd name="T51" fmla="*/ 347 h 411"/>
                <a:gd name="T52" fmla="*/ 831 w 411"/>
                <a:gd name="T53" fmla="*/ 40 h 411"/>
                <a:gd name="T54" fmla="*/ 540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36 h 411"/>
                <a:gd name="T62" fmla="*/ 40 w 411"/>
                <a:gd name="T63" fmla="*/ 825 h 411"/>
                <a:gd name="T64" fmla="*/ 363 w 411"/>
                <a:gd name="T65" fmla="*/ 1012 h 411"/>
                <a:gd name="T66" fmla="*/ 656 w 411"/>
                <a:gd name="T67" fmla="*/ 1012 h 411"/>
                <a:gd name="T68" fmla="*/ 572 w 411"/>
                <a:gd name="T69" fmla="*/ 1357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Freeform 15"/>
          <p:cNvSpPr/>
          <p:nvPr/>
        </p:nvSpPr>
        <p:spPr bwMode="auto">
          <a:xfrm>
            <a:off x="2231006" y="1886333"/>
            <a:ext cx="2970969" cy="593876"/>
          </a:xfrm>
          <a:custGeom>
            <a:avLst/>
            <a:gdLst>
              <a:gd name="T0" fmla="*/ 0 w 656"/>
              <a:gd name="T1" fmla="*/ 2025388975 h 131"/>
              <a:gd name="T2" fmla="*/ 0 w 656"/>
              <a:gd name="T3" fmla="*/ 602979309 h 131"/>
              <a:gd name="T4" fmla="*/ 599432586 w 656"/>
              <a:gd name="T5" fmla="*/ 0 h 131"/>
              <a:gd name="T6" fmla="*/ 2147483647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  <a:gd name="T12" fmla="*/ 0 w 656"/>
              <a:gd name="T13" fmla="*/ 0 h 131"/>
              <a:gd name="T14" fmla="*/ 656 w 656"/>
              <a:gd name="T15" fmla="*/ 131 h 1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6"/>
          <p:cNvSpPr/>
          <p:nvPr/>
        </p:nvSpPr>
        <p:spPr bwMode="auto">
          <a:xfrm>
            <a:off x="7423454" y="1384555"/>
            <a:ext cx="2134144" cy="1214746"/>
          </a:xfrm>
          <a:custGeom>
            <a:avLst/>
            <a:gdLst>
              <a:gd name="T0" fmla="*/ 0 w 471"/>
              <a:gd name="T1" fmla="*/ 2147483647 h 268"/>
              <a:gd name="T2" fmla="*/ 0 w 471"/>
              <a:gd name="T3" fmla="*/ 770710622 h 268"/>
              <a:gd name="T4" fmla="*/ 831071242 w 471"/>
              <a:gd name="T5" fmla="*/ 0 h 268"/>
              <a:gd name="T6" fmla="*/ 2147483647 w 471"/>
              <a:gd name="T7" fmla="*/ 0 h 268"/>
              <a:gd name="T8" fmla="*/ 2147483647 w 471"/>
              <a:gd name="T9" fmla="*/ 662809815 h 268"/>
              <a:gd name="T10" fmla="*/ 2147483647 w 471"/>
              <a:gd name="T11" fmla="*/ 1495175450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"/>
              <a:gd name="T19" fmla="*/ 0 h 268"/>
              <a:gd name="T20" fmla="*/ 471 w 471"/>
              <a:gd name="T21" fmla="*/ 268 h 2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17"/>
          <p:cNvSpPr/>
          <p:nvPr/>
        </p:nvSpPr>
        <p:spPr bwMode="auto">
          <a:xfrm>
            <a:off x="3298078" y="4239607"/>
            <a:ext cx="1432290" cy="635162"/>
          </a:xfrm>
          <a:custGeom>
            <a:avLst/>
            <a:gdLst>
              <a:gd name="T0" fmla="*/ 2147483647 w 316"/>
              <a:gd name="T1" fmla="*/ 0 h 140"/>
              <a:gd name="T2" fmla="*/ 2147483647 w 316"/>
              <a:gd name="T3" fmla="*/ 1635528533 h 140"/>
              <a:gd name="T4" fmla="*/ 2147483647 w 316"/>
              <a:gd name="T5" fmla="*/ 2147483647 h 140"/>
              <a:gd name="T6" fmla="*/ 0 w 316"/>
              <a:gd name="T7" fmla="*/ 2147483647 h 140"/>
              <a:gd name="T8" fmla="*/ 0 60000 65536"/>
              <a:gd name="T9" fmla="*/ 0 60000 65536"/>
              <a:gd name="T10" fmla="*/ 0 60000 65536"/>
              <a:gd name="T11" fmla="*/ 0 60000 65536"/>
              <a:gd name="T12" fmla="*/ 0 w 316"/>
              <a:gd name="T13" fmla="*/ 0 h 140"/>
              <a:gd name="T14" fmla="*/ 316 w 316"/>
              <a:gd name="T15" fmla="*/ 140 h 1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6975665" y="4231667"/>
            <a:ext cx="1359246" cy="476371"/>
          </a:xfrm>
          <a:custGeom>
            <a:avLst/>
            <a:gdLst>
              <a:gd name="T0" fmla="*/ 0 w 300"/>
              <a:gd name="T1" fmla="*/ 1620106212 h 105"/>
              <a:gd name="T2" fmla="*/ 2147483647 w 300"/>
              <a:gd name="T3" fmla="*/ 1620106212 h 105"/>
              <a:gd name="T4" fmla="*/ 2147483647 w 300"/>
              <a:gd name="T5" fmla="*/ 1080069202 h 105"/>
              <a:gd name="T6" fmla="*/ 2147483647 w 300"/>
              <a:gd name="T7" fmla="*/ 308592557 h 105"/>
              <a:gd name="T8" fmla="*/ 2147483647 w 300"/>
              <a:gd name="T9" fmla="*/ 30861065 h 105"/>
              <a:gd name="T10" fmla="*/ 2147483647 w 300"/>
              <a:gd name="T11" fmla="*/ 30861065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0"/>
              <a:gd name="T19" fmla="*/ 0 h 105"/>
              <a:gd name="T20" fmla="*/ 300 w 300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Group 34"/>
          <p:cNvGrpSpPr/>
          <p:nvPr/>
        </p:nvGrpSpPr>
        <p:grpSpPr bwMode="auto">
          <a:xfrm>
            <a:off x="5257022" y="3311403"/>
            <a:ext cx="1746695" cy="1746695"/>
            <a:chOff x="2472" y="1756"/>
            <a:chExt cx="825" cy="825"/>
          </a:xfrm>
          <a:blipFill rotWithShape="1">
            <a:blip r:embed="rId8"/>
            <a:stretch>
              <a:fillRect/>
            </a:stretch>
          </a:blipFill>
        </p:grpSpPr>
        <p:sp>
          <p:nvSpPr>
            <p:cNvPr id="13" name="Freeform 9"/>
            <p:cNvSpPr/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1399 w 401"/>
                <a:gd name="T1" fmla="*/ 1124 h 401"/>
                <a:gd name="T2" fmla="*/ 1337 w 401"/>
                <a:gd name="T3" fmla="*/ 1084 h 401"/>
                <a:gd name="T4" fmla="*/ 1616 w 401"/>
                <a:gd name="T5" fmla="*/ 811 h 401"/>
                <a:gd name="T6" fmla="*/ 1313 w 401"/>
                <a:gd name="T7" fmla="*/ 508 h 401"/>
                <a:gd name="T8" fmla="*/ 1261 w 401"/>
                <a:gd name="T9" fmla="*/ 612 h 401"/>
                <a:gd name="T10" fmla="*/ 988 w 401"/>
                <a:gd name="T11" fmla="*/ 612 h 401"/>
                <a:gd name="T12" fmla="*/ 988 w 401"/>
                <a:gd name="T13" fmla="*/ 339 h 401"/>
                <a:gd name="T14" fmla="*/ 1092 w 401"/>
                <a:gd name="T15" fmla="*/ 287 h 401"/>
                <a:gd name="T16" fmla="*/ 805 w 401"/>
                <a:gd name="T17" fmla="*/ 0 h 401"/>
                <a:gd name="T18" fmla="*/ 532 w 401"/>
                <a:gd name="T19" fmla="*/ 279 h 401"/>
                <a:gd name="T20" fmla="*/ 492 w 401"/>
                <a:gd name="T21" fmla="*/ 217 h 401"/>
                <a:gd name="T22" fmla="*/ 217 w 401"/>
                <a:gd name="T23" fmla="*/ 217 h 401"/>
                <a:gd name="T24" fmla="*/ 217 w 401"/>
                <a:gd name="T25" fmla="*/ 492 h 401"/>
                <a:gd name="T26" fmla="*/ 279 w 401"/>
                <a:gd name="T27" fmla="*/ 532 h 401"/>
                <a:gd name="T28" fmla="*/ 0 w 401"/>
                <a:gd name="T29" fmla="*/ 811 h 401"/>
                <a:gd name="T30" fmla="*/ 275 w 401"/>
                <a:gd name="T31" fmla="*/ 1084 h 401"/>
                <a:gd name="T32" fmla="*/ 323 w 401"/>
                <a:gd name="T33" fmla="*/ 1004 h 401"/>
                <a:gd name="T34" fmla="*/ 596 w 401"/>
                <a:gd name="T35" fmla="*/ 1004 h 401"/>
                <a:gd name="T36" fmla="*/ 596 w 401"/>
                <a:gd name="T37" fmla="*/ 1277 h 401"/>
                <a:gd name="T38" fmla="*/ 516 w 401"/>
                <a:gd name="T39" fmla="*/ 1325 h 401"/>
                <a:gd name="T40" fmla="*/ 805 w 401"/>
                <a:gd name="T41" fmla="*/ 1616 h 401"/>
                <a:gd name="T42" fmla="*/ 1084 w 401"/>
                <a:gd name="T43" fmla="*/ 1337 h 401"/>
                <a:gd name="T44" fmla="*/ 1124 w 401"/>
                <a:gd name="T45" fmla="*/ 1399 h 401"/>
                <a:gd name="T46" fmla="*/ 1399 w 401"/>
                <a:gd name="T47" fmla="*/ 1399 h 401"/>
                <a:gd name="T48" fmla="*/ 1399 w 401"/>
                <a:gd name="T49" fmla="*/ 1124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512 w 411"/>
                <a:gd name="T1" fmla="*/ 1337 h 411"/>
                <a:gd name="T2" fmla="*/ 608 w 411"/>
                <a:gd name="T3" fmla="*/ 1285 h 411"/>
                <a:gd name="T4" fmla="*/ 480 w 411"/>
                <a:gd name="T5" fmla="*/ 980 h 411"/>
                <a:gd name="T6" fmla="*/ 311 w 411"/>
                <a:gd name="T7" fmla="*/ 1108 h 411"/>
                <a:gd name="T8" fmla="*/ 0 w 411"/>
                <a:gd name="T9" fmla="*/ 831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25 w 411"/>
                <a:gd name="T17" fmla="*/ 0 h 411"/>
                <a:gd name="T18" fmla="*/ 1116 w 411"/>
                <a:gd name="T19" fmla="*/ 319 h 411"/>
                <a:gd name="T20" fmla="*/ 1020 w 411"/>
                <a:gd name="T21" fmla="*/ 624 h 411"/>
                <a:gd name="T22" fmla="*/ 1273 w 411"/>
                <a:gd name="T23" fmla="*/ 624 h 411"/>
                <a:gd name="T24" fmla="*/ 1325 w 411"/>
                <a:gd name="T25" fmla="*/ 500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64 w 411"/>
                <a:gd name="T35" fmla="*/ 1349 h 411"/>
                <a:gd name="T36" fmla="*/ 1108 w 411"/>
                <a:gd name="T37" fmla="*/ 1333 h 411"/>
                <a:gd name="T38" fmla="*/ 1156 w 411"/>
                <a:gd name="T39" fmla="*/ 1411 h 411"/>
                <a:gd name="T40" fmla="*/ 1411 w 411"/>
                <a:gd name="T41" fmla="*/ 1411 h 411"/>
                <a:gd name="T42" fmla="*/ 1411 w 411"/>
                <a:gd name="T43" fmla="*/ 1156 h 411"/>
                <a:gd name="T44" fmla="*/ 1333 w 411"/>
                <a:gd name="T45" fmla="*/ 1108 h 411"/>
                <a:gd name="T46" fmla="*/ 1345 w 411"/>
                <a:gd name="T47" fmla="*/ 556 h 411"/>
                <a:gd name="T48" fmla="*/ 1144 w 411"/>
                <a:gd name="T49" fmla="*/ 705 h 411"/>
                <a:gd name="T50" fmla="*/ 1000 w 411"/>
                <a:gd name="T51" fmla="*/ 351 h 411"/>
                <a:gd name="T52" fmla="*/ 825 w 411"/>
                <a:gd name="T53" fmla="*/ 40 h 411"/>
                <a:gd name="T54" fmla="*/ 536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40 h 411"/>
                <a:gd name="T62" fmla="*/ 40 w 411"/>
                <a:gd name="T63" fmla="*/ 831 h 411"/>
                <a:gd name="T64" fmla="*/ 335 w 411"/>
                <a:gd name="T65" fmla="*/ 1012 h 411"/>
                <a:gd name="T66" fmla="*/ 628 w 411"/>
                <a:gd name="T67" fmla="*/ 1012 h 411"/>
                <a:gd name="T68" fmla="*/ 564 w 411"/>
                <a:gd name="T69" fmla="*/ 1349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32"/>
          <p:cNvGrpSpPr/>
          <p:nvPr/>
        </p:nvGrpSpPr>
        <p:grpSpPr bwMode="auto">
          <a:xfrm>
            <a:off x="4395421" y="2427470"/>
            <a:ext cx="1746695" cy="1746695"/>
            <a:chOff x="2081" y="1355"/>
            <a:chExt cx="825" cy="825"/>
          </a:xfrm>
          <a:blipFill rotWithShape="1">
            <a:blip r:embed="rId9"/>
            <a:stretch>
              <a:fillRect/>
            </a:stretch>
          </a:blipFill>
        </p:grpSpPr>
        <p:sp>
          <p:nvSpPr>
            <p:cNvPr id="16" name="Freeform 7"/>
            <p:cNvSpPr/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1124 w 401"/>
                <a:gd name="T1" fmla="*/ 213 h 401"/>
                <a:gd name="T2" fmla="*/ 1084 w 401"/>
                <a:gd name="T3" fmla="*/ 275 h 401"/>
                <a:gd name="T4" fmla="*/ 805 w 401"/>
                <a:gd name="T5" fmla="*/ 0 h 401"/>
                <a:gd name="T6" fmla="*/ 508 w 401"/>
                <a:gd name="T7" fmla="*/ 299 h 401"/>
                <a:gd name="T8" fmla="*/ 612 w 401"/>
                <a:gd name="T9" fmla="*/ 351 h 401"/>
                <a:gd name="T10" fmla="*/ 612 w 401"/>
                <a:gd name="T11" fmla="*/ 624 h 401"/>
                <a:gd name="T12" fmla="*/ 339 w 401"/>
                <a:gd name="T13" fmla="*/ 624 h 401"/>
                <a:gd name="T14" fmla="*/ 287 w 401"/>
                <a:gd name="T15" fmla="*/ 520 h 401"/>
                <a:gd name="T16" fmla="*/ 0 w 401"/>
                <a:gd name="T17" fmla="*/ 805 h 401"/>
                <a:gd name="T18" fmla="*/ 279 w 401"/>
                <a:gd name="T19" fmla="*/ 1084 h 401"/>
                <a:gd name="T20" fmla="*/ 217 w 401"/>
                <a:gd name="T21" fmla="*/ 1124 h 401"/>
                <a:gd name="T22" fmla="*/ 217 w 401"/>
                <a:gd name="T23" fmla="*/ 1399 h 401"/>
                <a:gd name="T24" fmla="*/ 492 w 401"/>
                <a:gd name="T25" fmla="*/ 1399 h 401"/>
                <a:gd name="T26" fmla="*/ 532 w 401"/>
                <a:gd name="T27" fmla="*/ 1337 h 401"/>
                <a:gd name="T28" fmla="*/ 805 w 401"/>
                <a:gd name="T29" fmla="*/ 1616 h 401"/>
                <a:gd name="T30" fmla="*/ 1084 w 401"/>
                <a:gd name="T31" fmla="*/ 1337 h 401"/>
                <a:gd name="T32" fmla="*/ 1004 w 401"/>
                <a:gd name="T33" fmla="*/ 1289 h 401"/>
                <a:gd name="T34" fmla="*/ 1004 w 401"/>
                <a:gd name="T35" fmla="*/ 1016 h 401"/>
                <a:gd name="T36" fmla="*/ 1277 w 401"/>
                <a:gd name="T37" fmla="*/ 1016 h 401"/>
                <a:gd name="T38" fmla="*/ 1325 w 401"/>
                <a:gd name="T39" fmla="*/ 1096 h 401"/>
                <a:gd name="T40" fmla="*/ 1616 w 401"/>
                <a:gd name="T41" fmla="*/ 805 h 401"/>
                <a:gd name="T42" fmla="*/ 1337 w 401"/>
                <a:gd name="T43" fmla="*/ 532 h 401"/>
                <a:gd name="T44" fmla="*/ 1399 w 401"/>
                <a:gd name="T45" fmla="*/ 488 h 401"/>
                <a:gd name="T46" fmla="*/ 1399 w 401"/>
                <a:gd name="T47" fmla="*/ 213 h 401"/>
                <a:gd name="T48" fmla="*/ 1124 w 401"/>
                <a:gd name="T49" fmla="*/ 213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556 w 411"/>
                <a:gd name="T1" fmla="*/ 1383 h 411"/>
                <a:gd name="T2" fmla="*/ 375 w 411"/>
                <a:gd name="T3" fmla="*/ 1491 h 411"/>
                <a:gd name="T4" fmla="*/ 225 w 411"/>
                <a:gd name="T5" fmla="*/ 1132 h 411"/>
                <a:gd name="T6" fmla="*/ 0 w 411"/>
                <a:gd name="T7" fmla="*/ 825 h 411"/>
                <a:gd name="T8" fmla="*/ 319 w 411"/>
                <a:gd name="T9" fmla="*/ 540 h 411"/>
                <a:gd name="T10" fmla="*/ 496 w 411"/>
                <a:gd name="T11" fmla="*/ 689 h 411"/>
                <a:gd name="T12" fmla="*/ 624 w 411"/>
                <a:gd name="T13" fmla="*/ 383 h 411"/>
                <a:gd name="T14" fmla="*/ 500 w 411"/>
                <a:gd name="T15" fmla="*/ 327 h 411"/>
                <a:gd name="T16" fmla="*/ 1100 w 411"/>
                <a:gd name="T17" fmla="*/ 269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25 h 411"/>
                <a:gd name="T24" fmla="*/ 1329 w 411"/>
                <a:gd name="T25" fmla="*/ 1120 h 411"/>
                <a:gd name="T26" fmla="*/ 1160 w 411"/>
                <a:gd name="T27" fmla="*/ 996 h 411"/>
                <a:gd name="T28" fmla="*/ 1032 w 411"/>
                <a:gd name="T29" fmla="*/ 1301 h 411"/>
                <a:gd name="T30" fmla="*/ 1132 w 411"/>
                <a:gd name="T31" fmla="*/ 1349 h 411"/>
                <a:gd name="T32" fmla="*/ 548 w 411"/>
                <a:gd name="T33" fmla="*/ 1333 h 411"/>
                <a:gd name="T34" fmla="*/ 1076 w 411"/>
                <a:gd name="T35" fmla="*/ 1365 h 411"/>
                <a:gd name="T36" fmla="*/ 1012 w 411"/>
                <a:gd name="T37" fmla="*/ 1028 h 411"/>
                <a:gd name="T38" fmla="*/ 1305 w 411"/>
                <a:gd name="T39" fmla="*/ 1028 h 411"/>
                <a:gd name="T40" fmla="*/ 1616 w 411"/>
                <a:gd name="T41" fmla="*/ 825 h 411"/>
                <a:gd name="T42" fmla="*/ 1353 w 411"/>
                <a:gd name="T43" fmla="*/ 536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56 w 411"/>
                <a:gd name="T51" fmla="*/ 311 h 411"/>
                <a:gd name="T52" fmla="*/ 644 w 411"/>
                <a:gd name="T53" fmla="*/ 656 h 411"/>
                <a:gd name="T54" fmla="*/ 351 w 411"/>
                <a:gd name="T55" fmla="*/ 656 h 411"/>
                <a:gd name="T56" fmla="*/ 40 w 411"/>
                <a:gd name="T57" fmla="*/ 825 h 411"/>
                <a:gd name="T58" fmla="*/ 303 w 411"/>
                <a:gd name="T59" fmla="*/ 1116 h 411"/>
                <a:gd name="T60" fmla="*/ 245 w 411"/>
                <a:gd name="T61" fmla="*/ 1407 h 411"/>
                <a:gd name="T62" fmla="*/ 500 w 411"/>
                <a:gd name="T63" fmla="*/ 1407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33"/>
          <p:cNvGrpSpPr/>
          <p:nvPr/>
        </p:nvGrpSpPr>
        <p:grpSpPr bwMode="auto">
          <a:xfrm>
            <a:off x="6094007" y="2474387"/>
            <a:ext cx="1703822" cy="1746695"/>
            <a:chOff x="2860" y="1367"/>
            <a:chExt cx="825" cy="825"/>
          </a:xfrm>
          <a:blipFill rotWithShape="1">
            <a:blip r:embed="rId9"/>
            <a:stretch>
              <a:fillRect/>
            </a:stretch>
          </a:blipFill>
        </p:grpSpPr>
        <p:sp>
          <p:nvSpPr>
            <p:cNvPr id="19" name="Freeform 11"/>
            <p:cNvSpPr/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492 w 401"/>
                <a:gd name="T1" fmla="*/ 1399 h 401"/>
                <a:gd name="T2" fmla="*/ 532 w 401"/>
                <a:gd name="T3" fmla="*/ 1337 h 401"/>
                <a:gd name="T4" fmla="*/ 811 w 401"/>
                <a:gd name="T5" fmla="*/ 1616 h 401"/>
                <a:gd name="T6" fmla="*/ 1108 w 401"/>
                <a:gd name="T7" fmla="*/ 1317 h 401"/>
                <a:gd name="T8" fmla="*/ 1004 w 401"/>
                <a:gd name="T9" fmla="*/ 1261 h 401"/>
                <a:gd name="T10" fmla="*/ 1004 w 401"/>
                <a:gd name="T11" fmla="*/ 988 h 401"/>
                <a:gd name="T12" fmla="*/ 1277 w 401"/>
                <a:gd name="T13" fmla="*/ 988 h 401"/>
                <a:gd name="T14" fmla="*/ 1329 w 401"/>
                <a:gd name="T15" fmla="*/ 1092 h 401"/>
                <a:gd name="T16" fmla="*/ 1616 w 401"/>
                <a:gd name="T17" fmla="*/ 811 h 401"/>
                <a:gd name="T18" fmla="*/ 1337 w 401"/>
                <a:gd name="T19" fmla="*/ 532 h 401"/>
                <a:gd name="T20" fmla="*/ 1399 w 401"/>
                <a:gd name="T21" fmla="*/ 492 h 401"/>
                <a:gd name="T22" fmla="*/ 1399 w 401"/>
                <a:gd name="T23" fmla="*/ 217 h 401"/>
                <a:gd name="T24" fmla="*/ 1124 w 401"/>
                <a:gd name="T25" fmla="*/ 217 h 401"/>
                <a:gd name="T26" fmla="*/ 1084 w 401"/>
                <a:gd name="T27" fmla="*/ 279 h 401"/>
                <a:gd name="T28" fmla="*/ 811 w 401"/>
                <a:gd name="T29" fmla="*/ 0 h 401"/>
                <a:gd name="T30" fmla="*/ 532 w 401"/>
                <a:gd name="T31" fmla="*/ 279 h 401"/>
                <a:gd name="T32" fmla="*/ 612 w 401"/>
                <a:gd name="T33" fmla="*/ 327 h 401"/>
                <a:gd name="T34" fmla="*/ 612 w 401"/>
                <a:gd name="T35" fmla="*/ 600 h 401"/>
                <a:gd name="T36" fmla="*/ 339 w 401"/>
                <a:gd name="T37" fmla="*/ 600 h 401"/>
                <a:gd name="T38" fmla="*/ 291 w 401"/>
                <a:gd name="T39" fmla="*/ 520 h 401"/>
                <a:gd name="T40" fmla="*/ 0 w 401"/>
                <a:gd name="T41" fmla="*/ 811 h 401"/>
                <a:gd name="T42" fmla="*/ 279 w 401"/>
                <a:gd name="T43" fmla="*/ 1084 h 401"/>
                <a:gd name="T44" fmla="*/ 217 w 401"/>
                <a:gd name="T45" fmla="*/ 1124 h 401"/>
                <a:gd name="T46" fmla="*/ 217 w 401"/>
                <a:gd name="T47" fmla="*/ 1399 h 401"/>
                <a:gd name="T48" fmla="*/ 492 w 401"/>
                <a:gd name="T49" fmla="*/ 1399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556 w 411"/>
                <a:gd name="T1" fmla="*/ 1387 h 411"/>
                <a:gd name="T2" fmla="*/ 375 w 411"/>
                <a:gd name="T3" fmla="*/ 1491 h 411"/>
                <a:gd name="T4" fmla="*/ 225 w 411"/>
                <a:gd name="T5" fmla="*/ 1136 h 411"/>
                <a:gd name="T6" fmla="*/ 0 w 411"/>
                <a:gd name="T7" fmla="*/ 831 h 411"/>
                <a:gd name="T8" fmla="*/ 327 w 411"/>
                <a:gd name="T9" fmla="*/ 536 h 411"/>
                <a:gd name="T10" fmla="*/ 496 w 411"/>
                <a:gd name="T11" fmla="*/ 660 h 411"/>
                <a:gd name="T12" fmla="*/ 624 w 411"/>
                <a:gd name="T13" fmla="*/ 355 h 411"/>
                <a:gd name="T14" fmla="*/ 524 w 411"/>
                <a:gd name="T15" fmla="*/ 303 h 411"/>
                <a:gd name="T16" fmla="*/ 1100 w 411"/>
                <a:gd name="T17" fmla="*/ 273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31 h 411"/>
                <a:gd name="T24" fmla="*/ 1337 w 411"/>
                <a:gd name="T25" fmla="*/ 1116 h 411"/>
                <a:gd name="T26" fmla="*/ 1160 w 411"/>
                <a:gd name="T27" fmla="*/ 968 h 411"/>
                <a:gd name="T28" fmla="*/ 1032 w 411"/>
                <a:gd name="T29" fmla="*/ 1273 h 411"/>
                <a:gd name="T30" fmla="*/ 1156 w 411"/>
                <a:gd name="T31" fmla="*/ 1325 h 411"/>
                <a:gd name="T32" fmla="*/ 548 w 411"/>
                <a:gd name="T33" fmla="*/ 1333 h 411"/>
                <a:gd name="T34" fmla="*/ 1100 w 411"/>
                <a:gd name="T35" fmla="*/ 1345 h 411"/>
                <a:gd name="T36" fmla="*/ 1012 w 411"/>
                <a:gd name="T37" fmla="*/ 1000 h 411"/>
                <a:gd name="T38" fmla="*/ 1305 w 411"/>
                <a:gd name="T39" fmla="*/ 1000 h 411"/>
                <a:gd name="T40" fmla="*/ 1616 w 411"/>
                <a:gd name="T41" fmla="*/ 831 h 411"/>
                <a:gd name="T42" fmla="*/ 1353 w 411"/>
                <a:gd name="T43" fmla="*/ 540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80 w 411"/>
                <a:gd name="T51" fmla="*/ 291 h 411"/>
                <a:gd name="T52" fmla="*/ 644 w 411"/>
                <a:gd name="T53" fmla="*/ 628 h 411"/>
                <a:gd name="T54" fmla="*/ 351 w 411"/>
                <a:gd name="T55" fmla="*/ 628 h 411"/>
                <a:gd name="T56" fmla="*/ 40 w 411"/>
                <a:gd name="T57" fmla="*/ 831 h 411"/>
                <a:gd name="T58" fmla="*/ 303 w 411"/>
                <a:gd name="T59" fmla="*/ 1120 h 411"/>
                <a:gd name="T60" fmla="*/ 245 w 411"/>
                <a:gd name="T61" fmla="*/ 1411 h 411"/>
                <a:gd name="T62" fmla="*/ 500 w 411"/>
                <a:gd name="T63" fmla="*/ 1411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63" tIns="45731" rIns="91463" bIns="4573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03337" y="2588187"/>
            <a:ext cx="2466227" cy="1527518"/>
            <a:chOff x="3694181" y="1781610"/>
            <a:chExt cx="2465599" cy="1527129"/>
          </a:xfrm>
        </p:grpSpPr>
        <p:sp>
          <p:nvSpPr>
            <p:cNvPr id="22" name="TextBox 37"/>
            <p:cNvSpPr txBox="1"/>
            <p:nvPr/>
          </p:nvSpPr>
          <p:spPr>
            <a:xfrm>
              <a:off x="3694181" y="2258717"/>
              <a:ext cx="2465599" cy="105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55481" y="4563882"/>
            <a:ext cx="2466227" cy="1527518"/>
            <a:chOff x="3694181" y="1781610"/>
            <a:chExt cx="2465599" cy="1527129"/>
          </a:xfrm>
        </p:grpSpPr>
        <p:sp>
          <p:nvSpPr>
            <p:cNvPr id="25" name="TextBox 37"/>
            <p:cNvSpPr txBox="1"/>
            <p:nvPr/>
          </p:nvSpPr>
          <p:spPr>
            <a:xfrm>
              <a:off x="3694181" y="2258717"/>
              <a:ext cx="2465599" cy="105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24483" y="2046209"/>
            <a:ext cx="2466227" cy="1527518"/>
            <a:chOff x="3694181" y="1781610"/>
            <a:chExt cx="2465599" cy="1527129"/>
          </a:xfrm>
        </p:grpSpPr>
        <p:sp>
          <p:nvSpPr>
            <p:cNvPr id="28" name="TextBox 37"/>
            <p:cNvSpPr txBox="1"/>
            <p:nvPr/>
          </p:nvSpPr>
          <p:spPr>
            <a:xfrm>
              <a:off x="3694181" y="2258717"/>
              <a:ext cx="2465599" cy="105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76765" y="4437155"/>
            <a:ext cx="2466227" cy="1527518"/>
            <a:chOff x="3694181" y="1781610"/>
            <a:chExt cx="2465599" cy="1527129"/>
          </a:xfrm>
        </p:grpSpPr>
        <p:sp>
          <p:nvSpPr>
            <p:cNvPr id="31" name="TextBox 37"/>
            <p:cNvSpPr txBox="1"/>
            <p:nvPr/>
          </p:nvSpPr>
          <p:spPr>
            <a:xfrm>
              <a:off x="3694181" y="2258717"/>
              <a:ext cx="2465599" cy="105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输入内容，或复制内容后右键选择只保留文本粘贴内容。输入内容。</a:t>
              </a:r>
            </a:p>
            <a:p>
              <a:pPr>
                <a:lnSpc>
                  <a:spcPct val="120000"/>
                </a:lnSpc>
              </a:pPr>
              <a:endPara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段落标题或序号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6365">
        <p:comb dir="vert"/>
      </p:transition>
    </mc:Choice>
    <mc:Fallback xmlns="">
      <p:transition advTm="6365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2339</Words>
  <Application>Microsoft Office PowerPoint</Application>
  <PresentationFormat>宽屏</PresentationFormat>
  <Paragraphs>224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FontAwesome</vt:lpstr>
      <vt:lpstr>方正剑体简体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2017-07-12T12:14:00Z</dcterms:created>
  <dcterms:modified xsi:type="dcterms:W3CDTF">2019-03-28T10:41:35Z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