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a" ContentType="audio/x-ms-wma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2.xml" ContentType="application/vnd.openxmlformats-officedocument.drawingml.chart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64" r:id="rId3"/>
    <p:sldId id="257" r:id="rId4"/>
    <p:sldId id="271" r:id="rId5"/>
    <p:sldId id="269" r:id="rId6"/>
    <p:sldId id="267" r:id="rId7"/>
    <p:sldId id="258" r:id="rId8"/>
    <p:sldId id="288" r:id="rId9"/>
    <p:sldId id="262" r:id="rId10"/>
    <p:sldId id="277" r:id="rId11"/>
    <p:sldId id="276" r:id="rId12"/>
    <p:sldId id="274" r:id="rId13"/>
    <p:sldId id="265" r:id="rId14"/>
    <p:sldId id="273" r:id="rId15"/>
    <p:sldId id="289" r:id="rId16"/>
    <p:sldId id="279" r:id="rId17"/>
    <p:sldId id="290" r:id="rId18"/>
    <p:sldId id="285" r:id="rId19"/>
    <p:sldId id="292" r:id="rId20"/>
    <p:sldId id="287" r:id="rId21"/>
    <p:sldId id="293" r:id="rId22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3D3"/>
    <a:srgbClr val="EAB5A4"/>
    <a:srgbClr val="E7DFF6"/>
    <a:srgbClr val="DCEEF8"/>
    <a:srgbClr val="E0EE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6981914370078701E-2"/>
          <c:y val="4.5560820225124102E-2"/>
          <c:w val="0.94583058562992095"/>
          <c:h val="0.85325221362783399"/>
        </c:manualLayout>
      </c:layout>
      <c:areaChart>
        <c:grouping val="stack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DCEEF8"/>
            </a:solidFill>
            <a:ln>
              <a:noFill/>
            </a:ln>
            <a:effectLst/>
          </c:spPr>
          <c:cat>
            <c:numRef>
              <c:f>Sheet1!$A$2:$A$8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Sheet1!$C$2:$C$8</c:f>
              <c:numCache>
                <c:formatCode>General</c:formatCode>
                <c:ptCount val="7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  <c:pt idx="5">
                  <c:v>12.6</c:v>
                </c:pt>
                <c:pt idx="6">
                  <c:v>22.5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7C8-4EA3-92EB-2A9F72BC13D0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FFC3D3"/>
            </a:solidFill>
            <a:ln>
              <a:noFill/>
            </a:ln>
            <a:effectLst/>
          </c:spPr>
          <c:cat>
            <c:numRef>
              <c:f>Sheet1!$A$2:$A$8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Sheet1!$D$2:$D$8</c:f>
              <c:numCache>
                <c:formatCode>General</c:formatCode>
                <c:ptCount val="7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8.5</c:v>
                </c:pt>
                <c:pt idx="5">
                  <c:v>15</c:v>
                </c:pt>
                <c:pt idx="6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7C8-4EA3-92EB-2A9F72BC13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117264576"/>
        <c:axId val="2117268064"/>
      </c:areaChart>
      <c:catAx>
        <c:axId val="2117264576"/>
        <c:scaling>
          <c:orientation val="minMax"/>
        </c:scaling>
        <c:delete val="0"/>
        <c:axPos val="b"/>
        <c:min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Thin" charset="0"/>
                <a:ea typeface="Helvetica Neue Thin" charset="0"/>
                <a:cs typeface="Helvetica Neue Thin" charset="0"/>
              </a:defRPr>
            </a:pPr>
            <a:endParaRPr lang="zh-CN"/>
          </a:p>
        </c:txPr>
        <c:crossAx val="2117268064"/>
        <c:crosses val="autoZero"/>
        <c:auto val="1"/>
        <c:lblAlgn val="ctr"/>
        <c:lblOffset val="100"/>
        <c:noMultiLvlLbl val="0"/>
      </c:catAx>
      <c:valAx>
        <c:axId val="211726806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8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Helvetica Neue Thin" charset="0"/>
                <a:ea typeface="Helvetica Neue Thin" charset="0"/>
                <a:cs typeface="Helvetica Neue Thin" charset="0"/>
              </a:defRPr>
            </a:pPr>
            <a:endParaRPr lang="zh-CN"/>
          </a:p>
        </c:txPr>
        <c:crossAx val="211726457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 b="0" i="0">
          <a:solidFill>
            <a:schemeClr val="tx1">
              <a:lumMod val="75000"/>
              <a:lumOff val="25000"/>
            </a:schemeClr>
          </a:solidFill>
          <a:latin typeface="Helvetica Neue Thin" charset="0"/>
          <a:ea typeface="Helvetica Neue Thin" charset="0"/>
          <a:cs typeface="Helvetica Neue Thin" charset="0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ndar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天然气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</c:spPr>
          <c:cat>
            <c:strRef>
              <c:f>Sheet1!$A$2:$A$7</c:f>
              <c:strCache>
                <c:ptCount val="6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</c:strCache>
            </c:strRef>
          </c:cat>
          <c:val>
            <c:numRef>
              <c:f>Sheet1!$C$2:$C$7</c:f>
              <c:numCache>
                <c:formatCode>g/"通""用""格""式"</c:formatCode>
                <c:ptCount val="6"/>
                <c:pt idx="0">
                  <c:v>17</c:v>
                </c:pt>
                <c:pt idx="1">
                  <c:v>11</c:v>
                </c:pt>
                <c:pt idx="2">
                  <c:v>29</c:v>
                </c:pt>
                <c:pt idx="3">
                  <c:v>10</c:v>
                </c:pt>
                <c:pt idx="4">
                  <c:v>17</c:v>
                </c:pt>
                <c:pt idx="5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EAB-4C43-BEE4-229F782598BD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旅馆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</c:spPr>
          <c:cat>
            <c:strRef>
              <c:f>Sheet1!$A$2:$A$7</c:f>
              <c:strCache>
                <c:ptCount val="6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</c:strCache>
            </c:strRef>
          </c:cat>
          <c:val>
            <c:numRef>
              <c:f>Sheet1!$D$2:$D$7</c:f>
              <c:numCache>
                <c:formatCode>g/"通""用""格""式"</c:formatCode>
                <c:ptCount val="6"/>
                <c:pt idx="0">
                  <c:v>10</c:v>
                </c:pt>
                <c:pt idx="1">
                  <c:v>21</c:v>
                </c:pt>
                <c:pt idx="2">
                  <c:v>14</c:v>
                </c:pt>
                <c:pt idx="3">
                  <c:v>17</c:v>
                </c:pt>
                <c:pt idx="4">
                  <c:v>10</c:v>
                </c:pt>
                <c:pt idx="5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EAB-4C43-BEE4-229F782598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14241416"/>
        <c:axId val="1"/>
      </c:areaChart>
      <c:catAx>
        <c:axId val="21424141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1"/>
        <c:axPos val="l"/>
        <c:numFmt formatCode="g/&quot;通&quot;&quot;用&quot;&quot;格&quot;&quot;式&quot;" sourceLinked="1"/>
        <c:majorTickMark val="out"/>
        <c:minorTickMark val="none"/>
        <c:tickLblPos val="nextTo"/>
        <c:crossAx val="214241416"/>
        <c:crosses val="autoZero"/>
        <c:crossBetween val="midCat"/>
      </c:valAx>
      <c:spPr>
        <a:noFill/>
        <a:ln w="25383">
          <a:noFill/>
        </a:ln>
      </c:spPr>
    </c:plotArea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D73ADB-2562-4E53-8411-C7E151F5A1A4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783C70-762F-47A2-AC6E-45D714462D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93336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83C70-762F-47A2-AC6E-45D714462D8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5304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83C70-762F-47A2-AC6E-45D714462D8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8276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83C70-762F-47A2-AC6E-45D714462D8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5921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83C70-762F-47A2-AC6E-45D714462D8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7849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83C70-762F-47A2-AC6E-45D714462D8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1608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83C70-762F-47A2-AC6E-45D714462D8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9277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83C70-762F-47A2-AC6E-45D714462D8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1471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88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97B2D7D-82CD-41BF-BEE3-FD58C85E8825}" type="slidenum">
              <a:rPr lang="zh-CN" altLang="en-US" smtClean="0"/>
              <a:pPr>
                <a:defRPr/>
              </a:pPr>
              <a:t>16</a:t>
            </a:fld>
            <a:endParaRPr lang="zh-CN" alt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40932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83C70-762F-47A2-AC6E-45D714462D8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13077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83C70-762F-47A2-AC6E-45D714462D8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7759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83C70-762F-47A2-AC6E-45D714462D8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0294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83C70-762F-47A2-AC6E-45D714462D8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2713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322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83C70-762F-47A2-AC6E-45D714462D8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0296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83C70-762F-47A2-AC6E-45D714462D8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5782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83C70-762F-47A2-AC6E-45D714462D8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0312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83C70-762F-47A2-AC6E-45D714462D8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636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83C70-762F-47A2-AC6E-45D714462D8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981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83C70-762F-47A2-AC6E-45D714462D8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109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83C70-762F-47A2-AC6E-45D714462D8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09005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83C70-762F-47A2-AC6E-45D714462D8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3853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9F1CE-64FC-4E5F-8F3D-DCE406E1A55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444F4-D6A5-439E-AEDD-49FC0E13E3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7095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4000">
        <p159:morph option="byObject"/>
      </p:transition>
    </mc:Choice>
    <mc:Fallback xmlns="">
      <p:transition spd="slow" advClick="0" advTm="4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9F1CE-64FC-4E5F-8F3D-DCE406E1A55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444F4-D6A5-439E-AEDD-49FC0E13E3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363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4000">
        <p159:morph option="byObject"/>
      </p:transition>
    </mc:Choice>
    <mc:Fallback xmlns="">
      <p:transition spd="slow" advClick="0" advTm="4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9F1CE-64FC-4E5F-8F3D-DCE406E1A55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444F4-D6A5-439E-AEDD-49FC0E13E3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1644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4000">
        <p159:morph option="byObject"/>
      </p:transition>
    </mc:Choice>
    <mc:Fallback xmlns="">
      <p:transition spd="slow" advClick="0" advTm="4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bg>
      <p:bgPr>
        <a:solidFill>
          <a:srgbClr val="FCFB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75631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4000">
        <p159:morph option="byObject"/>
      </p:transition>
    </mc:Choice>
    <mc:Fallback xmlns="">
      <p:transition spd="slow" advClick="0" advTm="4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88394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4000">
        <p159:morph option="byObject"/>
      </p:transition>
    </mc:Choice>
    <mc:Fallback xmlns="">
      <p:transition spd="slow" advClick="0" advTm="4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1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308864A-6261-4242-AC78-198485BD57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8289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4000">
        <p159:morph option="byObject"/>
      </p:transition>
    </mc:Choice>
    <mc:Fallback xmlns="">
      <p:transition spd="slow" advClick="0" advTm="4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9F1CE-64FC-4E5F-8F3D-DCE406E1A55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444F4-D6A5-439E-AEDD-49FC0E13E3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87014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4000">
        <p159:morph option="byObject"/>
      </p:transition>
    </mc:Choice>
    <mc:Fallback xmlns="">
      <p:transition spd="slow" advClick="0" advTm="4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9F1CE-64FC-4E5F-8F3D-DCE406E1A55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444F4-D6A5-439E-AEDD-49FC0E13E3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9587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4000">
        <p159:morph option="byObject"/>
      </p:transition>
    </mc:Choice>
    <mc:Fallback xmlns="">
      <p:transition spd="slow" advClick="0" advTm="4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9F1CE-64FC-4E5F-8F3D-DCE406E1A55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444F4-D6A5-439E-AEDD-49FC0E13E3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7988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4000">
        <p159:morph option="byObject"/>
      </p:transition>
    </mc:Choice>
    <mc:Fallback xmlns="">
      <p:transition spd="slow" advClick="0" advTm="4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9F1CE-64FC-4E5F-8F3D-DCE406E1A55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444F4-D6A5-439E-AEDD-49FC0E13E3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8454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4000">
        <p159:morph option="byObject"/>
      </p:transition>
    </mc:Choice>
    <mc:Fallback xmlns="">
      <p:transition spd="slow" advClick="0" advTm="4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9F1CE-64FC-4E5F-8F3D-DCE406E1A55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444F4-D6A5-439E-AEDD-49FC0E13E3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4876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4000">
        <p159:morph option="byObject"/>
      </p:transition>
    </mc:Choice>
    <mc:Fallback xmlns="">
      <p:transition spd="slow" advClick="0" advTm="4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9F1CE-64FC-4E5F-8F3D-DCE406E1A55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444F4-D6A5-439E-AEDD-49FC0E13E3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8916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4000">
        <p159:morph option="byObject"/>
      </p:transition>
    </mc:Choice>
    <mc:Fallback xmlns="">
      <p:transition spd="slow" advClick="0" advTm="4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9F1CE-64FC-4E5F-8F3D-DCE406E1A55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444F4-D6A5-439E-AEDD-49FC0E13E3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211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4000">
        <p159:morph option="byObject"/>
      </p:transition>
    </mc:Choice>
    <mc:Fallback xmlns="">
      <p:transition spd="slow" advClick="0" advTm="4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9F1CE-64FC-4E5F-8F3D-DCE406E1A55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444F4-D6A5-439E-AEDD-49FC0E13E3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6191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4000">
        <p159:morph option="byObject"/>
      </p:transition>
    </mc:Choice>
    <mc:Fallback xmlns="">
      <p:transition spd="slow" advClick="0" advTm="4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D9F1CE-64FC-4E5F-8F3D-DCE406E1A55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6444F4-D6A5-439E-AEDD-49FC0E13E3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025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3" r:id="rId14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4000">
        <p159:morph option="byObject"/>
      </p:transition>
    </mc:Choice>
    <mc:Fallback xmlns="">
      <p:transition spd="slow" advClick="0" advTm="4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media1.wma"/><Relationship Id="rId7" Type="http://schemas.openxmlformats.org/officeDocument/2006/relationships/image" Target="../media/image2.png"/><Relationship Id="rId2" Type="http://schemas.microsoft.com/office/2007/relationships/media" Target="../media/media1.wma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.jp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7.emf"/><Relationship Id="rId4" Type="http://schemas.openxmlformats.org/officeDocument/2006/relationships/image" Target="../media/image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png"/><Relationship Id="rId5" Type="http://schemas.openxmlformats.org/officeDocument/2006/relationships/image" Target="../media/image12.jp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.jpg"/><Relationship Id="rId5" Type="http://schemas.openxmlformats.org/officeDocument/2006/relationships/chart" Target="../charts/chart1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chart" Target="../charts/char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6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1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png"/><Relationship Id="rId5" Type="http://schemas.openxmlformats.org/officeDocument/2006/relationships/image" Target="../media/image12.jpg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6.jpg"/><Relationship Id="rId5" Type="http://schemas.openxmlformats.org/officeDocument/2006/relationships/image" Target="../media/image11.png"/><Relationship Id="rId4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pic>
        <p:nvPicPr>
          <p:cNvPr id="10" name="图片 9" descr="图片包含 美食, 盘子, 菜肴&#10;&#10;已生成极高可信度的说明">
            <a:extLst>
              <a:ext uri="{FF2B5EF4-FFF2-40B4-BE49-F238E27FC236}">
                <a16:creationId xmlns:a16="http://schemas.microsoft.com/office/drawing/2014/main" id="{F3276037-8EFB-40FD-84D5-A543850161D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81" r="10281"/>
          <a:stretch/>
        </p:blipFill>
        <p:spPr>
          <a:xfrm>
            <a:off x="0" y="0"/>
            <a:ext cx="12264272" cy="6898654"/>
          </a:xfrm>
          <a:prstGeom prst="rect">
            <a:avLst/>
          </a:prstGeom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id="{D92D1761-784C-4656-B51F-AD96E14E7D26}"/>
              </a:ext>
            </a:extLst>
          </p:cNvPr>
          <p:cNvSpPr/>
          <p:nvPr/>
        </p:nvSpPr>
        <p:spPr>
          <a:xfrm>
            <a:off x="3475371" y="668487"/>
            <a:ext cx="5561679" cy="5561679"/>
          </a:xfrm>
          <a:prstGeom prst="ellipse">
            <a:avLst/>
          </a:prstGeom>
          <a:solidFill>
            <a:srgbClr val="DCEEF8">
              <a:alpha val="45000"/>
            </a:srgbClr>
          </a:solidFill>
          <a:ln w="66675">
            <a:solidFill>
              <a:srgbClr val="FFC3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00620" y="0"/>
            <a:ext cx="4578097" cy="4438621"/>
          </a:xfrm>
          <a:prstGeom prst="rect">
            <a:avLst/>
          </a:prstGeom>
        </p:spPr>
      </p:pic>
      <p:sp>
        <p:nvSpPr>
          <p:cNvPr id="26" name="Rectangle 3"/>
          <p:cNvSpPr txBox="1">
            <a:spLocks noChangeArrowheads="1"/>
          </p:cNvSpPr>
          <p:nvPr/>
        </p:nvSpPr>
        <p:spPr bwMode="auto">
          <a:xfrm>
            <a:off x="4451985" y="4227830"/>
            <a:ext cx="3930650" cy="484748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altLang="zh-CN" sz="1050" b="0" dirty="0">
                <a:solidFill>
                  <a:schemeClr val="tx1"/>
                </a:solidFill>
                <a:effectLst/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Lorem Ipsum is simply dummy text of the printing and typesetting industry. Lorem Ipsum has been the industry's standard dummy text ever since the 1500s</a:t>
            </a:r>
            <a:endParaRPr lang="en-US" altLang="ko-KR" sz="1050" b="0" dirty="0">
              <a:solidFill>
                <a:schemeClr val="tx1"/>
              </a:solidFill>
              <a:effectLst/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27" name="Rectangle 4"/>
          <p:cNvSpPr txBox="1">
            <a:spLocks noChangeArrowheads="1"/>
          </p:cNvSpPr>
          <p:nvPr/>
        </p:nvSpPr>
        <p:spPr bwMode="auto">
          <a:xfrm>
            <a:off x="4484719" y="3884857"/>
            <a:ext cx="3669602" cy="25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21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汇报人：</a:t>
            </a:r>
            <a:r>
              <a:rPr lang="en-US" altLang="zh-CN" sz="21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XXXX</a:t>
            </a:r>
            <a:endParaRPr lang="zh-CN" altLang="en-US" sz="2100" b="0" dirty="0">
              <a:solidFill>
                <a:schemeClr val="tx1">
                  <a:lumMod val="50000"/>
                  <a:lumOff val="50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28" name="Rectangle 3"/>
          <p:cNvSpPr txBox="1">
            <a:spLocks noChangeArrowheads="1"/>
          </p:cNvSpPr>
          <p:nvPr/>
        </p:nvSpPr>
        <p:spPr bwMode="auto">
          <a:xfrm>
            <a:off x="3552570" y="3095625"/>
            <a:ext cx="5501513" cy="677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zh-CN" altLang="en-US" sz="4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清新微立体说课</a:t>
            </a:r>
            <a:r>
              <a:rPr lang="en-US" altLang="zh-CN" sz="4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PPT</a:t>
            </a:r>
            <a:endParaRPr lang="zh-CN" altLang="en-US" sz="4500" b="1" dirty="0">
              <a:solidFill>
                <a:schemeClr val="tx1">
                  <a:lumMod val="85000"/>
                  <a:lumOff val="15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29" name="Rectangle 3"/>
          <p:cNvSpPr txBox="1">
            <a:spLocks noChangeArrowheads="1"/>
          </p:cNvSpPr>
          <p:nvPr/>
        </p:nvSpPr>
        <p:spPr bwMode="auto">
          <a:xfrm>
            <a:off x="5215255" y="2404110"/>
            <a:ext cx="2285365" cy="677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3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LOGO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117857" y="3805162"/>
            <a:ext cx="1691643" cy="1944628"/>
          </a:xfrm>
          <a:prstGeom prst="rect">
            <a:avLst/>
          </a:prstGeom>
        </p:spPr>
      </p:pic>
      <p:pic>
        <p:nvPicPr>
          <p:cNvPr id="8" name="绿色植物生长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748337" y="-139636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464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9000">
        <p159:morph option="byObject"/>
      </p:transition>
    </mc:Choice>
    <mc:Fallback xmlns="">
      <p:transition spd="slow" advClick="0" advTm="9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00"/>
                            </p:stCondLst>
                            <p:childTnLst>
                              <p:par>
                                <p:cTn id="1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2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2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2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6" grpId="0"/>
      <p:bldP spid="27" grpId="0" bldLvl="0" animBg="1"/>
      <p:bldP spid="28" grpId="0" autoUpdateAnimBg="0"/>
      <p:bldP spid="29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00620" y="0"/>
            <a:ext cx="4578097" cy="4438621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1270000" y="2120900"/>
            <a:ext cx="2844800" cy="2844800"/>
          </a:xfrm>
          <a:prstGeom prst="ellipse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5" name="椭圆 4"/>
          <p:cNvSpPr/>
          <p:nvPr/>
        </p:nvSpPr>
        <p:spPr>
          <a:xfrm>
            <a:off x="4775200" y="2120900"/>
            <a:ext cx="2844800" cy="2844800"/>
          </a:xfrm>
          <a:prstGeom prst="ellipse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6" name="椭圆 5"/>
          <p:cNvSpPr/>
          <p:nvPr/>
        </p:nvSpPr>
        <p:spPr>
          <a:xfrm>
            <a:off x="8280400" y="2120900"/>
            <a:ext cx="2844800" cy="2844800"/>
          </a:xfrm>
          <a:prstGeom prst="ellipse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3312584" y="2214034"/>
            <a:ext cx="628649" cy="630767"/>
            <a:chOff x="2484120" y="1661160"/>
            <a:chExt cx="472440" cy="47244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4" name="椭圆 23"/>
            <p:cNvSpPr/>
            <p:nvPr/>
          </p:nvSpPr>
          <p:spPr>
            <a:xfrm>
              <a:off x="2484120" y="1661160"/>
              <a:ext cx="472440" cy="47244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35860" name="矩形 26"/>
            <p:cNvSpPr>
              <a:spLocks noChangeArrowheads="1"/>
            </p:cNvSpPr>
            <p:nvPr/>
          </p:nvSpPr>
          <p:spPr bwMode="auto">
            <a:xfrm>
              <a:off x="2547824" y="1745731"/>
              <a:ext cx="338757" cy="284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867" b="1">
                  <a:solidFill>
                    <a:schemeClr val="bg1"/>
                  </a:solidFill>
                  <a:latin typeface="Helvetica" panose="020B0604020202020204" pitchFamily="34" charset="0"/>
                </a:rPr>
                <a:t>01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6868578" y="2214034"/>
            <a:ext cx="628649" cy="630767"/>
            <a:chOff x="5151120" y="1661160"/>
            <a:chExt cx="472440" cy="47244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5" name="椭圆 24"/>
            <p:cNvSpPr/>
            <p:nvPr/>
          </p:nvSpPr>
          <p:spPr>
            <a:xfrm>
              <a:off x="5151120" y="1661160"/>
              <a:ext cx="472440" cy="47244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35858" name="矩形 27"/>
            <p:cNvSpPr>
              <a:spLocks noChangeArrowheads="1"/>
            </p:cNvSpPr>
            <p:nvPr/>
          </p:nvSpPr>
          <p:spPr bwMode="auto">
            <a:xfrm>
              <a:off x="5199584" y="1745731"/>
              <a:ext cx="338756" cy="284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867" b="1">
                  <a:solidFill>
                    <a:schemeClr val="bg1"/>
                  </a:solidFill>
                  <a:latin typeface="Helvetica" panose="020B0604020202020204" pitchFamily="34" charset="0"/>
                </a:rPr>
                <a:t>02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10475391" y="2214034"/>
            <a:ext cx="628650" cy="630767"/>
            <a:chOff x="7856220" y="1661160"/>
            <a:chExt cx="472440" cy="47244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椭圆 25"/>
            <p:cNvSpPr/>
            <p:nvPr/>
          </p:nvSpPr>
          <p:spPr>
            <a:xfrm>
              <a:off x="7856220" y="1661160"/>
              <a:ext cx="472440" cy="47244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35856" name="矩形 28"/>
            <p:cNvSpPr>
              <a:spLocks noChangeArrowheads="1"/>
            </p:cNvSpPr>
            <p:nvPr/>
          </p:nvSpPr>
          <p:spPr bwMode="auto">
            <a:xfrm>
              <a:off x="7912304" y="1745731"/>
              <a:ext cx="338756" cy="284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867" b="1">
                  <a:solidFill>
                    <a:schemeClr val="bg1"/>
                  </a:solidFill>
                  <a:latin typeface="Helvetica" panose="020B0604020202020204" pitchFamily="34" charset="0"/>
                </a:rPr>
                <a:t>03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组合 35"/>
          <p:cNvGrpSpPr>
            <a:grpSpLocks/>
          </p:cNvGrpSpPr>
          <p:nvPr/>
        </p:nvGrpSpPr>
        <p:grpSpPr bwMode="auto">
          <a:xfrm>
            <a:off x="2791884" y="662518"/>
            <a:ext cx="6542616" cy="944720"/>
            <a:chOff x="2093710" y="497234"/>
            <a:chExt cx="4907166" cy="707701"/>
          </a:xfrm>
        </p:grpSpPr>
        <p:sp>
          <p:nvSpPr>
            <p:cNvPr id="34" name="文本框 66"/>
            <p:cNvSpPr txBox="1">
              <a:spLocks noChangeArrowheads="1"/>
            </p:cNvSpPr>
            <p:nvPr/>
          </p:nvSpPr>
          <p:spPr bwMode="auto">
            <a:xfrm>
              <a:off x="2093710" y="497234"/>
              <a:ext cx="4907166" cy="530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4000" dirty="0">
                  <a:latin typeface="黑体-繁" panose="02000500000000000000" pitchFamily="2" charset="-122"/>
                  <a:ea typeface="黑体-繁" panose="02000500000000000000" pitchFamily="2" charset="-122"/>
                  <a:cs typeface="黑体-繁" panose="02000500000000000000" pitchFamily="2" charset="-122"/>
                </a:rPr>
                <a:t>点击添加标题</a:t>
              </a:r>
            </a:p>
          </p:txBody>
        </p:sp>
        <p:sp>
          <p:nvSpPr>
            <p:cNvPr id="35" name="文本框 34"/>
            <p:cNvSpPr txBox="1">
              <a:spLocks noChangeArrowheads="1"/>
            </p:cNvSpPr>
            <p:nvPr/>
          </p:nvSpPr>
          <p:spPr bwMode="auto">
            <a:xfrm>
              <a:off x="2603318" y="1020488"/>
              <a:ext cx="3673628" cy="184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ts val="1200"/>
                </a:lnSpc>
                <a:defRPr/>
              </a:pPr>
              <a:r>
                <a:rPr lang="en-US" altLang="zh-CN" sz="1067" spc="800" dirty="0"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insert your desired text here </a:t>
              </a:r>
              <a:endParaRPr lang="zh-CN" altLang="en-US" sz="1067" spc="800" dirty="0"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6" name="组合 35"/>
          <p:cNvGrpSpPr>
            <a:grpSpLocks/>
          </p:cNvGrpSpPr>
          <p:nvPr/>
        </p:nvGrpSpPr>
        <p:grpSpPr bwMode="auto">
          <a:xfrm>
            <a:off x="1369484" y="5229727"/>
            <a:ext cx="2745316" cy="796422"/>
            <a:chOff x="1008574" y="3608487"/>
            <a:chExt cx="2058476" cy="597093"/>
          </a:xfrm>
        </p:grpSpPr>
        <p:sp>
          <p:nvSpPr>
            <p:cNvPr id="37" name="矩形 36"/>
            <p:cNvSpPr/>
            <p:nvPr/>
          </p:nvSpPr>
          <p:spPr>
            <a:xfrm>
              <a:off x="1572968" y="3608487"/>
              <a:ext cx="845214" cy="2076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>
                  <a:latin typeface="黑体-繁" panose="02000500000000000000" pitchFamily="2" charset="-122"/>
                  <a:ea typeface="黑体-繁" panose="02000500000000000000" pitchFamily="2" charset="-122"/>
                  <a:cs typeface="黑体-繁" panose="02000500000000000000" pitchFamily="2" charset="-122"/>
                </a:rPr>
                <a:t>点击添加标题</a:t>
              </a:r>
            </a:p>
          </p:txBody>
        </p:sp>
        <p:sp>
          <p:nvSpPr>
            <p:cNvPr id="38" name="文本框 66"/>
            <p:cNvSpPr txBox="1">
              <a:spLocks noChangeArrowheads="1"/>
            </p:cNvSpPr>
            <p:nvPr/>
          </p:nvSpPr>
          <p:spPr bwMode="auto">
            <a:xfrm>
              <a:off x="1008574" y="3923685"/>
              <a:ext cx="2058476" cy="2818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  <a:defRPr/>
              </a:pPr>
              <a:r>
                <a:rPr lang="zh-CN" altLang="en-US" sz="800" dirty="0"/>
                <a:t>此部分内容作为文字排版占位显示 </a:t>
              </a:r>
              <a:br>
                <a:rPr lang="zh-CN" altLang="en-US" sz="800" dirty="0"/>
              </a:br>
              <a:r>
                <a:rPr lang="zh-CN" altLang="en-US" sz="800" dirty="0"/>
                <a:t>（建议使用主题字体）</a:t>
              </a:r>
            </a:p>
          </p:txBody>
        </p:sp>
      </p:grp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4900085" y="5229727"/>
            <a:ext cx="2745316" cy="796422"/>
            <a:chOff x="3656524" y="3608487"/>
            <a:chExt cx="2058476" cy="597093"/>
          </a:xfrm>
        </p:grpSpPr>
        <p:sp>
          <p:nvSpPr>
            <p:cNvPr id="40" name="矩形 39"/>
            <p:cNvSpPr/>
            <p:nvPr/>
          </p:nvSpPr>
          <p:spPr>
            <a:xfrm>
              <a:off x="4259009" y="3608487"/>
              <a:ext cx="845214" cy="2076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>
                  <a:latin typeface="黑体-繁" panose="02000500000000000000" pitchFamily="2" charset="-122"/>
                  <a:ea typeface="黑体-繁" panose="02000500000000000000" pitchFamily="2" charset="-122"/>
                  <a:cs typeface="黑体-繁" panose="02000500000000000000" pitchFamily="2" charset="-122"/>
                </a:rPr>
                <a:t>点击添加标题</a:t>
              </a:r>
            </a:p>
          </p:txBody>
        </p:sp>
        <p:sp>
          <p:nvSpPr>
            <p:cNvPr id="41" name="文本框 66"/>
            <p:cNvSpPr txBox="1">
              <a:spLocks noChangeArrowheads="1"/>
            </p:cNvSpPr>
            <p:nvPr/>
          </p:nvSpPr>
          <p:spPr bwMode="auto">
            <a:xfrm>
              <a:off x="3656524" y="3923685"/>
              <a:ext cx="2058476" cy="2818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  <a:defRPr/>
              </a:pPr>
              <a:r>
                <a:rPr lang="zh-CN" altLang="en-US" sz="800" dirty="0"/>
                <a:t>此部分内容作为文字排版占位显示 </a:t>
              </a:r>
              <a:br>
                <a:rPr lang="zh-CN" altLang="en-US" sz="800" dirty="0"/>
              </a:br>
              <a:r>
                <a:rPr lang="zh-CN" altLang="en-US" sz="800" dirty="0"/>
                <a:t>（建议使用主题字体）</a:t>
              </a:r>
            </a:p>
          </p:txBody>
        </p:sp>
      </p:grpSp>
      <p:grpSp>
        <p:nvGrpSpPr>
          <p:cNvPr id="42" name="组合 41"/>
          <p:cNvGrpSpPr>
            <a:grpSpLocks/>
          </p:cNvGrpSpPr>
          <p:nvPr/>
        </p:nvGrpSpPr>
        <p:grpSpPr bwMode="auto">
          <a:xfrm>
            <a:off x="8290983" y="5229727"/>
            <a:ext cx="2745316" cy="796422"/>
            <a:chOff x="6199699" y="3608487"/>
            <a:chExt cx="2058476" cy="597093"/>
          </a:xfrm>
        </p:grpSpPr>
        <p:sp>
          <p:nvSpPr>
            <p:cNvPr id="43" name="矩形 42"/>
            <p:cNvSpPr/>
            <p:nvPr/>
          </p:nvSpPr>
          <p:spPr>
            <a:xfrm>
              <a:off x="6830752" y="3608487"/>
              <a:ext cx="845214" cy="2076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>
                  <a:latin typeface="黑体-繁" panose="02000500000000000000" pitchFamily="2" charset="-122"/>
                  <a:ea typeface="黑体-繁" panose="02000500000000000000" pitchFamily="2" charset="-122"/>
                  <a:cs typeface="黑体-繁" panose="02000500000000000000" pitchFamily="2" charset="-122"/>
                </a:rPr>
                <a:t>点击添加标题</a:t>
              </a:r>
            </a:p>
          </p:txBody>
        </p:sp>
        <p:sp>
          <p:nvSpPr>
            <p:cNvPr id="44" name="文本框 66"/>
            <p:cNvSpPr txBox="1">
              <a:spLocks noChangeArrowheads="1"/>
            </p:cNvSpPr>
            <p:nvPr/>
          </p:nvSpPr>
          <p:spPr bwMode="auto">
            <a:xfrm>
              <a:off x="6199699" y="3923685"/>
              <a:ext cx="2058476" cy="2818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  <a:defRPr/>
              </a:pPr>
              <a:r>
                <a:rPr lang="zh-CN" altLang="en-US" sz="800" dirty="0"/>
                <a:t>此部分内容作为文字排版占位显示 </a:t>
              </a:r>
              <a:br>
                <a:rPr lang="zh-CN" altLang="en-US" sz="800" dirty="0"/>
              </a:br>
              <a:r>
                <a:rPr lang="zh-CN" altLang="en-US" sz="800" dirty="0"/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78115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14:switch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10" y="0"/>
            <a:ext cx="3733014" cy="373301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956301" y="0"/>
            <a:ext cx="6235700" cy="6858000"/>
          </a:xfrm>
          <a:prstGeom prst="rect">
            <a:avLst/>
          </a:prstGeom>
          <a:blipFill>
            <a:blip r:embed="rId4"/>
            <a:srcRect/>
            <a:stretch>
              <a:fillRect l="-14613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4201585" y="1206500"/>
            <a:ext cx="3534833" cy="4572000"/>
            <a:chOff x="3233461" y="1567163"/>
            <a:chExt cx="2625090" cy="3395362"/>
          </a:xfrm>
        </p:grpSpPr>
        <p:pic>
          <p:nvPicPr>
            <p:cNvPr id="33805" name="图片 20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3461" y="1567163"/>
              <a:ext cx="2625090" cy="3395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矩形 30"/>
            <p:cNvSpPr/>
            <p:nvPr/>
          </p:nvSpPr>
          <p:spPr>
            <a:xfrm>
              <a:off x="3481823" y="1883121"/>
              <a:ext cx="2128366" cy="2829468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 l="-199675" t="-2833" r="2163" b="2833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66818" y="2361837"/>
            <a:ext cx="6257636" cy="2261326"/>
            <a:chOff x="966818" y="1852673"/>
            <a:chExt cx="6257636" cy="2261326"/>
          </a:xfrm>
        </p:grpSpPr>
        <p:sp>
          <p:nvSpPr>
            <p:cNvPr id="15" name="文本框 66"/>
            <p:cNvSpPr txBox="1">
              <a:spLocks noChangeArrowheads="1"/>
            </p:cNvSpPr>
            <p:nvPr/>
          </p:nvSpPr>
          <p:spPr bwMode="auto">
            <a:xfrm>
              <a:off x="1145928" y="2262965"/>
              <a:ext cx="3606800" cy="4468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1000" dirty="0"/>
                <a:t>此部分内容作为文字排版占位显示 </a:t>
              </a:r>
              <a:br>
                <a:rPr lang="zh-CN" altLang="en-US" sz="1000" dirty="0"/>
              </a:br>
              <a:r>
                <a:rPr lang="zh-CN" altLang="en-US" sz="1000" dirty="0"/>
                <a:t>（建议使用主题字体）</a:t>
              </a:r>
            </a:p>
          </p:txBody>
        </p:sp>
        <p:sp>
          <p:nvSpPr>
            <p:cNvPr id="16" name="文本框 66"/>
            <p:cNvSpPr txBox="1">
              <a:spLocks noChangeArrowheads="1"/>
            </p:cNvSpPr>
            <p:nvPr/>
          </p:nvSpPr>
          <p:spPr bwMode="auto">
            <a:xfrm>
              <a:off x="1145928" y="1852673"/>
              <a:ext cx="25040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dirty="0">
                  <a:latin typeface="黑体-繁" panose="02000500000000000000" pitchFamily="2" charset="-122"/>
                  <a:ea typeface="黑体-繁" panose="02000500000000000000" pitchFamily="2" charset="-122"/>
                  <a:cs typeface="黑体-繁" panose="02000500000000000000" pitchFamily="2" charset="-122"/>
                </a:rPr>
                <a:t>点击添加标题</a:t>
              </a:r>
            </a:p>
          </p:txBody>
        </p:sp>
        <p:sp>
          <p:nvSpPr>
            <p:cNvPr id="17" name="Rectangle 12"/>
            <p:cNvSpPr/>
            <p:nvPr/>
          </p:nvSpPr>
          <p:spPr>
            <a:xfrm>
              <a:off x="966818" y="3135270"/>
              <a:ext cx="6257636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此</a:t>
              </a:r>
              <a:r>
                <a:rPr lang="zh-CN" altLang="en-US" sz="1200" dirty="0">
                  <a:solidFill>
                    <a:srgbClr val="FFC3D3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部分内容作为文字排版占位显示 </a:t>
              </a:r>
              <a:br>
                <a:rPr lang="zh-CN" altLang="en-US" sz="1200" dirty="0">
                  <a:solidFill>
                    <a:srgbClr val="FFC3D3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</a:br>
              <a:r>
                <a:rPr lang="zh-CN" altLang="en-US" sz="1200" dirty="0">
                  <a:solidFill>
                    <a:srgbClr val="FFC3D3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（建议使用主题字体）</a:t>
              </a:r>
              <a:endParaRPr lang="en-US" altLang="zh-CN" sz="1200" dirty="0">
                <a:solidFill>
                  <a:srgbClr val="FFC3D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  <a:p>
              <a:pPr>
                <a:lnSpc>
                  <a:spcPct val="120000"/>
                </a:lnSpc>
                <a:defRPr/>
              </a:pPr>
              <a:r>
                <a:rPr lang="en-US" altLang="zh-CN" sz="1200" dirty="0">
                  <a:solidFill>
                    <a:srgbClr val="FFC3D3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   </a:t>
              </a:r>
              <a:r>
                <a:rPr lang="zh-CN" altLang="en-US" sz="1200" dirty="0">
                  <a:solidFill>
                    <a:srgbClr val="FFC3D3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此部分内容作为文字排版占位显示 </a:t>
              </a:r>
              <a:br>
                <a:rPr lang="zh-CN" altLang="en-US" sz="1200" dirty="0">
                  <a:solidFill>
                    <a:srgbClr val="FFC3D3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</a:br>
              <a:r>
                <a:rPr lang="zh-CN" altLang="en-US" sz="1200" dirty="0">
                  <a:solidFill>
                    <a:srgbClr val="FFC3D3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（建议使用主题字体</a:t>
              </a:r>
              <a:r>
                <a:rPr lang="zh-CN" altLang="en-US" sz="1200" dirty="0">
                  <a:solidFill>
                    <a:srgbClr val="FFC3D3"/>
                  </a:solidFill>
                </a:rPr>
                <a:t>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26853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>
        <p14:ferris dir="l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6197600" y="-16933"/>
            <a:ext cx="59944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2" name="矩形 1"/>
          <p:cNvSpPr/>
          <p:nvPr/>
        </p:nvSpPr>
        <p:spPr>
          <a:xfrm>
            <a:off x="14818" y="0"/>
            <a:ext cx="12177183" cy="6858000"/>
          </a:xfrm>
          <a:prstGeom prst="rect">
            <a:avLst/>
          </a:prstGeom>
          <a:blipFill dpi="0" rotWithShape="1">
            <a:blip r:embed="rId3">
              <a:alphaModFix amt="1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grpSp>
        <p:nvGrpSpPr>
          <p:cNvPr id="5" name="组合 4"/>
          <p:cNvGrpSpPr/>
          <p:nvPr/>
        </p:nvGrpSpPr>
        <p:grpSpPr>
          <a:xfrm>
            <a:off x="4267200" y="1492251"/>
            <a:ext cx="3877733" cy="3742266"/>
            <a:chOff x="4267200" y="1492251"/>
            <a:chExt cx="3877733" cy="3742266"/>
          </a:xfrm>
          <a:blipFill dpi="0" rotWithShape="1">
            <a:blip r:embed="rId4"/>
            <a:srcRect/>
            <a:tile tx="0" ty="0" sx="100000" sy="100000" flip="none" algn="tl"/>
          </a:blipFill>
        </p:grpSpPr>
        <p:sp>
          <p:nvSpPr>
            <p:cNvPr id="3" name="矩形 2"/>
            <p:cNvSpPr/>
            <p:nvPr/>
          </p:nvSpPr>
          <p:spPr>
            <a:xfrm rot="2700000">
              <a:off x="5435600" y="1492251"/>
              <a:ext cx="1524000" cy="152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32" name="矩形 31"/>
            <p:cNvSpPr/>
            <p:nvPr/>
          </p:nvSpPr>
          <p:spPr>
            <a:xfrm rot="2700000">
              <a:off x="5435600" y="3710517"/>
              <a:ext cx="1524000" cy="152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33" name="矩形 32"/>
            <p:cNvSpPr/>
            <p:nvPr/>
          </p:nvSpPr>
          <p:spPr>
            <a:xfrm rot="2700000">
              <a:off x="4267200" y="2609851"/>
              <a:ext cx="1524000" cy="152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34" name="矩形 33"/>
            <p:cNvSpPr/>
            <p:nvPr/>
          </p:nvSpPr>
          <p:spPr>
            <a:xfrm rot="2700000">
              <a:off x="6620933" y="2609851"/>
              <a:ext cx="1524000" cy="1524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</p:grp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3873501" y="150284"/>
            <a:ext cx="2199217" cy="3062816"/>
            <a:chOff x="2905125" y="111919"/>
            <a:chExt cx="1650206" cy="2297906"/>
          </a:xfrm>
        </p:grpSpPr>
        <p:sp>
          <p:nvSpPr>
            <p:cNvPr id="11" name="任意多边形 10"/>
            <p:cNvSpPr/>
            <p:nvPr/>
          </p:nvSpPr>
          <p:spPr>
            <a:xfrm>
              <a:off x="2905125" y="142091"/>
              <a:ext cx="1620028" cy="2267734"/>
            </a:xfrm>
            <a:custGeom>
              <a:avLst/>
              <a:gdLst>
                <a:gd name="connsiteX0" fmla="*/ 0 w 1619250"/>
                <a:gd name="connsiteY0" fmla="*/ 2266950 h 2266950"/>
                <a:gd name="connsiteX1" fmla="*/ 1619250 w 1619250"/>
                <a:gd name="connsiteY1" fmla="*/ 647700 h 2266950"/>
                <a:gd name="connsiteX2" fmla="*/ 1619250 w 1619250"/>
                <a:gd name="connsiteY2" fmla="*/ 0 h 226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9250" h="2266950">
                  <a:moveTo>
                    <a:pt x="0" y="2266950"/>
                  </a:moveTo>
                  <a:lnTo>
                    <a:pt x="1619250" y="647700"/>
                  </a:lnTo>
                  <a:lnTo>
                    <a:pt x="1619250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/>
            </a:p>
          </p:txBody>
        </p:sp>
        <p:sp>
          <p:nvSpPr>
            <p:cNvPr id="12" name="椭圆 11"/>
            <p:cNvSpPr/>
            <p:nvPr/>
          </p:nvSpPr>
          <p:spPr>
            <a:xfrm>
              <a:off x="4493388" y="111919"/>
              <a:ext cx="61943" cy="6193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</p:grpSp>
      <p:grpSp>
        <p:nvGrpSpPr>
          <p:cNvPr id="49" name="组合 48"/>
          <p:cNvGrpSpPr>
            <a:grpSpLocks/>
          </p:cNvGrpSpPr>
          <p:nvPr/>
        </p:nvGrpSpPr>
        <p:grpSpPr bwMode="auto">
          <a:xfrm flipV="1">
            <a:off x="3873501" y="3591984"/>
            <a:ext cx="2199217" cy="3062816"/>
            <a:chOff x="2905125" y="111919"/>
            <a:chExt cx="1650206" cy="2297906"/>
          </a:xfrm>
        </p:grpSpPr>
        <p:sp>
          <p:nvSpPr>
            <p:cNvPr id="50" name="任意多边形 49"/>
            <p:cNvSpPr/>
            <p:nvPr/>
          </p:nvSpPr>
          <p:spPr>
            <a:xfrm>
              <a:off x="2905125" y="142091"/>
              <a:ext cx="1620028" cy="2267734"/>
            </a:xfrm>
            <a:custGeom>
              <a:avLst/>
              <a:gdLst>
                <a:gd name="connsiteX0" fmla="*/ 0 w 1619250"/>
                <a:gd name="connsiteY0" fmla="*/ 2266950 h 2266950"/>
                <a:gd name="connsiteX1" fmla="*/ 1619250 w 1619250"/>
                <a:gd name="connsiteY1" fmla="*/ 647700 h 2266950"/>
                <a:gd name="connsiteX2" fmla="*/ 1619250 w 1619250"/>
                <a:gd name="connsiteY2" fmla="*/ 0 h 226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9250" h="2266950">
                  <a:moveTo>
                    <a:pt x="0" y="2266950"/>
                  </a:moveTo>
                  <a:lnTo>
                    <a:pt x="1619250" y="647700"/>
                  </a:lnTo>
                  <a:lnTo>
                    <a:pt x="1619250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51" name="椭圆 50"/>
            <p:cNvSpPr/>
            <p:nvPr/>
          </p:nvSpPr>
          <p:spPr>
            <a:xfrm>
              <a:off x="4493388" y="111919"/>
              <a:ext cx="61943" cy="6193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</p:grpSp>
      <p:sp>
        <p:nvSpPr>
          <p:cNvPr id="13326" name="文本框 66"/>
          <p:cNvSpPr txBox="1">
            <a:spLocks noChangeArrowheads="1"/>
          </p:cNvSpPr>
          <p:nvPr/>
        </p:nvSpPr>
        <p:spPr bwMode="auto">
          <a:xfrm>
            <a:off x="15146" y="3247695"/>
            <a:ext cx="678391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333" dirty="0">
                <a:solidFill>
                  <a:schemeClr val="bg1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LOGO</a:t>
            </a:r>
            <a:endParaRPr lang="zh-CN" altLang="en-US" sz="1333" dirty="0">
              <a:solidFill>
                <a:schemeClr val="bg1"/>
              </a:solidFill>
              <a:latin typeface="Helvetica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24" name="组合 35"/>
          <p:cNvGrpSpPr>
            <a:grpSpLocks/>
          </p:cNvGrpSpPr>
          <p:nvPr/>
        </p:nvGrpSpPr>
        <p:grpSpPr bwMode="auto">
          <a:xfrm>
            <a:off x="6986811" y="2775335"/>
            <a:ext cx="6542616" cy="1098609"/>
            <a:chOff x="2093710" y="497234"/>
            <a:chExt cx="4907166" cy="822981"/>
          </a:xfrm>
        </p:grpSpPr>
        <p:sp>
          <p:nvSpPr>
            <p:cNvPr id="25" name="文本框 66"/>
            <p:cNvSpPr txBox="1">
              <a:spLocks noChangeArrowheads="1"/>
            </p:cNvSpPr>
            <p:nvPr/>
          </p:nvSpPr>
          <p:spPr bwMode="auto">
            <a:xfrm>
              <a:off x="2093710" y="497234"/>
              <a:ext cx="4907166" cy="530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黑体-繁" panose="02000500000000000000" pitchFamily="2" charset="-122"/>
                  <a:ea typeface="黑体-繁" panose="02000500000000000000" pitchFamily="2" charset="-122"/>
                  <a:cs typeface="黑体-繁" panose="02000500000000000000" pitchFamily="2" charset="-122"/>
                </a:rPr>
                <a:t>点击添加标题</a:t>
              </a:r>
            </a:p>
          </p:txBody>
        </p:sp>
        <p:sp>
          <p:nvSpPr>
            <p:cNvPr id="26" name="文本框 25"/>
            <p:cNvSpPr txBox="1">
              <a:spLocks noChangeArrowheads="1"/>
            </p:cNvSpPr>
            <p:nvPr/>
          </p:nvSpPr>
          <p:spPr bwMode="auto">
            <a:xfrm>
              <a:off x="2603318" y="1020488"/>
              <a:ext cx="3673628" cy="299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ts val="1200"/>
                </a:lnSpc>
                <a:defRPr/>
              </a:pPr>
              <a:r>
                <a:rPr lang="en-US" altLang="zh-CN" sz="1067" spc="800" dirty="0">
                  <a:solidFill>
                    <a:schemeClr val="bg1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insert your</a:t>
              </a:r>
            </a:p>
            <a:p>
              <a:pPr algn="ctr">
                <a:lnSpc>
                  <a:spcPts val="1200"/>
                </a:lnSpc>
                <a:defRPr/>
              </a:pPr>
              <a:r>
                <a:rPr lang="en-US" altLang="zh-CN" sz="1067" spc="800" dirty="0">
                  <a:solidFill>
                    <a:schemeClr val="bg1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desired text here </a:t>
              </a:r>
              <a:endParaRPr lang="zh-CN" altLang="en-US" sz="1067" spc="800" dirty="0">
                <a:solidFill>
                  <a:schemeClr val="bg1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7" name="组合 35"/>
          <p:cNvGrpSpPr>
            <a:grpSpLocks/>
          </p:cNvGrpSpPr>
          <p:nvPr/>
        </p:nvGrpSpPr>
        <p:grpSpPr bwMode="auto">
          <a:xfrm>
            <a:off x="-1288114" y="2766520"/>
            <a:ext cx="6542616" cy="1098609"/>
            <a:chOff x="2093710" y="497234"/>
            <a:chExt cx="4907166" cy="822981"/>
          </a:xfrm>
        </p:grpSpPr>
        <p:sp>
          <p:nvSpPr>
            <p:cNvPr id="28" name="文本框 66"/>
            <p:cNvSpPr txBox="1">
              <a:spLocks noChangeArrowheads="1"/>
            </p:cNvSpPr>
            <p:nvPr/>
          </p:nvSpPr>
          <p:spPr bwMode="auto">
            <a:xfrm>
              <a:off x="2093710" y="497234"/>
              <a:ext cx="4907166" cy="530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4000" dirty="0">
                  <a:solidFill>
                    <a:schemeClr val="accent5">
                      <a:lumMod val="50000"/>
                    </a:schemeClr>
                  </a:solidFill>
                  <a:latin typeface="黑体-繁" panose="02000500000000000000" pitchFamily="2" charset="-122"/>
                  <a:ea typeface="黑体-繁" panose="02000500000000000000" pitchFamily="2" charset="-122"/>
                  <a:cs typeface="黑体-繁" panose="02000500000000000000" pitchFamily="2" charset="-122"/>
                </a:rPr>
                <a:t>点击添加标题</a:t>
              </a:r>
            </a:p>
          </p:txBody>
        </p:sp>
        <p:sp>
          <p:nvSpPr>
            <p:cNvPr id="29" name="文本框 28"/>
            <p:cNvSpPr txBox="1">
              <a:spLocks noChangeArrowheads="1"/>
            </p:cNvSpPr>
            <p:nvPr/>
          </p:nvSpPr>
          <p:spPr bwMode="auto">
            <a:xfrm>
              <a:off x="2603318" y="1020488"/>
              <a:ext cx="3673628" cy="299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ts val="1200"/>
                </a:lnSpc>
                <a:defRPr/>
              </a:pPr>
              <a:r>
                <a:rPr lang="en-US" altLang="zh-CN" sz="1067" spc="800" dirty="0">
                  <a:solidFill>
                    <a:schemeClr val="accent5">
                      <a:lumMod val="50000"/>
                    </a:schemeClr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insert your</a:t>
              </a:r>
            </a:p>
            <a:p>
              <a:pPr algn="ctr">
                <a:lnSpc>
                  <a:spcPts val="1200"/>
                </a:lnSpc>
                <a:defRPr/>
              </a:pPr>
              <a:r>
                <a:rPr lang="en-US" altLang="zh-CN" sz="1067" spc="800" dirty="0">
                  <a:solidFill>
                    <a:schemeClr val="accent5">
                      <a:lumMod val="50000"/>
                    </a:schemeClr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desired text here </a:t>
              </a:r>
              <a:endParaRPr lang="zh-CN" altLang="en-US" sz="1067" spc="800" dirty="0">
                <a:solidFill>
                  <a:schemeClr val="accent5">
                    <a:lumMod val="50000"/>
                  </a:schemeClr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0143" y="1412617"/>
            <a:ext cx="4415862" cy="4415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032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7000">
        <p:checker/>
      </p:transition>
    </mc:Choice>
    <mc:Fallback xmlns="">
      <p:transition spd="slow" advClick="0" advTm="7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4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4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4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4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4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4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4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40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4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2" grpId="0" animBg="1"/>
      <p:bldP spid="133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2451856" y="6579169"/>
            <a:ext cx="548358" cy="28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3C5028F-8D3B-45CC-A1ED-22F09E87F5E5}" type="slidenum">
              <a:rPr lang="id-ID" sz="1266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13</a:t>
            </a:fld>
            <a:endParaRPr lang="id-ID" sz="1266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95" name="图片占位符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76"/>
          <a:stretch/>
        </p:blipFill>
        <p:spPr>
          <a:xfrm flipH="1">
            <a:off x="4792525" y="532"/>
            <a:ext cx="2851328" cy="6857468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</p:pic>
      <p:sp>
        <p:nvSpPr>
          <p:cNvPr id="96" name="Rectangle 3"/>
          <p:cNvSpPr/>
          <p:nvPr/>
        </p:nvSpPr>
        <p:spPr>
          <a:xfrm>
            <a:off x="7643853" y="0"/>
            <a:ext cx="4548147" cy="6858000"/>
          </a:xfrm>
          <a:prstGeom prst="rect">
            <a:avLst/>
          </a:prstGeom>
          <a:solidFill>
            <a:srgbClr val="FFC3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6"/>
          <p:cNvSpPr/>
          <p:nvPr/>
        </p:nvSpPr>
        <p:spPr>
          <a:xfrm>
            <a:off x="8367484" y="4203685"/>
            <a:ext cx="2993441" cy="1186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accent5">
                    <a:lumMod val="50000"/>
                  </a:schemeClr>
                </a:solidFill>
              </a:rPr>
              <a:t>此部分内容作为文字排版占位显示 </a:t>
            </a:r>
            <a:br>
              <a:rPr lang="zh-CN" altLang="en-US" sz="12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zh-CN" altLang="en-US" sz="1200" dirty="0">
                <a:solidFill>
                  <a:schemeClr val="accent5">
                    <a:lumMod val="50000"/>
                  </a:schemeClr>
                </a:solidFill>
              </a:rPr>
              <a:t>（建议使用主题字体）此部分内容作为文字排版占位显示 </a:t>
            </a:r>
            <a:br>
              <a:rPr lang="zh-CN" altLang="en-US" sz="12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zh-CN" altLang="en-US" sz="1200" dirty="0">
                <a:solidFill>
                  <a:schemeClr val="accent5">
                    <a:lumMod val="50000"/>
                  </a:schemeClr>
                </a:solidFill>
              </a:rPr>
              <a:t>（建议使用主题字体）</a:t>
            </a:r>
          </a:p>
          <a:p>
            <a:pPr algn="ctr">
              <a:lnSpc>
                <a:spcPct val="120000"/>
              </a:lnSpc>
              <a:defRPr/>
            </a:pPr>
            <a:endParaRPr lang="zh-CN" altLang="en-US" sz="12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99" name="Cross 7"/>
          <p:cNvSpPr/>
          <p:nvPr/>
        </p:nvSpPr>
        <p:spPr>
          <a:xfrm>
            <a:off x="11059946" y="5772466"/>
            <a:ext cx="601958" cy="601958"/>
          </a:xfrm>
          <a:prstGeom prst="plus">
            <a:avLst>
              <a:gd name="adj" fmla="val 47430"/>
            </a:avLst>
          </a:prstGeom>
          <a:solidFill>
            <a:srgbClr val="DCE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"/>
          <p:cNvSpPr/>
          <p:nvPr/>
        </p:nvSpPr>
        <p:spPr>
          <a:xfrm>
            <a:off x="1854033" y="1183797"/>
            <a:ext cx="903436" cy="1544982"/>
          </a:xfrm>
          <a:prstGeom prst="rect">
            <a:avLst/>
          </a:prstGeom>
          <a:noFill/>
          <a:ln w="88900">
            <a:solidFill>
              <a:srgbClr val="E7DF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TextBox 10"/>
          <p:cNvSpPr txBox="1"/>
          <p:nvPr/>
        </p:nvSpPr>
        <p:spPr>
          <a:xfrm>
            <a:off x="1347316" y="3090210"/>
            <a:ext cx="19168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YOUR TITLE</a:t>
            </a:r>
          </a:p>
          <a:p>
            <a:pPr algn="ctr"/>
            <a:r>
              <a:rPr 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HERE</a:t>
            </a:r>
          </a:p>
        </p:txBody>
      </p:sp>
      <p:cxnSp>
        <p:nvCxnSpPr>
          <p:cNvPr id="102" name="Straight Connector 11"/>
          <p:cNvCxnSpPr/>
          <p:nvPr/>
        </p:nvCxnSpPr>
        <p:spPr>
          <a:xfrm>
            <a:off x="1987699" y="4020513"/>
            <a:ext cx="636105" cy="0"/>
          </a:xfrm>
          <a:prstGeom prst="line">
            <a:avLst/>
          </a:prstGeom>
          <a:ln>
            <a:solidFill>
              <a:srgbClr val="E7DFF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Rectangle 12"/>
          <p:cNvSpPr/>
          <p:nvPr/>
        </p:nvSpPr>
        <p:spPr>
          <a:xfrm>
            <a:off x="809031" y="4203685"/>
            <a:ext cx="2993441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accent5">
                    <a:lumMod val="50000"/>
                  </a:schemeClr>
                </a:solidFill>
              </a:rPr>
              <a:t>此部分内容作为文字排版占位显示 </a:t>
            </a:r>
            <a:br>
              <a:rPr lang="zh-CN" altLang="en-US" sz="12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zh-CN" altLang="en-US" sz="1200" dirty="0">
                <a:solidFill>
                  <a:schemeClr val="accent5">
                    <a:lumMod val="50000"/>
                  </a:schemeClr>
                </a:solidFill>
              </a:rPr>
              <a:t>（建议使用主题字体）此部分内容作为文字排版占位显示 </a:t>
            </a:r>
            <a:br>
              <a:rPr lang="zh-CN" altLang="en-US" sz="12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zh-CN" altLang="en-US" sz="1200" dirty="0">
                <a:solidFill>
                  <a:schemeClr val="accent5">
                    <a:lumMod val="50000"/>
                  </a:schemeClr>
                </a:solidFill>
              </a:rPr>
              <a:t>（建议使用主题字体）</a:t>
            </a:r>
          </a:p>
          <a:p>
            <a:pPr algn="ctr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accent5">
                    <a:lumMod val="50000"/>
                  </a:schemeClr>
                </a:solidFill>
              </a:rPr>
              <a:t>此部分内容作为文字排版占位显示 </a:t>
            </a:r>
            <a:br>
              <a:rPr lang="zh-CN" altLang="en-US" sz="12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zh-CN" altLang="en-US" sz="1200" dirty="0">
                <a:solidFill>
                  <a:schemeClr val="accent5">
                    <a:lumMod val="50000"/>
                  </a:schemeClr>
                </a:solidFill>
              </a:rPr>
              <a:t>（建议使用主题字体）</a:t>
            </a:r>
          </a:p>
          <a:p>
            <a:pPr algn="ctr">
              <a:lnSpc>
                <a:spcPct val="120000"/>
              </a:lnSpc>
              <a:defRPr/>
            </a:pPr>
            <a:endParaRPr lang="zh-CN" altLang="en-US" sz="12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04" name="TextBox 7"/>
          <p:cNvSpPr txBox="1"/>
          <p:nvPr/>
        </p:nvSpPr>
        <p:spPr>
          <a:xfrm>
            <a:off x="7980096" y="1233012"/>
            <a:ext cx="365677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accent5">
                    <a:lumMod val="50000"/>
                  </a:schemeClr>
                </a:solidFill>
                <a:latin typeface="黑体-繁" panose="02000500000000000000" pitchFamily="2" charset="-122"/>
                <a:ea typeface="黑体-繁" panose="02000500000000000000" pitchFamily="2" charset="-122"/>
                <a:cs typeface="黑体-繁" panose="02000500000000000000" pitchFamily="2" charset="-122"/>
              </a:rPr>
              <a:t>点击添加标题</a:t>
            </a:r>
          </a:p>
        </p:txBody>
      </p:sp>
      <p:sp>
        <p:nvSpPr>
          <p:cNvPr id="105" name="TextBox 8"/>
          <p:cNvSpPr txBox="1"/>
          <p:nvPr/>
        </p:nvSpPr>
        <p:spPr>
          <a:xfrm>
            <a:off x="1989479" y="1356123"/>
            <a:ext cx="20794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5">
                    <a:lumMod val="50000"/>
                  </a:schemeClr>
                </a:solidFill>
                <a:latin typeface="黑体-繁" panose="02000500000000000000" pitchFamily="2" charset="-122"/>
                <a:ea typeface="黑体-繁" panose="02000500000000000000" pitchFamily="2" charset="-122"/>
                <a:cs typeface="黑体-繁" panose="02000500000000000000" pitchFamily="2" charset="-122"/>
              </a:rPr>
              <a:t>点击添加标题</a:t>
            </a:r>
          </a:p>
        </p:txBody>
      </p:sp>
      <p:pic>
        <p:nvPicPr>
          <p:cNvPr id="106" name="图片 10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5103" y="-30709"/>
            <a:ext cx="1691643" cy="1944628"/>
          </a:xfrm>
          <a:prstGeom prst="rect">
            <a:avLst/>
          </a:prstGeom>
        </p:spPr>
      </p:pic>
      <p:pic>
        <p:nvPicPr>
          <p:cNvPr id="107" name="图片 10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642072">
            <a:off x="229632" y="4703216"/>
            <a:ext cx="1691643" cy="1944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246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7000">
        <p15:prstTrans prst="pageCurlDouble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000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6" grpId="0" animBg="1"/>
      <p:bldP spid="98" grpId="0"/>
      <p:bldP spid="99" grpId="0" animBg="1"/>
      <p:bldP spid="100" grpId="0" animBg="1"/>
      <p:bldP spid="101" grpId="0"/>
      <p:bldP spid="103" grpId="0"/>
      <p:bldP spid="104" grpId="0"/>
      <p:bldP spid="10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40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84434" flipH="1">
            <a:off x="2768240" y="562403"/>
            <a:ext cx="3053486" cy="2960459"/>
          </a:xfrm>
          <a:prstGeom prst="rect">
            <a:avLst/>
          </a:prstGeom>
        </p:spPr>
      </p:pic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3577117706"/>
              </p:ext>
            </p:extLst>
          </p:nvPr>
        </p:nvGraphicFramePr>
        <p:xfrm>
          <a:off x="5383032" y="2378530"/>
          <a:ext cx="5962275" cy="3389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" name="Rectangle 3"/>
          <p:cNvSpPr/>
          <p:nvPr/>
        </p:nvSpPr>
        <p:spPr>
          <a:xfrm>
            <a:off x="5383032" y="1026327"/>
            <a:ext cx="5677232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accent5">
                    <a:lumMod val="50000"/>
                  </a:schemeClr>
                </a:solidFill>
              </a:rPr>
              <a:t>此部分内容作为文字排版占位显示 此部分内容作为文字排版占位显示 此部分内容作为文字排版占位显示 </a:t>
            </a:r>
            <a:br>
              <a:rPr lang="zh-CN" altLang="en-US" sz="1200" dirty="0">
                <a:solidFill>
                  <a:schemeClr val="accent5">
                    <a:lumMod val="50000"/>
                  </a:schemeClr>
                </a:solidFill>
              </a:rPr>
            </a:br>
            <a:endParaRPr lang="zh-CN" altLang="en-US" sz="12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-1" y="0"/>
            <a:ext cx="4548147" cy="6858000"/>
          </a:xfrm>
          <a:prstGeom prst="rect">
            <a:avLst/>
          </a:prstGeom>
          <a:blipFill>
            <a:blip r:embed="rId6"/>
            <a:srcRect/>
            <a:stretch>
              <a:fillRect l="-138819" r="-238977" b="97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013544" y="2997643"/>
            <a:ext cx="784230" cy="127219"/>
          </a:xfrm>
          <a:prstGeom prst="rect">
            <a:avLst/>
          </a:prstGeom>
          <a:solidFill>
            <a:srgbClr val="E7DFF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68144" y="840478"/>
            <a:ext cx="365677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accent5">
                    <a:lumMod val="50000"/>
                  </a:schemeClr>
                </a:solidFill>
                <a:latin typeface="黑体-繁" panose="02000500000000000000" pitchFamily="2" charset="-122"/>
                <a:ea typeface="黑体-繁" panose="02000500000000000000" pitchFamily="2" charset="-122"/>
                <a:cs typeface="黑体-繁" panose="02000500000000000000" pitchFamily="2" charset="-122"/>
              </a:rPr>
              <a:t>点击添加标题</a:t>
            </a:r>
          </a:p>
        </p:txBody>
      </p:sp>
      <p:sp>
        <p:nvSpPr>
          <p:cNvPr id="9" name="Rectangle 8"/>
          <p:cNvSpPr/>
          <p:nvPr/>
        </p:nvSpPr>
        <p:spPr>
          <a:xfrm>
            <a:off x="962169" y="4223781"/>
            <a:ext cx="2993441" cy="1629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accent5">
                    <a:lumMod val="50000"/>
                  </a:schemeClr>
                </a:solidFill>
              </a:rPr>
              <a:t>此部分内容作为文字排版占位显示 </a:t>
            </a:r>
            <a:br>
              <a:rPr lang="zh-CN" altLang="en-US" sz="12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zh-CN" altLang="en-US" sz="1200" dirty="0">
                <a:solidFill>
                  <a:schemeClr val="accent5">
                    <a:lumMod val="50000"/>
                  </a:schemeClr>
                </a:solidFill>
              </a:rPr>
              <a:t>（建议使用主题字体）此部分内容作为文字排版占位显示 </a:t>
            </a:r>
            <a:br>
              <a:rPr lang="zh-CN" altLang="en-US" sz="12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zh-CN" altLang="en-US" sz="1200" dirty="0">
                <a:solidFill>
                  <a:schemeClr val="accent5">
                    <a:lumMod val="50000"/>
                  </a:schemeClr>
                </a:solidFill>
              </a:rPr>
              <a:t>（建议使用主题字体）</a:t>
            </a:r>
          </a:p>
          <a:p>
            <a:pPr algn="ctr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accent5">
                    <a:lumMod val="50000"/>
                  </a:schemeClr>
                </a:solidFill>
              </a:rPr>
              <a:t>此部分内容作为文字排版占位显示 </a:t>
            </a:r>
            <a:br>
              <a:rPr lang="zh-CN" altLang="en-US" sz="12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zh-CN" altLang="en-US" sz="1200" dirty="0">
                <a:solidFill>
                  <a:schemeClr val="accent5">
                    <a:lumMod val="50000"/>
                  </a:schemeClr>
                </a:solidFill>
              </a:rPr>
              <a:t>（建议使用主题字体）</a:t>
            </a:r>
          </a:p>
          <a:p>
            <a:pPr algn="ctr">
              <a:lnSpc>
                <a:spcPct val="120000"/>
              </a:lnSpc>
              <a:defRPr/>
            </a:pPr>
            <a:endParaRPr lang="zh-CN" altLang="en-US" sz="12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1888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14:window dir="vert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4" grpId="0"/>
      <p:bldP spid="6" grpId="0" animBg="1"/>
      <p:bldP spid="7" grpId="0" animBg="1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" y="0"/>
            <a:ext cx="12191980" cy="68580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44220" y="516890"/>
            <a:ext cx="10703560" cy="582422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25"/>
          <p:cNvSpPr/>
          <p:nvPr/>
        </p:nvSpPr>
        <p:spPr>
          <a:xfrm flipH="1">
            <a:off x="7248525" y="3217545"/>
            <a:ext cx="4206875" cy="52322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</a:ln>
        </p:spPr>
        <p:txBody>
          <a:bodyPr wrap="square" rtlCol="0" anchor="t">
            <a:spAutoFit/>
          </a:bodyPr>
          <a:lstStyle/>
          <a:p>
            <a:pPr lvl="0"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点击添加标题</a:t>
            </a:r>
            <a:endParaRPr lang="en-US" altLang="zh-CN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TextBox 25"/>
          <p:cNvSpPr txBox="1"/>
          <p:nvPr/>
        </p:nvSpPr>
        <p:spPr>
          <a:xfrm flipH="1">
            <a:off x="7248525" y="3844290"/>
            <a:ext cx="4206875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lvl="0" algn="ctr" fontAlgn="base"/>
            <a:r>
              <a:rPr lang="en-US" altLang="zh-CN" sz="2000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WRITE SOMETHING HERE</a:t>
            </a:r>
            <a:endParaRPr lang="zh-CN" altLang="zh-CN" sz="2000" strike="noStrike" noProof="1">
              <a:solidFill>
                <a:schemeClr val="tx1">
                  <a:lumMod val="95000"/>
                  <a:lumOff val="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+mn-cs"/>
              <a:sym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53300" y="1651000"/>
            <a:ext cx="3997325" cy="1566545"/>
          </a:xfrm>
          <a:prstGeom prst="rect">
            <a:avLst/>
          </a:prstGeom>
          <a:noFill/>
          <a:effectLst>
            <a:innerShdw blurRad="63500" dist="1143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lvl="0" algn="ctr" fontAlgn="base"/>
            <a:r>
              <a:rPr lang="en-US" altLang="zh-CN" sz="9600" dirty="0">
                <a:solidFill>
                  <a:srgbClr val="FFC3D3"/>
                </a:solidFill>
                <a:effectLst>
                  <a:innerShdw blurRad="63500" dist="76200" dir="13500000">
                    <a:prstClr val="black">
                      <a:alpha val="50000"/>
                    </a:prstClr>
                  </a:innerShdw>
                </a:effectLst>
                <a:latin typeface="Impact" panose="020B0806030902050204" charset="0"/>
                <a:ea typeface="黑体" panose="02010609060101010101" charset="-122"/>
                <a:sym typeface="微软雅黑" panose="020B0503020204020204" charset="-122"/>
              </a:rPr>
              <a:t>PART 3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9378" y="-77410"/>
            <a:ext cx="1691643" cy="194462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36341" y="871361"/>
            <a:ext cx="5093718" cy="4938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456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4000">
        <p:blinds dir="vert"/>
      </p:transition>
    </mc:Choice>
    <mc:Fallback xmlns="">
      <p:transition spd="slow" advClick="0" advTm="4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7" grpId="0" animBg="1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3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1192929"/>
              </p:ext>
            </p:extLst>
          </p:nvPr>
        </p:nvGraphicFramePr>
        <p:xfrm>
          <a:off x="4870450" y="2279650"/>
          <a:ext cx="6970713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2258485" y="5081591"/>
            <a:ext cx="2745316" cy="808823"/>
            <a:chOff x="1008574" y="3599190"/>
            <a:chExt cx="2058476" cy="606390"/>
          </a:xfrm>
        </p:grpSpPr>
        <p:sp>
          <p:nvSpPr>
            <p:cNvPr id="18" name="矩形 17"/>
            <p:cNvSpPr/>
            <p:nvPr/>
          </p:nvSpPr>
          <p:spPr>
            <a:xfrm>
              <a:off x="1008575" y="3599190"/>
              <a:ext cx="1083200" cy="2538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>
                  <a:latin typeface="黑体-繁" panose="02000500000000000000" pitchFamily="2" charset="-122"/>
                  <a:ea typeface="黑体-繁" panose="02000500000000000000" pitchFamily="2" charset="-122"/>
                  <a:cs typeface="黑体-繁" panose="02000500000000000000" pitchFamily="2" charset="-122"/>
                </a:rPr>
                <a:t>点击添加标题</a:t>
              </a:r>
            </a:p>
          </p:txBody>
        </p:sp>
        <p:sp>
          <p:nvSpPr>
            <p:cNvPr id="19" name="文本框 66"/>
            <p:cNvSpPr txBox="1">
              <a:spLocks noChangeArrowheads="1"/>
            </p:cNvSpPr>
            <p:nvPr/>
          </p:nvSpPr>
          <p:spPr bwMode="auto">
            <a:xfrm>
              <a:off x="1008574" y="3923685"/>
              <a:ext cx="2058476" cy="2818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800" dirty="0"/>
                <a:t>此部分内容作为文字排版占位显示 </a:t>
              </a:r>
              <a:br>
                <a:rPr lang="zh-CN" altLang="en-US" sz="800" dirty="0"/>
              </a:br>
              <a:r>
                <a:rPr lang="zh-CN" altLang="en-US" sz="800" dirty="0"/>
                <a:t>（建议使用主题字体）</a:t>
              </a:r>
            </a:p>
          </p:txBody>
        </p: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2258485" y="4085322"/>
            <a:ext cx="2745316" cy="796422"/>
            <a:chOff x="1008574" y="3608487"/>
            <a:chExt cx="2058476" cy="597093"/>
          </a:xfrm>
        </p:grpSpPr>
        <p:sp>
          <p:nvSpPr>
            <p:cNvPr id="21" name="矩形 20"/>
            <p:cNvSpPr/>
            <p:nvPr/>
          </p:nvSpPr>
          <p:spPr>
            <a:xfrm>
              <a:off x="1008574" y="3608487"/>
              <a:ext cx="1083201" cy="2538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latin typeface="黑体-繁" panose="02000500000000000000" pitchFamily="2" charset="-122"/>
                  <a:ea typeface="黑体-繁" panose="02000500000000000000" pitchFamily="2" charset="-122"/>
                  <a:cs typeface="黑体-繁" panose="02000500000000000000" pitchFamily="2" charset="-122"/>
                </a:rPr>
                <a:t>点击添加标题</a:t>
              </a:r>
            </a:p>
          </p:txBody>
        </p:sp>
        <p:sp>
          <p:nvSpPr>
            <p:cNvPr id="22" name="文本框 66"/>
            <p:cNvSpPr txBox="1">
              <a:spLocks noChangeArrowheads="1"/>
            </p:cNvSpPr>
            <p:nvPr/>
          </p:nvSpPr>
          <p:spPr bwMode="auto">
            <a:xfrm>
              <a:off x="1008574" y="3923685"/>
              <a:ext cx="2058476" cy="2818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800" dirty="0"/>
                <a:t>此部分内容作为文字排版占位显示 </a:t>
              </a:r>
              <a:br>
                <a:rPr lang="zh-CN" altLang="en-US" sz="800" dirty="0"/>
              </a:br>
              <a:r>
                <a:rPr lang="zh-CN" altLang="en-US" sz="800" dirty="0"/>
                <a:t>（建议使用主题字体）</a:t>
              </a:r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2258485" y="3170922"/>
            <a:ext cx="2745316" cy="796422"/>
            <a:chOff x="1008574" y="3608487"/>
            <a:chExt cx="2058476" cy="597093"/>
          </a:xfrm>
        </p:grpSpPr>
        <p:sp>
          <p:nvSpPr>
            <p:cNvPr id="24" name="矩形 23"/>
            <p:cNvSpPr/>
            <p:nvPr/>
          </p:nvSpPr>
          <p:spPr>
            <a:xfrm>
              <a:off x="1008574" y="3608487"/>
              <a:ext cx="1083201" cy="2538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latin typeface="黑体-繁" panose="02000500000000000000" pitchFamily="2" charset="-122"/>
                  <a:ea typeface="黑体-繁" panose="02000500000000000000" pitchFamily="2" charset="-122"/>
                  <a:cs typeface="黑体-繁" panose="02000500000000000000" pitchFamily="2" charset="-122"/>
                </a:rPr>
                <a:t>点击添加标题</a:t>
              </a:r>
            </a:p>
          </p:txBody>
        </p:sp>
        <p:sp>
          <p:nvSpPr>
            <p:cNvPr id="25" name="文本框 66"/>
            <p:cNvSpPr txBox="1">
              <a:spLocks noChangeArrowheads="1"/>
            </p:cNvSpPr>
            <p:nvPr/>
          </p:nvSpPr>
          <p:spPr bwMode="auto">
            <a:xfrm>
              <a:off x="1008574" y="3923685"/>
              <a:ext cx="2058476" cy="2818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800" dirty="0"/>
                <a:t>此部分内容作为文字排版占位显示 </a:t>
              </a:r>
              <a:br>
                <a:rPr lang="zh-CN" altLang="en-US" sz="800" dirty="0"/>
              </a:br>
              <a:r>
                <a:rPr lang="zh-CN" altLang="en-US" sz="800" dirty="0"/>
                <a:t>（建议使用主题字体）</a:t>
              </a:r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930" y="2936094"/>
            <a:ext cx="825555" cy="832893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930" y="4058213"/>
            <a:ext cx="825555" cy="83289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930" y="5097966"/>
            <a:ext cx="825555" cy="832893"/>
          </a:xfrm>
          <a:prstGeom prst="rect">
            <a:avLst/>
          </a:prstGeom>
        </p:spPr>
      </p:pic>
      <p:grpSp>
        <p:nvGrpSpPr>
          <p:cNvPr id="29" name="组合 35"/>
          <p:cNvGrpSpPr>
            <a:grpSpLocks/>
          </p:cNvGrpSpPr>
          <p:nvPr/>
        </p:nvGrpSpPr>
        <p:grpSpPr bwMode="auto">
          <a:xfrm>
            <a:off x="2791884" y="662518"/>
            <a:ext cx="6542616" cy="944720"/>
            <a:chOff x="2093710" y="497234"/>
            <a:chExt cx="4907166" cy="707701"/>
          </a:xfrm>
        </p:grpSpPr>
        <p:sp>
          <p:nvSpPr>
            <p:cNvPr id="30" name="文本框 66"/>
            <p:cNvSpPr txBox="1">
              <a:spLocks noChangeArrowheads="1"/>
            </p:cNvSpPr>
            <p:nvPr/>
          </p:nvSpPr>
          <p:spPr bwMode="auto">
            <a:xfrm>
              <a:off x="2093710" y="497234"/>
              <a:ext cx="4907166" cy="530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4000" dirty="0">
                  <a:latin typeface="黑体-繁" panose="02000500000000000000" pitchFamily="2" charset="-122"/>
                  <a:ea typeface="黑体-繁" panose="02000500000000000000" pitchFamily="2" charset="-122"/>
                  <a:cs typeface="黑体-繁" panose="02000500000000000000" pitchFamily="2" charset="-122"/>
                </a:rPr>
                <a:t>点击添加标题</a:t>
              </a:r>
            </a:p>
          </p:txBody>
        </p:sp>
        <p:sp>
          <p:nvSpPr>
            <p:cNvPr id="31" name="文本框 30"/>
            <p:cNvSpPr txBox="1">
              <a:spLocks noChangeArrowheads="1"/>
            </p:cNvSpPr>
            <p:nvPr/>
          </p:nvSpPr>
          <p:spPr bwMode="auto">
            <a:xfrm>
              <a:off x="2603318" y="1020488"/>
              <a:ext cx="3673628" cy="184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ts val="1200"/>
                </a:lnSpc>
                <a:defRPr/>
              </a:pPr>
              <a:r>
                <a:rPr lang="en-US" altLang="zh-CN" sz="1067" spc="800" dirty="0"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insert your desired text here </a:t>
              </a:r>
              <a:endParaRPr lang="zh-CN" altLang="en-US" sz="1067" spc="800" dirty="0"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71177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drape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" y="0"/>
            <a:ext cx="12191980" cy="6858000"/>
          </a:xfrm>
          <a:prstGeom prst="rect">
            <a:avLst/>
          </a:prstGeom>
          <a:blipFill>
            <a:blip r:embed="rId3"/>
            <a:stretch>
              <a:fillRect l="-138819" r="-238977" b="972"/>
            </a:stretch>
          </a:blipFill>
        </p:spPr>
      </p:pic>
      <p:sp>
        <p:nvSpPr>
          <p:cNvPr id="11" name="矩形 10"/>
          <p:cNvSpPr/>
          <p:nvPr/>
        </p:nvSpPr>
        <p:spPr>
          <a:xfrm>
            <a:off x="744220" y="516890"/>
            <a:ext cx="10703560" cy="582422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25"/>
          <p:cNvSpPr/>
          <p:nvPr/>
        </p:nvSpPr>
        <p:spPr>
          <a:xfrm flipH="1">
            <a:off x="7248525" y="3217545"/>
            <a:ext cx="4206875" cy="52322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</a:ln>
        </p:spPr>
        <p:txBody>
          <a:bodyPr wrap="square" rtlCol="0" anchor="t">
            <a:spAutoFit/>
          </a:bodyPr>
          <a:lstStyle/>
          <a:p>
            <a:pPr lvl="0"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点击添加标题</a:t>
            </a:r>
            <a:endParaRPr lang="en-US" altLang="zh-CN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TextBox 25"/>
          <p:cNvSpPr txBox="1"/>
          <p:nvPr/>
        </p:nvSpPr>
        <p:spPr>
          <a:xfrm flipH="1">
            <a:off x="7248525" y="3844290"/>
            <a:ext cx="4206875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lvl="0" algn="ctr" fontAlgn="base"/>
            <a:r>
              <a:rPr lang="en-US" altLang="zh-CN" sz="2000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WRITE SOMETHING HERE</a:t>
            </a:r>
            <a:endParaRPr lang="zh-CN" altLang="zh-CN" sz="2000" strike="noStrike" noProof="1">
              <a:solidFill>
                <a:schemeClr val="tx1">
                  <a:lumMod val="95000"/>
                  <a:lumOff val="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+mn-cs"/>
              <a:sym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53300" y="1651000"/>
            <a:ext cx="3997325" cy="1566545"/>
          </a:xfrm>
          <a:prstGeom prst="rect">
            <a:avLst/>
          </a:prstGeom>
          <a:noFill/>
          <a:effectLst>
            <a:innerShdw blurRad="63500" dist="1143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lvl="0" algn="ctr" fontAlgn="base"/>
            <a:r>
              <a:rPr lang="en-US" altLang="zh-CN" sz="9600" dirty="0">
                <a:solidFill>
                  <a:srgbClr val="FFC3D3"/>
                </a:solidFill>
                <a:effectLst>
                  <a:innerShdw blurRad="63500" dist="76200" dir="13500000">
                    <a:prstClr val="black">
                      <a:alpha val="50000"/>
                    </a:prstClr>
                  </a:innerShdw>
                </a:effectLst>
                <a:latin typeface="Impact" panose="020B0806030902050204" charset="0"/>
                <a:ea typeface="黑体" panose="02010609060101010101" charset="-122"/>
                <a:sym typeface="微软雅黑" panose="020B0503020204020204" charset="-122"/>
              </a:rPr>
              <a:t>PART 4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9378" y="-77410"/>
            <a:ext cx="1691643" cy="194462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36341" y="871361"/>
            <a:ext cx="5093718" cy="4938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759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4000">
        <p14:honeycomb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7" grpId="0" animBg="1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14832" y="0"/>
            <a:ext cx="6455551" cy="6258876"/>
          </a:xfrm>
          <a:prstGeom prst="rect">
            <a:avLst/>
          </a:prstGeom>
        </p:spPr>
      </p:pic>
      <p:pic>
        <p:nvPicPr>
          <p:cNvPr id="4" name="图片 1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36" t="329"/>
          <a:stretch/>
        </p:blipFill>
        <p:spPr bwMode="auto">
          <a:xfrm>
            <a:off x="6176433" y="772886"/>
            <a:ext cx="5372099" cy="5485989"/>
          </a:xfrm>
          <a:prstGeom prst="rect">
            <a:avLst/>
          </a:prstGeom>
          <a:blipFill>
            <a:blip r:embed="rId5"/>
            <a:stretch>
              <a:fillRect t="-910" r="-82319" b="-94"/>
            </a:stretch>
          </a:blipFill>
        </p:spPr>
      </p:pic>
      <p:sp>
        <p:nvSpPr>
          <p:cNvPr id="8" name="TextBox 10"/>
          <p:cNvSpPr txBox="1"/>
          <p:nvPr/>
        </p:nvSpPr>
        <p:spPr>
          <a:xfrm>
            <a:off x="2129781" y="3127917"/>
            <a:ext cx="19168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YOUR TITLE</a:t>
            </a:r>
          </a:p>
          <a:p>
            <a:pPr algn="ctr"/>
            <a:r>
              <a:rPr 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HERE</a:t>
            </a:r>
          </a:p>
        </p:txBody>
      </p:sp>
      <p:sp>
        <p:nvSpPr>
          <p:cNvPr id="9" name="Rectangle 12"/>
          <p:cNvSpPr/>
          <p:nvPr/>
        </p:nvSpPr>
        <p:spPr>
          <a:xfrm>
            <a:off x="1591496" y="4241392"/>
            <a:ext cx="2993441" cy="964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accent5">
                    <a:lumMod val="50000"/>
                  </a:schemeClr>
                </a:solidFill>
              </a:rPr>
              <a:t>此部分内容作为文字排版占位显示 </a:t>
            </a:r>
            <a:br>
              <a:rPr lang="zh-CN" altLang="en-US" sz="12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zh-CN" altLang="en-US" sz="1200" dirty="0">
                <a:solidFill>
                  <a:schemeClr val="accent5">
                    <a:lumMod val="50000"/>
                  </a:schemeClr>
                </a:solidFill>
              </a:rPr>
              <a:t>此部分内容作为文字排版占位显示 </a:t>
            </a:r>
          </a:p>
          <a:p>
            <a:pPr algn="just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accent5">
                    <a:lumMod val="50000"/>
                  </a:schemeClr>
                </a:solidFill>
              </a:rPr>
              <a:t>此部分内容作为文字排版占位显示 </a:t>
            </a:r>
            <a:br>
              <a:rPr lang="zh-CN" altLang="en-US" sz="1200" dirty="0">
                <a:solidFill>
                  <a:schemeClr val="accent5">
                    <a:lumMod val="50000"/>
                  </a:schemeClr>
                </a:solidFill>
              </a:rPr>
            </a:br>
            <a:endParaRPr lang="zh-CN" altLang="en-US" sz="12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3" name="Rectangle 9"/>
          <p:cNvSpPr/>
          <p:nvPr/>
        </p:nvSpPr>
        <p:spPr>
          <a:xfrm>
            <a:off x="1854033" y="1183797"/>
            <a:ext cx="903436" cy="1544982"/>
          </a:xfrm>
          <a:prstGeom prst="rect">
            <a:avLst/>
          </a:prstGeom>
          <a:noFill/>
          <a:ln w="88900">
            <a:solidFill>
              <a:srgbClr val="E7DF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8"/>
          <p:cNvSpPr txBox="1"/>
          <p:nvPr/>
        </p:nvSpPr>
        <p:spPr>
          <a:xfrm>
            <a:off x="2048509" y="1393830"/>
            <a:ext cx="20794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5">
                    <a:lumMod val="50000"/>
                  </a:schemeClr>
                </a:solidFill>
                <a:latin typeface="黑体-繁" panose="02000500000000000000" pitchFamily="2" charset="-122"/>
                <a:ea typeface="黑体-繁" panose="02000500000000000000" pitchFamily="2" charset="-122"/>
                <a:cs typeface="黑体-繁" panose="02000500000000000000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227609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4000">
        <p14:doors dir="vert"/>
      </p:transition>
    </mc:Choice>
    <mc:Fallback xmlns="">
      <p:transition spd="slow" advClick="0" advTm="4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23D3236E-A811-4025-A322-DCB27DA3EE88}"/>
              </a:ext>
            </a:extLst>
          </p:cNvPr>
          <p:cNvGrpSpPr/>
          <p:nvPr/>
        </p:nvGrpSpPr>
        <p:grpSpPr>
          <a:xfrm>
            <a:off x="4945011" y="2628897"/>
            <a:ext cx="2309040" cy="3544894"/>
            <a:chOff x="2043906" y="2184400"/>
            <a:chExt cx="2185988" cy="3355982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4E80ECA9-4C2A-4F09-AE13-CE0526295E1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043906" y="2184400"/>
              <a:ext cx="2185988" cy="2435225"/>
              <a:chOff x="1068" y="723"/>
              <a:chExt cx="1377" cy="1534"/>
            </a:xfrm>
          </p:grpSpPr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B88EEDBD-3607-4AD4-BED9-EF2CC1E49D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8" y="723"/>
                <a:ext cx="1377" cy="1534"/>
              </a:xfrm>
              <a:custGeom>
                <a:avLst/>
                <a:gdLst>
                  <a:gd name="T0" fmla="*/ 290 w 580"/>
                  <a:gd name="T1" fmla="*/ 0 h 646"/>
                  <a:gd name="T2" fmla="*/ 290 w 580"/>
                  <a:gd name="T3" fmla="*/ 0 h 646"/>
                  <a:gd name="T4" fmla="*/ 290 w 580"/>
                  <a:gd name="T5" fmla="*/ 0 h 646"/>
                  <a:gd name="T6" fmla="*/ 289 w 580"/>
                  <a:gd name="T7" fmla="*/ 0 h 646"/>
                  <a:gd name="T8" fmla="*/ 289 w 580"/>
                  <a:gd name="T9" fmla="*/ 0 h 646"/>
                  <a:gd name="T10" fmla="*/ 0 w 580"/>
                  <a:gd name="T11" fmla="*/ 290 h 646"/>
                  <a:gd name="T12" fmla="*/ 58 w 580"/>
                  <a:gd name="T13" fmla="*/ 464 h 646"/>
                  <a:gd name="T14" fmla="*/ 175 w 580"/>
                  <a:gd name="T15" fmla="*/ 646 h 646"/>
                  <a:gd name="T16" fmla="*/ 405 w 580"/>
                  <a:gd name="T17" fmla="*/ 646 h 646"/>
                  <a:gd name="T18" fmla="*/ 521 w 580"/>
                  <a:gd name="T19" fmla="*/ 464 h 646"/>
                  <a:gd name="T20" fmla="*/ 580 w 580"/>
                  <a:gd name="T21" fmla="*/ 290 h 646"/>
                  <a:gd name="T22" fmla="*/ 290 w 580"/>
                  <a:gd name="T23" fmla="*/ 0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80" h="646">
                    <a:moveTo>
                      <a:pt x="290" y="0"/>
                    </a:moveTo>
                    <a:cubicBezTo>
                      <a:pt x="290" y="0"/>
                      <a:pt x="290" y="0"/>
                      <a:pt x="290" y="0"/>
                    </a:cubicBezTo>
                    <a:cubicBezTo>
                      <a:pt x="290" y="0"/>
                      <a:pt x="290" y="0"/>
                      <a:pt x="290" y="0"/>
                    </a:cubicBezTo>
                    <a:cubicBezTo>
                      <a:pt x="290" y="0"/>
                      <a:pt x="290" y="0"/>
                      <a:pt x="289" y="0"/>
                    </a:cubicBezTo>
                    <a:cubicBezTo>
                      <a:pt x="289" y="0"/>
                      <a:pt x="289" y="0"/>
                      <a:pt x="289" y="0"/>
                    </a:cubicBezTo>
                    <a:cubicBezTo>
                      <a:pt x="129" y="0"/>
                      <a:pt x="0" y="130"/>
                      <a:pt x="0" y="290"/>
                    </a:cubicBezTo>
                    <a:cubicBezTo>
                      <a:pt x="0" y="355"/>
                      <a:pt x="21" y="416"/>
                      <a:pt x="58" y="464"/>
                    </a:cubicBezTo>
                    <a:cubicBezTo>
                      <a:pt x="84" y="499"/>
                      <a:pt x="164" y="583"/>
                      <a:pt x="175" y="646"/>
                    </a:cubicBezTo>
                    <a:cubicBezTo>
                      <a:pt x="405" y="646"/>
                      <a:pt x="405" y="646"/>
                      <a:pt x="405" y="646"/>
                    </a:cubicBezTo>
                    <a:cubicBezTo>
                      <a:pt x="415" y="583"/>
                      <a:pt x="495" y="499"/>
                      <a:pt x="521" y="464"/>
                    </a:cubicBezTo>
                    <a:cubicBezTo>
                      <a:pt x="558" y="416"/>
                      <a:pt x="580" y="355"/>
                      <a:pt x="580" y="290"/>
                    </a:cubicBezTo>
                    <a:cubicBezTo>
                      <a:pt x="580" y="130"/>
                      <a:pt x="450" y="0"/>
                      <a:pt x="290" y="0"/>
                    </a:cubicBezTo>
                    <a:close/>
                  </a:path>
                </a:pathLst>
              </a:custGeom>
              <a:solidFill>
                <a:srgbClr val="FFC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F429EFC9-3883-4213-838C-A12B9D0046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5" y="1599"/>
                <a:ext cx="401" cy="658"/>
              </a:xfrm>
              <a:custGeom>
                <a:avLst/>
                <a:gdLst>
                  <a:gd name="T0" fmla="*/ 165 w 169"/>
                  <a:gd name="T1" fmla="*/ 0 h 277"/>
                  <a:gd name="T2" fmla="*/ 161 w 169"/>
                  <a:gd name="T3" fmla="*/ 3 h 277"/>
                  <a:gd name="T4" fmla="*/ 159 w 169"/>
                  <a:gd name="T5" fmla="*/ 10 h 277"/>
                  <a:gd name="T6" fmla="*/ 129 w 169"/>
                  <a:gd name="T7" fmla="*/ 10 h 277"/>
                  <a:gd name="T8" fmla="*/ 123 w 169"/>
                  <a:gd name="T9" fmla="*/ 6 h 277"/>
                  <a:gd name="T10" fmla="*/ 46 w 169"/>
                  <a:gd name="T11" fmla="*/ 6 h 277"/>
                  <a:gd name="T12" fmla="*/ 41 w 169"/>
                  <a:gd name="T13" fmla="*/ 10 h 277"/>
                  <a:gd name="T14" fmla="*/ 10 w 169"/>
                  <a:gd name="T15" fmla="*/ 10 h 277"/>
                  <a:gd name="T16" fmla="*/ 9 w 169"/>
                  <a:gd name="T17" fmla="*/ 3 h 277"/>
                  <a:gd name="T18" fmla="*/ 4 w 169"/>
                  <a:gd name="T19" fmla="*/ 0 h 277"/>
                  <a:gd name="T20" fmla="*/ 1 w 169"/>
                  <a:gd name="T21" fmla="*/ 5 h 277"/>
                  <a:gd name="T22" fmla="*/ 47 w 169"/>
                  <a:gd name="T23" fmla="*/ 201 h 277"/>
                  <a:gd name="T24" fmla="*/ 41 w 169"/>
                  <a:gd name="T25" fmla="*/ 277 h 277"/>
                  <a:gd name="T26" fmla="*/ 128 w 169"/>
                  <a:gd name="T27" fmla="*/ 277 h 277"/>
                  <a:gd name="T28" fmla="*/ 122 w 169"/>
                  <a:gd name="T29" fmla="*/ 201 h 277"/>
                  <a:gd name="T30" fmla="*/ 168 w 169"/>
                  <a:gd name="T31" fmla="*/ 5 h 277"/>
                  <a:gd name="T32" fmla="*/ 165 w 169"/>
                  <a:gd name="T33" fmla="*/ 0 h 277"/>
                  <a:gd name="T34" fmla="*/ 101 w 169"/>
                  <a:gd name="T35" fmla="*/ 180 h 277"/>
                  <a:gd name="T36" fmla="*/ 69 w 169"/>
                  <a:gd name="T37" fmla="*/ 180 h 277"/>
                  <a:gd name="T38" fmla="*/ 69 w 169"/>
                  <a:gd name="T39" fmla="*/ 112 h 277"/>
                  <a:gd name="T40" fmla="*/ 101 w 169"/>
                  <a:gd name="T41" fmla="*/ 112 h 277"/>
                  <a:gd name="T42" fmla="*/ 101 w 169"/>
                  <a:gd name="T43" fmla="*/ 180 h 277"/>
                  <a:gd name="T44" fmla="*/ 119 w 169"/>
                  <a:gd name="T45" fmla="*/ 180 h 277"/>
                  <a:gd name="T46" fmla="*/ 113 w 169"/>
                  <a:gd name="T47" fmla="*/ 180 h 277"/>
                  <a:gd name="T48" fmla="*/ 113 w 169"/>
                  <a:gd name="T49" fmla="*/ 100 h 277"/>
                  <a:gd name="T50" fmla="*/ 107 w 169"/>
                  <a:gd name="T51" fmla="*/ 94 h 277"/>
                  <a:gd name="T52" fmla="*/ 101 w 169"/>
                  <a:gd name="T53" fmla="*/ 100 h 277"/>
                  <a:gd name="T54" fmla="*/ 101 w 169"/>
                  <a:gd name="T55" fmla="*/ 104 h 277"/>
                  <a:gd name="T56" fmla="*/ 69 w 169"/>
                  <a:gd name="T57" fmla="*/ 104 h 277"/>
                  <a:gd name="T58" fmla="*/ 69 w 169"/>
                  <a:gd name="T59" fmla="*/ 100 h 277"/>
                  <a:gd name="T60" fmla="*/ 63 w 169"/>
                  <a:gd name="T61" fmla="*/ 94 h 277"/>
                  <a:gd name="T62" fmla="*/ 57 w 169"/>
                  <a:gd name="T63" fmla="*/ 100 h 277"/>
                  <a:gd name="T64" fmla="*/ 57 w 169"/>
                  <a:gd name="T65" fmla="*/ 180 h 277"/>
                  <a:gd name="T66" fmla="*/ 50 w 169"/>
                  <a:gd name="T67" fmla="*/ 180 h 277"/>
                  <a:gd name="T68" fmla="*/ 11 w 169"/>
                  <a:gd name="T69" fmla="*/ 14 h 277"/>
                  <a:gd name="T70" fmla="*/ 41 w 169"/>
                  <a:gd name="T71" fmla="*/ 14 h 277"/>
                  <a:gd name="T72" fmla="*/ 46 w 169"/>
                  <a:gd name="T73" fmla="*/ 18 h 277"/>
                  <a:gd name="T74" fmla="*/ 123 w 169"/>
                  <a:gd name="T75" fmla="*/ 18 h 277"/>
                  <a:gd name="T76" fmla="*/ 129 w 169"/>
                  <a:gd name="T77" fmla="*/ 14 h 277"/>
                  <a:gd name="T78" fmla="*/ 158 w 169"/>
                  <a:gd name="T79" fmla="*/ 14 h 277"/>
                  <a:gd name="T80" fmla="*/ 119 w 169"/>
                  <a:gd name="T81" fmla="*/ 180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69" h="277">
                    <a:moveTo>
                      <a:pt x="165" y="0"/>
                    </a:moveTo>
                    <a:cubicBezTo>
                      <a:pt x="163" y="0"/>
                      <a:pt x="161" y="1"/>
                      <a:pt x="161" y="3"/>
                    </a:cubicBezTo>
                    <a:cubicBezTo>
                      <a:pt x="159" y="10"/>
                      <a:pt x="159" y="10"/>
                      <a:pt x="159" y="10"/>
                    </a:cubicBezTo>
                    <a:cubicBezTo>
                      <a:pt x="129" y="10"/>
                      <a:pt x="129" y="10"/>
                      <a:pt x="129" y="10"/>
                    </a:cubicBezTo>
                    <a:cubicBezTo>
                      <a:pt x="128" y="8"/>
                      <a:pt x="126" y="6"/>
                      <a:pt x="123" y="6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4" y="6"/>
                      <a:pt x="41" y="8"/>
                      <a:pt x="41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1"/>
                      <a:pt x="6" y="0"/>
                      <a:pt x="4" y="0"/>
                    </a:cubicBezTo>
                    <a:cubicBezTo>
                      <a:pt x="2" y="1"/>
                      <a:pt x="0" y="3"/>
                      <a:pt x="1" y="5"/>
                    </a:cubicBezTo>
                    <a:cubicBezTo>
                      <a:pt x="47" y="201"/>
                      <a:pt x="47" y="201"/>
                      <a:pt x="47" y="201"/>
                    </a:cubicBezTo>
                    <a:cubicBezTo>
                      <a:pt x="41" y="277"/>
                      <a:pt x="41" y="277"/>
                      <a:pt x="41" y="277"/>
                    </a:cubicBezTo>
                    <a:cubicBezTo>
                      <a:pt x="128" y="277"/>
                      <a:pt x="128" y="277"/>
                      <a:pt x="128" y="277"/>
                    </a:cubicBezTo>
                    <a:cubicBezTo>
                      <a:pt x="122" y="201"/>
                      <a:pt x="122" y="201"/>
                      <a:pt x="122" y="201"/>
                    </a:cubicBezTo>
                    <a:cubicBezTo>
                      <a:pt x="168" y="5"/>
                      <a:pt x="168" y="5"/>
                      <a:pt x="168" y="5"/>
                    </a:cubicBezTo>
                    <a:cubicBezTo>
                      <a:pt x="169" y="3"/>
                      <a:pt x="168" y="1"/>
                      <a:pt x="165" y="0"/>
                    </a:cubicBezTo>
                    <a:close/>
                    <a:moveTo>
                      <a:pt x="101" y="180"/>
                    </a:moveTo>
                    <a:cubicBezTo>
                      <a:pt x="69" y="180"/>
                      <a:pt x="69" y="180"/>
                      <a:pt x="69" y="180"/>
                    </a:cubicBezTo>
                    <a:cubicBezTo>
                      <a:pt x="69" y="112"/>
                      <a:pt x="69" y="112"/>
                      <a:pt x="69" y="112"/>
                    </a:cubicBezTo>
                    <a:cubicBezTo>
                      <a:pt x="101" y="112"/>
                      <a:pt x="101" y="112"/>
                      <a:pt x="101" y="112"/>
                    </a:cubicBezTo>
                    <a:lnTo>
                      <a:pt x="101" y="180"/>
                    </a:lnTo>
                    <a:close/>
                    <a:moveTo>
                      <a:pt x="119" y="180"/>
                    </a:moveTo>
                    <a:cubicBezTo>
                      <a:pt x="113" y="180"/>
                      <a:pt x="113" y="180"/>
                      <a:pt x="113" y="180"/>
                    </a:cubicBezTo>
                    <a:cubicBezTo>
                      <a:pt x="113" y="100"/>
                      <a:pt x="113" y="100"/>
                      <a:pt x="113" y="100"/>
                    </a:cubicBezTo>
                    <a:cubicBezTo>
                      <a:pt x="113" y="97"/>
                      <a:pt x="110" y="94"/>
                      <a:pt x="107" y="94"/>
                    </a:cubicBezTo>
                    <a:cubicBezTo>
                      <a:pt x="103" y="94"/>
                      <a:pt x="101" y="97"/>
                      <a:pt x="101" y="100"/>
                    </a:cubicBezTo>
                    <a:cubicBezTo>
                      <a:pt x="101" y="104"/>
                      <a:pt x="101" y="104"/>
                      <a:pt x="101" y="104"/>
                    </a:cubicBezTo>
                    <a:cubicBezTo>
                      <a:pt x="69" y="104"/>
                      <a:pt x="69" y="104"/>
                      <a:pt x="69" y="104"/>
                    </a:cubicBezTo>
                    <a:cubicBezTo>
                      <a:pt x="69" y="100"/>
                      <a:pt x="69" y="100"/>
                      <a:pt x="69" y="100"/>
                    </a:cubicBezTo>
                    <a:cubicBezTo>
                      <a:pt x="69" y="97"/>
                      <a:pt x="66" y="94"/>
                      <a:pt x="63" y="94"/>
                    </a:cubicBezTo>
                    <a:cubicBezTo>
                      <a:pt x="59" y="94"/>
                      <a:pt x="57" y="97"/>
                      <a:pt x="57" y="100"/>
                    </a:cubicBezTo>
                    <a:cubicBezTo>
                      <a:pt x="57" y="180"/>
                      <a:pt x="57" y="180"/>
                      <a:pt x="57" y="180"/>
                    </a:cubicBezTo>
                    <a:cubicBezTo>
                      <a:pt x="50" y="180"/>
                      <a:pt x="50" y="180"/>
                      <a:pt x="50" y="180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1" y="16"/>
                      <a:pt x="44" y="18"/>
                      <a:pt x="46" y="18"/>
                    </a:cubicBezTo>
                    <a:cubicBezTo>
                      <a:pt x="123" y="18"/>
                      <a:pt x="123" y="18"/>
                      <a:pt x="123" y="18"/>
                    </a:cubicBezTo>
                    <a:cubicBezTo>
                      <a:pt x="126" y="18"/>
                      <a:pt x="128" y="16"/>
                      <a:pt x="129" y="14"/>
                    </a:cubicBezTo>
                    <a:cubicBezTo>
                      <a:pt x="158" y="14"/>
                      <a:pt x="158" y="14"/>
                      <a:pt x="158" y="14"/>
                    </a:cubicBezTo>
                    <a:lnTo>
                      <a:pt x="119" y="180"/>
                    </a:lnTo>
                    <a:close/>
                  </a:path>
                </a:pathLst>
              </a:custGeom>
              <a:solidFill>
                <a:schemeClr val="tx2">
                  <a:lumMod val="50000"/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336E0371-09C9-48B5-B0D2-31A49057852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590801" y="4610106"/>
              <a:ext cx="1092200" cy="930276"/>
              <a:chOff x="3594" y="2904"/>
              <a:chExt cx="688" cy="586"/>
            </a:xfrm>
          </p:grpSpPr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id="{E50E2573-B190-4942-9338-552030196B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3" y="2907"/>
                <a:ext cx="570" cy="497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5DA15017-B37D-4DE8-9849-33A97930DB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3" y="3404"/>
                <a:ext cx="570" cy="62"/>
              </a:xfrm>
              <a:custGeom>
                <a:avLst/>
                <a:gdLst>
                  <a:gd name="T0" fmla="*/ 0 w 570"/>
                  <a:gd name="T1" fmla="*/ 0 h 62"/>
                  <a:gd name="T2" fmla="*/ 570 w 570"/>
                  <a:gd name="T3" fmla="*/ 0 h 62"/>
                  <a:gd name="T4" fmla="*/ 527 w 570"/>
                  <a:gd name="T5" fmla="*/ 62 h 62"/>
                  <a:gd name="T6" fmla="*/ 43 w 570"/>
                  <a:gd name="T7" fmla="*/ 62 h 62"/>
                  <a:gd name="T8" fmla="*/ 0 w 570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0" h="62">
                    <a:moveTo>
                      <a:pt x="0" y="0"/>
                    </a:moveTo>
                    <a:lnTo>
                      <a:pt x="570" y="0"/>
                    </a:lnTo>
                    <a:lnTo>
                      <a:pt x="527" y="62"/>
                    </a:lnTo>
                    <a:lnTo>
                      <a:pt x="43" y="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C99C0B17-C0B9-4FD6-A250-172768BCBA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4" y="2904"/>
                <a:ext cx="688" cy="126"/>
              </a:xfrm>
              <a:custGeom>
                <a:avLst/>
                <a:gdLst>
                  <a:gd name="T0" fmla="*/ 290 w 290"/>
                  <a:gd name="T1" fmla="*/ 20 h 53"/>
                  <a:gd name="T2" fmla="*/ 267 w 290"/>
                  <a:gd name="T3" fmla="*/ 41 h 53"/>
                  <a:gd name="T4" fmla="*/ 23 w 290"/>
                  <a:gd name="T5" fmla="*/ 52 h 53"/>
                  <a:gd name="T6" fmla="*/ 0 w 290"/>
                  <a:gd name="T7" fmla="*/ 33 h 53"/>
                  <a:gd name="T8" fmla="*/ 0 w 290"/>
                  <a:gd name="T9" fmla="*/ 33 h 53"/>
                  <a:gd name="T10" fmla="*/ 23 w 290"/>
                  <a:gd name="T11" fmla="*/ 12 h 53"/>
                  <a:gd name="T12" fmla="*/ 267 w 290"/>
                  <a:gd name="T13" fmla="*/ 1 h 53"/>
                  <a:gd name="T14" fmla="*/ 290 w 290"/>
                  <a:gd name="T15" fmla="*/ 2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0" h="53">
                    <a:moveTo>
                      <a:pt x="290" y="20"/>
                    </a:moveTo>
                    <a:cubicBezTo>
                      <a:pt x="290" y="31"/>
                      <a:pt x="280" y="40"/>
                      <a:pt x="267" y="41"/>
                    </a:cubicBezTo>
                    <a:cubicBezTo>
                      <a:pt x="23" y="52"/>
                      <a:pt x="23" y="52"/>
                      <a:pt x="23" y="52"/>
                    </a:cubicBezTo>
                    <a:cubicBezTo>
                      <a:pt x="10" y="53"/>
                      <a:pt x="0" y="44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22"/>
                      <a:pt x="10" y="13"/>
                      <a:pt x="23" y="12"/>
                    </a:cubicBezTo>
                    <a:cubicBezTo>
                      <a:pt x="267" y="1"/>
                      <a:pt x="267" y="1"/>
                      <a:pt x="267" y="1"/>
                    </a:cubicBezTo>
                    <a:cubicBezTo>
                      <a:pt x="280" y="0"/>
                      <a:pt x="290" y="9"/>
                      <a:pt x="290" y="2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C0731F6A-C406-4CB5-A0E8-C66834B6E5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4" y="3030"/>
                <a:ext cx="688" cy="123"/>
              </a:xfrm>
              <a:custGeom>
                <a:avLst/>
                <a:gdLst>
                  <a:gd name="T0" fmla="*/ 290 w 290"/>
                  <a:gd name="T1" fmla="*/ 19 h 52"/>
                  <a:gd name="T2" fmla="*/ 267 w 290"/>
                  <a:gd name="T3" fmla="*/ 40 h 52"/>
                  <a:gd name="T4" fmla="*/ 23 w 290"/>
                  <a:gd name="T5" fmla="*/ 52 h 52"/>
                  <a:gd name="T6" fmla="*/ 0 w 290"/>
                  <a:gd name="T7" fmla="*/ 33 h 52"/>
                  <a:gd name="T8" fmla="*/ 0 w 290"/>
                  <a:gd name="T9" fmla="*/ 33 h 52"/>
                  <a:gd name="T10" fmla="*/ 23 w 290"/>
                  <a:gd name="T11" fmla="*/ 12 h 52"/>
                  <a:gd name="T12" fmla="*/ 267 w 290"/>
                  <a:gd name="T13" fmla="*/ 0 h 52"/>
                  <a:gd name="T14" fmla="*/ 290 w 290"/>
                  <a:gd name="T15" fmla="*/ 19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0" h="52">
                    <a:moveTo>
                      <a:pt x="290" y="19"/>
                    </a:moveTo>
                    <a:cubicBezTo>
                      <a:pt x="290" y="30"/>
                      <a:pt x="280" y="40"/>
                      <a:pt x="267" y="40"/>
                    </a:cubicBezTo>
                    <a:cubicBezTo>
                      <a:pt x="23" y="52"/>
                      <a:pt x="23" y="52"/>
                      <a:pt x="23" y="52"/>
                    </a:cubicBezTo>
                    <a:cubicBezTo>
                      <a:pt x="10" y="52"/>
                      <a:pt x="0" y="44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22"/>
                      <a:pt x="10" y="12"/>
                      <a:pt x="23" y="12"/>
                    </a:cubicBezTo>
                    <a:cubicBezTo>
                      <a:pt x="267" y="0"/>
                      <a:pt x="267" y="0"/>
                      <a:pt x="267" y="0"/>
                    </a:cubicBezTo>
                    <a:cubicBezTo>
                      <a:pt x="280" y="0"/>
                      <a:pt x="290" y="8"/>
                      <a:pt x="290" y="1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E89A435F-9FFB-4EE7-A1A7-7A869FE5DB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4" y="3153"/>
                <a:ext cx="688" cy="126"/>
              </a:xfrm>
              <a:custGeom>
                <a:avLst/>
                <a:gdLst>
                  <a:gd name="T0" fmla="*/ 290 w 290"/>
                  <a:gd name="T1" fmla="*/ 20 h 53"/>
                  <a:gd name="T2" fmla="*/ 267 w 290"/>
                  <a:gd name="T3" fmla="*/ 41 h 53"/>
                  <a:gd name="T4" fmla="*/ 23 w 290"/>
                  <a:gd name="T5" fmla="*/ 52 h 53"/>
                  <a:gd name="T6" fmla="*/ 0 w 290"/>
                  <a:gd name="T7" fmla="*/ 33 h 53"/>
                  <a:gd name="T8" fmla="*/ 0 w 290"/>
                  <a:gd name="T9" fmla="*/ 33 h 53"/>
                  <a:gd name="T10" fmla="*/ 23 w 290"/>
                  <a:gd name="T11" fmla="*/ 12 h 53"/>
                  <a:gd name="T12" fmla="*/ 267 w 290"/>
                  <a:gd name="T13" fmla="*/ 1 h 53"/>
                  <a:gd name="T14" fmla="*/ 290 w 290"/>
                  <a:gd name="T15" fmla="*/ 2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0" h="53">
                    <a:moveTo>
                      <a:pt x="290" y="20"/>
                    </a:moveTo>
                    <a:cubicBezTo>
                      <a:pt x="290" y="31"/>
                      <a:pt x="280" y="40"/>
                      <a:pt x="267" y="41"/>
                    </a:cubicBezTo>
                    <a:cubicBezTo>
                      <a:pt x="23" y="52"/>
                      <a:pt x="23" y="52"/>
                      <a:pt x="23" y="52"/>
                    </a:cubicBezTo>
                    <a:cubicBezTo>
                      <a:pt x="10" y="53"/>
                      <a:pt x="0" y="44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22"/>
                      <a:pt x="10" y="13"/>
                      <a:pt x="23" y="12"/>
                    </a:cubicBezTo>
                    <a:cubicBezTo>
                      <a:pt x="267" y="1"/>
                      <a:pt x="267" y="1"/>
                      <a:pt x="267" y="1"/>
                    </a:cubicBezTo>
                    <a:cubicBezTo>
                      <a:pt x="280" y="0"/>
                      <a:pt x="290" y="9"/>
                      <a:pt x="290" y="2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D0CAE636-7D3E-465F-98CE-364866B0B1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4" y="3279"/>
                <a:ext cx="688" cy="125"/>
              </a:xfrm>
              <a:custGeom>
                <a:avLst/>
                <a:gdLst>
                  <a:gd name="T0" fmla="*/ 290 w 290"/>
                  <a:gd name="T1" fmla="*/ 20 h 53"/>
                  <a:gd name="T2" fmla="*/ 267 w 290"/>
                  <a:gd name="T3" fmla="*/ 41 h 53"/>
                  <a:gd name="T4" fmla="*/ 23 w 290"/>
                  <a:gd name="T5" fmla="*/ 52 h 53"/>
                  <a:gd name="T6" fmla="*/ 0 w 290"/>
                  <a:gd name="T7" fmla="*/ 33 h 53"/>
                  <a:gd name="T8" fmla="*/ 0 w 290"/>
                  <a:gd name="T9" fmla="*/ 33 h 53"/>
                  <a:gd name="T10" fmla="*/ 23 w 290"/>
                  <a:gd name="T11" fmla="*/ 12 h 53"/>
                  <a:gd name="T12" fmla="*/ 267 w 290"/>
                  <a:gd name="T13" fmla="*/ 1 h 53"/>
                  <a:gd name="T14" fmla="*/ 290 w 290"/>
                  <a:gd name="T15" fmla="*/ 2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0" h="53">
                    <a:moveTo>
                      <a:pt x="290" y="20"/>
                    </a:moveTo>
                    <a:cubicBezTo>
                      <a:pt x="290" y="31"/>
                      <a:pt x="280" y="40"/>
                      <a:pt x="267" y="41"/>
                    </a:cubicBezTo>
                    <a:cubicBezTo>
                      <a:pt x="23" y="52"/>
                      <a:pt x="23" y="52"/>
                      <a:pt x="23" y="52"/>
                    </a:cubicBezTo>
                    <a:cubicBezTo>
                      <a:pt x="10" y="53"/>
                      <a:pt x="0" y="44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22"/>
                      <a:pt x="10" y="13"/>
                      <a:pt x="23" y="12"/>
                    </a:cubicBezTo>
                    <a:cubicBezTo>
                      <a:pt x="267" y="1"/>
                      <a:pt x="267" y="1"/>
                      <a:pt x="267" y="1"/>
                    </a:cubicBezTo>
                    <a:cubicBezTo>
                      <a:pt x="280" y="0"/>
                      <a:pt x="290" y="9"/>
                      <a:pt x="290" y="2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2241A826-6F12-46DA-9CFA-C510289198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02" y="2904"/>
                <a:ext cx="380" cy="112"/>
              </a:xfrm>
              <a:custGeom>
                <a:avLst/>
                <a:gdLst>
                  <a:gd name="T0" fmla="*/ 137 w 160"/>
                  <a:gd name="T1" fmla="*/ 1 h 47"/>
                  <a:gd name="T2" fmla="*/ 0 w 160"/>
                  <a:gd name="T3" fmla="*/ 7 h 47"/>
                  <a:gd name="T4" fmla="*/ 15 w 160"/>
                  <a:gd name="T5" fmla="*/ 26 h 47"/>
                  <a:gd name="T6" fmla="*/ 0 w 160"/>
                  <a:gd name="T7" fmla="*/ 47 h 47"/>
                  <a:gd name="T8" fmla="*/ 137 w 160"/>
                  <a:gd name="T9" fmla="*/ 41 h 47"/>
                  <a:gd name="T10" fmla="*/ 160 w 160"/>
                  <a:gd name="T11" fmla="*/ 20 h 47"/>
                  <a:gd name="T12" fmla="*/ 137 w 160"/>
                  <a:gd name="T13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" h="47">
                    <a:moveTo>
                      <a:pt x="137" y="1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8" y="7"/>
                      <a:pt x="15" y="15"/>
                      <a:pt x="15" y="26"/>
                    </a:cubicBezTo>
                    <a:cubicBezTo>
                      <a:pt x="15" y="37"/>
                      <a:pt x="8" y="47"/>
                      <a:pt x="0" y="47"/>
                    </a:cubicBezTo>
                    <a:cubicBezTo>
                      <a:pt x="137" y="41"/>
                      <a:pt x="137" y="41"/>
                      <a:pt x="137" y="41"/>
                    </a:cubicBezTo>
                    <a:cubicBezTo>
                      <a:pt x="150" y="40"/>
                      <a:pt x="160" y="31"/>
                      <a:pt x="160" y="20"/>
                    </a:cubicBezTo>
                    <a:cubicBezTo>
                      <a:pt x="160" y="9"/>
                      <a:pt x="150" y="0"/>
                      <a:pt x="137" y="1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D8566C2B-BF45-490F-ABC0-D57962F3F2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02" y="3030"/>
                <a:ext cx="380" cy="111"/>
              </a:xfrm>
              <a:custGeom>
                <a:avLst/>
                <a:gdLst>
                  <a:gd name="T0" fmla="*/ 137 w 160"/>
                  <a:gd name="T1" fmla="*/ 0 h 47"/>
                  <a:gd name="T2" fmla="*/ 0 w 160"/>
                  <a:gd name="T3" fmla="*/ 7 h 47"/>
                  <a:gd name="T4" fmla="*/ 15 w 160"/>
                  <a:gd name="T5" fmla="*/ 26 h 47"/>
                  <a:gd name="T6" fmla="*/ 0 w 160"/>
                  <a:gd name="T7" fmla="*/ 47 h 47"/>
                  <a:gd name="T8" fmla="*/ 137 w 160"/>
                  <a:gd name="T9" fmla="*/ 40 h 47"/>
                  <a:gd name="T10" fmla="*/ 160 w 160"/>
                  <a:gd name="T11" fmla="*/ 19 h 47"/>
                  <a:gd name="T12" fmla="*/ 137 w 160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" h="47">
                    <a:moveTo>
                      <a:pt x="137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8" y="6"/>
                      <a:pt x="15" y="15"/>
                      <a:pt x="15" y="26"/>
                    </a:cubicBezTo>
                    <a:cubicBezTo>
                      <a:pt x="15" y="37"/>
                      <a:pt x="8" y="46"/>
                      <a:pt x="0" y="47"/>
                    </a:cubicBezTo>
                    <a:cubicBezTo>
                      <a:pt x="137" y="40"/>
                      <a:pt x="137" y="40"/>
                      <a:pt x="137" y="40"/>
                    </a:cubicBezTo>
                    <a:cubicBezTo>
                      <a:pt x="150" y="40"/>
                      <a:pt x="160" y="30"/>
                      <a:pt x="160" y="19"/>
                    </a:cubicBezTo>
                    <a:cubicBezTo>
                      <a:pt x="160" y="8"/>
                      <a:pt x="150" y="0"/>
                      <a:pt x="137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41B73146-3CC3-4A77-A3A9-1E39E398FC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02" y="3153"/>
                <a:ext cx="380" cy="111"/>
              </a:xfrm>
              <a:custGeom>
                <a:avLst/>
                <a:gdLst>
                  <a:gd name="T0" fmla="*/ 137 w 160"/>
                  <a:gd name="T1" fmla="*/ 1 h 47"/>
                  <a:gd name="T2" fmla="*/ 0 w 160"/>
                  <a:gd name="T3" fmla="*/ 7 h 47"/>
                  <a:gd name="T4" fmla="*/ 15 w 160"/>
                  <a:gd name="T5" fmla="*/ 27 h 47"/>
                  <a:gd name="T6" fmla="*/ 0 w 160"/>
                  <a:gd name="T7" fmla="*/ 47 h 47"/>
                  <a:gd name="T8" fmla="*/ 137 w 160"/>
                  <a:gd name="T9" fmla="*/ 41 h 47"/>
                  <a:gd name="T10" fmla="*/ 160 w 160"/>
                  <a:gd name="T11" fmla="*/ 20 h 47"/>
                  <a:gd name="T12" fmla="*/ 137 w 160"/>
                  <a:gd name="T13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" h="47">
                    <a:moveTo>
                      <a:pt x="137" y="1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8" y="7"/>
                      <a:pt x="15" y="16"/>
                      <a:pt x="15" y="27"/>
                    </a:cubicBezTo>
                    <a:cubicBezTo>
                      <a:pt x="15" y="38"/>
                      <a:pt x="8" y="47"/>
                      <a:pt x="0" y="47"/>
                    </a:cubicBezTo>
                    <a:cubicBezTo>
                      <a:pt x="137" y="41"/>
                      <a:pt x="137" y="41"/>
                      <a:pt x="137" y="41"/>
                    </a:cubicBezTo>
                    <a:cubicBezTo>
                      <a:pt x="150" y="40"/>
                      <a:pt x="160" y="31"/>
                      <a:pt x="160" y="20"/>
                    </a:cubicBezTo>
                    <a:cubicBezTo>
                      <a:pt x="160" y="9"/>
                      <a:pt x="150" y="0"/>
                      <a:pt x="137" y="1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BCE2F38D-F51D-4A42-8632-6215DA5A8C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02" y="3279"/>
                <a:ext cx="380" cy="111"/>
              </a:xfrm>
              <a:custGeom>
                <a:avLst/>
                <a:gdLst>
                  <a:gd name="T0" fmla="*/ 137 w 160"/>
                  <a:gd name="T1" fmla="*/ 1 h 47"/>
                  <a:gd name="T2" fmla="*/ 0 w 160"/>
                  <a:gd name="T3" fmla="*/ 7 h 47"/>
                  <a:gd name="T4" fmla="*/ 15 w 160"/>
                  <a:gd name="T5" fmla="*/ 26 h 47"/>
                  <a:gd name="T6" fmla="*/ 0 w 160"/>
                  <a:gd name="T7" fmla="*/ 47 h 47"/>
                  <a:gd name="T8" fmla="*/ 137 w 160"/>
                  <a:gd name="T9" fmla="*/ 41 h 47"/>
                  <a:gd name="T10" fmla="*/ 160 w 160"/>
                  <a:gd name="T11" fmla="*/ 20 h 47"/>
                  <a:gd name="T12" fmla="*/ 137 w 160"/>
                  <a:gd name="T13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" h="47">
                    <a:moveTo>
                      <a:pt x="137" y="1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8" y="7"/>
                      <a:pt x="15" y="15"/>
                      <a:pt x="15" y="26"/>
                    </a:cubicBezTo>
                    <a:cubicBezTo>
                      <a:pt x="15" y="37"/>
                      <a:pt x="8" y="47"/>
                      <a:pt x="0" y="47"/>
                    </a:cubicBezTo>
                    <a:cubicBezTo>
                      <a:pt x="137" y="41"/>
                      <a:pt x="137" y="41"/>
                      <a:pt x="137" y="41"/>
                    </a:cubicBezTo>
                    <a:cubicBezTo>
                      <a:pt x="150" y="40"/>
                      <a:pt x="160" y="31"/>
                      <a:pt x="160" y="20"/>
                    </a:cubicBezTo>
                    <a:cubicBezTo>
                      <a:pt x="160" y="9"/>
                      <a:pt x="150" y="0"/>
                      <a:pt x="137" y="1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B30E959A-A12F-4551-A97E-5A03BDD84D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02" y="3376"/>
                <a:ext cx="321" cy="28"/>
              </a:xfrm>
              <a:custGeom>
                <a:avLst/>
                <a:gdLst>
                  <a:gd name="T0" fmla="*/ 0 w 321"/>
                  <a:gd name="T1" fmla="*/ 28 h 28"/>
                  <a:gd name="T2" fmla="*/ 321 w 321"/>
                  <a:gd name="T3" fmla="*/ 28 h 28"/>
                  <a:gd name="T4" fmla="*/ 321 w 321"/>
                  <a:gd name="T5" fmla="*/ 0 h 28"/>
                  <a:gd name="T6" fmla="*/ 0 w 321"/>
                  <a:gd name="T7" fmla="*/ 14 h 28"/>
                  <a:gd name="T8" fmla="*/ 0 w 321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1" h="28">
                    <a:moveTo>
                      <a:pt x="0" y="28"/>
                    </a:moveTo>
                    <a:lnTo>
                      <a:pt x="321" y="28"/>
                    </a:lnTo>
                    <a:lnTo>
                      <a:pt x="321" y="0"/>
                    </a:lnTo>
                    <a:lnTo>
                      <a:pt x="0" y="14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37C87AA9-8DD0-412C-9556-42DC8CDB4F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02" y="3250"/>
                <a:ext cx="321" cy="45"/>
              </a:xfrm>
              <a:custGeom>
                <a:avLst/>
                <a:gdLst>
                  <a:gd name="T0" fmla="*/ 0 w 321"/>
                  <a:gd name="T1" fmla="*/ 45 h 45"/>
                  <a:gd name="T2" fmla="*/ 321 w 321"/>
                  <a:gd name="T3" fmla="*/ 31 h 45"/>
                  <a:gd name="T4" fmla="*/ 321 w 321"/>
                  <a:gd name="T5" fmla="*/ 0 h 45"/>
                  <a:gd name="T6" fmla="*/ 0 w 321"/>
                  <a:gd name="T7" fmla="*/ 17 h 45"/>
                  <a:gd name="T8" fmla="*/ 0 w 321"/>
                  <a:gd name="T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1" h="45">
                    <a:moveTo>
                      <a:pt x="0" y="45"/>
                    </a:moveTo>
                    <a:lnTo>
                      <a:pt x="321" y="31"/>
                    </a:lnTo>
                    <a:lnTo>
                      <a:pt x="321" y="0"/>
                    </a:lnTo>
                    <a:lnTo>
                      <a:pt x="0" y="17"/>
                    </a:lnTo>
                    <a:lnTo>
                      <a:pt x="0" y="45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822AFA7-878C-4C85-A4E1-FEFF410867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02" y="3001"/>
                <a:ext cx="321" cy="45"/>
              </a:xfrm>
              <a:custGeom>
                <a:avLst/>
                <a:gdLst>
                  <a:gd name="T0" fmla="*/ 0 w 321"/>
                  <a:gd name="T1" fmla="*/ 15 h 45"/>
                  <a:gd name="T2" fmla="*/ 0 w 321"/>
                  <a:gd name="T3" fmla="*/ 45 h 45"/>
                  <a:gd name="T4" fmla="*/ 321 w 321"/>
                  <a:gd name="T5" fmla="*/ 29 h 45"/>
                  <a:gd name="T6" fmla="*/ 321 w 321"/>
                  <a:gd name="T7" fmla="*/ 0 h 45"/>
                  <a:gd name="T8" fmla="*/ 0 w 321"/>
                  <a:gd name="T9" fmla="*/ 1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1" h="45">
                    <a:moveTo>
                      <a:pt x="0" y="15"/>
                    </a:moveTo>
                    <a:lnTo>
                      <a:pt x="0" y="45"/>
                    </a:lnTo>
                    <a:lnTo>
                      <a:pt x="321" y="29"/>
                    </a:lnTo>
                    <a:lnTo>
                      <a:pt x="321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D8D74A8A-355D-46D2-8FB1-894B34EF20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02" y="3127"/>
                <a:ext cx="321" cy="43"/>
              </a:xfrm>
              <a:custGeom>
                <a:avLst/>
                <a:gdLst>
                  <a:gd name="T0" fmla="*/ 0 w 321"/>
                  <a:gd name="T1" fmla="*/ 43 h 43"/>
                  <a:gd name="T2" fmla="*/ 321 w 321"/>
                  <a:gd name="T3" fmla="*/ 28 h 43"/>
                  <a:gd name="T4" fmla="*/ 321 w 321"/>
                  <a:gd name="T5" fmla="*/ 0 h 43"/>
                  <a:gd name="T6" fmla="*/ 0 w 321"/>
                  <a:gd name="T7" fmla="*/ 14 h 43"/>
                  <a:gd name="T8" fmla="*/ 0 w 321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1" h="43">
                    <a:moveTo>
                      <a:pt x="0" y="43"/>
                    </a:moveTo>
                    <a:lnTo>
                      <a:pt x="321" y="28"/>
                    </a:lnTo>
                    <a:lnTo>
                      <a:pt x="321" y="0"/>
                    </a:lnTo>
                    <a:lnTo>
                      <a:pt x="0" y="14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78843950-68A2-4826-A78B-8B288222B5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7" y="3466"/>
                <a:ext cx="439" cy="24"/>
              </a:xfrm>
              <a:custGeom>
                <a:avLst/>
                <a:gdLst>
                  <a:gd name="T0" fmla="*/ 0 w 185"/>
                  <a:gd name="T1" fmla="*/ 0 h 10"/>
                  <a:gd name="T2" fmla="*/ 0 w 185"/>
                  <a:gd name="T3" fmla="*/ 0 h 10"/>
                  <a:gd name="T4" fmla="*/ 46 w 185"/>
                  <a:gd name="T5" fmla="*/ 10 h 10"/>
                  <a:gd name="T6" fmla="*/ 140 w 185"/>
                  <a:gd name="T7" fmla="*/ 10 h 10"/>
                  <a:gd name="T8" fmla="*/ 185 w 185"/>
                  <a:gd name="T9" fmla="*/ 0 h 10"/>
                  <a:gd name="T10" fmla="*/ 185 w 185"/>
                  <a:gd name="T11" fmla="*/ 0 h 10"/>
                  <a:gd name="T12" fmla="*/ 0 w 185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5" h="10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5"/>
                      <a:pt x="21" y="10"/>
                      <a:pt x="46" y="10"/>
                    </a:cubicBezTo>
                    <a:cubicBezTo>
                      <a:pt x="140" y="10"/>
                      <a:pt x="140" y="10"/>
                      <a:pt x="140" y="10"/>
                    </a:cubicBezTo>
                    <a:cubicBezTo>
                      <a:pt x="165" y="10"/>
                      <a:pt x="185" y="5"/>
                      <a:pt x="185" y="0"/>
                    </a:cubicBezTo>
                    <a:cubicBezTo>
                      <a:pt x="185" y="0"/>
                      <a:pt x="185" y="0"/>
                      <a:pt x="18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64747A18-198C-4DD2-BB40-987687222F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02" y="3404"/>
                <a:ext cx="321" cy="62"/>
              </a:xfrm>
              <a:custGeom>
                <a:avLst/>
                <a:gdLst>
                  <a:gd name="T0" fmla="*/ 0 w 321"/>
                  <a:gd name="T1" fmla="*/ 62 h 62"/>
                  <a:gd name="T2" fmla="*/ 278 w 321"/>
                  <a:gd name="T3" fmla="*/ 62 h 62"/>
                  <a:gd name="T4" fmla="*/ 321 w 321"/>
                  <a:gd name="T5" fmla="*/ 0 h 62"/>
                  <a:gd name="T6" fmla="*/ 0 w 321"/>
                  <a:gd name="T7" fmla="*/ 0 h 62"/>
                  <a:gd name="T8" fmla="*/ 0 w 321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1" h="62">
                    <a:moveTo>
                      <a:pt x="0" y="62"/>
                    </a:moveTo>
                    <a:lnTo>
                      <a:pt x="278" y="62"/>
                    </a:lnTo>
                    <a:lnTo>
                      <a:pt x="321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EB8C9679-A2F8-460D-AAF8-1125E25C6276}"/>
              </a:ext>
            </a:extLst>
          </p:cNvPr>
          <p:cNvSpPr>
            <a:spLocks/>
          </p:cNvSpPr>
          <p:nvPr/>
        </p:nvSpPr>
        <p:spPr bwMode="auto">
          <a:xfrm>
            <a:off x="4417598" y="2022607"/>
            <a:ext cx="3375409" cy="3193155"/>
          </a:xfrm>
          <a:custGeom>
            <a:avLst/>
            <a:gdLst>
              <a:gd name="T0" fmla="*/ 843 w 1158"/>
              <a:gd name="T1" fmla="*/ 1095 h 1095"/>
              <a:gd name="T2" fmla="*/ 1158 w 1158"/>
              <a:gd name="T3" fmla="*/ 579 h 1095"/>
              <a:gd name="T4" fmla="*/ 579 w 1158"/>
              <a:gd name="T5" fmla="*/ 0 h 1095"/>
              <a:gd name="T6" fmla="*/ 0 w 1158"/>
              <a:gd name="T7" fmla="*/ 579 h 1095"/>
              <a:gd name="T8" fmla="*/ 315 w 1158"/>
              <a:gd name="T9" fmla="*/ 1095 h 1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8" h="1095">
                <a:moveTo>
                  <a:pt x="843" y="1095"/>
                </a:moveTo>
                <a:cubicBezTo>
                  <a:pt x="1030" y="999"/>
                  <a:pt x="1158" y="804"/>
                  <a:pt x="1158" y="579"/>
                </a:cubicBezTo>
                <a:cubicBezTo>
                  <a:pt x="1158" y="260"/>
                  <a:pt x="899" y="0"/>
                  <a:pt x="579" y="0"/>
                </a:cubicBezTo>
                <a:cubicBezTo>
                  <a:pt x="259" y="0"/>
                  <a:pt x="0" y="260"/>
                  <a:pt x="0" y="579"/>
                </a:cubicBezTo>
                <a:cubicBezTo>
                  <a:pt x="0" y="804"/>
                  <a:pt x="128" y="999"/>
                  <a:pt x="315" y="1095"/>
                </a:cubicBezTo>
              </a:path>
            </a:pathLst>
          </a:custGeom>
          <a:noFill/>
          <a:ln w="25400" cap="flat">
            <a:solidFill>
              <a:schemeClr val="tx2"/>
            </a:solidFill>
            <a:prstDash val="solid"/>
            <a:miter lim="800000"/>
            <a:headEnd type="oval"/>
            <a:tailEnd type="oval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" name="文本框 35">
            <a:extLst>
              <a:ext uri="{FF2B5EF4-FFF2-40B4-BE49-F238E27FC236}">
                <a16:creationId xmlns:a16="http://schemas.microsoft.com/office/drawing/2014/main" id="{0962EF5F-E437-42A6-AE20-40C004A9DBE0}"/>
              </a:ext>
            </a:extLst>
          </p:cNvPr>
          <p:cNvSpPr txBox="1"/>
          <p:nvPr/>
        </p:nvSpPr>
        <p:spPr>
          <a:xfrm>
            <a:off x="9003561" y="2170333"/>
            <a:ext cx="2180605" cy="318924"/>
          </a:xfrm>
          <a:prstGeom prst="rect">
            <a:avLst/>
          </a:prstGeom>
          <a:noFill/>
        </p:spPr>
        <p:txBody>
          <a:bodyPr wrap="none" lIns="72000" tIns="36000" rIns="72000" bIns="36000" anchor="b">
            <a:normAutofit/>
          </a:bodyPr>
          <a:lstStyle/>
          <a:p>
            <a:r>
              <a:rPr lang="zh-CN" altLang="en-US" sz="1600" b="1">
                <a:solidFill>
                  <a:schemeClr val="accent4"/>
                </a:solidFill>
              </a:rPr>
              <a:t>标题文本预设</a:t>
            </a:r>
          </a:p>
        </p:txBody>
      </p:sp>
      <p:sp>
        <p:nvSpPr>
          <p:cNvPr id="7" name="文本框 36">
            <a:extLst>
              <a:ext uri="{FF2B5EF4-FFF2-40B4-BE49-F238E27FC236}">
                <a16:creationId xmlns:a16="http://schemas.microsoft.com/office/drawing/2014/main" id="{52B32782-CC87-4D36-BD6E-7DF5099B18F2}"/>
              </a:ext>
            </a:extLst>
          </p:cNvPr>
          <p:cNvSpPr txBox="1"/>
          <p:nvPr/>
        </p:nvSpPr>
        <p:spPr>
          <a:xfrm>
            <a:off x="9003561" y="2520048"/>
            <a:ext cx="2180605" cy="442035"/>
          </a:xfrm>
          <a:prstGeom prst="rect">
            <a:avLst/>
          </a:prstGeom>
          <a:noFill/>
        </p:spPr>
        <p:txBody>
          <a:bodyPr wrap="square" lIns="72000" tIns="36000" rIns="72000" bIns="36000" anchor="t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</a:p>
        </p:txBody>
      </p:sp>
      <p:sp>
        <p:nvSpPr>
          <p:cNvPr id="8" name="文本框 38">
            <a:extLst>
              <a:ext uri="{FF2B5EF4-FFF2-40B4-BE49-F238E27FC236}">
                <a16:creationId xmlns:a16="http://schemas.microsoft.com/office/drawing/2014/main" id="{294F3483-DCF0-4CE3-BB8A-2883C6A3CEF6}"/>
              </a:ext>
            </a:extLst>
          </p:cNvPr>
          <p:cNvSpPr txBox="1"/>
          <p:nvPr/>
        </p:nvSpPr>
        <p:spPr>
          <a:xfrm>
            <a:off x="9291564" y="3535137"/>
            <a:ext cx="2180605" cy="318924"/>
          </a:xfrm>
          <a:prstGeom prst="rect">
            <a:avLst/>
          </a:prstGeom>
          <a:noFill/>
        </p:spPr>
        <p:txBody>
          <a:bodyPr wrap="none" lIns="72000" tIns="36000" rIns="72000" bIns="36000" anchor="b">
            <a:normAutofit/>
          </a:bodyPr>
          <a:lstStyle/>
          <a:p>
            <a:r>
              <a:rPr lang="zh-CN" altLang="en-US" sz="1600" b="1" dirty="0">
                <a:solidFill>
                  <a:schemeClr val="accent5"/>
                </a:solidFill>
              </a:rPr>
              <a:t>标题文本预设</a:t>
            </a:r>
          </a:p>
        </p:txBody>
      </p:sp>
      <p:sp>
        <p:nvSpPr>
          <p:cNvPr id="9" name="文本框 39">
            <a:extLst>
              <a:ext uri="{FF2B5EF4-FFF2-40B4-BE49-F238E27FC236}">
                <a16:creationId xmlns:a16="http://schemas.microsoft.com/office/drawing/2014/main" id="{50895CEE-19CC-4447-890E-84089A10C0C7}"/>
              </a:ext>
            </a:extLst>
          </p:cNvPr>
          <p:cNvSpPr txBox="1"/>
          <p:nvPr/>
        </p:nvSpPr>
        <p:spPr>
          <a:xfrm>
            <a:off x="9291564" y="3884852"/>
            <a:ext cx="2180605" cy="442035"/>
          </a:xfrm>
          <a:prstGeom prst="rect">
            <a:avLst/>
          </a:prstGeom>
          <a:noFill/>
        </p:spPr>
        <p:txBody>
          <a:bodyPr wrap="square" lIns="72000" tIns="36000" rIns="72000" bIns="36000" anchor="t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</a:p>
        </p:txBody>
      </p:sp>
      <p:sp>
        <p:nvSpPr>
          <p:cNvPr id="10" name="文本框 41">
            <a:extLst>
              <a:ext uri="{FF2B5EF4-FFF2-40B4-BE49-F238E27FC236}">
                <a16:creationId xmlns:a16="http://schemas.microsoft.com/office/drawing/2014/main" id="{85F6E2EE-7560-4ED7-A702-F692940A13DC}"/>
              </a:ext>
            </a:extLst>
          </p:cNvPr>
          <p:cNvSpPr txBox="1"/>
          <p:nvPr/>
        </p:nvSpPr>
        <p:spPr>
          <a:xfrm>
            <a:off x="9003561" y="4899940"/>
            <a:ext cx="2180605" cy="318924"/>
          </a:xfrm>
          <a:prstGeom prst="rect">
            <a:avLst/>
          </a:prstGeom>
          <a:noFill/>
        </p:spPr>
        <p:txBody>
          <a:bodyPr wrap="none" lIns="72000" tIns="36000" rIns="72000" bIns="36000" anchor="b">
            <a:normAutofit/>
          </a:bodyPr>
          <a:lstStyle/>
          <a:p>
            <a:r>
              <a:rPr lang="zh-CN" altLang="en-US" sz="1600" b="1" dirty="0">
                <a:solidFill>
                  <a:schemeClr val="accent6"/>
                </a:solidFill>
              </a:rPr>
              <a:t>标题文本预设</a:t>
            </a:r>
          </a:p>
        </p:txBody>
      </p:sp>
      <p:sp>
        <p:nvSpPr>
          <p:cNvPr id="11" name="文本框 42">
            <a:extLst>
              <a:ext uri="{FF2B5EF4-FFF2-40B4-BE49-F238E27FC236}">
                <a16:creationId xmlns:a16="http://schemas.microsoft.com/office/drawing/2014/main" id="{A1C901F9-97E2-47E7-A3D5-713ACB646855}"/>
              </a:ext>
            </a:extLst>
          </p:cNvPr>
          <p:cNvSpPr txBox="1"/>
          <p:nvPr/>
        </p:nvSpPr>
        <p:spPr>
          <a:xfrm>
            <a:off x="9003561" y="5249655"/>
            <a:ext cx="2180605" cy="442035"/>
          </a:xfrm>
          <a:prstGeom prst="rect">
            <a:avLst/>
          </a:prstGeom>
          <a:noFill/>
        </p:spPr>
        <p:txBody>
          <a:bodyPr wrap="square" lIns="72000" tIns="36000" rIns="72000" bIns="36000" anchor="t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</a:p>
        </p:txBody>
      </p:sp>
      <p:sp>
        <p:nvSpPr>
          <p:cNvPr id="12" name="文本框 44">
            <a:extLst>
              <a:ext uri="{FF2B5EF4-FFF2-40B4-BE49-F238E27FC236}">
                <a16:creationId xmlns:a16="http://schemas.microsoft.com/office/drawing/2014/main" id="{9EEA3D86-CDBD-446F-8972-2DADC9CEF567}"/>
              </a:ext>
            </a:extLst>
          </p:cNvPr>
          <p:cNvSpPr txBox="1"/>
          <p:nvPr/>
        </p:nvSpPr>
        <p:spPr>
          <a:xfrm>
            <a:off x="968286" y="4899940"/>
            <a:ext cx="2180605" cy="318924"/>
          </a:xfrm>
          <a:prstGeom prst="rect">
            <a:avLst/>
          </a:prstGeom>
          <a:noFill/>
        </p:spPr>
        <p:txBody>
          <a:bodyPr wrap="none" lIns="72000" tIns="36000" rIns="72000" bIns="36000" anchor="b">
            <a:normAutofit/>
          </a:bodyPr>
          <a:lstStyle/>
          <a:p>
            <a:pPr algn="r"/>
            <a:r>
              <a:rPr lang="zh-CN" altLang="en-US" sz="16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13" name="文本框 45">
            <a:extLst>
              <a:ext uri="{FF2B5EF4-FFF2-40B4-BE49-F238E27FC236}">
                <a16:creationId xmlns:a16="http://schemas.microsoft.com/office/drawing/2014/main" id="{529D76AB-851B-4521-B026-6262CAF31377}"/>
              </a:ext>
            </a:extLst>
          </p:cNvPr>
          <p:cNvSpPr txBox="1"/>
          <p:nvPr/>
        </p:nvSpPr>
        <p:spPr>
          <a:xfrm>
            <a:off x="968286" y="5249655"/>
            <a:ext cx="2180605" cy="442035"/>
          </a:xfrm>
          <a:prstGeom prst="rect">
            <a:avLst/>
          </a:prstGeom>
          <a:noFill/>
        </p:spPr>
        <p:txBody>
          <a:bodyPr wrap="square" lIns="72000" tIns="36000" rIns="72000" bIns="36000" anchor="t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</a:p>
        </p:txBody>
      </p:sp>
      <p:sp>
        <p:nvSpPr>
          <p:cNvPr id="14" name="文本框 47">
            <a:extLst>
              <a:ext uri="{FF2B5EF4-FFF2-40B4-BE49-F238E27FC236}">
                <a16:creationId xmlns:a16="http://schemas.microsoft.com/office/drawing/2014/main" id="{EB9C1A86-D6CB-4296-B04C-76106A79E363}"/>
              </a:ext>
            </a:extLst>
          </p:cNvPr>
          <p:cNvSpPr txBox="1"/>
          <p:nvPr/>
        </p:nvSpPr>
        <p:spPr>
          <a:xfrm>
            <a:off x="719832" y="3535137"/>
            <a:ext cx="2180605" cy="318924"/>
          </a:xfrm>
          <a:prstGeom prst="rect">
            <a:avLst/>
          </a:prstGeom>
          <a:noFill/>
        </p:spPr>
        <p:txBody>
          <a:bodyPr wrap="none" lIns="72000" tIns="36000" rIns="72000" bIns="36000" anchor="b">
            <a:normAutofit/>
          </a:bodyPr>
          <a:lstStyle/>
          <a:p>
            <a:pPr algn="r"/>
            <a:r>
              <a:rPr lang="zh-CN" altLang="en-US" sz="1600" b="1" dirty="0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15" name="文本框 48">
            <a:extLst>
              <a:ext uri="{FF2B5EF4-FFF2-40B4-BE49-F238E27FC236}">
                <a16:creationId xmlns:a16="http://schemas.microsoft.com/office/drawing/2014/main" id="{F747BCC9-8E9C-4A60-990B-1A84DAC5FA3F}"/>
              </a:ext>
            </a:extLst>
          </p:cNvPr>
          <p:cNvSpPr txBox="1"/>
          <p:nvPr/>
        </p:nvSpPr>
        <p:spPr>
          <a:xfrm>
            <a:off x="719832" y="3884852"/>
            <a:ext cx="2180605" cy="442035"/>
          </a:xfrm>
          <a:prstGeom prst="rect">
            <a:avLst/>
          </a:prstGeom>
          <a:noFill/>
        </p:spPr>
        <p:txBody>
          <a:bodyPr wrap="square" lIns="72000" tIns="36000" rIns="72000" bIns="36000" anchor="t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</a:p>
        </p:txBody>
      </p:sp>
      <p:sp>
        <p:nvSpPr>
          <p:cNvPr id="16" name="文本框 50">
            <a:extLst>
              <a:ext uri="{FF2B5EF4-FFF2-40B4-BE49-F238E27FC236}">
                <a16:creationId xmlns:a16="http://schemas.microsoft.com/office/drawing/2014/main" id="{F10AA309-6788-40BC-A7DB-6D6EC0113077}"/>
              </a:ext>
            </a:extLst>
          </p:cNvPr>
          <p:cNvSpPr txBox="1"/>
          <p:nvPr/>
        </p:nvSpPr>
        <p:spPr>
          <a:xfrm>
            <a:off x="968286" y="2170333"/>
            <a:ext cx="2180605" cy="318924"/>
          </a:xfrm>
          <a:prstGeom prst="rect">
            <a:avLst/>
          </a:prstGeom>
          <a:noFill/>
        </p:spPr>
        <p:txBody>
          <a:bodyPr wrap="none" lIns="72000" tIns="36000" rIns="72000" bIns="36000" anchor="b">
            <a:normAutofit/>
          </a:bodyPr>
          <a:lstStyle/>
          <a:p>
            <a:pPr algn="r"/>
            <a:r>
              <a:rPr lang="zh-CN" altLang="en-US" sz="1600" b="1">
                <a:solidFill>
                  <a:schemeClr val="accent3"/>
                </a:solidFill>
              </a:rPr>
              <a:t>标题文本预设</a:t>
            </a:r>
            <a:endParaRPr lang="zh-CN" altLang="en-US" sz="1600" b="1" dirty="0">
              <a:solidFill>
                <a:schemeClr val="accent3"/>
              </a:solidFill>
            </a:endParaRPr>
          </a:p>
        </p:txBody>
      </p:sp>
      <p:sp>
        <p:nvSpPr>
          <p:cNvPr id="17" name="文本框 51">
            <a:extLst>
              <a:ext uri="{FF2B5EF4-FFF2-40B4-BE49-F238E27FC236}">
                <a16:creationId xmlns:a16="http://schemas.microsoft.com/office/drawing/2014/main" id="{9484DA83-04E5-4FA8-9889-F48637D3E435}"/>
              </a:ext>
            </a:extLst>
          </p:cNvPr>
          <p:cNvSpPr txBox="1"/>
          <p:nvPr/>
        </p:nvSpPr>
        <p:spPr>
          <a:xfrm>
            <a:off x="968286" y="2520048"/>
            <a:ext cx="2180605" cy="442035"/>
          </a:xfrm>
          <a:prstGeom prst="rect">
            <a:avLst/>
          </a:prstGeom>
          <a:noFill/>
        </p:spPr>
        <p:txBody>
          <a:bodyPr wrap="square" lIns="72000" tIns="36000" rIns="72000" bIns="36000" anchor="t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4F55C722-B1A3-4968-98E6-CB0D20A82B24}"/>
              </a:ext>
            </a:extLst>
          </p:cNvPr>
          <p:cNvSpPr>
            <a:spLocks noChangeAspect="1"/>
          </p:cNvSpPr>
          <p:nvPr/>
        </p:nvSpPr>
        <p:spPr>
          <a:xfrm>
            <a:off x="4640663" y="4628532"/>
            <a:ext cx="556273" cy="556273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>
                <a:solidFill>
                  <a:schemeClr val="accent1"/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F37DB629-9278-40A8-B6BC-2FF252739AA3}"/>
              </a:ext>
            </a:extLst>
          </p:cNvPr>
          <p:cNvSpPr>
            <a:spLocks noChangeAspect="1"/>
          </p:cNvSpPr>
          <p:nvPr/>
        </p:nvSpPr>
        <p:spPr>
          <a:xfrm>
            <a:off x="4159780" y="3192043"/>
            <a:ext cx="556273" cy="556273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>
                <a:solidFill>
                  <a:schemeClr val="accent2"/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D7E353B5-5946-4A17-A7D8-4BB3389CDCDE}"/>
              </a:ext>
            </a:extLst>
          </p:cNvPr>
          <p:cNvSpPr>
            <a:spLocks noChangeAspect="1"/>
          </p:cNvSpPr>
          <p:nvPr/>
        </p:nvSpPr>
        <p:spPr>
          <a:xfrm>
            <a:off x="5038422" y="1958744"/>
            <a:ext cx="556273" cy="556273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>
                <a:solidFill>
                  <a:schemeClr val="accent3"/>
                </a:solidFill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5C0D1A11-2EFC-4FDE-A0F9-3327EA4EFC78}"/>
              </a:ext>
            </a:extLst>
          </p:cNvPr>
          <p:cNvSpPr>
            <a:spLocks noChangeAspect="1"/>
          </p:cNvSpPr>
          <p:nvPr/>
        </p:nvSpPr>
        <p:spPr>
          <a:xfrm>
            <a:off x="6554955" y="1945814"/>
            <a:ext cx="556273" cy="556273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>
                <a:solidFill>
                  <a:schemeClr val="accent4"/>
                </a:solidFill>
                <a:latin typeface="Impact" panose="020B0806030902050204" pitchFamily="34" charset="0"/>
              </a:rPr>
              <a:t>04</a:t>
            </a: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779DE6C9-0178-41EE-A63F-A037FCEBDFA9}"/>
              </a:ext>
            </a:extLst>
          </p:cNvPr>
          <p:cNvSpPr>
            <a:spLocks noChangeAspect="1"/>
          </p:cNvSpPr>
          <p:nvPr/>
        </p:nvSpPr>
        <p:spPr>
          <a:xfrm>
            <a:off x="7454530" y="3163104"/>
            <a:ext cx="556273" cy="556273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>
                <a:solidFill>
                  <a:schemeClr val="accent5"/>
                </a:solidFill>
                <a:latin typeface="Impact" panose="020B0806030902050204" pitchFamily="34" charset="0"/>
              </a:rPr>
              <a:t>05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A7C7E1AB-827C-431F-9A42-F99EE8B8D6E3}"/>
              </a:ext>
            </a:extLst>
          </p:cNvPr>
          <p:cNvSpPr>
            <a:spLocks noChangeAspect="1"/>
          </p:cNvSpPr>
          <p:nvPr/>
        </p:nvSpPr>
        <p:spPr>
          <a:xfrm>
            <a:off x="6998893" y="4607597"/>
            <a:ext cx="556273" cy="556273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>
                <a:solidFill>
                  <a:schemeClr val="accent6"/>
                </a:solidFill>
                <a:latin typeface="Impact" panose="020B0806030902050204" pitchFamily="34" charset="0"/>
              </a:rPr>
              <a:t>06</a:t>
            </a: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C977700C-F447-4BEC-A83E-2AA0C06EEB1C}"/>
              </a:ext>
            </a:extLst>
          </p:cNvPr>
          <p:cNvSpPr>
            <a:spLocks/>
          </p:cNvSpPr>
          <p:nvPr/>
        </p:nvSpPr>
        <p:spPr bwMode="auto">
          <a:xfrm>
            <a:off x="3295476" y="5040820"/>
            <a:ext cx="373763" cy="483757"/>
          </a:xfrm>
          <a:custGeom>
            <a:avLst/>
            <a:gdLst>
              <a:gd name="T0" fmla="*/ 130 w 148"/>
              <a:gd name="T1" fmla="*/ 112 h 191"/>
              <a:gd name="T2" fmla="*/ 148 w 148"/>
              <a:gd name="T3" fmla="*/ 67 h 191"/>
              <a:gd name="T4" fmla="*/ 82 w 148"/>
              <a:gd name="T5" fmla="*/ 0 h 191"/>
              <a:gd name="T6" fmla="*/ 45 w 148"/>
              <a:gd name="T7" fmla="*/ 12 h 191"/>
              <a:gd name="T8" fmla="*/ 44 w 148"/>
              <a:gd name="T9" fmla="*/ 12 h 191"/>
              <a:gd name="T10" fmla="*/ 43 w 148"/>
              <a:gd name="T11" fmla="*/ 13 h 191"/>
              <a:gd name="T12" fmla="*/ 28 w 148"/>
              <a:gd name="T13" fmla="*/ 28 h 191"/>
              <a:gd name="T14" fmla="*/ 17 w 148"/>
              <a:gd name="T15" fmla="*/ 53 h 191"/>
              <a:gd name="T16" fmla="*/ 20 w 148"/>
              <a:gd name="T17" fmla="*/ 74 h 191"/>
              <a:gd name="T18" fmla="*/ 2 w 148"/>
              <a:gd name="T19" fmla="*/ 101 h 191"/>
              <a:gd name="T20" fmla="*/ 7 w 148"/>
              <a:gd name="T21" fmla="*/ 110 h 191"/>
              <a:gd name="T22" fmla="*/ 18 w 148"/>
              <a:gd name="T23" fmla="*/ 110 h 191"/>
              <a:gd name="T24" fmla="*/ 19 w 148"/>
              <a:gd name="T25" fmla="*/ 118 h 191"/>
              <a:gd name="T26" fmla="*/ 22 w 148"/>
              <a:gd name="T27" fmla="*/ 122 h 191"/>
              <a:gd name="T28" fmla="*/ 20 w 148"/>
              <a:gd name="T29" fmla="*/ 129 h 191"/>
              <a:gd name="T30" fmla="*/ 25 w 148"/>
              <a:gd name="T31" fmla="*/ 133 h 191"/>
              <a:gd name="T32" fmla="*/ 35 w 148"/>
              <a:gd name="T33" fmla="*/ 152 h 191"/>
              <a:gd name="T34" fmla="*/ 44 w 148"/>
              <a:gd name="T35" fmla="*/ 151 h 191"/>
              <a:gd name="T36" fmla="*/ 51 w 148"/>
              <a:gd name="T37" fmla="*/ 150 h 191"/>
              <a:gd name="T38" fmla="*/ 60 w 148"/>
              <a:gd name="T39" fmla="*/ 159 h 191"/>
              <a:gd name="T40" fmla="*/ 58 w 148"/>
              <a:gd name="T41" fmla="*/ 171 h 191"/>
              <a:gd name="T42" fmla="*/ 49 w 148"/>
              <a:gd name="T43" fmla="*/ 191 h 191"/>
              <a:gd name="T44" fmla="*/ 89 w 148"/>
              <a:gd name="T45" fmla="*/ 171 h 191"/>
              <a:gd name="T46" fmla="*/ 131 w 148"/>
              <a:gd name="T47" fmla="*/ 163 h 191"/>
              <a:gd name="T48" fmla="*/ 130 w 148"/>
              <a:gd name="T49" fmla="*/ 112 h 191"/>
              <a:gd name="T50" fmla="*/ 104 w 148"/>
              <a:gd name="T51" fmla="*/ 76 h 191"/>
              <a:gd name="T52" fmla="*/ 101 w 148"/>
              <a:gd name="T53" fmla="*/ 72 h 191"/>
              <a:gd name="T54" fmla="*/ 70 w 148"/>
              <a:gd name="T55" fmla="*/ 114 h 191"/>
              <a:gd name="T56" fmla="*/ 76 w 148"/>
              <a:gd name="T57" fmla="*/ 78 h 191"/>
              <a:gd name="T58" fmla="*/ 63 w 148"/>
              <a:gd name="T59" fmla="*/ 78 h 191"/>
              <a:gd name="T60" fmla="*/ 68 w 148"/>
              <a:gd name="T61" fmla="*/ 59 h 191"/>
              <a:gd name="T62" fmla="*/ 62 w 148"/>
              <a:gd name="T63" fmla="*/ 59 h 191"/>
              <a:gd name="T64" fmla="*/ 49 w 148"/>
              <a:gd name="T65" fmla="*/ 22 h 191"/>
              <a:gd name="T66" fmla="*/ 49 w 148"/>
              <a:gd name="T67" fmla="*/ 21 h 191"/>
              <a:gd name="T68" fmla="*/ 49 w 148"/>
              <a:gd name="T69" fmla="*/ 21 h 191"/>
              <a:gd name="T70" fmla="*/ 49 w 148"/>
              <a:gd name="T71" fmla="*/ 21 h 191"/>
              <a:gd name="T72" fmla="*/ 50 w 148"/>
              <a:gd name="T73" fmla="*/ 21 h 191"/>
              <a:gd name="T74" fmla="*/ 82 w 148"/>
              <a:gd name="T75" fmla="*/ 11 h 191"/>
              <a:gd name="T76" fmla="*/ 135 w 148"/>
              <a:gd name="T77" fmla="*/ 48 h 191"/>
              <a:gd name="T78" fmla="*/ 135 w 148"/>
              <a:gd name="T79" fmla="*/ 70 h 191"/>
              <a:gd name="T80" fmla="*/ 104 w 148"/>
              <a:gd name="T81" fmla="*/ 76 h 191"/>
              <a:gd name="T82" fmla="*/ 90 w 148"/>
              <a:gd name="T83" fmla="*/ 61 h 191"/>
              <a:gd name="T84" fmla="*/ 103 w 148"/>
              <a:gd name="T85" fmla="*/ 61 h 191"/>
              <a:gd name="T86" fmla="*/ 75 w 148"/>
              <a:gd name="T87" fmla="*/ 102 h 191"/>
              <a:gd name="T88" fmla="*/ 81 w 148"/>
              <a:gd name="T89" fmla="*/ 74 h 191"/>
              <a:gd name="T90" fmla="*/ 68 w 148"/>
              <a:gd name="T91" fmla="*/ 74 h 191"/>
              <a:gd name="T92" fmla="*/ 76 w 148"/>
              <a:gd name="T93" fmla="*/ 40 h 191"/>
              <a:gd name="T94" fmla="*/ 97 w 148"/>
              <a:gd name="T95" fmla="*/ 40 h 191"/>
              <a:gd name="T96" fmla="*/ 90 w 148"/>
              <a:gd name="T97" fmla="*/ 61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48" h="191">
                <a:moveTo>
                  <a:pt x="130" y="112"/>
                </a:moveTo>
                <a:cubicBezTo>
                  <a:pt x="142" y="92"/>
                  <a:pt x="148" y="84"/>
                  <a:pt x="148" y="67"/>
                </a:cubicBezTo>
                <a:cubicBezTo>
                  <a:pt x="148" y="30"/>
                  <a:pt x="118" y="0"/>
                  <a:pt x="82" y="0"/>
                </a:cubicBezTo>
                <a:cubicBezTo>
                  <a:pt x="68" y="0"/>
                  <a:pt x="55" y="5"/>
                  <a:pt x="45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3" y="13"/>
                </a:cubicBezTo>
                <a:cubicBezTo>
                  <a:pt x="37" y="17"/>
                  <a:pt x="32" y="22"/>
                  <a:pt x="28" y="28"/>
                </a:cubicBezTo>
                <a:cubicBezTo>
                  <a:pt x="23" y="35"/>
                  <a:pt x="19" y="44"/>
                  <a:pt x="17" y="53"/>
                </a:cubicBezTo>
                <a:cubicBezTo>
                  <a:pt x="14" y="68"/>
                  <a:pt x="20" y="68"/>
                  <a:pt x="20" y="74"/>
                </a:cubicBezTo>
                <a:cubicBezTo>
                  <a:pt x="20" y="79"/>
                  <a:pt x="11" y="89"/>
                  <a:pt x="2" y="101"/>
                </a:cubicBezTo>
                <a:cubicBezTo>
                  <a:pt x="0" y="104"/>
                  <a:pt x="1" y="110"/>
                  <a:pt x="7" y="110"/>
                </a:cubicBezTo>
                <a:cubicBezTo>
                  <a:pt x="18" y="110"/>
                  <a:pt x="18" y="110"/>
                  <a:pt x="18" y="110"/>
                </a:cubicBezTo>
                <a:cubicBezTo>
                  <a:pt x="25" y="110"/>
                  <a:pt x="20" y="117"/>
                  <a:pt x="19" y="118"/>
                </a:cubicBezTo>
                <a:cubicBezTo>
                  <a:pt x="19" y="119"/>
                  <a:pt x="22" y="122"/>
                  <a:pt x="22" y="122"/>
                </a:cubicBezTo>
                <a:cubicBezTo>
                  <a:pt x="22" y="122"/>
                  <a:pt x="18" y="126"/>
                  <a:pt x="20" y="129"/>
                </a:cubicBezTo>
                <a:cubicBezTo>
                  <a:pt x="20" y="130"/>
                  <a:pt x="26" y="129"/>
                  <a:pt x="25" y="133"/>
                </a:cubicBezTo>
                <a:cubicBezTo>
                  <a:pt x="21" y="150"/>
                  <a:pt x="30" y="152"/>
                  <a:pt x="35" y="152"/>
                </a:cubicBezTo>
                <a:cubicBezTo>
                  <a:pt x="38" y="152"/>
                  <a:pt x="41" y="152"/>
                  <a:pt x="44" y="151"/>
                </a:cubicBezTo>
                <a:cubicBezTo>
                  <a:pt x="46" y="150"/>
                  <a:pt x="49" y="150"/>
                  <a:pt x="51" y="150"/>
                </a:cubicBezTo>
                <a:cubicBezTo>
                  <a:pt x="57" y="150"/>
                  <a:pt x="61" y="153"/>
                  <a:pt x="60" y="159"/>
                </a:cubicBezTo>
                <a:cubicBezTo>
                  <a:pt x="58" y="164"/>
                  <a:pt x="58" y="167"/>
                  <a:pt x="58" y="171"/>
                </a:cubicBezTo>
                <a:cubicBezTo>
                  <a:pt x="57" y="175"/>
                  <a:pt x="49" y="191"/>
                  <a:pt x="49" y="191"/>
                </a:cubicBezTo>
                <a:cubicBezTo>
                  <a:pt x="49" y="191"/>
                  <a:pt x="62" y="182"/>
                  <a:pt x="89" y="171"/>
                </a:cubicBezTo>
                <a:cubicBezTo>
                  <a:pt x="115" y="159"/>
                  <a:pt x="131" y="163"/>
                  <a:pt x="131" y="163"/>
                </a:cubicBezTo>
                <a:cubicBezTo>
                  <a:pt x="131" y="163"/>
                  <a:pt x="118" y="132"/>
                  <a:pt x="130" y="112"/>
                </a:cubicBezTo>
                <a:close/>
                <a:moveTo>
                  <a:pt x="104" y="76"/>
                </a:moveTo>
                <a:cubicBezTo>
                  <a:pt x="103" y="75"/>
                  <a:pt x="102" y="73"/>
                  <a:pt x="101" y="72"/>
                </a:cubicBezTo>
                <a:cubicBezTo>
                  <a:pt x="70" y="114"/>
                  <a:pt x="70" y="114"/>
                  <a:pt x="70" y="114"/>
                </a:cubicBezTo>
                <a:cubicBezTo>
                  <a:pt x="76" y="78"/>
                  <a:pt x="76" y="78"/>
                  <a:pt x="76" y="78"/>
                </a:cubicBezTo>
                <a:cubicBezTo>
                  <a:pt x="63" y="78"/>
                  <a:pt x="63" y="78"/>
                  <a:pt x="63" y="78"/>
                </a:cubicBezTo>
                <a:cubicBezTo>
                  <a:pt x="68" y="59"/>
                  <a:pt x="68" y="59"/>
                  <a:pt x="68" y="59"/>
                </a:cubicBezTo>
                <a:cubicBezTo>
                  <a:pt x="66" y="59"/>
                  <a:pt x="64" y="59"/>
                  <a:pt x="62" y="59"/>
                </a:cubicBezTo>
                <a:cubicBezTo>
                  <a:pt x="37" y="62"/>
                  <a:pt x="30" y="36"/>
                  <a:pt x="49" y="22"/>
                </a:cubicBezTo>
                <a:cubicBezTo>
                  <a:pt x="49" y="21"/>
                  <a:pt x="49" y="21"/>
                  <a:pt x="49" y="21"/>
                </a:cubicBezTo>
                <a:cubicBezTo>
                  <a:pt x="49" y="21"/>
                  <a:pt x="49" y="21"/>
                  <a:pt x="49" y="21"/>
                </a:cubicBezTo>
                <a:cubicBezTo>
                  <a:pt x="49" y="21"/>
                  <a:pt x="49" y="21"/>
                  <a:pt x="49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9" y="14"/>
                  <a:pt x="70" y="11"/>
                  <a:pt x="82" y="11"/>
                </a:cubicBezTo>
                <a:cubicBezTo>
                  <a:pt x="106" y="11"/>
                  <a:pt x="127" y="26"/>
                  <a:pt x="135" y="48"/>
                </a:cubicBezTo>
                <a:cubicBezTo>
                  <a:pt x="138" y="57"/>
                  <a:pt x="138" y="63"/>
                  <a:pt x="135" y="70"/>
                </a:cubicBezTo>
                <a:cubicBezTo>
                  <a:pt x="130" y="82"/>
                  <a:pt x="108" y="83"/>
                  <a:pt x="104" y="76"/>
                </a:cubicBezTo>
                <a:close/>
                <a:moveTo>
                  <a:pt x="90" y="61"/>
                </a:moveTo>
                <a:cubicBezTo>
                  <a:pt x="103" y="61"/>
                  <a:pt x="103" y="61"/>
                  <a:pt x="103" y="61"/>
                </a:cubicBezTo>
                <a:cubicBezTo>
                  <a:pt x="75" y="102"/>
                  <a:pt x="75" y="102"/>
                  <a:pt x="75" y="102"/>
                </a:cubicBezTo>
                <a:cubicBezTo>
                  <a:pt x="81" y="74"/>
                  <a:pt x="81" y="74"/>
                  <a:pt x="81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76" y="40"/>
                  <a:pt x="76" y="40"/>
                  <a:pt x="76" y="40"/>
                </a:cubicBezTo>
                <a:cubicBezTo>
                  <a:pt x="97" y="40"/>
                  <a:pt x="97" y="40"/>
                  <a:pt x="97" y="40"/>
                </a:cubicBezTo>
                <a:lnTo>
                  <a:pt x="90" y="6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AE006D11-26BD-4990-A938-69DDD72527D7}"/>
              </a:ext>
            </a:extLst>
          </p:cNvPr>
          <p:cNvSpPr>
            <a:spLocks/>
          </p:cNvSpPr>
          <p:nvPr/>
        </p:nvSpPr>
        <p:spPr bwMode="auto">
          <a:xfrm>
            <a:off x="3033217" y="3740000"/>
            <a:ext cx="397298" cy="329000"/>
          </a:xfrm>
          <a:custGeom>
            <a:avLst/>
            <a:gdLst>
              <a:gd name="T0" fmla="*/ 179 w 202"/>
              <a:gd name="T1" fmla="*/ 86 h 167"/>
              <a:gd name="T2" fmla="*/ 202 w 202"/>
              <a:gd name="T3" fmla="*/ 133 h 167"/>
              <a:gd name="T4" fmla="*/ 155 w 202"/>
              <a:gd name="T5" fmla="*/ 133 h 167"/>
              <a:gd name="T6" fmla="*/ 179 w 202"/>
              <a:gd name="T7" fmla="*/ 86 h 167"/>
              <a:gd name="T8" fmla="*/ 28 w 202"/>
              <a:gd name="T9" fmla="*/ 15 h 167"/>
              <a:gd name="T10" fmla="*/ 34 w 202"/>
              <a:gd name="T11" fmla="*/ 12 h 167"/>
              <a:gd name="T12" fmla="*/ 167 w 202"/>
              <a:gd name="T13" fmla="*/ 12 h 167"/>
              <a:gd name="T14" fmla="*/ 173 w 202"/>
              <a:gd name="T15" fmla="*/ 18 h 167"/>
              <a:gd name="T16" fmla="*/ 173 w 202"/>
              <a:gd name="T17" fmla="*/ 47 h 167"/>
              <a:gd name="T18" fmla="*/ 161 w 202"/>
              <a:gd name="T19" fmla="*/ 47 h 167"/>
              <a:gd name="T20" fmla="*/ 179 w 202"/>
              <a:gd name="T21" fmla="*/ 78 h 167"/>
              <a:gd name="T22" fmla="*/ 197 w 202"/>
              <a:gd name="T23" fmla="*/ 47 h 167"/>
              <a:gd name="T24" fmla="*/ 185 w 202"/>
              <a:gd name="T25" fmla="*/ 47 h 167"/>
              <a:gd name="T26" fmla="*/ 185 w 202"/>
              <a:gd name="T27" fmla="*/ 18 h 167"/>
              <a:gd name="T28" fmla="*/ 167 w 202"/>
              <a:gd name="T29" fmla="*/ 0 h 167"/>
              <a:gd name="T30" fmla="*/ 34 w 202"/>
              <a:gd name="T31" fmla="*/ 0 h 167"/>
              <a:gd name="T32" fmla="*/ 16 w 202"/>
              <a:gd name="T33" fmla="*/ 15 h 167"/>
              <a:gd name="T34" fmla="*/ 16 w 202"/>
              <a:gd name="T35" fmla="*/ 24 h 167"/>
              <a:gd name="T36" fmla="*/ 28 w 202"/>
              <a:gd name="T37" fmla="*/ 24 h 167"/>
              <a:gd name="T38" fmla="*/ 28 w 202"/>
              <a:gd name="T39" fmla="*/ 15 h 167"/>
              <a:gd name="T40" fmla="*/ 173 w 202"/>
              <a:gd name="T41" fmla="*/ 152 h 167"/>
              <a:gd name="T42" fmla="*/ 167 w 202"/>
              <a:gd name="T43" fmla="*/ 155 h 167"/>
              <a:gd name="T44" fmla="*/ 34 w 202"/>
              <a:gd name="T45" fmla="*/ 155 h 167"/>
              <a:gd name="T46" fmla="*/ 28 w 202"/>
              <a:gd name="T47" fmla="*/ 149 h 167"/>
              <a:gd name="T48" fmla="*/ 28 w 202"/>
              <a:gd name="T49" fmla="*/ 121 h 167"/>
              <a:gd name="T50" fmla="*/ 40 w 202"/>
              <a:gd name="T51" fmla="*/ 121 h 167"/>
              <a:gd name="T52" fmla="*/ 22 w 202"/>
              <a:gd name="T53" fmla="*/ 90 h 167"/>
              <a:gd name="T54" fmla="*/ 4 w 202"/>
              <a:gd name="T55" fmla="*/ 121 h 167"/>
              <a:gd name="T56" fmla="*/ 16 w 202"/>
              <a:gd name="T57" fmla="*/ 121 h 167"/>
              <a:gd name="T58" fmla="*/ 16 w 202"/>
              <a:gd name="T59" fmla="*/ 149 h 167"/>
              <a:gd name="T60" fmla="*/ 34 w 202"/>
              <a:gd name="T61" fmla="*/ 167 h 167"/>
              <a:gd name="T62" fmla="*/ 167 w 202"/>
              <a:gd name="T63" fmla="*/ 167 h 167"/>
              <a:gd name="T64" fmla="*/ 185 w 202"/>
              <a:gd name="T65" fmla="*/ 152 h 167"/>
              <a:gd name="T66" fmla="*/ 185 w 202"/>
              <a:gd name="T67" fmla="*/ 144 h 167"/>
              <a:gd name="T68" fmla="*/ 173 w 202"/>
              <a:gd name="T69" fmla="*/ 144 h 167"/>
              <a:gd name="T70" fmla="*/ 173 w 202"/>
              <a:gd name="T71" fmla="*/ 152 h 167"/>
              <a:gd name="T72" fmla="*/ 45 w 202"/>
              <a:gd name="T73" fmla="*/ 35 h 167"/>
              <a:gd name="T74" fmla="*/ 0 w 202"/>
              <a:gd name="T75" fmla="*/ 35 h 167"/>
              <a:gd name="T76" fmla="*/ 0 w 202"/>
              <a:gd name="T77" fmla="*/ 80 h 167"/>
              <a:gd name="T78" fmla="*/ 45 w 202"/>
              <a:gd name="T79" fmla="*/ 80 h 167"/>
              <a:gd name="T80" fmla="*/ 45 w 202"/>
              <a:gd name="T81" fmla="*/ 35 h 167"/>
              <a:gd name="T82" fmla="*/ 66 w 202"/>
              <a:gd name="T83" fmla="*/ 84 h 167"/>
              <a:gd name="T84" fmla="*/ 101 w 202"/>
              <a:gd name="T85" fmla="*/ 119 h 167"/>
              <a:gd name="T86" fmla="*/ 136 w 202"/>
              <a:gd name="T87" fmla="*/ 84 h 167"/>
              <a:gd name="T88" fmla="*/ 101 w 202"/>
              <a:gd name="T89" fmla="*/ 49 h 167"/>
              <a:gd name="T90" fmla="*/ 66 w 202"/>
              <a:gd name="T91" fmla="*/ 84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02" h="167">
                <a:moveTo>
                  <a:pt x="179" y="86"/>
                </a:moveTo>
                <a:cubicBezTo>
                  <a:pt x="202" y="133"/>
                  <a:pt x="202" y="133"/>
                  <a:pt x="202" y="133"/>
                </a:cubicBezTo>
                <a:cubicBezTo>
                  <a:pt x="155" y="133"/>
                  <a:pt x="155" y="133"/>
                  <a:pt x="155" y="133"/>
                </a:cubicBezTo>
                <a:lnTo>
                  <a:pt x="179" y="86"/>
                </a:lnTo>
                <a:close/>
                <a:moveTo>
                  <a:pt x="28" y="15"/>
                </a:moveTo>
                <a:cubicBezTo>
                  <a:pt x="28" y="14"/>
                  <a:pt x="30" y="12"/>
                  <a:pt x="34" y="12"/>
                </a:cubicBezTo>
                <a:cubicBezTo>
                  <a:pt x="167" y="12"/>
                  <a:pt x="167" y="12"/>
                  <a:pt x="167" y="12"/>
                </a:cubicBezTo>
                <a:cubicBezTo>
                  <a:pt x="170" y="12"/>
                  <a:pt x="173" y="15"/>
                  <a:pt x="173" y="18"/>
                </a:cubicBezTo>
                <a:cubicBezTo>
                  <a:pt x="173" y="47"/>
                  <a:pt x="173" y="47"/>
                  <a:pt x="173" y="47"/>
                </a:cubicBezTo>
                <a:cubicBezTo>
                  <a:pt x="161" y="47"/>
                  <a:pt x="161" y="47"/>
                  <a:pt x="161" y="47"/>
                </a:cubicBezTo>
                <a:cubicBezTo>
                  <a:pt x="179" y="78"/>
                  <a:pt x="179" y="78"/>
                  <a:pt x="179" y="78"/>
                </a:cubicBezTo>
                <a:cubicBezTo>
                  <a:pt x="197" y="47"/>
                  <a:pt x="197" y="47"/>
                  <a:pt x="197" y="47"/>
                </a:cubicBezTo>
                <a:cubicBezTo>
                  <a:pt x="185" y="47"/>
                  <a:pt x="185" y="47"/>
                  <a:pt x="185" y="47"/>
                </a:cubicBezTo>
                <a:cubicBezTo>
                  <a:pt x="185" y="18"/>
                  <a:pt x="185" y="18"/>
                  <a:pt x="185" y="18"/>
                </a:cubicBezTo>
                <a:cubicBezTo>
                  <a:pt x="185" y="8"/>
                  <a:pt x="177" y="0"/>
                  <a:pt x="167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24" y="0"/>
                  <a:pt x="16" y="7"/>
                  <a:pt x="16" y="15"/>
                </a:cubicBezTo>
                <a:cubicBezTo>
                  <a:pt x="16" y="24"/>
                  <a:pt x="16" y="24"/>
                  <a:pt x="16" y="24"/>
                </a:cubicBezTo>
                <a:cubicBezTo>
                  <a:pt x="28" y="24"/>
                  <a:pt x="28" y="24"/>
                  <a:pt x="28" y="24"/>
                </a:cubicBezTo>
                <a:lnTo>
                  <a:pt x="28" y="15"/>
                </a:lnTo>
                <a:close/>
                <a:moveTo>
                  <a:pt x="173" y="152"/>
                </a:moveTo>
                <a:cubicBezTo>
                  <a:pt x="173" y="153"/>
                  <a:pt x="170" y="155"/>
                  <a:pt x="167" y="155"/>
                </a:cubicBezTo>
                <a:cubicBezTo>
                  <a:pt x="34" y="155"/>
                  <a:pt x="34" y="155"/>
                  <a:pt x="34" y="155"/>
                </a:cubicBezTo>
                <a:cubicBezTo>
                  <a:pt x="30" y="155"/>
                  <a:pt x="28" y="153"/>
                  <a:pt x="28" y="149"/>
                </a:cubicBezTo>
                <a:cubicBezTo>
                  <a:pt x="28" y="121"/>
                  <a:pt x="28" y="121"/>
                  <a:pt x="28" y="121"/>
                </a:cubicBezTo>
                <a:cubicBezTo>
                  <a:pt x="40" y="121"/>
                  <a:pt x="40" y="121"/>
                  <a:pt x="40" y="121"/>
                </a:cubicBezTo>
                <a:cubicBezTo>
                  <a:pt x="22" y="90"/>
                  <a:pt x="22" y="90"/>
                  <a:pt x="22" y="90"/>
                </a:cubicBezTo>
                <a:cubicBezTo>
                  <a:pt x="4" y="121"/>
                  <a:pt x="4" y="121"/>
                  <a:pt x="4" y="121"/>
                </a:cubicBezTo>
                <a:cubicBezTo>
                  <a:pt x="16" y="121"/>
                  <a:pt x="16" y="121"/>
                  <a:pt x="16" y="121"/>
                </a:cubicBezTo>
                <a:cubicBezTo>
                  <a:pt x="16" y="149"/>
                  <a:pt x="16" y="149"/>
                  <a:pt x="16" y="149"/>
                </a:cubicBezTo>
                <a:cubicBezTo>
                  <a:pt x="16" y="159"/>
                  <a:pt x="24" y="167"/>
                  <a:pt x="34" y="167"/>
                </a:cubicBezTo>
                <a:cubicBezTo>
                  <a:pt x="167" y="167"/>
                  <a:pt x="167" y="167"/>
                  <a:pt x="167" y="167"/>
                </a:cubicBezTo>
                <a:cubicBezTo>
                  <a:pt x="177" y="167"/>
                  <a:pt x="185" y="161"/>
                  <a:pt x="185" y="152"/>
                </a:cubicBezTo>
                <a:cubicBezTo>
                  <a:pt x="185" y="144"/>
                  <a:pt x="185" y="144"/>
                  <a:pt x="185" y="144"/>
                </a:cubicBezTo>
                <a:cubicBezTo>
                  <a:pt x="173" y="144"/>
                  <a:pt x="173" y="144"/>
                  <a:pt x="173" y="144"/>
                </a:cubicBezTo>
                <a:lnTo>
                  <a:pt x="173" y="152"/>
                </a:lnTo>
                <a:close/>
                <a:moveTo>
                  <a:pt x="45" y="35"/>
                </a:moveTo>
                <a:cubicBezTo>
                  <a:pt x="0" y="35"/>
                  <a:pt x="0" y="35"/>
                  <a:pt x="0" y="35"/>
                </a:cubicBezTo>
                <a:cubicBezTo>
                  <a:pt x="0" y="80"/>
                  <a:pt x="0" y="80"/>
                  <a:pt x="0" y="80"/>
                </a:cubicBezTo>
                <a:cubicBezTo>
                  <a:pt x="45" y="80"/>
                  <a:pt x="45" y="80"/>
                  <a:pt x="45" y="80"/>
                </a:cubicBezTo>
                <a:lnTo>
                  <a:pt x="45" y="35"/>
                </a:lnTo>
                <a:close/>
                <a:moveTo>
                  <a:pt x="66" y="84"/>
                </a:moveTo>
                <a:cubicBezTo>
                  <a:pt x="66" y="103"/>
                  <a:pt x="82" y="119"/>
                  <a:pt x="101" y="119"/>
                </a:cubicBezTo>
                <a:cubicBezTo>
                  <a:pt x="120" y="119"/>
                  <a:pt x="136" y="103"/>
                  <a:pt x="136" y="84"/>
                </a:cubicBezTo>
                <a:cubicBezTo>
                  <a:pt x="136" y="65"/>
                  <a:pt x="120" y="49"/>
                  <a:pt x="101" y="49"/>
                </a:cubicBezTo>
                <a:cubicBezTo>
                  <a:pt x="82" y="49"/>
                  <a:pt x="66" y="65"/>
                  <a:pt x="66" y="8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1C4835F9-0173-4BDD-BBD8-67D346744368}"/>
              </a:ext>
            </a:extLst>
          </p:cNvPr>
          <p:cNvSpPr>
            <a:spLocks/>
          </p:cNvSpPr>
          <p:nvPr/>
        </p:nvSpPr>
        <p:spPr bwMode="auto">
          <a:xfrm>
            <a:off x="3266257" y="2336930"/>
            <a:ext cx="423577" cy="421556"/>
          </a:xfrm>
          <a:custGeom>
            <a:avLst/>
            <a:gdLst>
              <a:gd name="T0" fmla="*/ 149 w 177"/>
              <a:gd name="T1" fmla="*/ 6 h 176"/>
              <a:gd name="T2" fmla="*/ 15 w 177"/>
              <a:gd name="T3" fmla="*/ 122 h 176"/>
              <a:gd name="T4" fmla="*/ 7 w 177"/>
              <a:gd name="T5" fmla="*/ 154 h 176"/>
              <a:gd name="T6" fmla="*/ 9 w 177"/>
              <a:gd name="T7" fmla="*/ 174 h 176"/>
              <a:gd name="T8" fmla="*/ 54 w 177"/>
              <a:gd name="T9" fmla="*/ 162 h 176"/>
              <a:gd name="T10" fmla="*/ 171 w 177"/>
              <a:gd name="T11" fmla="*/ 45 h 176"/>
              <a:gd name="T12" fmla="*/ 44 w 177"/>
              <a:gd name="T13" fmla="*/ 157 h 176"/>
              <a:gd name="T14" fmla="*/ 15 w 177"/>
              <a:gd name="T15" fmla="*/ 151 h 176"/>
              <a:gd name="T16" fmla="*/ 21 w 177"/>
              <a:gd name="T17" fmla="*/ 128 h 176"/>
              <a:gd name="T18" fmla="*/ 44 w 177"/>
              <a:gd name="T19" fmla="*/ 157 h 176"/>
              <a:gd name="T20" fmla="*/ 25 w 177"/>
              <a:gd name="T21" fmla="*/ 122 h 176"/>
              <a:gd name="T22" fmla="*/ 110 w 177"/>
              <a:gd name="T23" fmla="*/ 47 h 176"/>
              <a:gd name="T24" fmla="*/ 54 w 177"/>
              <a:gd name="T25" fmla="*/ 152 h 176"/>
              <a:gd name="T26" fmla="*/ 153 w 177"/>
              <a:gd name="T27" fmla="*/ 53 h 176"/>
              <a:gd name="T28" fmla="*/ 163 w 177"/>
              <a:gd name="T29" fmla="*/ 40 h 176"/>
              <a:gd name="T30" fmla="*/ 161 w 177"/>
              <a:gd name="T31" fmla="*/ 29 h 176"/>
              <a:gd name="T32" fmla="*/ 160 w 177"/>
              <a:gd name="T33" fmla="*/ 35 h 176"/>
              <a:gd name="T34" fmla="*/ 148 w 177"/>
              <a:gd name="T35" fmla="*/ 48 h 176"/>
              <a:gd name="T36" fmla="*/ 137 w 177"/>
              <a:gd name="T37" fmla="*/ 11 h 176"/>
              <a:gd name="T38" fmla="*/ 166 w 177"/>
              <a:gd name="T39" fmla="*/ 32 h 176"/>
              <a:gd name="T40" fmla="*/ 6 w 177"/>
              <a:gd name="T41" fmla="*/ 46 h 176"/>
              <a:gd name="T42" fmla="*/ 6 w 177"/>
              <a:gd name="T43" fmla="*/ 36 h 176"/>
              <a:gd name="T44" fmla="*/ 42 w 177"/>
              <a:gd name="T45" fmla="*/ 0 h 176"/>
              <a:gd name="T46" fmla="*/ 86 w 177"/>
              <a:gd name="T47" fmla="*/ 44 h 176"/>
              <a:gd name="T48" fmla="*/ 80 w 177"/>
              <a:gd name="T49" fmla="*/ 49 h 176"/>
              <a:gd name="T50" fmla="*/ 71 w 177"/>
              <a:gd name="T51" fmla="*/ 53 h 176"/>
              <a:gd name="T52" fmla="*/ 73 w 177"/>
              <a:gd name="T53" fmla="*/ 41 h 176"/>
              <a:gd name="T54" fmla="*/ 63 w 177"/>
              <a:gd name="T55" fmla="*/ 46 h 176"/>
              <a:gd name="T56" fmla="*/ 65 w 177"/>
              <a:gd name="T57" fmla="*/ 34 h 176"/>
              <a:gd name="T58" fmla="*/ 56 w 177"/>
              <a:gd name="T59" fmla="*/ 38 h 176"/>
              <a:gd name="T60" fmla="*/ 58 w 177"/>
              <a:gd name="T61" fmla="*/ 27 h 176"/>
              <a:gd name="T62" fmla="*/ 49 w 177"/>
              <a:gd name="T63" fmla="*/ 31 h 176"/>
              <a:gd name="T64" fmla="*/ 52 w 177"/>
              <a:gd name="T65" fmla="*/ 21 h 176"/>
              <a:gd name="T66" fmla="*/ 35 w 177"/>
              <a:gd name="T67" fmla="*/ 28 h 176"/>
              <a:gd name="T68" fmla="*/ 42 w 177"/>
              <a:gd name="T69" fmla="*/ 10 h 176"/>
              <a:gd name="T70" fmla="*/ 57 w 177"/>
              <a:gd name="T71" fmla="*/ 73 h 176"/>
              <a:gd name="T72" fmla="*/ 6 w 177"/>
              <a:gd name="T73" fmla="*/ 46 h 176"/>
              <a:gd name="T74" fmla="*/ 172 w 177"/>
              <a:gd name="T75" fmla="*/ 140 h 176"/>
              <a:gd name="T76" fmla="*/ 136 w 177"/>
              <a:gd name="T77" fmla="*/ 176 h 176"/>
              <a:gd name="T78" fmla="*/ 92 w 177"/>
              <a:gd name="T79" fmla="*/ 132 h 176"/>
              <a:gd name="T80" fmla="*/ 143 w 177"/>
              <a:gd name="T81" fmla="*/ 159 h 176"/>
              <a:gd name="T82" fmla="*/ 161 w 177"/>
              <a:gd name="T83" fmla="*/ 130 h 176"/>
              <a:gd name="T84" fmla="*/ 144 w 177"/>
              <a:gd name="T85" fmla="*/ 136 h 176"/>
              <a:gd name="T86" fmla="*/ 153 w 177"/>
              <a:gd name="T87" fmla="*/ 121 h 176"/>
              <a:gd name="T88" fmla="*/ 143 w 177"/>
              <a:gd name="T89" fmla="*/ 125 h 176"/>
              <a:gd name="T90" fmla="*/ 145 w 177"/>
              <a:gd name="T91" fmla="*/ 114 h 176"/>
              <a:gd name="T92" fmla="*/ 136 w 177"/>
              <a:gd name="T93" fmla="*/ 118 h 176"/>
              <a:gd name="T94" fmla="*/ 138 w 177"/>
              <a:gd name="T95" fmla="*/ 107 h 176"/>
              <a:gd name="T96" fmla="*/ 129 w 177"/>
              <a:gd name="T97" fmla="*/ 111 h 176"/>
              <a:gd name="T98" fmla="*/ 131 w 177"/>
              <a:gd name="T99" fmla="*/ 99 h 176"/>
              <a:gd name="T100" fmla="*/ 121 w 177"/>
              <a:gd name="T101" fmla="*/ 104 h 176"/>
              <a:gd name="T102" fmla="*/ 128 w 177"/>
              <a:gd name="T103" fmla="*/ 96 h 176"/>
              <a:gd name="T104" fmla="*/ 172 w 177"/>
              <a:gd name="T105" fmla="*/ 13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7" h="176">
                <a:moveTo>
                  <a:pt x="171" y="27"/>
                </a:moveTo>
                <a:cubicBezTo>
                  <a:pt x="149" y="6"/>
                  <a:pt x="149" y="6"/>
                  <a:pt x="149" y="6"/>
                </a:cubicBezTo>
                <a:cubicBezTo>
                  <a:pt x="145" y="1"/>
                  <a:pt x="137" y="1"/>
                  <a:pt x="132" y="6"/>
                </a:cubicBezTo>
                <a:cubicBezTo>
                  <a:pt x="15" y="122"/>
                  <a:pt x="15" y="122"/>
                  <a:pt x="15" y="122"/>
                </a:cubicBezTo>
                <a:cubicBezTo>
                  <a:pt x="15" y="123"/>
                  <a:pt x="15" y="123"/>
                  <a:pt x="15" y="123"/>
                </a:cubicBezTo>
                <a:cubicBezTo>
                  <a:pt x="15" y="123"/>
                  <a:pt x="7" y="154"/>
                  <a:pt x="7" y="154"/>
                </a:cubicBezTo>
                <a:cubicBezTo>
                  <a:pt x="3" y="168"/>
                  <a:pt x="3" y="168"/>
                  <a:pt x="3" y="168"/>
                </a:cubicBezTo>
                <a:cubicBezTo>
                  <a:pt x="2" y="173"/>
                  <a:pt x="4" y="175"/>
                  <a:pt x="9" y="174"/>
                </a:cubicBezTo>
                <a:cubicBezTo>
                  <a:pt x="23" y="170"/>
                  <a:pt x="23" y="170"/>
                  <a:pt x="23" y="170"/>
                </a:cubicBezTo>
                <a:cubicBezTo>
                  <a:pt x="23" y="170"/>
                  <a:pt x="54" y="162"/>
                  <a:pt x="54" y="162"/>
                </a:cubicBezTo>
                <a:cubicBezTo>
                  <a:pt x="54" y="162"/>
                  <a:pt x="54" y="162"/>
                  <a:pt x="54" y="162"/>
                </a:cubicBezTo>
                <a:cubicBezTo>
                  <a:pt x="171" y="45"/>
                  <a:pt x="171" y="45"/>
                  <a:pt x="171" y="45"/>
                </a:cubicBezTo>
                <a:cubicBezTo>
                  <a:pt x="176" y="40"/>
                  <a:pt x="176" y="32"/>
                  <a:pt x="171" y="27"/>
                </a:cubicBezTo>
                <a:close/>
                <a:moveTo>
                  <a:pt x="44" y="157"/>
                </a:moveTo>
                <a:cubicBezTo>
                  <a:pt x="25" y="162"/>
                  <a:pt x="25" y="162"/>
                  <a:pt x="25" y="162"/>
                </a:cubicBezTo>
                <a:cubicBezTo>
                  <a:pt x="15" y="151"/>
                  <a:pt x="15" y="151"/>
                  <a:pt x="15" y="151"/>
                </a:cubicBezTo>
                <a:cubicBezTo>
                  <a:pt x="20" y="133"/>
                  <a:pt x="20" y="133"/>
                  <a:pt x="20" y="133"/>
                </a:cubicBezTo>
                <a:cubicBezTo>
                  <a:pt x="20" y="131"/>
                  <a:pt x="20" y="129"/>
                  <a:pt x="21" y="128"/>
                </a:cubicBezTo>
                <a:cubicBezTo>
                  <a:pt x="49" y="156"/>
                  <a:pt x="49" y="156"/>
                  <a:pt x="49" y="156"/>
                </a:cubicBezTo>
                <a:cubicBezTo>
                  <a:pt x="47" y="156"/>
                  <a:pt x="46" y="157"/>
                  <a:pt x="44" y="157"/>
                </a:cubicBezTo>
                <a:close/>
                <a:moveTo>
                  <a:pt x="54" y="152"/>
                </a:moveTo>
                <a:cubicBezTo>
                  <a:pt x="25" y="122"/>
                  <a:pt x="25" y="122"/>
                  <a:pt x="25" y="122"/>
                </a:cubicBezTo>
                <a:cubicBezTo>
                  <a:pt x="105" y="42"/>
                  <a:pt x="105" y="42"/>
                  <a:pt x="105" y="42"/>
                </a:cubicBezTo>
                <a:cubicBezTo>
                  <a:pt x="110" y="47"/>
                  <a:pt x="110" y="47"/>
                  <a:pt x="110" y="47"/>
                </a:cubicBezTo>
                <a:cubicBezTo>
                  <a:pt x="134" y="72"/>
                  <a:pt x="134" y="72"/>
                  <a:pt x="134" y="72"/>
                </a:cubicBezTo>
                <a:lnTo>
                  <a:pt x="54" y="152"/>
                </a:lnTo>
                <a:close/>
                <a:moveTo>
                  <a:pt x="166" y="40"/>
                </a:moveTo>
                <a:cubicBezTo>
                  <a:pt x="153" y="53"/>
                  <a:pt x="153" y="53"/>
                  <a:pt x="153" y="53"/>
                </a:cubicBezTo>
                <a:cubicBezTo>
                  <a:pt x="151" y="52"/>
                  <a:pt x="151" y="52"/>
                  <a:pt x="151" y="52"/>
                </a:cubicBezTo>
                <a:cubicBezTo>
                  <a:pt x="163" y="40"/>
                  <a:pt x="163" y="40"/>
                  <a:pt x="163" y="40"/>
                </a:cubicBezTo>
                <a:cubicBezTo>
                  <a:pt x="164" y="39"/>
                  <a:pt x="165" y="37"/>
                  <a:pt x="165" y="35"/>
                </a:cubicBezTo>
                <a:cubicBezTo>
                  <a:pt x="165" y="32"/>
                  <a:pt x="162" y="29"/>
                  <a:pt x="161" y="29"/>
                </a:cubicBezTo>
                <a:cubicBezTo>
                  <a:pt x="158" y="33"/>
                  <a:pt x="158" y="33"/>
                  <a:pt x="158" y="33"/>
                </a:cubicBezTo>
                <a:cubicBezTo>
                  <a:pt x="159" y="34"/>
                  <a:pt x="160" y="35"/>
                  <a:pt x="160" y="35"/>
                </a:cubicBezTo>
                <a:cubicBezTo>
                  <a:pt x="160" y="36"/>
                  <a:pt x="160" y="36"/>
                  <a:pt x="159" y="36"/>
                </a:cubicBezTo>
                <a:cubicBezTo>
                  <a:pt x="148" y="48"/>
                  <a:pt x="148" y="48"/>
                  <a:pt x="148" y="48"/>
                </a:cubicBezTo>
                <a:cubicBezTo>
                  <a:pt x="124" y="24"/>
                  <a:pt x="124" y="24"/>
                  <a:pt x="124" y="24"/>
                </a:cubicBezTo>
                <a:cubicBezTo>
                  <a:pt x="137" y="11"/>
                  <a:pt x="137" y="11"/>
                  <a:pt x="137" y="11"/>
                </a:cubicBezTo>
                <a:cubicBezTo>
                  <a:pt x="139" y="9"/>
                  <a:pt x="142" y="9"/>
                  <a:pt x="144" y="11"/>
                </a:cubicBezTo>
                <a:cubicBezTo>
                  <a:pt x="166" y="32"/>
                  <a:pt x="166" y="32"/>
                  <a:pt x="166" y="32"/>
                </a:cubicBezTo>
                <a:cubicBezTo>
                  <a:pt x="168" y="34"/>
                  <a:pt x="168" y="38"/>
                  <a:pt x="166" y="40"/>
                </a:cubicBezTo>
                <a:close/>
                <a:moveTo>
                  <a:pt x="6" y="46"/>
                </a:moveTo>
                <a:cubicBezTo>
                  <a:pt x="0" y="41"/>
                  <a:pt x="0" y="41"/>
                  <a:pt x="0" y="41"/>
                </a:cubicBezTo>
                <a:cubicBezTo>
                  <a:pt x="6" y="36"/>
                  <a:pt x="6" y="36"/>
                  <a:pt x="6" y="36"/>
                </a:cubicBezTo>
                <a:cubicBezTo>
                  <a:pt x="36" y="5"/>
                  <a:pt x="36" y="5"/>
                  <a:pt x="36" y="5"/>
                </a:cubicBezTo>
                <a:cubicBezTo>
                  <a:pt x="42" y="0"/>
                  <a:pt x="42" y="0"/>
                  <a:pt x="42" y="0"/>
                </a:cubicBezTo>
                <a:cubicBezTo>
                  <a:pt x="47" y="5"/>
                  <a:pt x="47" y="5"/>
                  <a:pt x="47" y="5"/>
                </a:cubicBezTo>
                <a:cubicBezTo>
                  <a:pt x="86" y="44"/>
                  <a:pt x="86" y="44"/>
                  <a:pt x="86" y="44"/>
                </a:cubicBezTo>
                <a:cubicBezTo>
                  <a:pt x="81" y="49"/>
                  <a:pt x="81" y="49"/>
                  <a:pt x="81" y="49"/>
                </a:cubicBezTo>
                <a:cubicBezTo>
                  <a:pt x="80" y="49"/>
                  <a:pt x="80" y="49"/>
                  <a:pt x="80" y="49"/>
                </a:cubicBezTo>
                <a:cubicBezTo>
                  <a:pt x="73" y="55"/>
                  <a:pt x="73" y="55"/>
                  <a:pt x="73" y="55"/>
                </a:cubicBezTo>
                <a:cubicBezTo>
                  <a:pt x="71" y="53"/>
                  <a:pt x="71" y="53"/>
                  <a:pt x="71" y="53"/>
                </a:cubicBezTo>
                <a:cubicBezTo>
                  <a:pt x="77" y="46"/>
                  <a:pt x="77" y="46"/>
                  <a:pt x="77" y="46"/>
                </a:cubicBezTo>
                <a:cubicBezTo>
                  <a:pt x="73" y="41"/>
                  <a:pt x="73" y="41"/>
                  <a:pt x="73" y="41"/>
                </a:cubicBezTo>
                <a:cubicBezTo>
                  <a:pt x="66" y="48"/>
                  <a:pt x="66" y="48"/>
                  <a:pt x="66" y="48"/>
                </a:cubicBezTo>
                <a:cubicBezTo>
                  <a:pt x="63" y="46"/>
                  <a:pt x="63" y="46"/>
                  <a:pt x="63" y="46"/>
                </a:cubicBezTo>
                <a:cubicBezTo>
                  <a:pt x="70" y="39"/>
                  <a:pt x="70" y="39"/>
                  <a:pt x="70" y="39"/>
                </a:cubicBezTo>
                <a:cubicBezTo>
                  <a:pt x="65" y="34"/>
                  <a:pt x="65" y="34"/>
                  <a:pt x="65" y="34"/>
                </a:cubicBezTo>
                <a:cubicBezTo>
                  <a:pt x="59" y="41"/>
                  <a:pt x="59" y="41"/>
                  <a:pt x="59" y="41"/>
                </a:cubicBezTo>
                <a:cubicBezTo>
                  <a:pt x="56" y="38"/>
                  <a:pt x="56" y="38"/>
                  <a:pt x="56" y="38"/>
                </a:cubicBezTo>
                <a:cubicBezTo>
                  <a:pt x="63" y="32"/>
                  <a:pt x="63" y="32"/>
                  <a:pt x="63" y="32"/>
                </a:cubicBezTo>
                <a:cubicBezTo>
                  <a:pt x="58" y="27"/>
                  <a:pt x="58" y="27"/>
                  <a:pt x="58" y="27"/>
                </a:cubicBezTo>
                <a:cubicBezTo>
                  <a:pt x="51" y="34"/>
                  <a:pt x="51" y="34"/>
                  <a:pt x="51" y="34"/>
                </a:cubicBezTo>
                <a:cubicBezTo>
                  <a:pt x="49" y="31"/>
                  <a:pt x="49" y="31"/>
                  <a:pt x="49" y="31"/>
                </a:cubicBezTo>
                <a:cubicBezTo>
                  <a:pt x="56" y="24"/>
                  <a:pt x="56" y="24"/>
                  <a:pt x="56" y="24"/>
                </a:cubicBezTo>
                <a:cubicBezTo>
                  <a:pt x="52" y="21"/>
                  <a:pt x="52" y="21"/>
                  <a:pt x="52" y="21"/>
                </a:cubicBezTo>
                <a:cubicBezTo>
                  <a:pt x="40" y="33"/>
                  <a:pt x="40" y="33"/>
                  <a:pt x="40" y="33"/>
                </a:cubicBezTo>
                <a:cubicBezTo>
                  <a:pt x="35" y="28"/>
                  <a:pt x="35" y="28"/>
                  <a:pt x="35" y="28"/>
                </a:cubicBezTo>
                <a:cubicBezTo>
                  <a:pt x="47" y="16"/>
                  <a:pt x="47" y="16"/>
                  <a:pt x="47" y="16"/>
                </a:cubicBezTo>
                <a:cubicBezTo>
                  <a:pt x="42" y="10"/>
                  <a:pt x="42" y="10"/>
                  <a:pt x="42" y="10"/>
                </a:cubicBezTo>
                <a:cubicBezTo>
                  <a:pt x="18" y="34"/>
                  <a:pt x="18" y="34"/>
                  <a:pt x="18" y="34"/>
                </a:cubicBezTo>
                <a:cubicBezTo>
                  <a:pt x="57" y="73"/>
                  <a:pt x="57" y="73"/>
                  <a:pt x="57" y="73"/>
                </a:cubicBezTo>
                <a:cubicBezTo>
                  <a:pt x="45" y="85"/>
                  <a:pt x="45" y="85"/>
                  <a:pt x="45" y="85"/>
                </a:cubicBezTo>
                <a:lnTo>
                  <a:pt x="6" y="46"/>
                </a:lnTo>
                <a:close/>
                <a:moveTo>
                  <a:pt x="177" y="135"/>
                </a:moveTo>
                <a:cubicBezTo>
                  <a:pt x="172" y="140"/>
                  <a:pt x="172" y="140"/>
                  <a:pt x="172" y="140"/>
                </a:cubicBezTo>
                <a:cubicBezTo>
                  <a:pt x="141" y="171"/>
                  <a:pt x="141" y="171"/>
                  <a:pt x="141" y="171"/>
                </a:cubicBezTo>
                <a:cubicBezTo>
                  <a:pt x="136" y="176"/>
                  <a:pt x="136" y="176"/>
                  <a:pt x="136" y="176"/>
                </a:cubicBezTo>
                <a:cubicBezTo>
                  <a:pt x="131" y="171"/>
                  <a:pt x="131" y="171"/>
                  <a:pt x="131" y="171"/>
                </a:cubicBezTo>
                <a:cubicBezTo>
                  <a:pt x="92" y="132"/>
                  <a:pt x="92" y="132"/>
                  <a:pt x="92" y="132"/>
                </a:cubicBezTo>
                <a:cubicBezTo>
                  <a:pt x="104" y="120"/>
                  <a:pt x="104" y="120"/>
                  <a:pt x="104" y="120"/>
                </a:cubicBezTo>
                <a:cubicBezTo>
                  <a:pt x="143" y="159"/>
                  <a:pt x="143" y="159"/>
                  <a:pt x="143" y="159"/>
                </a:cubicBezTo>
                <a:cubicBezTo>
                  <a:pt x="167" y="135"/>
                  <a:pt x="167" y="135"/>
                  <a:pt x="167" y="135"/>
                </a:cubicBezTo>
                <a:cubicBezTo>
                  <a:pt x="161" y="130"/>
                  <a:pt x="161" y="130"/>
                  <a:pt x="161" y="130"/>
                </a:cubicBezTo>
                <a:cubicBezTo>
                  <a:pt x="149" y="142"/>
                  <a:pt x="149" y="142"/>
                  <a:pt x="149" y="142"/>
                </a:cubicBezTo>
                <a:cubicBezTo>
                  <a:pt x="144" y="136"/>
                  <a:pt x="144" y="136"/>
                  <a:pt x="144" y="136"/>
                </a:cubicBezTo>
                <a:cubicBezTo>
                  <a:pt x="156" y="125"/>
                  <a:pt x="156" y="125"/>
                  <a:pt x="156" y="125"/>
                </a:cubicBezTo>
                <a:cubicBezTo>
                  <a:pt x="153" y="121"/>
                  <a:pt x="153" y="121"/>
                  <a:pt x="153" y="121"/>
                </a:cubicBezTo>
                <a:cubicBezTo>
                  <a:pt x="146" y="128"/>
                  <a:pt x="146" y="128"/>
                  <a:pt x="146" y="128"/>
                </a:cubicBezTo>
                <a:cubicBezTo>
                  <a:pt x="143" y="125"/>
                  <a:pt x="143" y="125"/>
                  <a:pt x="143" y="125"/>
                </a:cubicBezTo>
                <a:cubicBezTo>
                  <a:pt x="150" y="119"/>
                  <a:pt x="150" y="119"/>
                  <a:pt x="150" y="119"/>
                </a:cubicBezTo>
                <a:cubicBezTo>
                  <a:pt x="145" y="114"/>
                  <a:pt x="145" y="114"/>
                  <a:pt x="145" y="114"/>
                </a:cubicBezTo>
                <a:cubicBezTo>
                  <a:pt x="138" y="121"/>
                  <a:pt x="138" y="121"/>
                  <a:pt x="138" y="121"/>
                </a:cubicBezTo>
                <a:cubicBezTo>
                  <a:pt x="136" y="118"/>
                  <a:pt x="136" y="118"/>
                  <a:pt x="136" y="118"/>
                </a:cubicBezTo>
                <a:cubicBezTo>
                  <a:pt x="143" y="111"/>
                  <a:pt x="143" y="111"/>
                  <a:pt x="143" y="111"/>
                </a:cubicBezTo>
                <a:cubicBezTo>
                  <a:pt x="138" y="107"/>
                  <a:pt x="138" y="107"/>
                  <a:pt x="138" y="107"/>
                </a:cubicBezTo>
                <a:cubicBezTo>
                  <a:pt x="131" y="113"/>
                  <a:pt x="131" y="113"/>
                  <a:pt x="131" y="113"/>
                </a:cubicBezTo>
                <a:cubicBezTo>
                  <a:pt x="129" y="111"/>
                  <a:pt x="129" y="111"/>
                  <a:pt x="129" y="111"/>
                </a:cubicBezTo>
                <a:cubicBezTo>
                  <a:pt x="135" y="104"/>
                  <a:pt x="135" y="104"/>
                  <a:pt x="135" y="104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24" y="106"/>
                  <a:pt x="124" y="106"/>
                  <a:pt x="124" y="106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8" y="97"/>
                  <a:pt x="128" y="97"/>
                  <a:pt x="128" y="97"/>
                </a:cubicBezTo>
                <a:cubicBezTo>
                  <a:pt x="128" y="96"/>
                  <a:pt x="128" y="96"/>
                  <a:pt x="128" y="96"/>
                </a:cubicBezTo>
                <a:cubicBezTo>
                  <a:pt x="133" y="91"/>
                  <a:pt x="133" y="91"/>
                  <a:pt x="133" y="91"/>
                </a:cubicBezTo>
                <a:cubicBezTo>
                  <a:pt x="172" y="130"/>
                  <a:pt x="172" y="130"/>
                  <a:pt x="172" y="130"/>
                </a:cubicBezTo>
                <a:lnTo>
                  <a:pt x="177" y="13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6543CEE8-6E56-46E9-B589-3A4DDB46CC82}"/>
              </a:ext>
            </a:extLst>
          </p:cNvPr>
          <p:cNvSpPr>
            <a:spLocks/>
          </p:cNvSpPr>
          <p:nvPr/>
        </p:nvSpPr>
        <p:spPr bwMode="auto">
          <a:xfrm>
            <a:off x="8445745" y="2346112"/>
            <a:ext cx="454496" cy="399348"/>
          </a:xfrm>
          <a:custGeom>
            <a:avLst/>
            <a:gdLst>
              <a:gd name="T0" fmla="*/ 183 w 199"/>
              <a:gd name="T1" fmla="*/ 100 h 174"/>
              <a:gd name="T2" fmla="*/ 173 w 199"/>
              <a:gd name="T3" fmla="*/ 140 h 174"/>
              <a:gd name="T4" fmla="*/ 153 w 199"/>
              <a:gd name="T5" fmla="*/ 119 h 174"/>
              <a:gd name="T6" fmla="*/ 198 w 199"/>
              <a:gd name="T7" fmla="*/ 13 h 174"/>
              <a:gd name="T8" fmla="*/ 185 w 199"/>
              <a:gd name="T9" fmla="*/ 9 h 174"/>
              <a:gd name="T10" fmla="*/ 197 w 199"/>
              <a:gd name="T11" fmla="*/ 19 h 174"/>
              <a:gd name="T12" fmla="*/ 196 w 199"/>
              <a:gd name="T13" fmla="*/ 21 h 174"/>
              <a:gd name="T14" fmla="*/ 178 w 199"/>
              <a:gd name="T15" fmla="*/ 21 h 174"/>
              <a:gd name="T16" fmla="*/ 184 w 199"/>
              <a:gd name="T17" fmla="*/ 96 h 174"/>
              <a:gd name="T18" fmla="*/ 196 w 199"/>
              <a:gd name="T19" fmla="*/ 21 h 174"/>
              <a:gd name="T20" fmla="*/ 155 w 199"/>
              <a:gd name="T21" fmla="*/ 155 h 174"/>
              <a:gd name="T22" fmla="*/ 155 w 199"/>
              <a:gd name="T23" fmla="*/ 160 h 174"/>
              <a:gd name="T24" fmla="*/ 158 w 199"/>
              <a:gd name="T25" fmla="*/ 156 h 174"/>
              <a:gd name="T26" fmla="*/ 172 w 199"/>
              <a:gd name="T27" fmla="*/ 144 h 174"/>
              <a:gd name="T28" fmla="*/ 154 w 199"/>
              <a:gd name="T29" fmla="*/ 155 h 174"/>
              <a:gd name="T30" fmla="*/ 150 w 199"/>
              <a:gd name="T31" fmla="*/ 107 h 174"/>
              <a:gd name="T32" fmla="*/ 153 w 199"/>
              <a:gd name="T33" fmla="*/ 93 h 174"/>
              <a:gd name="T34" fmla="*/ 154 w 199"/>
              <a:gd name="T35" fmla="*/ 89 h 174"/>
              <a:gd name="T36" fmla="*/ 152 w 199"/>
              <a:gd name="T37" fmla="*/ 76 h 174"/>
              <a:gd name="T38" fmla="*/ 132 w 199"/>
              <a:gd name="T39" fmla="*/ 91 h 174"/>
              <a:gd name="T40" fmla="*/ 128 w 199"/>
              <a:gd name="T41" fmla="*/ 118 h 174"/>
              <a:gd name="T42" fmla="*/ 144 w 199"/>
              <a:gd name="T43" fmla="*/ 131 h 174"/>
              <a:gd name="T44" fmla="*/ 64 w 199"/>
              <a:gd name="T45" fmla="*/ 171 h 174"/>
              <a:gd name="T46" fmla="*/ 3 w 199"/>
              <a:gd name="T47" fmla="*/ 75 h 174"/>
              <a:gd name="T48" fmla="*/ 122 w 199"/>
              <a:gd name="T49" fmla="*/ 3 h 174"/>
              <a:gd name="T50" fmla="*/ 162 w 199"/>
              <a:gd name="T51" fmla="*/ 56 h 174"/>
              <a:gd name="T52" fmla="*/ 127 w 199"/>
              <a:gd name="T53" fmla="*/ 16 h 174"/>
              <a:gd name="T54" fmla="*/ 58 w 199"/>
              <a:gd name="T55" fmla="*/ 157 h 174"/>
              <a:gd name="T56" fmla="*/ 148 w 199"/>
              <a:gd name="T57" fmla="*/ 118 h 174"/>
              <a:gd name="T58" fmla="*/ 27 w 199"/>
              <a:gd name="T59" fmla="*/ 101 h 174"/>
              <a:gd name="T60" fmla="*/ 21 w 199"/>
              <a:gd name="T61" fmla="*/ 104 h 174"/>
              <a:gd name="T62" fmla="*/ 31 w 199"/>
              <a:gd name="T63" fmla="*/ 118 h 174"/>
              <a:gd name="T64" fmla="*/ 28 w 199"/>
              <a:gd name="T65" fmla="*/ 111 h 174"/>
              <a:gd name="T66" fmla="*/ 31 w 199"/>
              <a:gd name="T67" fmla="*/ 118 h 174"/>
              <a:gd name="T68" fmla="*/ 34 w 199"/>
              <a:gd name="T69" fmla="*/ 123 h 174"/>
              <a:gd name="T70" fmla="*/ 37 w 199"/>
              <a:gd name="T71" fmla="*/ 129 h 174"/>
              <a:gd name="T72" fmla="*/ 149 w 199"/>
              <a:gd name="T73" fmla="*/ 70 h 174"/>
              <a:gd name="T74" fmla="*/ 98 w 199"/>
              <a:gd name="T75" fmla="*/ 85 h 174"/>
              <a:gd name="T76" fmla="*/ 45 w 199"/>
              <a:gd name="T77" fmla="*/ 120 h 174"/>
              <a:gd name="T78" fmla="*/ 126 w 199"/>
              <a:gd name="T79" fmla="*/ 23 h 174"/>
              <a:gd name="T80" fmla="*/ 125 w 199"/>
              <a:gd name="T81" fmla="*/ 38 h 174"/>
              <a:gd name="T82" fmla="*/ 107 w 199"/>
              <a:gd name="T83" fmla="*/ 47 h 174"/>
              <a:gd name="T84" fmla="*/ 125 w 199"/>
              <a:gd name="T85" fmla="*/ 38 h 174"/>
              <a:gd name="T86" fmla="*/ 48 w 199"/>
              <a:gd name="T87" fmla="*/ 126 h 174"/>
              <a:gd name="T88" fmla="*/ 83 w 199"/>
              <a:gd name="T89" fmla="*/ 140 h 174"/>
              <a:gd name="T90" fmla="*/ 102 w 199"/>
              <a:gd name="T91" fmla="*/ 115 h 174"/>
              <a:gd name="T92" fmla="*/ 115 w 199"/>
              <a:gd name="T93" fmla="*/ 101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99" h="174">
                <a:moveTo>
                  <a:pt x="159" y="94"/>
                </a:moveTo>
                <a:cubicBezTo>
                  <a:pt x="183" y="100"/>
                  <a:pt x="183" y="100"/>
                  <a:pt x="183" y="100"/>
                </a:cubicBezTo>
                <a:cubicBezTo>
                  <a:pt x="181" y="106"/>
                  <a:pt x="178" y="117"/>
                  <a:pt x="176" y="125"/>
                </a:cubicBezTo>
                <a:cubicBezTo>
                  <a:pt x="174" y="132"/>
                  <a:pt x="173" y="137"/>
                  <a:pt x="173" y="140"/>
                </a:cubicBezTo>
                <a:cubicBezTo>
                  <a:pt x="149" y="134"/>
                  <a:pt x="149" y="134"/>
                  <a:pt x="149" y="134"/>
                </a:cubicBezTo>
                <a:cubicBezTo>
                  <a:pt x="150" y="131"/>
                  <a:pt x="152" y="127"/>
                  <a:pt x="153" y="119"/>
                </a:cubicBezTo>
                <a:cubicBezTo>
                  <a:pt x="155" y="111"/>
                  <a:pt x="157" y="101"/>
                  <a:pt x="159" y="94"/>
                </a:cubicBezTo>
                <a:close/>
                <a:moveTo>
                  <a:pt x="198" y="13"/>
                </a:moveTo>
                <a:cubicBezTo>
                  <a:pt x="199" y="9"/>
                  <a:pt x="197" y="5"/>
                  <a:pt x="193" y="4"/>
                </a:cubicBezTo>
                <a:cubicBezTo>
                  <a:pt x="189" y="3"/>
                  <a:pt x="186" y="6"/>
                  <a:pt x="185" y="9"/>
                </a:cubicBezTo>
                <a:cubicBezTo>
                  <a:pt x="183" y="16"/>
                  <a:pt x="183" y="16"/>
                  <a:pt x="183" y="16"/>
                </a:cubicBezTo>
                <a:cubicBezTo>
                  <a:pt x="197" y="19"/>
                  <a:pt x="197" y="19"/>
                  <a:pt x="197" y="19"/>
                </a:cubicBezTo>
                <a:lnTo>
                  <a:pt x="198" y="13"/>
                </a:lnTo>
                <a:close/>
                <a:moveTo>
                  <a:pt x="196" y="21"/>
                </a:moveTo>
                <a:cubicBezTo>
                  <a:pt x="193" y="20"/>
                  <a:pt x="186" y="19"/>
                  <a:pt x="183" y="18"/>
                </a:cubicBezTo>
                <a:cubicBezTo>
                  <a:pt x="181" y="17"/>
                  <a:pt x="179" y="18"/>
                  <a:pt x="178" y="21"/>
                </a:cubicBezTo>
                <a:cubicBezTo>
                  <a:pt x="175" y="35"/>
                  <a:pt x="163" y="78"/>
                  <a:pt x="159" y="90"/>
                </a:cubicBezTo>
                <a:cubicBezTo>
                  <a:pt x="184" y="96"/>
                  <a:pt x="184" y="96"/>
                  <a:pt x="184" y="96"/>
                </a:cubicBezTo>
                <a:cubicBezTo>
                  <a:pt x="186" y="84"/>
                  <a:pt x="196" y="40"/>
                  <a:pt x="199" y="26"/>
                </a:cubicBezTo>
                <a:cubicBezTo>
                  <a:pt x="199" y="23"/>
                  <a:pt x="199" y="22"/>
                  <a:pt x="196" y="21"/>
                </a:cubicBezTo>
                <a:close/>
                <a:moveTo>
                  <a:pt x="154" y="155"/>
                </a:moveTo>
                <a:cubicBezTo>
                  <a:pt x="155" y="155"/>
                  <a:pt x="155" y="155"/>
                  <a:pt x="155" y="155"/>
                </a:cubicBezTo>
                <a:cubicBezTo>
                  <a:pt x="154" y="158"/>
                  <a:pt x="154" y="158"/>
                  <a:pt x="154" y="158"/>
                </a:cubicBezTo>
                <a:cubicBezTo>
                  <a:pt x="154" y="159"/>
                  <a:pt x="154" y="160"/>
                  <a:pt x="155" y="160"/>
                </a:cubicBezTo>
                <a:cubicBezTo>
                  <a:pt x="156" y="160"/>
                  <a:pt x="157" y="160"/>
                  <a:pt x="157" y="159"/>
                </a:cubicBezTo>
                <a:cubicBezTo>
                  <a:pt x="158" y="156"/>
                  <a:pt x="158" y="156"/>
                  <a:pt x="158" y="156"/>
                </a:cubicBezTo>
                <a:cubicBezTo>
                  <a:pt x="158" y="156"/>
                  <a:pt x="158" y="156"/>
                  <a:pt x="158" y="156"/>
                </a:cubicBezTo>
                <a:cubicBezTo>
                  <a:pt x="158" y="156"/>
                  <a:pt x="168" y="148"/>
                  <a:pt x="172" y="144"/>
                </a:cubicBezTo>
                <a:cubicBezTo>
                  <a:pt x="147" y="138"/>
                  <a:pt x="147" y="138"/>
                  <a:pt x="147" y="138"/>
                </a:cubicBezTo>
                <a:cubicBezTo>
                  <a:pt x="149" y="144"/>
                  <a:pt x="154" y="155"/>
                  <a:pt x="154" y="155"/>
                </a:cubicBezTo>
                <a:close/>
                <a:moveTo>
                  <a:pt x="128" y="118"/>
                </a:moveTo>
                <a:cubicBezTo>
                  <a:pt x="150" y="107"/>
                  <a:pt x="150" y="107"/>
                  <a:pt x="150" y="107"/>
                </a:cubicBezTo>
                <a:cubicBezTo>
                  <a:pt x="150" y="104"/>
                  <a:pt x="151" y="102"/>
                  <a:pt x="151" y="99"/>
                </a:cubicBezTo>
                <a:cubicBezTo>
                  <a:pt x="152" y="97"/>
                  <a:pt x="152" y="95"/>
                  <a:pt x="153" y="93"/>
                </a:cubicBezTo>
                <a:cubicBezTo>
                  <a:pt x="153" y="92"/>
                  <a:pt x="153" y="92"/>
                  <a:pt x="153" y="91"/>
                </a:cubicBezTo>
                <a:cubicBezTo>
                  <a:pt x="153" y="90"/>
                  <a:pt x="153" y="90"/>
                  <a:pt x="154" y="89"/>
                </a:cubicBezTo>
                <a:cubicBezTo>
                  <a:pt x="154" y="87"/>
                  <a:pt x="155" y="85"/>
                  <a:pt x="155" y="83"/>
                </a:cubicBezTo>
                <a:cubicBezTo>
                  <a:pt x="152" y="76"/>
                  <a:pt x="152" y="76"/>
                  <a:pt x="152" y="76"/>
                </a:cubicBezTo>
                <a:cubicBezTo>
                  <a:pt x="125" y="89"/>
                  <a:pt x="125" y="89"/>
                  <a:pt x="125" y="89"/>
                </a:cubicBezTo>
                <a:cubicBezTo>
                  <a:pt x="128" y="89"/>
                  <a:pt x="130" y="90"/>
                  <a:pt x="132" y="91"/>
                </a:cubicBezTo>
                <a:cubicBezTo>
                  <a:pt x="139" y="96"/>
                  <a:pt x="137" y="102"/>
                  <a:pt x="130" y="110"/>
                </a:cubicBezTo>
                <a:cubicBezTo>
                  <a:pt x="128" y="114"/>
                  <a:pt x="128" y="116"/>
                  <a:pt x="128" y="118"/>
                </a:cubicBezTo>
                <a:close/>
                <a:moveTo>
                  <a:pt x="148" y="118"/>
                </a:moveTo>
                <a:cubicBezTo>
                  <a:pt x="146" y="124"/>
                  <a:pt x="145" y="128"/>
                  <a:pt x="144" y="131"/>
                </a:cubicBezTo>
                <a:cubicBezTo>
                  <a:pt x="143" y="132"/>
                  <a:pt x="143" y="132"/>
                  <a:pt x="143" y="132"/>
                </a:cubicBezTo>
                <a:cubicBezTo>
                  <a:pt x="64" y="171"/>
                  <a:pt x="64" y="171"/>
                  <a:pt x="64" y="171"/>
                </a:cubicBezTo>
                <a:cubicBezTo>
                  <a:pt x="58" y="174"/>
                  <a:pt x="50" y="172"/>
                  <a:pt x="47" y="166"/>
                </a:cubicBezTo>
                <a:cubicBezTo>
                  <a:pt x="3" y="75"/>
                  <a:pt x="3" y="75"/>
                  <a:pt x="3" y="75"/>
                </a:cubicBezTo>
                <a:cubicBezTo>
                  <a:pt x="0" y="69"/>
                  <a:pt x="2" y="62"/>
                  <a:pt x="8" y="59"/>
                </a:cubicBezTo>
                <a:cubicBezTo>
                  <a:pt x="122" y="3"/>
                  <a:pt x="122" y="3"/>
                  <a:pt x="122" y="3"/>
                </a:cubicBezTo>
                <a:cubicBezTo>
                  <a:pt x="129" y="0"/>
                  <a:pt x="136" y="2"/>
                  <a:pt x="139" y="8"/>
                </a:cubicBezTo>
                <a:cubicBezTo>
                  <a:pt x="162" y="56"/>
                  <a:pt x="162" y="56"/>
                  <a:pt x="162" y="56"/>
                </a:cubicBezTo>
                <a:cubicBezTo>
                  <a:pt x="160" y="64"/>
                  <a:pt x="159" y="71"/>
                  <a:pt x="157" y="76"/>
                </a:cubicBezTo>
                <a:cubicBezTo>
                  <a:pt x="127" y="16"/>
                  <a:pt x="127" y="16"/>
                  <a:pt x="127" y="16"/>
                </a:cubicBezTo>
                <a:cubicBezTo>
                  <a:pt x="16" y="70"/>
                  <a:pt x="16" y="70"/>
                  <a:pt x="16" y="70"/>
                </a:cubicBezTo>
                <a:cubicBezTo>
                  <a:pt x="58" y="157"/>
                  <a:pt x="58" y="157"/>
                  <a:pt x="58" y="157"/>
                </a:cubicBezTo>
                <a:cubicBezTo>
                  <a:pt x="149" y="113"/>
                  <a:pt x="149" y="113"/>
                  <a:pt x="149" y="113"/>
                </a:cubicBezTo>
                <a:cubicBezTo>
                  <a:pt x="148" y="115"/>
                  <a:pt x="148" y="116"/>
                  <a:pt x="148" y="118"/>
                </a:cubicBezTo>
                <a:close/>
                <a:moveTo>
                  <a:pt x="26" y="106"/>
                </a:moveTo>
                <a:cubicBezTo>
                  <a:pt x="27" y="105"/>
                  <a:pt x="28" y="103"/>
                  <a:pt x="27" y="101"/>
                </a:cubicBezTo>
                <a:cubicBezTo>
                  <a:pt x="26" y="99"/>
                  <a:pt x="24" y="98"/>
                  <a:pt x="22" y="99"/>
                </a:cubicBezTo>
                <a:cubicBezTo>
                  <a:pt x="20" y="100"/>
                  <a:pt x="20" y="102"/>
                  <a:pt x="21" y="104"/>
                </a:cubicBezTo>
                <a:cubicBezTo>
                  <a:pt x="21" y="106"/>
                  <a:pt x="24" y="107"/>
                  <a:pt x="26" y="106"/>
                </a:cubicBezTo>
                <a:close/>
                <a:moveTo>
                  <a:pt x="31" y="118"/>
                </a:moveTo>
                <a:cubicBezTo>
                  <a:pt x="33" y="117"/>
                  <a:pt x="34" y="115"/>
                  <a:pt x="33" y="113"/>
                </a:cubicBezTo>
                <a:cubicBezTo>
                  <a:pt x="32" y="111"/>
                  <a:pt x="30" y="110"/>
                  <a:pt x="28" y="111"/>
                </a:cubicBezTo>
                <a:cubicBezTo>
                  <a:pt x="26" y="112"/>
                  <a:pt x="25" y="114"/>
                  <a:pt x="26" y="116"/>
                </a:cubicBezTo>
                <a:cubicBezTo>
                  <a:pt x="27" y="118"/>
                  <a:pt x="29" y="119"/>
                  <a:pt x="31" y="118"/>
                </a:cubicBezTo>
                <a:close/>
                <a:moveTo>
                  <a:pt x="39" y="124"/>
                </a:moveTo>
                <a:cubicBezTo>
                  <a:pt x="38" y="123"/>
                  <a:pt x="36" y="122"/>
                  <a:pt x="34" y="123"/>
                </a:cubicBezTo>
                <a:cubicBezTo>
                  <a:pt x="32" y="124"/>
                  <a:pt x="31" y="126"/>
                  <a:pt x="32" y="128"/>
                </a:cubicBezTo>
                <a:cubicBezTo>
                  <a:pt x="33" y="130"/>
                  <a:pt x="35" y="130"/>
                  <a:pt x="37" y="129"/>
                </a:cubicBezTo>
                <a:cubicBezTo>
                  <a:pt x="39" y="129"/>
                  <a:pt x="40" y="126"/>
                  <a:pt x="39" y="124"/>
                </a:cubicBezTo>
                <a:close/>
                <a:moveTo>
                  <a:pt x="149" y="70"/>
                </a:moveTo>
                <a:cubicBezTo>
                  <a:pt x="109" y="60"/>
                  <a:pt x="109" y="60"/>
                  <a:pt x="109" y="60"/>
                </a:cubicBezTo>
                <a:cubicBezTo>
                  <a:pt x="98" y="85"/>
                  <a:pt x="98" y="85"/>
                  <a:pt x="98" y="85"/>
                </a:cubicBezTo>
                <a:cubicBezTo>
                  <a:pt x="65" y="76"/>
                  <a:pt x="65" y="76"/>
                  <a:pt x="65" y="76"/>
                </a:cubicBezTo>
                <a:cubicBezTo>
                  <a:pt x="45" y="120"/>
                  <a:pt x="45" y="120"/>
                  <a:pt x="45" y="120"/>
                </a:cubicBezTo>
                <a:cubicBezTo>
                  <a:pt x="23" y="74"/>
                  <a:pt x="23" y="74"/>
                  <a:pt x="23" y="74"/>
                </a:cubicBezTo>
                <a:cubicBezTo>
                  <a:pt x="126" y="23"/>
                  <a:pt x="126" y="23"/>
                  <a:pt x="126" y="23"/>
                </a:cubicBezTo>
                <a:lnTo>
                  <a:pt x="149" y="70"/>
                </a:lnTo>
                <a:close/>
                <a:moveTo>
                  <a:pt x="125" y="38"/>
                </a:moveTo>
                <a:cubicBezTo>
                  <a:pt x="122" y="34"/>
                  <a:pt x="116" y="32"/>
                  <a:pt x="111" y="34"/>
                </a:cubicBezTo>
                <a:cubicBezTo>
                  <a:pt x="107" y="36"/>
                  <a:pt x="105" y="42"/>
                  <a:pt x="107" y="47"/>
                </a:cubicBezTo>
                <a:cubicBezTo>
                  <a:pt x="109" y="52"/>
                  <a:pt x="115" y="54"/>
                  <a:pt x="120" y="51"/>
                </a:cubicBezTo>
                <a:cubicBezTo>
                  <a:pt x="125" y="49"/>
                  <a:pt x="127" y="43"/>
                  <a:pt x="125" y="38"/>
                </a:cubicBezTo>
                <a:close/>
                <a:moveTo>
                  <a:pt x="102" y="100"/>
                </a:moveTo>
                <a:cubicBezTo>
                  <a:pt x="48" y="126"/>
                  <a:pt x="48" y="126"/>
                  <a:pt x="48" y="126"/>
                </a:cubicBezTo>
                <a:cubicBezTo>
                  <a:pt x="60" y="151"/>
                  <a:pt x="60" y="151"/>
                  <a:pt x="60" y="151"/>
                </a:cubicBezTo>
                <a:cubicBezTo>
                  <a:pt x="83" y="140"/>
                  <a:pt x="83" y="140"/>
                  <a:pt x="83" y="140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89" y="124"/>
                  <a:pt x="96" y="120"/>
                  <a:pt x="102" y="115"/>
                </a:cubicBezTo>
                <a:cubicBezTo>
                  <a:pt x="108" y="111"/>
                  <a:pt x="113" y="107"/>
                  <a:pt x="115" y="103"/>
                </a:cubicBezTo>
                <a:cubicBezTo>
                  <a:pt x="115" y="101"/>
                  <a:pt x="115" y="101"/>
                  <a:pt x="115" y="101"/>
                </a:cubicBezTo>
                <a:cubicBezTo>
                  <a:pt x="113" y="99"/>
                  <a:pt x="106" y="99"/>
                  <a:pt x="102" y="10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729C9075-FE1B-40CF-B2F2-B8497C4A9678}"/>
              </a:ext>
            </a:extLst>
          </p:cNvPr>
          <p:cNvSpPr>
            <a:spLocks/>
          </p:cNvSpPr>
          <p:nvPr/>
        </p:nvSpPr>
        <p:spPr bwMode="auto">
          <a:xfrm>
            <a:off x="8762108" y="3751263"/>
            <a:ext cx="410149" cy="301759"/>
          </a:xfrm>
          <a:custGeom>
            <a:avLst/>
            <a:gdLst>
              <a:gd name="T0" fmla="*/ 182 w 197"/>
              <a:gd name="T1" fmla="*/ 0 h 144"/>
              <a:gd name="T2" fmla="*/ 15 w 197"/>
              <a:gd name="T3" fmla="*/ 0 h 144"/>
              <a:gd name="T4" fmla="*/ 0 w 197"/>
              <a:gd name="T5" fmla="*/ 15 h 144"/>
              <a:gd name="T6" fmla="*/ 0 w 197"/>
              <a:gd name="T7" fmla="*/ 129 h 144"/>
              <a:gd name="T8" fmla="*/ 15 w 197"/>
              <a:gd name="T9" fmla="*/ 144 h 144"/>
              <a:gd name="T10" fmla="*/ 182 w 197"/>
              <a:gd name="T11" fmla="*/ 144 h 144"/>
              <a:gd name="T12" fmla="*/ 197 w 197"/>
              <a:gd name="T13" fmla="*/ 129 h 144"/>
              <a:gd name="T14" fmla="*/ 197 w 197"/>
              <a:gd name="T15" fmla="*/ 15 h 144"/>
              <a:gd name="T16" fmla="*/ 182 w 197"/>
              <a:gd name="T17" fmla="*/ 0 h 144"/>
              <a:gd name="T18" fmla="*/ 184 w 197"/>
              <a:gd name="T19" fmla="*/ 122 h 144"/>
              <a:gd name="T20" fmla="*/ 13 w 197"/>
              <a:gd name="T21" fmla="*/ 122 h 144"/>
              <a:gd name="T22" fmla="*/ 13 w 197"/>
              <a:gd name="T23" fmla="*/ 14 h 144"/>
              <a:gd name="T24" fmla="*/ 184 w 197"/>
              <a:gd name="T25" fmla="*/ 14 h 144"/>
              <a:gd name="T26" fmla="*/ 184 w 197"/>
              <a:gd name="T27" fmla="*/ 122 h 144"/>
              <a:gd name="T28" fmla="*/ 158 w 197"/>
              <a:gd name="T29" fmla="*/ 68 h 144"/>
              <a:gd name="T30" fmla="*/ 130 w 197"/>
              <a:gd name="T31" fmla="*/ 95 h 144"/>
              <a:gd name="T32" fmla="*/ 130 w 197"/>
              <a:gd name="T33" fmla="*/ 81 h 144"/>
              <a:gd name="T34" fmla="*/ 143 w 197"/>
              <a:gd name="T35" fmla="*/ 68 h 144"/>
              <a:gd name="T36" fmla="*/ 130 w 197"/>
              <a:gd name="T37" fmla="*/ 55 h 144"/>
              <a:gd name="T38" fmla="*/ 130 w 197"/>
              <a:gd name="T39" fmla="*/ 41 h 144"/>
              <a:gd name="T40" fmla="*/ 158 w 197"/>
              <a:gd name="T41" fmla="*/ 68 h 144"/>
              <a:gd name="T42" fmla="*/ 67 w 197"/>
              <a:gd name="T43" fmla="*/ 95 h 144"/>
              <a:gd name="T44" fmla="*/ 40 w 197"/>
              <a:gd name="T45" fmla="*/ 68 h 144"/>
              <a:gd name="T46" fmla="*/ 67 w 197"/>
              <a:gd name="T47" fmla="*/ 41 h 144"/>
              <a:gd name="T48" fmla="*/ 67 w 197"/>
              <a:gd name="T49" fmla="*/ 55 h 144"/>
              <a:gd name="T50" fmla="*/ 54 w 197"/>
              <a:gd name="T51" fmla="*/ 68 h 144"/>
              <a:gd name="T52" fmla="*/ 67 w 197"/>
              <a:gd name="T53" fmla="*/ 81 h 144"/>
              <a:gd name="T54" fmla="*/ 67 w 197"/>
              <a:gd name="T55" fmla="*/ 95 h 144"/>
              <a:gd name="T56" fmla="*/ 86 w 197"/>
              <a:gd name="T57" fmla="*/ 107 h 144"/>
              <a:gd name="T58" fmla="*/ 78 w 197"/>
              <a:gd name="T59" fmla="*/ 107 h 144"/>
              <a:gd name="T60" fmla="*/ 111 w 197"/>
              <a:gd name="T61" fmla="*/ 28 h 144"/>
              <a:gd name="T62" fmla="*/ 119 w 197"/>
              <a:gd name="T63" fmla="*/ 28 h 144"/>
              <a:gd name="T64" fmla="*/ 86 w 197"/>
              <a:gd name="T65" fmla="*/ 107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97" h="144">
                <a:moveTo>
                  <a:pt x="182" y="0"/>
                </a:move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37"/>
                  <a:pt x="7" y="144"/>
                  <a:pt x="15" y="144"/>
                </a:cubicBezTo>
                <a:cubicBezTo>
                  <a:pt x="182" y="144"/>
                  <a:pt x="182" y="144"/>
                  <a:pt x="182" y="144"/>
                </a:cubicBezTo>
                <a:cubicBezTo>
                  <a:pt x="190" y="144"/>
                  <a:pt x="197" y="137"/>
                  <a:pt x="197" y="129"/>
                </a:cubicBezTo>
                <a:cubicBezTo>
                  <a:pt x="197" y="15"/>
                  <a:pt x="197" y="15"/>
                  <a:pt x="197" y="15"/>
                </a:cubicBezTo>
                <a:cubicBezTo>
                  <a:pt x="197" y="7"/>
                  <a:pt x="190" y="0"/>
                  <a:pt x="182" y="0"/>
                </a:cubicBezTo>
                <a:close/>
                <a:moveTo>
                  <a:pt x="184" y="122"/>
                </a:moveTo>
                <a:cubicBezTo>
                  <a:pt x="13" y="122"/>
                  <a:pt x="13" y="122"/>
                  <a:pt x="13" y="122"/>
                </a:cubicBezTo>
                <a:cubicBezTo>
                  <a:pt x="13" y="14"/>
                  <a:pt x="13" y="14"/>
                  <a:pt x="13" y="14"/>
                </a:cubicBezTo>
                <a:cubicBezTo>
                  <a:pt x="184" y="14"/>
                  <a:pt x="184" y="14"/>
                  <a:pt x="184" y="14"/>
                </a:cubicBezTo>
                <a:lnTo>
                  <a:pt x="184" y="122"/>
                </a:lnTo>
                <a:close/>
                <a:moveTo>
                  <a:pt x="158" y="68"/>
                </a:moveTo>
                <a:cubicBezTo>
                  <a:pt x="130" y="95"/>
                  <a:pt x="130" y="95"/>
                  <a:pt x="130" y="95"/>
                </a:cubicBezTo>
                <a:cubicBezTo>
                  <a:pt x="130" y="81"/>
                  <a:pt x="130" y="81"/>
                  <a:pt x="130" y="81"/>
                </a:cubicBezTo>
                <a:cubicBezTo>
                  <a:pt x="143" y="68"/>
                  <a:pt x="143" y="68"/>
                  <a:pt x="143" y="68"/>
                </a:cubicBezTo>
                <a:cubicBezTo>
                  <a:pt x="130" y="55"/>
                  <a:pt x="130" y="55"/>
                  <a:pt x="130" y="55"/>
                </a:cubicBezTo>
                <a:cubicBezTo>
                  <a:pt x="130" y="41"/>
                  <a:pt x="130" y="41"/>
                  <a:pt x="130" y="41"/>
                </a:cubicBezTo>
                <a:lnTo>
                  <a:pt x="158" y="68"/>
                </a:lnTo>
                <a:close/>
                <a:moveTo>
                  <a:pt x="67" y="95"/>
                </a:moveTo>
                <a:cubicBezTo>
                  <a:pt x="40" y="68"/>
                  <a:pt x="40" y="68"/>
                  <a:pt x="40" y="68"/>
                </a:cubicBezTo>
                <a:cubicBezTo>
                  <a:pt x="67" y="41"/>
                  <a:pt x="67" y="41"/>
                  <a:pt x="67" y="41"/>
                </a:cubicBezTo>
                <a:cubicBezTo>
                  <a:pt x="67" y="55"/>
                  <a:pt x="67" y="55"/>
                  <a:pt x="67" y="55"/>
                </a:cubicBezTo>
                <a:cubicBezTo>
                  <a:pt x="54" y="68"/>
                  <a:pt x="54" y="68"/>
                  <a:pt x="54" y="68"/>
                </a:cubicBezTo>
                <a:cubicBezTo>
                  <a:pt x="67" y="81"/>
                  <a:pt x="67" y="81"/>
                  <a:pt x="67" y="81"/>
                </a:cubicBezTo>
                <a:lnTo>
                  <a:pt x="67" y="95"/>
                </a:lnTo>
                <a:close/>
                <a:moveTo>
                  <a:pt x="86" y="107"/>
                </a:moveTo>
                <a:cubicBezTo>
                  <a:pt x="78" y="107"/>
                  <a:pt x="78" y="107"/>
                  <a:pt x="78" y="107"/>
                </a:cubicBezTo>
                <a:cubicBezTo>
                  <a:pt x="111" y="28"/>
                  <a:pt x="111" y="28"/>
                  <a:pt x="111" y="28"/>
                </a:cubicBezTo>
                <a:cubicBezTo>
                  <a:pt x="119" y="28"/>
                  <a:pt x="119" y="28"/>
                  <a:pt x="119" y="28"/>
                </a:cubicBezTo>
                <a:lnTo>
                  <a:pt x="86" y="10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000AB78B-C23B-460E-8DCD-3C2AD722BD81}"/>
              </a:ext>
            </a:extLst>
          </p:cNvPr>
          <p:cNvSpPr>
            <a:spLocks/>
          </p:cNvSpPr>
          <p:nvPr/>
        </p:nvSpPr>
        <p:spPr bwMode="auto">
          <a:xfrm>
            <a:off x="8426782" y="5037137"/>
            <a:ext cx="489720" cy="492669"/>
          </a:xfrm>
          <a:custGeom>
            <a:avLst/>
            <a:gdLst>
              <a:gd name="T0" fmla="*/ 98 w 208"/>
              <a:gd name="T1" fmla="*/ 71 h 209"/>
              <a:gd name="T2" fmla="*/ 76 w 208"/>
              <a:gd name="T3" fmla="*/ 52 h 209"/>
              <a:gd name="T4" fmla="*/ 85 w 208"/>
              <a:gd name="T5" fmla="*/ 41 h 209"/>
              <a:gd name="T6" fmla="*/ 98 w 208"/>
              <a:gd name="T7" fmla="*/ 53 h 209"/>
              <a:gd name="T8" fmla="*/ 125 w 208"/>
              <a:gd name="T9" fmla="*/ 29 h 209"/>
              <a:gd name="T10" fmla="*/ 134 w 208"/>
              <a:gd name="T11" fmla="*/ 40 h 209"/>
              <a:gd name="T12" fmla="*/ 98 w 208"/>
              <a:gd name="T13" fmla="*/ 71 h 209"/>
              <a:gd name="T14" fmla="*/ 55 w 208"/>
              <a:gd name="T15" fmla="*/ 49 h 209"/>
              <a:gd name="T16" fmla="*/ 104 w 208"/>
              <a:gd name="T17" fmla="*/ 0 h 209"/>
              <a:gd name="T18" fmla="*/ 153 w 208"/>
              <a:gd name="T19" fmla="*/ 49 h 209"/>
              <a:gd name="T20" fmla="*/ 104 w 208"/>
              <a:gd name="T21" fmla="*/ 98 h 209"/>
              <a:gd name="T22" fmla="*/ 55 w 208"/>
              <a:gd name="T23" fmla="*/ 49 h 209"/>
              <a:gd name="T24" fmla="*/ 67 w 208"/>
              <a:gd name="T25" fmla="*/ 49 h 209"/>
              <a:gd name="T26" fmla="*/ 104 w 208"/>
              <a:gd name="T27" fmla="*/ 86 h 209"/>
              <a:gd name="T28" fmla="*/ 141 w 208"/>
              <a:gd name="T29" fmla="*/ 49 h 209"/>
              <a:gd name="T30" fmla="*/ 104 w 208"/>
              <a:gd name="T31" fmla="*/ 12 h 209"/>
              <a:gd name="T32" fmla="*/ 67 w 208"/>
              <a:gd name="T33" fmla="*/ 49 h 209"/>
              <a:gd name="T34" fmla="*/ 108 w 208"/>
              <a:gd name="T35" fmla="*/ 147 h 209"/>
              <a:gd name="T36" fmla="*/ 108 w 208"/>
              <a:gd name="T37" fmla="*/ 209 h 209"/>
              <a:gd name="T38" fmla="*/ 180 w 208"/>
              <a:gd name="T39" fmla="*/ 174 h 209"/>
              <a:gd name="T40" fmla="*/ 180 w 208"/>
              <a:gd name="T41" fmla="*/ 146 h 209"/>
              <a:gd name="T42" fmla="*/ 134 w 208"/>
              <a:gd name="T43" fmla="*/ 169 h 209"/>
              <a:gd name="T44" fmla="*/ 108 w 208"/>
              <a:gd name="T45" fmla="*/ 147 h 209"/>
              <a:gd name="T46" fmla="*/ 0 w 208"/>
              <a:gd name="T47" fmla="*/ 134 h 209"/>
              <a:gd name="T48" fmla="*/ 74 w 208"/>
              <a:gd name="T49" fmla="*/ 170 h 209"/>
              <a:gd name="T50" fmla="*/ 106 w 208"/>
              <a:gd name="T51" fmla="*/ 139 h 209"/>
              <a:gd name="T52" fmla="*/ 32 w 208"/>
              <a:gd name="T53" fmla="*/ 103 h 209"/>
              <a:gd name="T54" fmla="*/ 0 w 208"/>
              <a:gd name="T55" fmla="*/ 134 h 209"/>
              <a:gd name="T56" fmla="*/ 208 w 208"/>
              <a:gd name="T57" fmla="*/ 126 h 209"/>
              <a:gd name="T58" fmla="*/ 180 w 208"/>
              <a:gd name="T59" fmla="*/ 103 h 209"/>
              <a:gd name="T60" fmla="*/ 106 w 208"/>
              <a:gd name="T61" fmla="*/ 139 h 209"/>
              <a:gd name="T62" fmla="*/ 134 w 208"/>
              <a:gd name="T63" fmla="*/ 162 h 209"/>
              <a:gd name="T64" fmla="*/ 208 w 208"/>
              <a:gd name="T65" fmla="*/ 126 h 209"/>
              <a:gd name="T66" fmla="*/ 32 w 208"/>
              <a:gd name="T67" fmla="*/ 156 h 209"/>
              <a:gd name="T68" fmla="*/ 32 w 208"/>
              <a:gd name="T69" fmla="*/ 174 h 209"/>
              <a:gd name="T70" fmla="*/ 104 w 208"/>
              <a:gd name="T71" fmla="*/ 209 h 209"/>
              <a:gd name="T72" fmla="*/ 104 w 208"/>
              <a:gd name="T73" fmla="*/ 148 h 209"/>
              <a:gd name="T74" fmla="*/ 75 w 208"/>
              <a:gd name="T75" fmla="*/ 176 h 209"/>
              <a:gd name="T76" fmla="*/ 32 w 208"/>
              <a:gd name="T77" fmla="*/ 156 h 209"/>
              <a:gd name="T78" fmla="*/ 68 w 208"/>
              <a:gd name="T79" fmla="*/ 92 h 209"/>
              <a:gd name="T80" fmla="*/ 62 w 208"/>
              <a:gd name="T81" fmla="*/ 86 h 209"/>
              <a:gd name="T82" fmla="*/ 34 w 208"/>
              <a:gd name="T83" fmla="*/ 101 h 209"/>
              <a:gd name="T84" fmla="*/ 43 w 208"/>
              <a:gd name="T85" fmla="*/ 105 h 209"/>
              <a:gd name="T86" fmla="*/ 68 w 208"/>
              <a:gd name="T87" fmla="*/ 92 h 209"/>
              <a:gd name="T88" fmla="*/ 137 w 208"/>
              <a:gd name="T89" fmla="*/ 91 h 209"/>
              <a:gd name="T90" fmla="*/ 165 w 208"/>
              <a:gd name="T91" fmla="*/ 105 h 209"/>
              <a:gd name="T92" fmla="*/ 174 w 208"/>
              <a:gd name="T93" fmla="*/ 101 h 209"/>
              <a:gd name="T94" fmla="*/ 143 w 208"/>
              <a:gd name="T95" fmla="*/ 85 h 209"/>
              <a:gd name="T96" fmla="*/ 137 w 208"/>
              <a:gd name="T97" fmla="*/ 91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08" h="209">
                <a:moveTo>
                  <a:pt x="98" y="71"/>
                </a:moveTo>
                <a:cubicBezTo>
                  <a:pt x="76" y="52"/>
                  <a:pt x="76" y="52"/>
                  <a:pt x="76" y="52"/>
                </a:cubicBezTo>
                <a:cubicBezTo>
                  <a:pt x="85" y="41"/>
                  <a:pt x="85" y="41"/>
                  <a:pt x="85" y="41"/>
                </a:cubicBezTo>
                <a:cubicBezTo>
                  <a:pt x="98" y="53"/>
                  <a:pt x="98" y="53"/>
                  <a:pt x="98" y="53"/>
                </a:cubicBezTo>
                <a:cubicBezTo>
                  <a:pt x="125" y="29"/>
                  <a:pt x="125" y="29"/>
                  <a:pt x="125" y="29"/>
                </a:cubicBezTo>
                <a:cubicBezTo>
                  <a:pt x="134" y="40"/>
                  <a:pt x="134" y="40"/>
                  <a:pt x="134" y="40"/>
                </a:cubicBezTo>
                <a:lnTo>
                  <a:pt x="98" y="71"/>
                </a:lnTo>
                <a:close/>
                <a:moveTo>
                  <a:pt x="55" y="49"/>
                </a:moveTo>
                <a:cubicBezTo>
                  <a:pt x="55" y="22"/>
                  <a:pt x="77" y="0"/>
                  <a:pt x="104" y="0"/>
                </a:cubicBezTo>
                <a:cubicBezTo>
                  <a:pt x="131" y="0"/>
                  <a:pt x="153" y="22"/>
                  <a:pt x="153" y="49"/>
                </a:cubicBezTo>
                <a:cubicBezTo>
                  <a:pt x="153" y="76"/>
                  <a:pt x="131" y="98"/>
                  <a:pt x="104" y="98"/>
                </a:cubicBezTo>
                <a:cubicBezTo>
                  <a:pt x="77" y="98"/>
                  <a:pt x="55" y="76"/>
                  <a:pt x="55" y="49"/>
                </a:cubicBezTo>
                <a:close/>
                <a:moveTo>
                  <a:pt x="67" y="49"/>
                </a:moveTo>
                <a:cubicBezTo>
                  <a:pt x="67" y="69"/>
                  <a:pt x="84" y="86"/>
                  <a:pt x="104" y="86"/>
                </a:cubicBezTo>
                <a:cubicBezTo>
                  <a:pt x="124" y="86"/>
                  <a:pt x="141" y="69"/>
                  <a:pt x="141" y="49"/>
                </a:cubicBezTo>
                <a:cubicBezTo>
                  <a:pt x="141" y="28"/>
                  <a:pt x="124" y="12"/>
                  <a:pt x="104" y="12"/>
                </a:cubicBezTo>
                <a:cubicBezTo>
                  <a:pt x="84" y="12"/>
                  <a:pt x="67" y="28"/>
                  <a:pt x="67" y="49"/>
                </a:cubicBezTo>
                <a:close/>
                <a:moveTo>
                  <a:pt x="108" y="147"/>
                </a:moveTo>
                <a:cubicBezTo>
                  <a:pt x="108" y="209"/>
                  <a:pt x="108" y="209"/>
                  <a:pt x="108" y="209"/>
                </a:cubicBezTo>
                <a:cubicBezTo>
                  <a:pt x="180" y="174"/>
                  <a:pt x="180" y="174"/>
                  <a:pt x="180" y="174"/>
                </a:cubicBezTo>
                <a:cubicBezTo>
                  <a:pt x="180" y="146"/>
                  <a:pt x="180" y="146"/>
                  <a:pt x="180" y="146"/>
                </a:cubicBezTo>
                <a:cubicBezTo>
                  <a:pt x="134" y="169"/>
                  <a:pt x="134" y="169"/>
                  <a:pt x="134" y="169"/>
                </a:cubicBezTo>
                <a:lnTo>
                  <a:pt x="108" y="147"/>
                </a:lnTo>
                <a:close/>
                <a:moveTo>
                  <a:pt x="0" y="134"/>
                </a:moveTo>
                <a:cubicBezTo>
                  <a:pt x="74" y="170"/>
                  <a:pt x="74" y="170"/>
                  <a:pt x="74" y="170"/>
                </a:cubicBezTo>
                <a:cubicBezTo>
                  <a:pt x="106" y="139"/>
                  <a:pt x="106" y="139"/>
                  <a:pt x="106" y="139"/>
                </a:cubicBezTo>
                <a:cubicBezTo>
                  <a:pt x="32" y="103"/>
                  <a:pt x="32" y="103"/>
                  <a:pt x="32" y="103"/>
                </a:cubicBezTo>
                <a:lnTo>
                  <a:pt x="0" y="134"/>
                </a:lnTo>
                <a:close/>
                <a:moveTo>
                  <a:pt x="208" y="126"/>
                </a:moveTo>
                <a:cubicBezTo>
                  <a:pt x="180" y="103"/>
                  <a:pt x="180" y="103"/>
                  <a:pt x="180" y="103"/>
                </a:cubicBezTo>
                <a:cubicBezTo>
                  <a:pt x="106" y="139"/>
                  <a:pt x="106" y="139"/>
                  <a:pt x="106" y="139"/>
                </a:cubicBezTo>
                <a:cubicBezTo>
                  <a:pt x="134" y="162"/>
                  <a:pt x="134" y="162"/>
                  <a:pt x="134" y="162"/>
                </a:cubicBezTo>
                <a:lnTo>
                  <a:pt x="208" y="126"/>
                </a:lnTo>
                <a:close/>
                <a:moveTo>
                  <a:pt x="32" y="156"/>
                </a:moveTo>
                <a:cubicBezTo>
                  <a:pt x="32" y="174"/>
                  <a:pt x="32" y="174"/>
                  <a:pt x="32" y="174"/>
                </a:cubicBezTo>
                <a:cubicBezTo>
                  <a:pt x="104" y="209"/>
                  <a:pt x="104" y="209"/>
                  <a:pt x="104" y="209"/>
                </a:cubicBezTo>
                <a:cubicBezTo>
                  <a:pt x="104" y="148"/>
                  <a:pt x="104" y="148"/>
                  <a:pt x="104" y="148"/>
                </a:cubicBezTo>
                <a:cubicBezTo>
                  <a:pt x="75" y="176"/>
                  <a:pt x="75" y="176"/>
                  <a:pt x="75" y="176"/>
                </a:cubicBezTo>
                <a:lnTo>
                  <a:pt x="32" y="156"/>
                </a:lnTo>
                <a:close/>
                <a:moveTo>
                  <a:pt x="68" y="92"/>
                </a:moveTo>
                <a:cubicBezTo>
                  <a:pt x="66" y="90"/>
                  <a:pt x="64" y="88"/>
                  <a:pt x="62" y="86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43" y="105"/>
                  <a:pt x="43" y="105"/>
                  <a:pt x="43" y="105"/>
                </a:cubicBezTo>
                <a:lnTo>
                  <a:pt x="68" y="92"/>
                </a:lnTo>
                <a:close/>
                <a:moveTo>
                  <a:pt x="137" y="91"/>
                </a:moveTo>
                <a:cubicBezTo>
                  <a:pt x="165" y="105"/>
                  <a:pt x="165" y="105"/>
                  <a:pt x="165" y="105"/>
                </a:cubicBezTo>
                <a:cubicBezTo>
                  <a:pt x="174" y="101"/>
                  <a:pt x="174" y="101"/>
                  <a:pt x="174" y="101"/>
                </a:cubicBezTo>
                <a:cubicBezTo>
                  <a:pt x="143" y="85"/>
                  <a:pt x="143" y="85"/>
                  <a:pt x="143" y="85"/>
                </a:cubicBezTo>
                <a:cubicBezTo>
                  <a:pt x="142" y="87"/>
                  <a:pt x="140" y="89"/>
                  <a:pt x="137" y="9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50" name="组合 35"/>
          <p:cNvGrpSpPr>
            <a:grpSpLocks/>
          </p:cNvGrpSpPr>
          <p:nvPr/>
        </p:nvGrpSpPr>
        <p:grpSpPr bwMode="auto">
          <a:xfrm>
            <a:off x="2824692" y="433530"/>
            <a:ext cx="6542616" cy="1098609"/>
            <a:chOff x="2093710" y="497234"/>
            <a:chExt cx="4907166" cy="822981"/>
          </a:xfrm>
        </p:grpSpPr>
        <p:sp>
          <p:nvSpPr>
            <p:cNvPr id="51" name="文本框 66"/>
            <p:cNvSpPr txBox="1">
              <a:spLocks noChangeArrowheads="1"/>
            </p:cNvSpPr>
            <p:nvPr/>
          </p:nvSpPr>
          <p:spPr bwMode="auto">
            <a:xfrm>
              <a:off x="2093710" y="497234"/>
              <a:ext cx="4907166" cy="530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4000" dirty="0">
                  <a:solidFill>
                    <a:schemeClr val="accent5">
                      <a:lumMod val="50000"/>
                    </a:schemeClr>
                  </a:solidFill>
                  <a:latin typeface="黑体-繁" panose="02000500000000000000" pitchFamily="2" charset="-122"/>
                  <a:ea typeface="黑体-繁" panose="02000500000000000000" pitchFamily="2" charset="-122"/>
                  <a:cs typeface="黑体-繁" panose="02000500000000000000" pitchFamily="2" charset="-122"/>
                </a:rPr>
                <a:t>点击添加标题</a:t>
              </a:r>
            </a:p>
          </p:txBody>
        </p:sp>
        <p:sp>
          <p:nvSpPr>
            <p:cNvPr id="52" name="文本框 51"/>
            <p:cNvSpPr txBox="1">
              <a:spLocks noChangeArrowheads="1"/>
            </p:cNvSpPr>
            <p:nvPr/>
          </p:nvSpPr>
          <p:spPr bwMode="auto">
            <a:xfrm>
              <a:off x="2603318" y="1020488"/>
              <a:ext cx="3673628" cy="299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ts val="1200"/>
                </a:lnSpc>
                <a:defRPr/>
              </a:pPr>
              <a:r>
                <a:rPr lang="en-US" altLang="zh-CN" sz="1067" spc="800" dirty="0">
                  <a:solidFill>
                    <a:schemeClr val="accent5">
                      <a:lumMod val="50000"/>
                    </a:schemeClr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insert your</a:t>
              </a:r>
            </a:p>
            <a:p>
              <a:pPr algn="ctr">
                <a:lnSpc>
                  <a:spcPts val="1200"/>
                </a:lnSpc>
                <a:defRPr/>
              </a:pPr>
              <a:r>
                <a:rPr lang="en-US" altLang="zh-CN" sz="1067" spc="800" dirty="0">
                  <a:solidFill>
                    <a:schemeClr val="accent5">
                      <a:lumMod val="50000"/>
                    </a:schemeClr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desired text here </a:t>
              </a:r>
              <a:endParaRPr lang="zh-CN" altLang="en-US" sz="1067" spc="800" dirty="0">
                <a:solidFill>
                  <a:schemeClr val="accent5">
                    <a:lumMod val="50000"/>
                  </a:schemeClr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181435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crush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5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25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75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25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750"/>
                            </p:stCondLst>
                            <p:childTnLst>
                              <p:par>
                                <p:cTn id="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000"/>
                            </p:stCondLst>
                            <p:childTnLst>
                              <p:par>
                                <p:cTn id="1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250"/>
                            </p:stCondLst>
                            <p:childTnLst>
                              <p:par>
                                <p:cTn id="10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图片 9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1506">
            <a:off x="6280236" y="447317"/>
            <a:ext cx="1691643" cy="1944628"/>
          </a:xfrm>
          <a:prstGeom prst="rect">
            <a:avLst/>
          </a:prstGeom>
        </p:spPr>
      </p:pic>
      <p:grpSp>
        <p:nvGrpSpPr>
          <p:cNvPr id="69" name="Group 16"/>
          <p:cNvGrpSpPr/>
          <p:nvPr/>
        </p:nvGrpSpPr>
        <p:grpSpPr>
          <a:xfrm>
            <a:off x="1390565" y="4761148"/>
            <a:ext cx="2213143" cy="857260"/>
            <a:chOff x="1732858" y="5001250"/>
            <a:chExt cx="2213143" cy="857260"/>
          </a:xfrm>
        </p:grpSpPr>
        <p:sp>
          <p:nvSpPr>
            <p:cNvPr id="85" name="TextBox 17"/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86" name="TextBox 18"/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 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</p:grpSp>
      <p:grpSp>
        <p:nvGrpSpPr>
          <p:cNvPr id="70" name="Group 19"/>
          <p:cNvGrpSpPr/>
          <p:nvPr/>
        </p:nvGrpSpPr>
        <p:grpSpPr>
          <a:xfrm>
            <a:off x="3956180" y="4761148"/>
            <a:ext cx="2213143" cy="857260"/>
            <a:chOff x="1732858" y="5001250"/>
            <a:chExt cx="2213143" cy="857260"/>
          </a:xfrm>
        </p:grpSpPr>
        <p:sp>
          <p:nvSpPr>
            <p:cNvPr id="83" name="TextBox 20"/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84" name="TextBox 21"/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 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</p:grpSp>
      <p:grpSp>
        <p:nvGrpSpPr>
          <p:cNvPr id="71" name="Group 22"/>
          <p:cNvGrpSpPr/>
          <p:nvPr/>
        </p:nvGrpSpPr>
        <p:grpSpPr>
          <a:xfrm>
            <a:off x="6521795" y="4761148"/>
            <a:ext cx="2213143" cy="857260"/>
            <a:chOff x="1732858" y="5001250"/>
            <a:chExt cx="2213143" cy="857260"/>
          </a:xfrm>
        </p:grpSpPr>
        <p:sp>
          <p:nvSpPr>
            <p:cNvPr id="81" name="TextBox 23"/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82" name="TextBox 24"/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 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</p:grpSp>
      <p:grpSp>
        <p:nvGrpSpPr>
          <p:cNvPr id="72" name="Group 25"/>
          <p:cNvGrpSpPr/>
          <p:nvPr/>
        </p:nvGrpSpPr>
        <p:grpSpPr>
          <a:xfrm>
            <a:off x="9087411" y="4761148"/>
            <a:ext cx="2213143" cy="857260"/>
            <a:chOff x="1732858" y="5001250"/>
            <a:chExt cx="2213143" cy="857260"/>
          </a:xfrm>
        </p:grpSpPr>
        <p:sp>
          <p:nvSpPr>
            <p:cNvPr id="79" name="TextBox 26"/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>
                  <a:solidFill>
                    <a:schemeClr val="accent4"/>
                  </a:solidFill>
                </a:rPr>
                <a:t>标题文本预设</a:t>
              </a:r>
            </a:p>
          </p:txBody>
        </p:sp>
        <p:sp>
          <p:nvSpPr>
            <p:cNvPr id="80" name="TextBox 27"/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 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</p:grpSp>
      <p:grpSp>
        <p:nvGrpSpPr>
          <p:cNvPr id="73" name="Group 32"/>
          <p:cNvGrpSpPr/>
          <p:nvPr/>
        </p:nvGrpSpPr>
        <p:grpSpPr>
          <a:xfrm>
            <a:off x="5328301" y="1769807"/>
            <a:ext cx="1836204" cy="459831"/>
            <a:chOff x="1487488" y="2223006"/>
            <a:chExt cx="1836204" cy="459831"/>
          </a:xfrm>
        </p:grpSpPr>
        <p:sp>
          <p:nvSpPr>
            <p:cNvPr id="76" name="Rectangle 35"/>
            <p:cNvSpPr/>
            <p:nvPr/>
          </p:nvSpPr>
          <p:spPr>
            <a:xfrm>
              <a:off x="1614402" y="2288627"/>
              <a:ext cx="1454244" cy="394210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>
                  <a:solidFill>
                    <a:schemeClr val="tx2"/>
                  </a:solidFill>
                </a:rPr>
                <a:t>CONTENTS</a:t>
              </a:r>
            </a:p>
          </p:txBody>
        </p:sp>
        <p:cxnSp>
          <p:nvCxnSpPr>
            <p:cNvPr id="77" name="Straight Connector 36"/>
            <p:cNvCxnSpPr/>
            <p:nvPr/>
          </p:nvCxnSpPr>
          <p:spPr>
            <a:xfrm flipH="1">
              <a:off x="1487488" y="2223006"/>
              <a:ext cx="757737" cy="0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37"/>
            <p:cNvCxnSpPr/>
            <p:nvPr/>
          </p:nvCxnSpPr>
          <p:spPr>
            <a:xfrm>
              <a:off x="1523492" y="2682837"/>
              <a:ext cx="1800200" cy="0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5" name="Rectangle 3"/>
          <p:cNvSpPr txBox="1">
            <a:spLocks noChangeArrowheads="1"/>
          </p:cNvSpPr>
          <p:nvPr/>
        </p:nvSpPr>
        <p:spPr bwMode="auto">
          <a:xfrm>
            <a:off x="6521795" y="1249746"/>
            <a:ext cx="1208528" cy="677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zh-CN" altLang="en-US" sz="4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目录</a:t>
            </a:r>
          </a:p>
        </p:txBody>
      </p:sp>
      <p:pic>
        <p:nvPicPr>
          <p:cNvPr id="98" name="图片 9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4864" y="3505794"/>
            <a:ext cx="1244543" cy="1255605"/>
          </a:xfrm>
          <a:prstGeom prst="rect">
            <a:avLst/>
          </a:prstGeom>
        </p:spPr>
      </p:pic>
      <p:pic>
        <p:nvPicPr>
          <p:cNvPr id="99" name="图片 9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3417" y="3505794"/>
            <a:ext cx="1244543" cy="1255605"/>
          </a:xfrm>
          <a:prstGeom prst="rect">
            <a:avLst/>
          </a:prstGeom>
        </p:spPr>
      </p:pic>
      <p:pic>
        <p:nvPicPr>
          <p:cNvPr id="100" name="图片 9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742" y="3505794"/>
            <a:ext cx="1244543" cy="1255605"/>
          </a:xfrm>
          <a:prstGeom prst="rect">
            <a:avLst/>
          </a:prstGeom>
        </p:spPr>
      </p:pic>
      <p:pic>
        <p:nvPicPr>
          <p:cNvPr id="101" name="图片 10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1710" y="3505794"/>
            <a:ext cx="1244543" cy="1255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5476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wind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35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5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1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1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1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1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13"/>
          <p:cNvGrpSpPr>
            <a:grpSpLocks noChangeAspect="1"/>
          </p:cNvGrpSpPr>
          <p:nvPr/>
        </p:nvGrpSpPr>
        <p:grpSpPr bwMode="black">
          <a:xfrm>
            <a:off x="2091678" y="2016339"/>
            <a:ext cx="8008645" cy="4476722"/>
            <a:chOff x="356" y="656"/>
            <a:chExt cx="5052" cy="2824"/>
          </a:xfrm>
          <a:solidFill>
            <a:schemeClr val="tx2">
              <a:lumMod val="50000"/>
              <a:lumOff val="50000"/>
            </a:schemeClr>
          </a:solidFill>
        </p:grpSpPr>
        <p:grpSp>
          <p:nvGrpSpPr>
            <p:cNvPr id="5" name="Group 914"/>
            <p:cNvGrpSpPr>
              <a:grpSpLocks/>
            </p:cNvGrpSpPr>
            <p:nvPr/>
          </p:nvGrpSpPr>
          <p:grpSpPr bwMode="black">
            <a:xfrm>
              <a:off x="356" y="970"/>
              <a:ext cx="5052" cy="2510"/>
              <a:chOff x="356" y="970"/>
              <a:chExt cx="5052" cy="2510"/>
            </a:xfrm>
            <a:grpFill/>
          </p:grpSpPr>
          <p:sp>
            <p:nvSpPr>
              <p:cNvPr id="498" name="Freeform 714"/>
              <p:cNvSpPr>
                <a:spLocks/>
              </p:cNvSpPr>
              <p:nvPr/>
            </p:nvSpPr>
            <p:spPr bwMode="black">
              <a:xfrm>
                <a:off x="1813" y="3456"/>
                <a:ext cx="12" cy="3"/>
              </a:xfrm>
              <a:custGeom>
                <a:avLst/>
                <a:gdLst>
                  <a:gd name="T0" fmla="*/ 12 w 12"/>
                  <a:gd name="T1" fmla="*/ 0 h 3"/>
                  <a:gd name="T2" fmla="*/ 3 w 12"/>
                  <a:gd name="T3" fmla="*/ 0 h 3"/>
                  <a:gd name="T4" fmla="*/ 0 w 12"/>
                  <a:gd name="T5" fmla="*/ 3 h 3"/>
                  <a:gd name="T6" fmla="*/ 3 w 12"/>
                  <a:gd name="T7" fmla="*/ 3 h 3"/>
                  <a:gd name="T8" fmla="*/ 12 w 1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">
                    <a:moveTo>
                      <a:pt x="12" y="0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9" name="Freeform 715"/>
              <p:cNvSpPr>
                <a:spLocks/>
              </p:cNvSpPr>
              <p:nvPr/>
            </p:nvSpPr>
            <p:spPr bwMode="black">
              <a:xfrm>
                <a:off x="1813" y="3456"/>
                <a:ext cx="12" cy="3"/>
              </a:xfrm>
              <a:custGeom>
                <a:avLst/>
                <a:gdLst>
                  <a:gd name="T0" fmla="*/ 12 w 12"/>
                  <a:gd name="T1" fmla="*/ 0 h 3"/>
                  <a:gd name="T2" fmla="*/ 3 w 12"/>
                  <a:gd name="T3" fmla="*/ 0 h 3"/>
                  <a:gd name="T4" fmla="*/ 0 w 12"/>
                  <a:gd name="T5" fmla="*/ 3 h 3"/>
                  <a:gd name="T6" fmla="*/ 3 w 12"/>
                  <a:gd name="T7" fmla="*/ 3 h 3"/>
                  <a:gd name="T8" fmla="*/ 12 w 1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">
                    <a:moveTo>
                      <a:pt x="12" y="0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1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0" name="Freeform 716"/>
              <p:cNvSpPr>
                <a:spLocks/>
              </p:cNvSpPr>
              <p:nvPr/>
            </p:nvSpPr>
            <p:spPr bwMode="black">
              <a:xfrm>
                <a:off x="1756" y="3407"/>
                <a:ext cx="50" cy="56"/>
              </a:xfrm>
              <a:custGeom>
                <a:avLst/>
                <a:gdLst>
                  <a:gd name="T0" fmla="*/ 0 w 50"/>
                  <a:gd name="T1" fmla="*/ 0 h 56"/>
                  <a:gd name="T2" fmla="*/ 0 w 50"/>
                  <a:gd name="T3" fmla="*/ 52 h 56"/>
                  <a:gd name="T4" fmla="*/ 8 w 50"/>
                  <a:gd name="T5" fmla="*/ 49 h 56"/>
                  <a:gd name="T6" fmla="*/ 31 w 50"/>
                  <a:gd name="T7" fmla="*/ 56 h 56"/>
                  <a:gd name="T8" fmla="*/ 43 w 50"/>
                  <a:gd name="T9" fmla="*/ 54 h 56"/>
                  <a:gd name="T10" fmla="*/ 50 w 50"/>
                  <a:gd name="T11" fmla="*/ 49 h 56"/>
                  <a:gd name="T12" fmla="*/ 36 w 50"/>
                  <a:gd name="T13" fmla="*/ 45 h 56"/>
                  <a:gd name="T14" fmla="*/ 10 w 50"/>
                  <a:gd name="T15" fmla="*/ 23 h 56"/>
                  <a:gd name="T16" fmla="*/ 0 w 50"/>
                  <a:gd name="T17" fmla="*/ 11 h 56"/>
                  <a:gd name="T18" fmla="*/ 8 w 50"/>
                  <a:gd name="T19" fmla="*/ 9 h 56"/>
                  <a:gd name="T20" fmla="*/ 0 w 50"/>
                  <a:gd name="T2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56">
                    <a:moveTo>
                      <a:pt x="0" y="0"/>
                    </a:moveTo>
                    <a:lnTo>
                      <a:pt x="0" y="52"/>
                    </a:lnTo>
                    <a:lnTo>
                      <a:pt x="8" y="49"/>
                    </a:lnTo>
                    <a:lnTo>
                      <a:pt x="31" y="56"/>
                    </a:lnTo>
                    <a:lnTo>
                      <a:pt x="43" y="54"/>
                    </a:lnTo>
                    <a:lnTo>
                      <a:pt x="50" y="49"/>
                    </a:lnTo>
                    <a:lnTo>
                      <a:pt x="36" y="45"/>
                    </a:lnTo>
                    <a:lnTo>
                      <a:pt x="10" y="23"/>
                    </a:lnTo>
                    <a:lnTo>
                      <a:pt x="0" y="11"/>
                    </a:lnTo>
                    <a:lnTo>
                      <a:pt x="8" y="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1" name="Freeform 717"/>
              <p:cNvSpPr>
                <a:spLocks/>
              </p:cNvSpPr>
              <p:nvPr/>
            </p:nvSpPr>
            <p:spPr bwMode="black">
              <a:xfrm>
                <a:off x="1756" y="3407"/>
                <a:ext cx="50" cy="56"/>
              </a:xfrm>
              <a:custGeom>
                <a:avLst/>
                <a:gdLst>
                  <a:gd name="T0" fmla="*/ 0 w 50"/>
                  <a:gd name="T1" fmla="*/ 0 h 56"/>
                  <a:gd name="T2" fmla="*/ 0 w 50"/>
                  <a:gd name="T3" fmla="*/ 52 h 56"/>
                  <a:gd name="T4" fmla="*/ 8 w 50"/>
                  <a:gd name="T5" fmla="*/ 49 h 56"/>
                  <a:gd name="T6" fmla="*/ 31 w 50"/>
                  <a:gd name="T7" fmla="*/ 56 h 56"/>
                  <a:gd name="T8" fmla="*/ 43 w 50"/>
                  <a:gd name="T9" fmla="*/ 54 h 56"/>
                  <a:gd name="T10" fmla="*/ 50 w 50"/>
                  <a:gd name="T11" fmla="*/ 49 h 56"/>
                  <a:gd name="T12" fmla="*/ 36 w 50"/>
                  <a:gd name="T13" fmla="*/ 45 h 56"/>
                  <a:gd name="T14" fmla="*/ 10 w 50"/>
                  <a:gd name="T15" fmla="*/ 23 h 56"/>
                  <a:gd name="T16" fmla="*/ 0 w 50"/>
                  <a:gd name="T17" fmla="*/ 11 h 56"/>
                  <a:gd name="T18" fmla="*/ 8 w 50"/>
                  <a:gd name="T19" fmla="*/ 9 h 56"/>
                  <a:gd name="T20" fmla="*/ 0 w 50"/>
                  <a:gd name="T2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56">
                    <a:moveTo>
                      <a:pt x="0" y="0"/>
                    </a:moveTo>
                    <a:lnTo>
                      <a:pt x="0" y="52"/>
                    </a:lnTo>
                    <a:lnTo>
                      <a:pt x="8" y="49"/>
                    </a:lnTo>
                    <a:lnTo>
                      <a:pt x="31" y="56"/>
                    </a:lnTo>
                    <a:lnTo>
                      <a:pt x="43" y="54"/>
                    </a:lnTo>
                    <a:lnTo>
                      <a:pt x="50" y="49"/>
                    </a:lnTo>
                    <a:lnTo>
                      <a:pt x="36" y="45"/>
                    </a:lnTo>
                    <a:lnTo>
                      <a:pt x="10" y="23"/>
                    </a:lnTo>
                    <a:lnTo>
                      <a:pt x="0" y="11"/>
                    </a:lnTo>
                    <a:lnTo>
                      <a:pt x="8" y="9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2" name="Freeform 718"/>
              <p:cNvSpPr>
                <a:spLocks/>
              </p:cNvSpPr>
              <p:nvPr/>
            </p:nvSpPr>
            <p:spPr bwMode="black">
              <a:xfrm>
                <a:off x="1716" y="3402"/>
                <a:ext cx="40" cy="59"/>
              </a:xfrm>
              <a:custGeom>
                <a:avLst/>
                <a:gdLst>
                  <a:gd name="T0" fmla="*/ 29 w 40"/>
                  <a:gd name="T1" fmla="*/ 0 h 59"/>
                  <a:gd name="T2" fmla="*/ 24 w 40"/>
                  <a:gd name="T3" fmla="*/ 5 h 59"/>
                  <a:gd name="T4" fmla="*/ 14 w 40"/>
                  <a:gd name="T5" fmla="*/ 7 h 59"/>
                  <a:gd name="T6" fmla="*/ 19 w 40"/>
                  <a:gd name="T7" fmla="*/ 9 h 59"/>
                  <a:gd name="T8" fmla="*/ 14 w 40"/>
                  <a:gd name="T9" fmla="*/ 12 h 59"/>
                  <a:gd name="T10" fmla="*/ 14 w 40"/>
                  <a:gd name="T11" fmla="*/ 19 h 59"/>
                  <a:gd name="T12" fmla="*/ 31 w 40"/>
                  <a:gd name="T13" fmla="*/ 21 h 59"/>
                  <a:gd name="T14" fmla="*/ 19 w 40"/>
                  <a:gd name="T15" fmla="*/ 31 h 59"/>
                  <a:gd name="T16" fmla="*/ 19 w 40"/>
                  <a:gd name="T17" fmla="*/ 40 h 59"/>
                  <a:gd name="T18" fmla="*/ 29 w 40"/>
                  <a:gd name="T19" fmla="*/ 45 h 59"/>
                  <a:gd name="T20" fmla="*/ 19 w 40"/>
                  <a:gd name="T21" fmla="*/ 40 h 59"/>
                  <a:gd name="T22" fmla="*/ 17 w 40"/>
                  <a:gd name="T23" fmla="*/ 43 h 59"/>
                  <a:gd name="T24" fmla="*/ 19 w 40"/>
                  <a:gd name="T25" fmla="*/ 45 h 59"/>
                  <a:gd name="T26" fmla="*/ 17 w 40"/>
                  <a:gd name="T27" fmla="*/ 47 h 59"/>
                  <a:gd name="T28" fmla="*/ 7 w 40"/>
                  <a:gd name="T29" fmla="*/ 38 h 59"/>
                  <a:gd name="T30" fmla="*/ 10 w 40"/>
                  <a:gd name="T31" fmla="*/ 45 h 59"/>
                  <a:gd name="T32" fmla="*/ 0 w 40"/>
                  <a:gd name="T33" fmla="*/ 47 h 59"/>
                  <a:gd name="T34" fmla="*/ 3 w 40"/>
                  <a:gd name="T35" fmla="*/ 52 h 59"/>
                  <a:gd name="T36" fmla="*/ 10 w 40"/>
                  <a:gd name="T37" fmla="*/ 52 h 59"/>
                  <a:gd name="T38" fmla="*/ 7 w 40"/>
                  <a:gd name="T39" fmla="*/ 54 h 59"/>
                  <a:gd name="T40" fmla="*/ 33 w 40"/>
                  <a:gd name="T41" fmla="*/ 59 h 59"/>
                  <a:gd name="T42" fmla="*/ 40 w 40"/>
                  <a:gd name="T43" fmla="*/ 57 h 59"/>
                  <a:gd name="T44" fmla="*/ 40 w 40"/>
                  <a:gd name="T45" fmla="*/ 5 h 59"/>
                  <a:gd name="T46" fmla="*/ 31 w 40"/>
                  <a:gd name="T47" fmla="*/ 2 h 59"/>
                  <a:gd name="T48" fmla="*/ 29 w 40"/>
                  <a:gd name="T4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0" h="59">
                    <a:moveTo>
                      <a:pt x="29" y="0"/>
                    </a:moveTo>
                    <a:lnTo>
                      <a:pt x="24" y="5"/>
                    </a:lnTo>
                    <a:lnTo>
                      <a:pt x="14" y="7"/>
                    </a:lnTo>
                    <a:lnTo>
                      <a:pt x="19" y="9"/>
                    </a:lnTo>
                    <a:lnTo>
                      <a:pt x="14" y="12"/>
                    </a:lnTo>
                    <a:lnTo>
                      <a:pt x="14" y="19"/>
                    </a:lnTo>
                    <a:lnTo>
                      <a:pt x="31" y="21"/>
                    </a:lnTo>
                    <a:lnTo>
                      <a:pt x="19" y="31"/>
                    </a:lnTo>
                    <a:lnTo>
                      <a:pt x="19" y="40"/>
                    </a:lnTo>
                    <a:lnTo>
                      <a:pt x="29" y="45"/>
                    </a:lnTo>
                    <a:lnTo>
                      <a:pt x="19" y="40"/>
                    </a:lnTo>
                    <a:lnTo>
                      <a:pt x="17" y="43"/>
                    </a:lnTo>
                    <a:lnTo>
                      <a:pt x="19" y="45"/>
                    </a:lnTo>
                    <a:lnTo>
                      <a:pt x="17" y="47"/>
                    </a:lnTo>
                    <a:lnTo>
                      <a:pt x="7" y="38"/>
                    </a:lnTo>
                    <a:lnTo>
                      <a:pt x="10" y="45"/>
                    </a:lnTo>
                    <a:lnTo>
                      <a:pt x="0" y="47"/>
                    </a:lnTo>
                    <a:lnTo>
                      <a:pt x="3" y="52"/>
                    </a:lnTo>
                    <a:lnTo>
                      <a:pt x="10" y="52"/>
                    </a:lnTo>
                    <a:lnTo>
                      <a:pt x="7" y="54"/>
                    </a:lnTo>
                    <a:lnTo>
                      <a:pt x="33" y="59"/>
                    </a:lnTo>
                    <a:lnTo>
                      <a:pt x="40" y="57"/>
                    </a:lnTo>
                    <a:lnTo>
                      <a:pt x="40" y="5"/>
                    </a:lnTo>
                    <a:lnTo>
                      <a:pt x="31" y="2"/>
                    </a:lnTo>
                    <a:lnTo>
                      <a:pt x="2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3" name="Freeform 719"/>
              <p:cNvSpPr>
                <a:spLocks/>
              </p:cNvSpPr>
              <p:nvPr/>
            </p:nvSpPr>
            <p:spPr bwMode="black">
              <a:xfrm>
                <a:off x="1716" y="3402"/>
                <a:ext cx="40" cy="59"/>
              </a:xfrm>
              <a:custGeom>
                <a:avLst/>
                <a:gdLst>
                  <a:gd name="T0" fmla="*/ 29 w 40"/>
                  <a:gd name="T1" fmla="*/ 0 h 59"/>
                  <a:gd name="T2" fmla="*/ 24 w 40"/>
                  <a:gd name="T3" fmla="*/ 5 h 59"/>
                  <a:gd name="T4" fmla="*/ 14 w 40"/>
                  <a:gd name="T5" fmla="*/ 7 h 59"/>
                  <a:gd name="T6" fmla="*/ 19 w 40"/>
                  <a:gd name="T7" fmla="*/ 9 h 59"/>
                  <a:gd name="T8" fmla="*/ 14 w 40"/>
                  <a:gd name="T9" fmla="*/ 12 h 59"/>
                  <a:gd name="T10" fmla="*/ 14 w 40"/>
                  <a:gd name="T11" fmla="*/ 19 h 59"/>
                  <a:gd name="T12" fmla="*/ 31 w 40"/>
                  <a:gd name="T13" fmla="*/ 21 h 59"/>
                  <a:gd name="T14" fmla="*/ 19 w 40"/>
                  <a:gd name="T15" fmla="*/ 31 h 59"/>
                  <a:gd name="T16" fmla="*/ 19 w 40"/>
                  <a:gd name="T17" fmla="*/ 40 h 59"/>
                  <a:gd name="T18" fmla="*/ 29 w 40"/>
                  <a:gd name="T19" fmla="*/ 45 h 59"/>
                  <a:gd name="T20" fmla="*/ 19 w 40"/>
                  <a:gd name="T21" fmla="*/ 40 h 59"/>
                  <a:gd name="T22" fmla="*/ 17 w 40"/>
                  <a:gd name="T23" fmla="*/ 43 h 59"/>
                  <a:gd name="T24" fmla="*/ 19 w 40"/>
                  <a:gd name="T25" fmla="*/ 45 h 59"/>
                  <a:gd name="T26" fmla="*/ 17 w 40"/>
                  <a:gd name="T27" fmla="*/ 47 h 59"/>
                  <a:gd name="T28" fmla="*/ 7 w 40"/>
                  <a:gd name="T29" fmla="*/ 38 h 59"/>
                  <a:gd name="T30" fmla="*/ 10 w 40"/>
                  <a:gd name="T31" fmla="*/ 45 h 59"/>
                  <a:gd name="T32" fmla="*/ 0 w 40"/>
                  <a:gd name="T33" fmla="*/ 47 h 59"/>
                  <a:gd name="T34" fmla="*/ 3 w 40"/>
                  <a:gd name="T35" fmla="*/ 52 h 59"/>
                  <a:gd name="T36" fmla="*/ 10 w 40"/>
                  <a:gd name="T37" fmla="*/ 52 h 59"/>
                  <a:gd name="T38" fmla="*/ 7 w 40"/>
                  <a:gd name="T39" fmla="*/ 54 h 59"/>
                  <a:gd name="T40" fmla="*/ 33 w 40"/>
                  <a:gd name="T41" fmla="*/ 59 h 59"/>
                  <a:gd name="T42" fmla="*/ 40 w 40"/>
                  <a:gd name="T43" fmla="*/ 57 h 59"/>
                  <a:gd name="T44" fmla="*/ 40 w 40"/>
                  <a:gd name="T45" fmla="*/ 5 h 59"/>
                  <a:gd name="T46" fmla="*/ 31 w 40"/>
                  <a:gd name="T47" fmla="*/ 2 h 59"/>
                  <a:gd name="T48" fmla="*/ 29 w 40"/>
                  <a:gd name="T4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0" h="59">
                    <a:moveTo>
                      <a:pt x="29" y="0"/>
                    </a:moveTo>
                    <a:lnTo>
                      <a:pt x="24" y="5"/>
                    </a:lnTo>
                    <a:lnTo>
                      <a:pt x="14" y="7"/>
                    </a:lnTo>
                    <a:lnTo>
                      <a:pt x="19" y="9"/>
                    </a:lnTo>
                    <a:lnTo>
                      <a:pt x="14" y="12"/>
                    </a:lnTo>
                    <a:lnTo>
                      <a:pt x="14" y="19"/>
                    </a:lnTo>
                    <a:lnTo>
                      <a:pt x="31" y="21"/>
                    </a:lnTo>
                    <a:lnTo>
                      <a:pt x="19" y="31"/>
                    </a:lnTo>
                    <a:lnTo>
                      <a:pt x="19" y="40"/>
                    </a:lnTo>
                    <a:lnTo>
                      <a:pt x="29" y="45"/>
                    </a:lnTo>
                    <a:lnTo>
                      <a:pt x="19" y="40"/>
                    </a:lnTo>
                    <a:lnTo>
                      <a:pt x="17" y="43"/>
                    </a:lnTo>
                    <a:lnTo>
                      <a:pt x="19" y="45"/>
                    </a:lnTo>
                    <a:lnTo>
                      <a:pt x="17" y="47"/>
                    </a:lnTo>
                    <a:lnTo>
                      <a:pt x="7" y="38"/>
                    </a:lnTo>
                    <a:lnTo>
                      <a:pt x="10" y="45"/>
                    </a:lnTo>
                    <a:lnTo>
                      <a:pt x="0" y="47"/>
                    </a:lnTo>
                    <a:lnTo>
                      <a:pt x="3" y="52"/>
                    </a:lnTo>
                    <a:lnTo>
                      <a:pt x="10" y="52"/>
                    </a:lnTo>
                    <a:lnTo>
                      <a:pt x="7" y="54"/>
                    </a:lnTo>
                    <a:lnTo>
                      <a:pt x="33" y="59"/>
                    </a:lnTo>
                    <a:lnTo>
                      <a:pt x="40" y="57"/>
                    </a:lnTo>
                    <a:lnTo>
                      <a:pt x="40" y="5"/>
                    </a:lnTo>
                    <a:lnTo>
                      <a:pt x="31" y="2"/>
                    </a:lnTo>
                    <a:lnTo>
                      <a:pt x="29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4" name="Freeform 720"/>
              <p:cNvSpPr>
                <a:spLocks/>
              </p:cNvSpPr>
              <p:nvPr/>
            </p:nvSpPr>
            <p:spPr bwMode="black">
              <a:xfrm>
                <a:off x="1728" y="3466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5" name="Freeform 721"/>
              <p:cNvSpPr>
                <a:spLocks/>
              </p:cNvSpPr>
              <p:nvPr/>
            </p:nvSpPr>
            <p:spPr bwMode="black">
              <a:xfrm>
                <a:off x="1728" y="3466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6" name="Freeform 722"/>
              <p:cNvSpPr>
                <a:spLocks/>
              </p:cNvSpPr>
              <p:nvPr/>
            </p:nvSpPr>
            <p:spPr bwMode="black">
              <a:xfrm>
                <a:off x="1726" y="3428"/>
                <a:ext cx="4" cy="14"/>
              </a:xfrm>
              <a:custGeom>
                <a:avLst/>
                <a:gdLst>
                  <a:gd name="T0" fmla="*/ 2 w 4"/>
                  <a:gd name="T1" fmla="*/ 0 h 14"/>
                  <a:gd name="T2" fmla="*/ 0 w 4"/>
                  <a:gd name="T3" fmla="*/ 12 h 14"/>
                  <a:gd name="T4" fmla="*/ 4 w 4"/>
                  <a:gd name="T5" fmla="*/ 14 h 14"/>
                  <a:gd name="T6" fmla="*/ 2 w 4"/>
                  <a:gd name="T7" fmla="*/ 12 h 14"/>
                  <a:gd name="T8" fmla="*/ 4 w 4"/>
                  <a:gd name="T9" fmla="*/ 12 h 14"/>
                  <a:gd name="T10" fmla="*/ 2 w 4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4">
                    <a:moveTo>
                      <a:pt x="2" y="0"/>
                    </a:moveTo>
                    <a:lnTo>
                      <a:pt x="0" y="12"/>
                    </a:lnTo>
                    <a:lnTo>
                      <a:pt x="4" y="14"/>
                    </a:lnTo>
                    <a:lnTo>
                      <a:pt x="2" y="12"/>
                    </a:lnTo>
                    <a:lnTo>
                      <a:pt x="4" y="1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7" name="Freeform 723"/>
              <p:cNvSpPr>
                <a:spLocks/>
              </p:cNvSpPr>
              <p:nvPr/>
            </p:nvSpPr>
            <p:spPr bwMode="black">
              <a:xfrm>
                <a:off x="1726" y="3428"/>
                <a:ext cx="4" cy="14"/>
              </a:xfrm>
              <a:custGeom>
                <a:avLst/>
                <a:gdLst>
                  <a:gd name="T0" fmla="*/ 2 w 4"/>
                  <a:gd name="T1" fmla="*/ 0 h 14"/>
                  <a:gd name="T2" fmla="*/ 0 w 4"/>
                  <a:gd name="T3" fmla="*/ 12 h 14"/>
                  <a:gd name="T4" fmla="*/ 4 w 4"/>
                  <a:gd name="T5" fmla="*/ 14 h 14"/>
                  <a:gd name="T6" fmla="*/ 2 w 4"/>
                  <a:gd name="T7" fmla="*/ 12 h 14"/>
                  <a:gd name="T8" fmla="*/ 4 w 4"/>
                  <a:gd name="T9" fmla="*/ 12 h 14"/>
                  <a:gd name="T10" fmla="*/ 2 w 4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4">
                    <a:moveTo>
                      <a:pt x="2" y="0"/>
                    </a:moveTo>
                    <a:lnTo>
                      <a:pt x="0" y="12"/>
                    </a:lnTo>
                    <a:lnTo>
                      <a:pt x="4" y="14"/>
                    </a:lnTo>
                    <a:lnTo>
                      <a:pt x="2" y="12"/>
                    </a:lnTo>
                    <a:lnTo>
                      <a:pt x="4" y="12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8" name="Freeform 724"/>
              <p:cNvSpPr>
                <a:spLocks/>
              </p:cNvSpPr>
              <p:nvPr/>
            </p:nvSpPr>
            <p:spPr bwMode="black">
              <a:xfrm>
                <a:off x="1707" y="3435"/>
                <a:ext cx="14" cy="10"/>
              </a:xfrm>
              <a:custGeom>
                <a:avLst/>
                <a:gdLst>
                  <a:gd name="T0" fmla="*/ 2 w 14"/>
                  <a:gd name="T1" fmla="*/ 0 h 10"/>
                  <a:gd name="T2" fmla="*/ 0 w 14"/>
                  <a:gd name="T3" fmla="*/ 0 h 10"/>
                  <a:gd name="T4" fmla="*/ 0 w 14"/>
                  <a:gd name="T5" fmla="*/ 7 h 10"/>
                  <a:gd name="T6" fmla="*/ 14 w 14"/>
                  <a:gd name="T7" fmla="*/ 10 h 10"/>
                  <a:gd name="T8" fmla="*/ 2 w 14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0">
                    <a:moveTo>
                      <a:pt x="2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14" y="1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9" name="Freeform 725"/>
              <p:cNvSpPr>
                <a:spLocks/>
              </p:cNvSpPr>
              <p:nvPr/>
            </p:nvSpPr>
            <p:spPr bwMode="black">
              <a:xfrm>
                <a:off x="1707" y="3435"/>
                <a:ext cx="14" cy="10"/>
              </a:xfrm>
              <a:custGeom>
                <a:avLst/>
                <a:gdLst>
                  <a:gd name="T0" fmla="*/ 2 w 14"/>
                  <a:gd name="T1" fmla="*/ 0 h 10"/>
                  <a:gd name="T2" fmla="*/ 0 w 14"/>
                  <a:gd name="T3" fmla="*/ 0 h 10"/>
                  <a:gd name="T4" fmla="*/ 0 w 14"/>
                  <a:gd name="T5" fmla="*/ 7 h 10"/>
                  <a:gd name="T6" fmla="*/ 14 w 14"/>
                  <a:gd name="T7" fmla="*/ 10 h 10"/>
                  <a:gd name="T8" fmla="*/ 2 w 14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0">
                    <a:moveTo>
                      <a:pt x="2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14" y="10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0" name="Freeform 726"/>
              <p:cNvSpPr>
                <a:spLocks/>
              </p:cNvSpPr>
              <p:nvPr/>
            </p:nvSpPr>
            <p:spPr bwMode="black">
              <a:xfrm>
                <a:off x="1686" y="3423"/>
                <a:ext cx="18" cy="19"/>
              </a:xfrm>
              <a:custGeom>
                <a:avLst/>
                <a:gdLst>
                  <a:gd name="T0" fmla="*/ 0 w 18"/>
                  <a:gd name="T1" fmla="*/ 0 h 19"/>
                  <a:gd name="T2" fmla="*/ 4 w 18"/>
                  <a:gd name="T3" fmla="*/ 14 h 19"/>
                  <a:gd name="T4" fmla="*/ 9 w 18"/>
                  <a:gd name="T5" fmla="*/ 19 h 19"/>
                  <a:gd name="T6" fmla="*/ 16 w 18"/>
                  <a:gd name="T7" fmla="*/ 17 h 19"/>
                  <a:gd name="T8" fmla="*/ 18 w 18"/>
                  <a:gd name="T9" fmla="*/ 12 h 19"/>
                  <a:gd name="T10" fmla="*/ 9 w 18"/>
                  <a:gd name="T11" fmla="*/ 3 h 19"/>
                  <a:gd name="T12" fmla="*/ 0 w 18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9">
                    <a:moveTo>
                      <a:pt x="0" y="0"/>
                    </a:moveTo>
                    <a:lnTo>
                      <a:pt x="4" y="14"/>
                    </a:lnTo>
                    <a:lnTo>
                      <a:pt x="9" y="19"/>
                    </a:lnTo>
                    <a:lnTo>
                      <a:pt x="16" y="17"/>
                    </a:lnTo>
                    <a:lnTo>
                      <a:pt x="18" y="12"/>
                    </a:lnTo>
                    <a:lnTo>
                      <a:pt x="9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1" name="Freeform 727"/>
              <p:cNvSpPr>
                <a:spLocks/>
              </p:cNvSpPr>
              <p:nvPr/>
            </p:nvSpPr>
            <p:spPr bwMode="black">
              <a:xfrm>
                <a:off x="1686" y="3423"/>
                <a:ext cx="18" cy="19"/>
              </a:xfrm>
              <a:custGeom>
                <a:avLst/>
                <a:gdLst>
                  <a:gd name="T0" fmla="*/ 0 w 18"/>
                  <a:gd name="T1" fmla="*/ 0 h 19"/>
                  <a:gd name="T2" fmla="*/ 4 w 18"/>
                  <a:gd name="T3" fmla="*/ 14 h 19"/>
                  <a:gd name="T4" fmla="*/ 9 w 18"/>
                  <a:gd name="T5" fmla="*/ 19 h 19"/>
                  <a:gd name="T6" fmla="*/ 16 w 18"/>
                  <a:gd name="T7" fmla="*/ 17 h 19"/>
                  <a:gd name="T8" fmla="*/ 18 w 18"/>
                  <a:gd name="T9" fmla="*/ 12 h 19"/>
                  <a:gd name="T10" fmla="*/ 9 w 18"/>
                  <a:gd name="T11" fmla="*/ 3 h 19"/>
                  <a:gd name="T12" fmla="*/ 0 w 18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9">
                    <a:moveTo>
                      <a:pt x="0" y="0"/>
                    </a:moveTo>
                    <a:lnTo>
                      <a:pt x="4" y="14"/>
                    </a:lnTo>
                    <a:lnTo>
                      <a:pt x="9" y="19"/>
                    </a:lnTo>
                    <a:lnTo>
                      <a:pt x="16" y="17"/>
                    </a:lnTo>
                    <a:lnTo>
                      <a:pt x="18" y="12"/>
                    </a:lnTo>
                    <a:lnTo>
                      <a:pt x="9" y="3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2" name="Freeform 728"/>
              <p:cNvSpPr>
                <a:spLocks/>
              </p:cNvSpPr>
              <p:nvPr/>
            </p:nvSpPr>
            <p:spPr bwMode="black">
              <a:xfrm>
                <a:off x="1671" y="3409"/>
                <a:ext cx="22" cy="14"/>
              </a:xfrm>
              <a:custGeom>
                <a:avLst/>
                <a:gdLst>
                  <a:gd name="T0" fmla="*/ 0 w 22"/>
                  <a:gd name="T1" fmla="*/ 0 h 14"/>
                  <a:gd name="T2" fmla="*/ 3 w 22"/>
                  <a:gd name="T3" fmla="*/ 5 h 14"/>
                  <a:gd name="T4" fmla="*/ 22 w 22"/>
                  <a:gd name="T5" fmla="*/ 14 h 14"/>
                  <a:gd name="T6" fmla="*/ 0 w 22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14">
                    <a:moveTo>
                      <a:pt x="0" y="0"/>
                    </a:moveTo>
                    <a:lnTo>
                      <a:pt x="3" y="5"/>
                    </a:lnTo>
                    <a:lnTo>
                      <a:pt x="22" y="1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3" name="Freeform 729"/>
              <p:cNvSpPr>
                <a:spLocks/>
              </p:cNvSpPr>
              <p:nvPr/>
            </p:nvSpPr>
            <p:spPr bwMode="black">
              <a:xfrm>
                <a:off x="1671" y="3409"/>
                <a:ext cx="22" cy="14"/>
              </a:xfrm>
              <a:custGeom>
                <a:avLst/>
                <a:gdLst>
                  <a:gd name="T0" fmla="*/ 0 w 22"/>
                  <a:gd name="T1" fmla="*/ 0 h 14"/>
                  <a:gd name="T2" fmla="*/ 3 w 22"/>
                  <a:gd name="T3" fmla="*/ 5 h 14"/>
                  <a:gd name="T4" fmla="*/ 22 w 22"/>
                  <a:gd name="T5" fmla="*/ 14 h 14"/>
                  <a:gd name="T6" fmla="*/ 0 w 22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14">
                    <a:moveTo>
                      <a:pt x="0" y="0"/>
                    </a:moveTo>
                    <a:lnTo>
                      <a:pt x="3" y="5"/>
                    </a:lnTo>
                    <a:lnTo>
                      <a:pt x="22" y="14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4" name="Freeform 730"/>
              <p:cNvSpPr>
                <a:spLocks/>
              </p:cNvSpPr>
              <p:nvPr/>
            </p:nvSpPr>
            <p:spPr bwMode="black">
              <a:xfrm>
                <a:off x="1681" y="3402"/>
                <a:ext cx="2" cy="5"/>
              </a:xfrm>
              <a:custGeom>
                <a:avLst/>
                <a:gdLst>
                  <a:gd name="T0" fmla="*/ 2 w 2"/>
                  <a:gd name="T1" fmla="*/ 0 h 5"/>
                  <a:gd name="T2" fmla="*/ 0 w 2"/>
                  <a:gd name="T3" fmla="*/ 0 h 5"/>
                  <a:gd name="T4" fmla="*/ 0 w 2"/>
                  <a:gd name="T5" fmla="*/ 5 h 5"/>
                  <a:gd name="T6" fmla="*/ 2 w 2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5" name="Freeform 731"/>
              <p:cNvSpPr>
                <a:spLocks/>
              </p:cNvSpPr>
              <p:nvPr/>
            </p:nvSpPr>
            <p:spPr bwMode="black">
              <a:xfrm>
                <a:off x="1681" y="3402"/>
                <a:ext cx="2" cy="5"/>
              </a:xfrm>
              <a:custGeom>
                <a:avLst/>
                <a:gdLst>
                  <a:gd name="T0" fmla="*/ 2 w 2"/>
                  <a:gd name="T1" fmla="*/ 0 h 5"/>
                  <a:gd name="T2" fmla="*/ 0 w 2"/>
                  <a:gd name="T3" fmla="*/ 0 h 5"/>
                  <a:gd name="T4" fmla="*/ 0 w 2"/>
                  <a:gd name="T5" fmla="*/ 5 h 5"/>
                  <a:gd name="T6" fmla="*/ 2 w 2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6" name="Freeform 732"/>
              <p:cNvSpPr>
                <a:spLocks/>
              </p:cNvSpPr>
              <p:nvPr/>
            </p:nvSpPr>
            <p:spPr bwMode="black">
              <a:xfrm>
                <a:off x="1735" y="3461"/>
                <a:ext cx="12" cy="2"/>
              </a:xfrm>
              <a:custGeom>
                <a:avLst/>
                <a:gdLst>
                  <a:gd name="T0" fmla="*/ 0 w 12"/>
                  <a:gd name="T1" fmla="*/ 0 h 2"/>
                  <a:gd name="T2" fmla="*/ 3 w 12"/>
                  <a:gd name="T3" fmla="*/ 2 h 2"/>
                  <a:gd name="T4" fmla="*/ 12 w 12"/>
                  <a:gd name="T5" fmla="*/ 2 h 2"/>
                  <a:gd name="T6" fmla="*/ 0 w 1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">
                    <a:moveTo>
                      <a:pt x="0" y="0"/>
                    </a:moveTo>
                    <a:lnTo>
                      <a:pt x="3" y="2"/>
                    </a:lnTo>
                    <a:lnTo>
                      <a:pt x="1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7" name="Freeform 733"/>
              <p:cNvSpPr>
                <a:spLocks/>
              </p:cNvSpPr>
              <p:nvPr/>
            </p:nvSpPr>
            <p:spPr bwMode="black">
              <a:xfrm>
                <a:off x="1735" y="3461"/>
                <a:ext cx="12" cy="2"/>
              </a:xfrm>
              <a:custGeom>
                <a:avLst/>
                <a:gdLst>
                  <a:gd name="T0" fmla="*/ 0 w 12"/>
                  <a:gd name="T1" fmla="*/ 0 h 2"/>
                  <a:gd name="T2" fmla="*/ 3 w 12"/>
                  <a:gd name="T3" fmla="*/ 2 h 2"/>
                  <a:gd name="T4" fmla="*/ 12 w 12"/>
                  <a:gd name="T5" fmla="*/ 2 h 2"/>
                  <a:gd name="T6" fmla="*/ 0 w 1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">
                    <a:moveTo>
                      <a:pt x="0" y="0"/>
                    </a:moveTo>
                    <a:lnTo>
                      <a:pt x="3" y="2"/>
                    </a:lnTo>
                    <a:lnTo>
                      <a:pt x="12" y="2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8" name="Freeform 734"/>
              <p:cNvSpPr>
                <a:spLocks/>
              </p:cNvSpPr>
              <p:nvPr/>
            </p:nvSpPr>
            <p:spPr bwMode="black">
              <a:xfrm>
                <a:off x="1738" y="3461"/>
                <a:ext cx="28" cy="19"/>
              </a:xfrm>
              <a:custGeom>
                <a:avLst/>
                <a:gdLst>
                  <a:gd name="T0" fmla="*/ 21 w 28"/>
                  <a:gd name="T1" fmla="*/ 0 h 19"/>
                  <a:gd name="T2" fmla="*/ 0 w 28"/>
                  <a:gd name="T3" fmla="*/ 5 h 19"/>
                  <a:gd name="T4" fmla="*/ 7 w 28"/>
                  <a:gd name="T5" fmla="*/ 5 h 19"/>
                  <a:gd name="T6" fmla="*/ 4 w 28"/>
                  <a:gd name="T7" fmla="*/ 10 h 19"/>
                  <a:gd name="T8" fmla="*/ 7 w 28"/>
                  <a:gd name="T9" fmla="*/ 14 h 19"/>
                  <a:gd name="T10" fmla="*/ 11 w 28"/>
                  <a:gd name="T11" fmla="*/ 14 h 19"/>
                  <a:gd name="T12" fmla="*/ 9 w 28"/>
                  <a:gd name="T13" fmla="*/ 10 h 19"/>
                  <a:gd name="T14" fmla="*/ 11 w 28"/>
                  <a:gd name="T15" fmla="*/ 7 h 19"/>
                  <a:gd name="T16" fmla="*/ 28 w 28"/>
                  <a:gd name="T17" fmla="*/ 19 h 19"/>
                  <a:gd name="T18" fmla="*/ 26 w 28"/>
                  <a:gd name="T19" fmla="*/ 12 h 19"/>
                  <a:gd name="T20" fmla="*/ 18 w 28"/>
                  <a:gd name="T21" fmla="*/ 10 h 19"/>
                  <a:gd name="T22" fmla="*/ 26 w 28"/>
                  <a:gd name="T23" fmla="*/ 7 h 19"/>
                  <a:gd name="T24" fmla="*/ 14 w 28"/>
                  <a:gd name="T25" fmla="*/ 2 h 19"/>
                  <a:gd name="T26" fmla="*/ 23 w 28"/>
                  <a:gd name="T27" fmla="*/ 5 h 19"/>
                  <a:gd name="T28" fmla="*/ 21 w 28"/>
                  <a:gd name="T2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" h="19">
                    <a:moveTo>
                      <a:pt x="21" y="0"/>
                    </a:moveTo>
                    <a:lnTo>
                      <a:pt x="0" y="5"/>
                    </a:lnTo>
                    <a:lnTo>
                      <a:pt x="7" y="5"/>
                    </a:lnTo>
                    <a:lnTo>
                      <a:pt x="4" y="10"/>
                    </a:lnTo>
                    <a:lnTo>
                      <a:pt x="7" y="14"/>
                    </a:lnTo>
                    <a:lnTo>
                      <a:pt x="11" y="14"/>
                    </a:lnTo>
                    <a:lnTo>
                      <a:pt x="9" y="10"/>
                    </a:lnTo>
                    <a:lnTo>
                      <a:pt x="11" y="7"/>
                    </a:lnTo>
                    <a:lnTo>
                      <a:pt x="28" y="19"/>
                    </a:lnTo>
                    <a:lnTo>
                      <a:pt x="26" y="12"/>
                    </a:lnTo>
                    <a:lnTo>
                      <a:pt x="18" y="10"/>
                    </a:lnTo>
                    <a:lnTo>
                      <a:pt x="26" y="7"/>
                    </a:lnTo>
                    <a:lnTo>
                      <a:pt x="14" y="2"/>
                    </a:lnTo>
                    <a:lnTo>
                      <a:pt x="23" y="5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9" name="Freeform 735"/>
              <p:cNvSpPr>
                <a:spLocks/>
              </p:cNvSpPr>
              <p:nvPr/>
            </p:nvSpPr>
            <p:spPr bwMode="black">
              <a:xfrm>
                <a:off x="1738" y="3461"/>
                <a:ext cx="28" cy="19"/>
              </a:xfrm>
              <a:custGeom>
                <a:avLst/>
                <a:gdLst>
                  <a:gd name="T0" fmla="*/ 21 w 28"/>
                  <a:gd name="T1" fmla="*/ 0 h 19"/>
                  <a:gd name="T2" fmla="*/ 0 w 28"/>
                  <a:gd name="T3" fmla="*/ 5 h 19"/>
                  <a:gd name="T4" fmla="*/ 7 w 28"/>
                  <a:gd name="T5" fmla="*/ 5 h 19"/>
                  <a:gd name="T6" fmla="*/ 4 w 28"/>
                  <a:gd name="T7" fmla="*/ 10 h 19"/>
                  <a:gd name="T8" fmla="*/ 7 w 28"/>
                  <a:gd name="T9" fmla="*/ 14 h 19"/>
                  <a:gd name="T10" fmla="*/ 11 w 28"/>
                  <a:gd name="T11" fmla="*/ 14 h 19"/>
                  <a:gd name="T12" fmla="*/ 9 w 28"/>
                  <a:gd name="T13" fmla="*/ 10 h 19"/>
                  <a:gd name="T14" fmla="*/ 11 w 28"/>
                  <a:gd name="T15" fmla="*/ 7 h 19"/>
                  <a:gd name="T16" fmla="*/ 28 w 28"/>
                  <a:gd name="T17" fmla="*/ 19 h 19"/>
                  <a:gd name="T18" fmla="*/ 26 w 28"/>
                  <a:gd name="T19" fmla="*/ 12 h 19"/>
                  <a:gd name="T20" fmla="*/ 18 w 28"/>
                  <a:gd name="T21" fmla="*/ 10 h 19"/>
                  <a:gd name="T22" fmla="*/ 26 w 28"/>
                  <a:gd name="T23" fmla="*/ 7 h 19"/>
                  <a:gd name="T24" fmla="*/ 14 w 28"/>
                  <a:gd name="T25" fmla="*/ 2 h 19"/>
                  <a:gd name="T26" fmla="*/ 23 w 28"/>
                  <a:gd name="T27" fmla="*/ 5 h 19"/>
                  <a:gd name="T28" fmla="*/ 21 w 28"/>
                  <a:gd name="T2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" h="19">
                    <a:moveTo>
                      <a:pt x="21" y="0"/>
                    </a:moveTo>
                    <a:lnTo>
                      <a:pt x="0" y="5"/>
                    </a:lnTo>
                    <a:lnTo>
                      <a:pt x="7" y="5"/>
                    </a:lnTo>
                    <a:lnTo>
                      <a:pt x="4" y="10"/>
                    </a:lnTo>
                    <a:lnTo>
                      <a:pt x="7" y="14"/>
                    </a:lnTo>
                    <a:lnTo>
                      <a:pt x="11" y="14"/>
                    </a:lnTo>
                    <a:lnTo>
                      <a:pt x="9" y="10"/>
                    </a:lnTo>
                    <a:lnTo>
                      <a:pt x="11" y="7"/>
                    </a:lnTo>
                    <a:lnTo>
                      <a:pt x="28" y="19"/>
                    </a:lnTo>
                    <a:lnTo>
                      <a:pt x="26" y="12"/>
                    </a:lnTo>
                    <a:lnTo>
                      <a:pt x="18" y="10"/>
                    </a:lnTo>
                    <a:lnTo>
                      <a:pt x="26" y="7"/>
                    </a:lnTo>
                    <a:lnTo>
                      <a:pt x="14" y="2"/>
                    </a:lnTo>
                    <a:lnTo>
                      <a:pt x="23" y="5"/>
                    </a:lnTo>
                    <a:lnTo>
                      <a:pt x="2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0" name="Freeform 736"/>
              <p:cNvSpPr>
                <a:spLocks/>
              </p:cNvSpPr>
              <p:nvPr/>
            </p:nvSpPr>
            <p:spPr bwMode="black">
              <a:xfrm>
                <a:off x="1764" y="3461"/>
                <a:ext cx="14" cy="7"/>
              </a:xfrm>
              <a:custGeom>
                <a:avLst/>
                <a:gdLst>
                  <a:gd name="T0" fmla="*/ 14 w 14"/>
                  <a:gd name="T1" fmla="*/ 0 h 7"/>
                  <a:gd name="T2" fmla="*/ 0 w 14"/>
                  <a:gd name="T3" fmla="*/ 2 h 7"/>
                  <a:gd name="T4" fmla="*/ 0 w 14"/>
                  <a:gd name="T5" fmla="*/ 5 h 7"/>
                  <a:gd name="T6" fmla="*/ 7 w 14"/>
                  <a:gd name="T7" fmla="*/ 7 h 7"/>
                  <a:gd name="T8" fmla="*/ 14 w 14"/>
                  <a:gd name="T9" fmla="*/ 5 h 7"/>
                  <a:gd name="T10" fmla="*/ 14 w 14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7">
                    <a:moveTo>
                      <a:pt x="14" y="0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7" y="7"/>
                    </a:lnTo>
                    <a:lnTo>
                      <a:pt x="14" y="5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1" name="Freeform 737"/>
              <p:cNvSpPr>
                <a:spLocks/>
              </p:cNvSpPr>
              <p:nvPr/>
            </p:nvSpPr>
            <p:spPr bwMode="black">
              <a:xfrm>
                <a:off x="1764" y="3461"/>
                <a:ext cx="14" cy="7"/>
              </a:xfrm>
              <a:custGeom>
                <a:avLst/>
                <a:gdLst>
                  <a:gd name="T0" fmla="*/ 14 w 14"/>
                  <a:gd name="T1" fmla="*/ 0 h 7"/>
                  <a:gd name="T2" fmla="*/ 0 w 14"/>
                  <a:gd name="T3" fmla="*/ 2 h 7"/>
                  <a:gd name="T4" fmla="*/ 0 w 14"/>
                  <a:gd name="T5" fmla="*/ 5 h 7"/>
                  <a:gd name="T6" fmla="*/ 7 w 14"/>
                  <a:gd name="T7" fmla="*/ 7 h 7"/>
                  <a:gd name="T8" fmla="*/ 14 w 14"/>
                  <a:gd name="T9" fmla="*/ 5 h 7"/>
                  <a:gd name="T10" fmla="*/ 14 w 14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7">
                    <a:moveTo>
                      <a:pt x="14" y="0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7" y="7"/>
                    </a:lnTo>
                    <a:lnTo>
                      <a:pt x="14" y="5"/>
                    </a:lnTo>
                    <a:lnTo>
                      <a:pt x="1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2" name="Freeform 738"/>
              <p:cNvSpPr>
                <a:spLocks/>
              </p:cNvSpPr>
              <p:nvPr/>
            </p:nvSpPr>
            <p:spPr bwMode="black">
              <a:xfrm>
                <a:off x="5297" y="3220"/>
                <a:ext cx="7" cy="4"/>
              </a:xfrm>
              <a:custGeom>
                <a:avLst/>
                <a:gdLst>
                  <a:gd name="T0" fmla="*/ 7 w 7"/>
                  <a:gd name="T1" fmla="*/ 0 h 4"/>
                  <a:gd name="T2" fmla="*/ 0 w 7"/>
                  <a:gd name="T3" fmla="*/ 0 h 4"/>
                  <a:gd name="T4" fmla="*/ 2 w 7"/>
                  <a:gd name="T5" fmla="*/ 0 h 4"/>
                  <a:gd name="T6" fmla="*/ 5 w 7"/>
                  <a:gd name="T7" fmla="*/ 4 h 4"/>
                  <a:gd name="T8" fmla="*/ 7 w 7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">
                    <a:moveTo>
                      <a:pt x="7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5" y="4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3" name="Freeform 739"/>
              <p:cNvSpPr>
                <a:spLocks/>
              </p:cNvSpPr>
              <p:nvPr/>
            </p:nvSpPr>
            <p:spPr bwMode="black">
              <a:xfrm>
                <a:off x="5297" y="3220"/>
                <a:ext cx="7" cy="4"/>
              </a:xfrm>
              <a:custGeom>
                <a:avLst/>
                <a:gdLst>
                  <a:gd name="T0" fmla="*/ 7 w 7"/>
                  <a:gd name="T1" fmla="*/ 0 h 4"/>
                  <a:gd name="T2" fmla="*/ 0 w 7"/>
                  <a:gd name="T3" fmla="*/ 0 h 4"/>
                  <a:gd name="T4" fmla="*/ 2 w 7"/>
                  <a:gd name="T5" fmla="*/ 0 h 4"/>
                  <a:gd name="T6" fmla="*/ 5 w 7"/>
                  <a:gd name="T7" fmla="*/ 4 h 4"/>
                  <a:gd name="T8" fmla="*/ 7 w 7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">
                    <a:moveTo>
                      <a:pt x="7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5" y="4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4" name="Freeform 740"/>
              <p:cNvSpPr>
                <a:spLocks/>
              </p:cNvSpPr>
              <p:nvPr/>
            </p:nvSpPr>
            <p:spPr bwMode="black">
              <a:xfrm>
                <a:off x="5150" y="3049"/>
                <a:ext cx="81" cy="128"/>
              </a:xfrm>
              <a:custGeom>
                <a:avLst/>
                <a:gdLst>
                  <a:gd name="T0" fmla="*/ 3 w 81"/>
                  <a:gd name="T1" fmla="*/ 0 h 128"/>
                  <a:gd name="T2" fmla="*/ 0 w 81"/>
                  <a:gd name="T3" fmla="*/ 0 h 128"/>
                  <a:gd name="T4" fmla="*/ 8 w 81"/>
                  <a:gd name="T5" fmla="*/ 14 h 128"/>
                  <a:gd name="T6" fmla="*/ 10 w 81"/>
                  <a:gd name="T7" fmla="*/ 19 h 128"/>
                  <a:gd name="T8" fmla="*/ 10 w 81"/>
                  <a:gd name="T9" fmla="*/ 14 h 128"/>
                  <a:gd name="T10" fmla="*/ 10 w 81"/>
                  <a:gd name="T11" fmla="*/ 19 h 128"/>
                  <a:gd name="T12" fmla="*/ 10 w 81"/>
                  <a:gd name="T13" fmla="*/ 21 h 128"/>
                  <a:gd name="T14" fmla="*/ 19 w 81"/>
                  <a:gd name="T15" fmla="*/ 33 h 128"/>
                  <a:gd name="T16" fmla="*/ 17 w 81"/>
                  <a:gd name="T17" fmla="*/ 31 h 128"/>
                  <a:gd name="T18" fmla="*/ 22 w 81"/>
                  <a:gd name="T19" fmla="*/ 31 h 128"/>
                  <a:gd name="T20" fmla="*/ 22 w 81"/>
                  <a:gd name="T21" fmla="*/ 40 h 128"/>
                  <a:gd name="T22" fmla="*/ 24 w 81"/>
                  <a:gd name="T23" fmla="*/ 45 h 128"/>
                  <a:gd name="T24" fmla="*/ 29 w 81"/>
                  <a:gd name="T25" fmla="*/ 43 h 128"/>
                  <a:gd name="T26" fmla="*/ 27 w 81"/>
                  <a:gd name="T27" fmla="*/ 47 h 128"/>
                  <a:gd name="T28" fmla="*/ 31 w 81"/>
                  <a:gd name="T29" fmla="*/ 50 h 128"/>
                  <a:gd name="T30" fmla="*/ 31 w 81"/>
                  <a:gd name="T31" fmla="*/ 64 h 128"/>
                  <a:gd name="T32" fmla="*/ 29 w 81"/>
                  <a:gd name="T33" fmla="*/ 64 h 128"/>
                  <a:gd name="T34" fmla="*/ 27 w 81"/>
                  <a:gd name="T35" fmla="*/ 78 h 128"/>
                  <a:gd name="T36" fmla="*/ 17 w 81"/>
                  <a:gd name="T37" fmla="*/ 81 h 128"/>
                  <a:gd name="T38" fmla="*/ 15 w 81"/>
                  <a:gd name="T39" fmla="*/ 85 h 128"/>
                  <a:gd name="T40" fmla="*/ 34 w 81"/>
                  <a:gd name="T41" fmla="*/ 100 h 128"/>
                  <a:gd name="T42" fmla="*/ 34 w 81"/>
                  <a:gd name="T43" fmla="*/ 111 h 128"/>
                  <a:gd name="T44" fmla="*/ 29 w 81"/>
                  <a:gd name="T45" fmla="*/ 121 h 128"/>
                  <a:gd name="T46" fmla="*/ 38 w 81"/>
                  <a:gd name="T47" fmla="*/ 128 h 128"/>
                  <a:gd name="T48" fmla="*/ 55 w 81"/>
                  <a:gd name="T49" fmla="*/ 107 h 128"/>
                  <a:gd name="T50" fmla="*/ 60 w 81"/>
                  <a:gd name="T51" fmla="*/ 95 h 128"/>
                  <a:gd name="T52" fmla="*/ 57 w 81"/>
                  <a:gd name="T53" fmla="*/ 88 h 128"/>
                  <a:gd name="T54" fmla="*/ 62 w 81"/>
                  <a:gd name="T55" fmla="*/ 83 h 128"/>
                  <a:gd name="T56" fmla="*/ 74 w 81"/>
                  <a:gd name="T57" fmla="*/ 83 h 128"/>
                  <a:gd name="T58" fmla="*/ 74 w 81"/>
                  <a:gd name="T59" fmla="*/ 74 h 128"/>
                  <a:gd name="T60" fmla="*/ 79 w 81"/>
                  <a:gd name="T61" fmla="*/ 71 h 128"/>
                  <a:gd name="T62" fmla="*/ 81 w 81"/>
                  <a:gd name="T63" fmla="*/ 57 h 128"/>
                  <a:gd name="T64" fmla="*/ 74 w 81"/>
                  <a:gd name="T65" fmla="*/ 55 h 128"/>
                  <a:gd name="T66" fmla="*/ 62 w 81"/>
                  <a:gd name="T67" fmla="*/ 62 h 128"/>
                  <a:gd name="T68" fmla="*/ 45 w 81"/>
                  <a:gd name="T69" fmla="*/ 55 h 128"/>
                  <a:gd name="T70" fmla="*/ 43 w 81"/>
                  <a:gd name="T71" fmla="*/ 40 h 128"/>
                  <a:gd name="T72" fmla="*/ 38 w 81"/>
                  <a:gd name="T73" fmla="*/ 36 h 128"/>
                  <a:gd name="T74" fmla="*/ 38 w 81"/>
                  <a:gd name="T75" fmla="*/ 47 h 128"/>
                  <a:gd name="T76" fmla="*/ 36 w 81"/>
                  <a:gd name="T77" fmla="*/ 43 h 128"/>
                  <a:gd name="T78" fmla="*/ 29 w 81"/>
                  <a:gd name="T79" fmla="*/ 43 h 128"/>
                  <a:gd name="T80" fmla="*/ 31 w 81"/>
                  <a:gd name="T81" fmla="*/ 36 h 128"/>
                  <a:gd name="T82" fmla="*/ 22 w 81"/>
                  <a:gd name="T83" fmla="*/ 26 h 128"/>
                  <a:gd name="T84" fmla="*/ 27 w 81"/>
                  <a:gd name="T85" fmla="*/ 26 h 128"/>
                  <a:gd name="T86" fmla="*/ 22 w 81"/>
                  <a:gd name="T87" fmla="*/ 14 h 128"/>
                  <a:gd name="T88" fmla="*/ 10 w 81"/>
                  <a:gd name="T89" fmla="*/ 7 h 128"/>
                  <a:gd name="T90" fmla="*/ 5 w 81"/>
                  <a:gd name="T91" fmla="*/ 10 h 128"/>
                  <a:gd name="T92" fmla="*/ 3 w 81"/>
                  <a:gd name="T93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1" h="128">
                    <a:moveTo>
                      <a:pt x="3" y="0"/>
                    </a:moveTo>
                    <a:lnTo>
                      <a:pt x="0" y="0"/>
                    </a:lnTo>
                    <a:lnTo>
                      <a:pt x="8" y="14"/>
                    </a:lnTo>
                    <a:lnTo>
                      <a:pt x="10" y="19"/>
                    </a:lnTo>
                    <a:lnTo>
                      <a:pt x="10" y="14"/>
                    </a:lnTo>
                    <a:lnTo>
                      <a:pt x="10" y="19"/>
                    </a:lnTo>
                    <a:lnTo>
                      <a:pt x="10" y="21"/>
                    </a:lnTo>
                    <a:lnTo>
                      <a:pt x="19" y="33"/>
                    </a:lnTo>
                    <a:lnTo>
                      <a:pt x="17" y="31"/>
                    </a:lnTo>
                    <a:lnTo>
                      <a:pt x="22" y="31"/>
                    </a:lnTo>
                    <a:lnTo>
                      <a:pt x="22" y="40"/>
                    </a:lnTo>
                    <a:lnTo>
                      <a:pt x="24" y="45"/>
                    </a:lnTo>
                    <a:lnTo>
                      <a:pt x="29" y="43"/>
                    </a:lnTo>
                    <a:lnTo>
                      <a:pt x="27" y="47"/>
                    </a:lnTo>
                    <a:lnTo>
                      <a:pt x="31" y="50"/>
                    </a:lnTo>
                    <a:lnTo>
                      <a:pt x="31" y="64"/>
                    </a:lnTo>
                    <a:lnTo>
                      <a:pt x="29" y="64"/>
                    </a:lnTo>
                    <a:lnTo>
                      <a:pt x="27" y="78"/>
                    </a:lnTo>
                    <a:lnTo>
                      <a:pt x="17" y="81"/>
                    </a:lnTo>
                    <a:lnTo>
                      <a:pt x="15" y="85"/>
                    </a:lnTo>
                    <a:lnTo>
                      <a:pt x="34" y="100"/>
                    </a:lnTo>
                    <a:lnTo>
                      <a:pt x="34" y="111"/>
                    </a:lnTo>
                    <a:lnTo>
                      <a:pt x="29" y="121"/>
                    </a:lnTo>
                    <a:lnTo>
                      <a:pt x="38" y="128"/>
                    </a:lnTo>
                    <a:lnTo>
                      <a:pt x="55" y="107"/>
                    </a:lnTo>
                    <a:lnTo>
                      <a:pt x="60" y="95"/>
                    </a:lnTo>
                    <a:lnTo>
                      <a:pt x="57" y="88"/>
                    </a:lnTo>
                    <a:lnTo>
                      <a:pt x="62" y="83"/>
                    </a:lnTo>
                    <a:lnTo>
                      <a:pt x="74" y="83"/>
                    </a:lnTo>
                    <a:lnTo>
                      <a:pt x="74" y="74"/>
                    </a:lnTo>
                    <a:lnTo>
                      <a:pt x="79" y="71"/>
                    </a:lnTo>
                    <a:lnTo>
                      <a:pt x="81" y="57"/>
                    </a:lnTo>
                    <a:lnTo>
                      <a:pt x="74" y="55"/>
                    </a:lnTo>
                    <a:lnTo>
                      <a:pt x="62" y="62"/>
                    </a:lnTo>
                    <a:lnTo>
                      <a:pt x="45" y="55"/>
                    </a:lnTo>
                    <a:lnTo>
                      <a:pt x="43" y="40"/>
                    </a:lnTo>
                    <a:lnTo>
                      <a:pt x="38" y="36"/>
                    </a:lnTo>
                    <a:lnTo>
                      <a:pt x="38" y="47"/>
                    </a:lnTo>
                    <a:lnTo>
                      <a:pt x="36" y="43"/>
                    </a:lnTo>
                    <a:lnTo>
                      <a:pt x="29" y="43"/>
                    </a:lnTo>
                    <a:lnTo>
                      <a:pt x="31" y="36"/>
                    </a:lnTo>
                    <a:lnTo>
                      <a:pt x="22" y="26"/>
                    </a:lnTo>
                    <a:lnTo>
                      <a:pt x="27" y="26"/>
                    </a:lnTo>
                    <a:lnTo>
                      <a:pt x="22" y="14"/>
                    </a:lnTo>
                    <a:lnTo>
                      <a:pt x="10" y="7"/>
                    </a:lnTo>
                    <a:lnTo>
                      <a:pt x="5" y="1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5" name="Freeform 741"/>
              <p:cNvSpPr>
                <a:spLocks/>
              </p:cNvSpPr>
              <p:nvPr/>
            </p:nvSpPr>
            <p:spPr bwMode="black">
              <a:xfrm>
                <a:off x="5150" y="3049"/>
                <a:ext cx="81" cy="128"/>
              </a:xfrm>
              <a:custGeom>
                <a:avLst/>
                <a:gdLst>
                  <a:gd name="T0" fmla="*/ 3 w 81"/>
                  <a:gd name="T1" fmla="*/ 0 h 128"/>
                  <a:gd name="T2" fmla="*/ 0 w 81"/>
                  <a:gd name="T3" fmla="*/ 0 h 128"/>
                  <a:gd name="T4" fmla="*/ 8 w 81"/>
                  <a:gd name="T5" fmla="*/ 14 h 128"/>
                  <a:gd name="T6" fmla="*/ 10 w 81"/>
                  <a:gd name="T7" fmla="*/ 19 h 128"/>
                  <a:gd name="T8" fmla="*/ 10 w 81"/>
                  <a:gd name="T9" fmla="*/ 14 h 128"/>
                  <a:gd name="T10" fmla="*/ 10 w 81"/>
                  <a:gd name="T11" fmla="*/ 19 h 128"/>
                  <a:gd name="T12" fmla="*/ 10 w 81"/>
                  <a:gd name="T13" fmla="*/ 21 h 128"/>
                  <a:gd name="T14" fmla="*/ 19 w 81"/>
                  <a:gd name="T15" fmla="*/ 33 h 128"/>
                  <a:gd name="T16" fmla="*/ 17 w 81"/>
                  <a:gd name="T17" fmla="*/ 31 h 128"/>
                  <a:gd name="T18" fmla="*/ 22 w 81"/>
                  <a:gd name="T19" fmla="*/ 31 h 128"/>
                  <a:gd name="T20" fmla="*/ 22 w 81"/>
                  <a:gd name="T21" fmla="*/ 40 h 128"/>
                  <a:gd name="T22" fmla="*/ 24 w 81"/>
                  <a:gd name="T23" fmla="*/ 45 h 128"/>
                  <a:gd name="T24" fmla="*/ 29 w 81"/>
                  <a:gd name="T25" fmla="*/ 43 h 128"/>
                  <a:gd name="T26" fmla="*/ 27 w 81"/>
                  <a:gd name="T27" fmla="*/ 47 h 128"/>
                  <a:gd name="T28" fmla="*/ 31 w 81"/>
                  <a:gd name="T29" fmla="*/ 50 h 128"/>
                  <a:gd name="T30" fmla="*/ 31 w 81"/>
                  <a:gd name="T31" fmla="*/ 64 h 128"/>
                  <a:gd name="T32" fmla="*/ 29 w 81"/>
                  <a:gd name="T33" fmla="*/ 64 h 128"/>
                  <a:gd name="T34" fmla="*/ 27 w 81"/>
                  <a:gd name="T35" fmla="*/ 78 h 128"/>
                  <a:gd name="T36" fmla="*/ 17 w 81"/>
                  <a:gd name="T37" fmla="*/ 81 h 128"/>
                  <a:gd name="T38" fmla="*/ 15 w 81"/>
                  <a:gd name="T39" fmla="*/ 85 h 128"/>
                  <a:gd name="T40" fmla="*/ 34 w 81"/>
                  <a:gd name="T41" fmla="*/ 100 h 128"/>
                  <a:gd name="T42" fmla="*/ 34 w 81"/>
                  <a:gd name="T43" fmla="*/ 111 h 128"/>
                  <a:gd name="T44" fmla="*/ 29 w 81"/>
                  <a:gd name="T45" fmla="*/ 121 h 128"/>
                  <a:gd name="T46" fmla="*/ 38 w 81"/>
                  <a:gd name="T47" fmla="*/ 128 h 128"/>
                  <a:gd name="T48" fmla="*/ 55 w 81"/>
                  <a:gd name="T49" fmla="*/ 107 h 128"/>
                  <a:gd name="T50" fmla="*/ 60 w 81"/>
                  <a:gd name="T51" fmla="*/ 95 h 128"/>
                  <a:gd name="T52" fmla="*/ 57 w 81"/>
                  <a:gd name="T53" fmla="*/ 88 h 128"/>
                  <a:gd name="T54" fmla="*/ 62 w 81"/>
                  <a:gd name="T55" fmla="*/ 83 h 128"/>
                  <a:gd name="T56" fmla="*/ 74 w 81"/>
                  <a:gd name="T57" fmla="*/ 83 h 128"/>
                  <a:gd name="T58" fmla="*/ 74 w 81"/>
                  <a:gd name="T59" fmla="*/ 74 h 128"/>
                  <a:gd name="T60" fmla="*/ 79 w 81"/>
                  <a:gd name="T61" fmla="*/ 71 h 128"/>
                  <a:gd name="T62" fmla="*/ 81 w 81"/>
                  <a:gd name="T63" fmla="*/ 57 h 128"/>
                  <a:gd name="T64" fmla="*/ 74 w 81"/>
                  <a:gd name="T65" fmla="*/ 55 h 128"/>
                  <a:gd name="T66" fmla="*/ 62 w 81"/>
                  <a:gd name="T67" fmla="*/ 62 h 128"/>
                  <a:gd name="T68" fmla="*/ 45 w 81"/>
                  <a:gd name="T69" fmla="*/ 55 h 128"/>
                  <a:gd name="T70" fmla="*/ 43 w 81"/>
                  <a:gd name="T71" fmla="*/ 40 h 128"/>
                  <a:gd name="T72" fmla="*/ 38 w 81"/>
                  <a:gd name="T73" fmla="*/ 36 h 128"/>
                  <a:gd name="T74" fmla="*/ 38 w 81"/>
                  <a:gd name="T75" fmla="*/ 47 h 128"/>
                  <a:gd name="T76" fmla="*/ 36 w 81"/>
                  <a:gd name="T77" fmla="*/ 43 h 128"/>
                  <a:gd name="T78" fmla="*/ 29 w 81"/>
                  <a:gd name="T79" fmla="*/ 43 h 128"/>
                  <a:gd name="T80" fmla="*/ 31 w 81"/>
                  <a:gd name="T81" fmla="*/ 36 h 128"/>
                  <a:gd name="T82" fmla="*/ 22 w 81"/>
                  <a:gd name="T83" fmla="*/ 26 h 128"/>
                  <a:gd name="T84" fmla="*/ 27 w 81"/>
                  <a:gd name="T85" fmla="*/ 26 h 128"/>
                  <a:gd name="T86" fmla="*/ 22 w 81"/>
                  <a:gd name="T87" fmla="*/ 14 h 128"/>
                  <a:gd name="T88" fmla="*/ 10 w 81"/>
                  <a:gd name="T89" fmla="*/ 7 h 128"/>
                  <a:gd name="T90" fmla="*/ 5 w 81"/>
                  <a:gd name="T91" fmla="*/ 10 h 128"/>
                  <a:gd name="T92" fmla="*/ 3 w 81"/>
                  <a:gd name="T93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1" h="128">
                    <a:moveTo>
                      <a:pt x="3" y="0"/>
                    </a:moveTo>
                    <a:lnTo>
                      <a:pt x="0" y="0"/>
                    </a:lnTo>
                    <a:lnTo>
                      <a:pt x="8" y="14"/>
                    </a:lnTo>
                    <a:lnTo>
                      <a:pt x="10" y="19"/>
                    </a:lnTo>
                    <a:lnTo>
                      <a:pt x="10" y="14"/>
                    </a:lnTo>
                    <a:lnTo>
                      <a:pt x="10" y="19"/>
                    </a:lnTo>
                    <a:lnTo>
                      <a:pt x="10" y="21"/>
                    </a:lnTo>
                    <a:lnTo>
                      <a:pt x="19" y="33"/>
                    </a:lnTo>
                    <a:lnTo>
                      <a:pt x="17" y="31"/>
                    </a:lnTo>
                    <a:lnTo>
                      <a:pt x="22" y="31"/>
                    </a:lnTo>
                    <a:lnTo>
                      <a:pt x="22" y="40"/>
                    </a:lnTo>
                    <a:lnTo>
                      <a:pt x="24" y="45"/>
                    </a:lnTo>
                    <a:lnTo>
                      <a:pt x="29" y="43"/>
                    </a:lnTo>
                    <a:lnTo>
                      <a:pt x="27" y="47"/>
                    </a:lnTo>
                    <a:lnTo>
                      <a:pt x="31" y="50"/>
                    </a:lnTo>
                    <a:lnTo>
                      <a:pt x="31" y="64"/>
                    </a:lnTo>
                    <a:lnTo>
                      <a:pt x="29" y="64"/>
                    </a:lnTo>
                    <a:lnTo>
                      <a:pt x="27" y="78"/>
                    </a:lnTo>
                    <a:lnTo>
                      <a:pt x="17" y="81"/>
                    </a:lnTo>
                    <a:lnTo>
                      <a:pt x="15" y="85"/>
                    </a:lnTo>
                    <a:lnTo>
                      <a:pt x="34" y="100"/>
                    </a:lnTo>
                    <a:lnTo>
                      <a:pt x="34" y="111"/>
                    </a:lnTo>
                    <a:lnTo>
                      <a:pt x="29" y="121"/>
                    </a:lnTo>
                    <a:lnTo>
                      <a:pt x="38" y="128"/>
                    </a:lnTo>
                    <a:lnTo>
                      <a:pt x="55" y="107"/>
                    </a:lnTo>
                    <a:lnTo>
                      <a:pt x="60" y="95"/>
                    </a:lnTo>
                    <a:lnTo>
                      <a:pt x="57" y="88"/>
                    </a:lnTo>
                    <a:lnTo>
                      <a:pt x="62" y="83"/>
                    </a:lnTo>
                    <a:lnTo>
                      <a:pt x="74" y="83"/>
                    </a:lnTo>
                    <a:lnTo>
                      <a:pt x="74" y="74"/>
                    </a:lnTo>
                    <a:lnTo>
                      <a:pt x="79" y="71"/>
                    </a:lnTo>
                    <a:lnTo>
                      <a:pt x="81" y="57"/>
                    </a:lnTo>
                    <a:lnTo>
                      <a:pt x="74" y="55"/>
                    </a:lnTo>
                    <a:lnTo>
                      <a:pt x="62" y="62"/>
                    </a:lnTo>
                    <a:lnTo>
                      <a:pt x="45" y="55"/>
                    </a:lnTo>
                    <a:lnTo>
                      <a:pt x="43" y="40"/>
                    </a:lnTo>
                    <a:lnTo>
                      <a:pt x="38" y="36"/>
                    </a:lnTo>
                    <a:lnTo>
                      <a:pt x="38" y="47"/>
                    </a:lnTo>
                    <a:lnTo>
                      <a:pt x="36" y="43"/>
                    </a:lnTo>
                    <a:lnTo>
                      <a:pt x="29" y="43"/>
                    </a:lnTo>
                    <a:lnTo>
                      <a:pt x="31" y="36"/>
                    </a:lnTo>
                    <a:lnTo>
                      <a:pt x="22" y="26"/>
                    </a:lnTo>
                    <a:lnTo>
                      <a:pt x="27" y="26"/>
                    </a:lnTo>
                    <a:lnTo>
                      <a:pt x="22" y="14"/>
                    </a:lnTo>
                    <a:lnTo>
                      <a:pt x="10" y="7"/>
                    </a:lnTo>
                    <a:lnTo>
                      <a:pt x="5" y="10"/>
                    </a:lnTo>
                    <a:lnTo>
                      <a:pt x="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6" name="Freeform 742"/>
              <p:cNvSpPr>
                <a:spLocks/>
              </p:cNvSpPr>
              <p:nvPr/>
            </p:nvSpPr>
            <p:spPr bwMode="black">
              <a:xfrm>
                <a:off x="5063" y="3158"/>
                <a:ext cx="109" cy="118"/>
              </a:xfrm>
              <a:custGeom>
                <a:avLst/>
                <a:gdLst>
                  <a:gd name="T0" fmla="*/ 85 w 109"/>
                  <a:gd name="T1" fmla="*/ 0 h 118"/>
                  <a:gd name="T2" fmla="*/ 78 w 109"/>
                  <a:gd name="T3" fmla="*/ 7 h 118"/>
                  <a:gd name="T4" fmla="*/ 76 w 109"/>
                  <a:gd name="T5" fmla="*/ 19 h 118"/>
                  <a:gd name="T6" fmla="*/ 69 w 109"/>
                  <a:gd name="T7" fmla="*/ 24 h 118"/>
                  <a:gd name="T8" fmla="*/ 61 w 109"/>
                  <a:gd name="T9" fmla="*/ 43 h 118"/>
                  <a:gd name="T10" fmla="*/ 35 w 109"/>
                  <a:gd name="T11" fmla="*/ 62 h 118"/>
                  <a:gd name="T12" fmla="*/ 24 w 109"/>
                  <a:gd name="T13" fmla="*/ 66 h 118"/>
                  <a:gd name="T14" fmla="*/ 14 w 109"/>
                  <a:gd name="T15" fmla="*/ 81 h 118"/>
                  <a:gd name="T16" fmla="*/ 14 w 109"/>
                  <a:gd name="T17" fmla="*/ 85 h 118"/>
                  <a:gd name="T18" fmla="*/ 12 w 109"/>
                  <a:gd name="T19" fmla="*/ 83 h 118"/>
                  <a:gd name="T20" fmla="*/ 7 w 109"/>
                  <a:gd name="T21" fmla="*/ 83 h 118"/>
                  <a:gd name="T22" fmla="*/ 7 w 109"/>
                  <a:gd name="T23" fmla="*/ 88 h 118"/>
                  <a:gd name="T24" fmla="*/ 9 w 109"/>
                  <a:gd name="T25" fmla="*/ 90 h 118"/>
                  <a:gd name="T26" fmla="*/ 5 w 109"/>
                  <a:gd name="T27" fmla="*/ 90 h 118"/>
                  <a:gd name="T28" fmla="*/ 5 w 109"/>
                  <a:gd name="T29" fmla="*/ 95 h 118"/>
                  <a:gd name="T30" fmla="*/ 7 w 109"/>
                  <a:gd name="T31" fmla="*/ 95 h 118"/>
                  <a:gd name="T32" fmla="*/ 5 w 109"/>
                  <a:gd name="T33" fmla="*/ 99 h 118"/>
                  <a:gd name="T34" fmla="*/ 0 w 109"/>
                  <a:gd name="T35" fmla="*/ 102 h 118"/>
                  <a:gd name="T36" fmla="*/ 2 w 109"/>
                  <a:gd name="T37" fmla="*/ 102 h 118"/>
                  <a:gd name="T38" fmla="*/ 2 w 109"/>
                  <a:gd name="T39" fmla="*/ 107 h 118"/>
                  <a:gd name="T40" fmla="*/ 5 w 109"/>
                  <a:gd name="T41" fmla="*/ 102 h 118"/>
                  <a:gd name="T42" fmla="*/ 2 w 109"/>
                  <a:gd name="T43" fmla="*/ 109 h 118"/>
                  <a:gd name="T44" fmla="*/ 17 w 109"/>
                  <a:gd name="T45" fmla="*/ 109 h 118"/>
                  <a:gd name="T46" fmla="*/ 19 w 109"/>
                  <a:gd name="T47" fmla="*/ 111 h 118"/>
                  <a:gd name="T48" fmla="*/ 35 w 109"/>
                  <a:gd name="T49" fmla="*/ 118 h 118"/>
                  <a:gd name="T50" fmla="*/ 45 w 109"/>
                  <a:gd name="T51" fmla="*/ 116 h 118"/>
                  <a:gd name="T52" fmla="*/ 59 w 109"/>
                  <a:gd name="T53" fmla="*/ 104 h 118"/>
                  <a:gd name="T54" fmla="*/ 69 w 109"/>
                  <a:gd name="T55" fmla="*/ 66 h 118"/>
                  <a:gd name="T56" fmla="*/ 73 w 109"/>
                  <a:gd name="T57" fmla="*/ 66 h 118"/>
                  <a:gd name="T58" fmla="*/ 83 w 109"/>
                  <a:gd name="T59" fmla="*/ 59 h 118"/>
                  <a:gd name="T60" fmla="*/ 92 w 109"/>
                  <a:gd name="T61" fmla="*/ 64 h 118"/>
                  <a:gd name="T62" fmla="*/ 87 w 109"/>
                  <a:gd name="T63" fmla="*/ 59 h 118"/>
                  <a:gd name="T64" fmla="*/ 90 w 109"/>
                  <a:gd name="T65" fmla="*/ 50 h 118"/>
                  <a:gd name="T66" fmla="*/ 97 w 109"/>
                  <a:gd name="T67" fmla="*/ 43 h 118"/>
                  <a:gd name="T68" fmla="*/ 109 w 109"/>
                  <a:gd name="T69" fmla="*/ 24 h 118"/>
                  <a:gd name="T70" fmla="*/ 106 w 109"/>
                  <a:gd name="T71" fmla="*/ 12 h 118"/>
                  <a:gd name="T72" fmla="*/ 109 w 109"/>
                  <a:gd name="T73" fmla="*/ 10 h 118"/>
                  <a:gd name="T74" fmla="*/ 104 w 109"/>
                  <a:gd name="T75" fmla="*/ 7 h 118"/>
                  <a:gd name="T76" fmla="*/ 104 w 109"/>
                  <a:gd name="T77" fmla="*/ 14 h 118"/>
                  <a:gd name="T78" fmla="*/ 104 w 109"/>
                  <a:gd name="T79" fmla="*/ 7 h 118"/>
                  <a:gd name="T80" fmla="*/ 104 w 109"/>
                  <a:gd name="T81" fmla="*/ 7 h 118"/>
                  <a:gd name="T82" fmla="*/ 95 w 109"/>
                  <a:gd name="T83" fmla="*/ 14 h 118"/>
                  <a:gd name="T84" fmla="*/ 85 w 109"/>
                  <a:gd name="T85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9" h="118">
                    <a:moveTo>
                      <a:pt x="85" y="0"/>
                    </a:moveTo>
                    <a:lnTo>
                      <a:pt x="78" y="7"/>
                    </a:lnTo>
                    <a:lnTo>
                      <a:pt x="76" y="19"/>
                    </a:lnTo>
                    <a:lnTo>
                      <a:pt x="69" y="24"/>
                    </a:lnTo>
                    <a:lnTo>
                      <a:pt x="61" y="43"/>
                    </a:lnTo>
                    <a:lnTo>
                      <a:pt x="35" y="62"/>
                    </a:lnTo>
                    <a:lnTo>
                      <a:pt x="24" y="66"/>
                    </a:lnTo>
                    <a:lnTo>
                      <a:pt x="14" y="81"/>
                    </a:lnTo>
                    <a:lnTo>
                      <a:pt x="14" y="85"/>
                    </a:lnTo>
                    <a:lnTo>
                      <a:pt x="12" y="83"/>
                    </a:lnTo>
                    <a:lnTo>
                      <a:pt x="7" y="83"/>
                    </a:lnTo>
                    <a:lnTo>
                      <a:pt x="7" y="88"/>
                    </a:lnTo>
                    <a:lnTo>
                      <a:pt x="9" y="90"/>
                    </a:lnTo>
                    <a:lnTo>
                      <a:pt x="5" y="90"/>
                    </a:lnTo>
                    <a:lnTo>
                      <a:pt x="5" y="95"/>
                    </a:lnTo>
                    <a:lnTo>
                      <a:pt x="7" y="95"/>
                    </a:lnTo>
                    <a:lnTo>
                      <a:pt x="5" y="99"/>
                    </a:lnTo>
                    <a:lnTo>
                      <a:pt x="0" y="102"/>
                    </a:lnTo>
                    <a:lnTo>
                      <a:pt x="2" y="102"/>
                    </a:lnTo>
                    <a:lnTo>
                      <a:pt x="2" y="107"/>
                    </a:lnTo>
                    <a:lnTo>
                      <a:pt x="5" y="102"/>
                    </a:lnTo>
                    <a:lnTo>
                      <a:pt x="2" y="109"/>
                    </a:lnTo>
                    <a:lnTo>
                      <a:pt x="17" y="109"/>
                    </a:lnTo>
                    <a:lnTo>
                      <a:pt x="19" y="111"/>
                    </a:lnTo>
                    <a:lnTo>
                      <a:pt x="35" y="118"/>
                    </a:lnTo>
                    <a:lnTo>
                      <a:pt x="45" y="116"/>
                    </a:lnTo>
                    <a:lnTo>
                      <a:pt x="59" y="104"/>
                    </a:lnTo>
                    <a:lnTo>
                      <a:pt x="69" y="66"/>
                    </a:lnTo>
                    <a:lnTo>
                      <a:pt x="73" y="66"/>
                    </a:lnTo>
                    <a:lnTo>
                      <a:pt x="83" y="59"/>
                    </a:lnTo>
                    <a:lnTo>
                      <a:pt x="92" y="64"/>
                    </a:lnTo>
                    <a:lnTo>
                      <a:pt x="87" y="59"/>
                    </a:lnTo>
                    <a:lnTo>
                      <a:pt x="90" y="50"/>
                    </a:lnTo>
                    <a:lnTo>
                      <a:pt x="97" y="43"/>
                    </a:lnTo>
                    <a:lnTo>
                      <a:pt x="109" y="24"/>
                    </a:lnTo>
                    <a:lnTo>
                      <a:pt x="106" y="12"/>
                    </a:lnTo>
                    <a:lnTo>
                      <a:pt x="109" y="10"/>
                    </a:lnTo>
                    <a:lnTo>
                      <a:pt x="104" y="7"/>
                    </a:lnTo>
                    <a:lnTo>
                      <a:pt x="104" y="14"/>
                    </a:lnTo>
                    <a:lnTo>
                      <a:pt x="104" y="7"/>
                    </a:lnTo>
                    <a:lnTo>
                      <a:pt x="104" y="7"/>
                    </a:lnTo>
                    <a:lnTo>
                      <a:pt x="95" y="14"/>
                    </a:lnTo>
                    <a:lnTo>
                      <a:pt x="8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7" name="Freeform 743"/>
              <p:cNvSpPr>
                <a:spLocks/>
              </p:cNvSpPr>
              <p:nvPr/>
            </p:nvSpPr>
            <p:spPr bwMode="black">
              <a:xfrm>
                <a:off x="5063" y="3158"/>
                <a:ext cx="109" cy="118"/>
              </a:xfrm>
              <a:custGeom>
                <a:avLst/>
                <a:gdLst>
                  <a:gd name="T0" fmla="*/ 85 w 109"/>
                  <a:gd name="T1" fmla="*/ 0 h 118"/>
                  <a:gd name="T2" fmla="*/ 78 w 109"/>
                  <a:gd name="T3" fmla="*/ 7 h 118"/>
                  <a:gd name="T4" fmla="*/ 76 w 109"/>
                  <a:gd name="T5" fmla="*/ 19 h 118"/>
                  <a:gd name="T6" fmla="*/ 69 w 109"/>
                  <a:gd name="T7" fmla="*/ 24 h 118"/>
                  <a:gd name="T8" fmla="*/ 61 w 109"/>
                  <a:gd name="T9" fmla="*/ 43 h 118"/>
                  <a:gd name="T10" fmla="*/ 35 w 109"/>
                  <a:gd name="T11" fmla="*/ 62 h 118"/>
                  <a:gd name="T12" fmla="*/ 24 w 109"/>
                  <a:gd name="T13" fmla="*/ 66 h 118"/>
                  <a:gd name="T14" fmla="*/ 14 w 109"/>
                  <a:gd name="T15" fmla="*/ 81 h 118"/>
                  <a:gd name="T16" fmla="*/ 14 w 109"/>
                  <a:gd name="T17" fmla="*/ 85 h 118"/>
                  <a:gd name="T18" fmla="*/ 12 w 109"/>
                  <a:gd name="T19" fmla="*/ 83 h 118"/>
                  <a:gd name="T20" fmla="*/ 7 w 109"/>
                  <a:gd name="T21" fmla="*/ 83 h 118"/>
                  <a:gd name="T22" fmla="*/ 7 w 109"/>
                  <a:gd name="T23" fmla="*/ 88 h 118"/>
                  <a:gd name="T24" fmla="*/ 9 w 109"/>
                  <a:gd name="T25" fmla="*/ 90 h 118"/>
                  <a:gd name="T26" fmla="*/ 5 w 109"/>
                  <a:gd name="T27" fmla="*/ 90 h 118"/>
                  <a:gd name="T28" fmla="*/ 5 w 109"/>
                  <a:gd name="T29" fmla="*/ 95 h 118"/>
                  <a:gd name="T30" fmla="*/ 7 w 109"/>
                  <a:gd name="T31" fmla="*/ 95 h 118"/>
                  <a:gd name="T32" fmla="*/ 5 w 109"/>
                  <a:gd name="T33" fmla="*/ 99 h 118"/>
                  <a:gd name="T34" fmla="*/ 0 w 109"/>
                  <a:gd name="T35" fmla="*/ 102 h 118"/>
                  <a:gd name="T36" fmla="*/ 2 w 109"/>
                  <a:gd name="T37" fmla="*/ 102 h 118"/>
                  <a:gd name="T38" fmla="*/ 2 w 109"/>
                  <a:gd name="T39" fmla="*/ 107 h 118"/>
                  <a:gd name="T40" fmla="*/ 5 w 109"/>
                  <a:gd name="T41" fmla="*/ 102 h 118"/>
                  <a:gd name="T42" fmla="*/ 2 w 109"/>
                  <a:gd name="T43" fmla="*/ 109 h 118"/>
                  <a:gd name="T44" fmla="*/ 17 w 109"/>
                  <a:gd name="T45" fmla="*/ 109 h 118"/>
                  <a:gd name="T46" fmla="*/ 19 w 109"/>
                  <a:gd name="T47" fmla="*/ 111 h 118"/>
                  <a:gd name="T48" fmla="*/ 35 w 109"/>
                  <a:gd name="T49" fmla="*/ 118 h 118"/>
                  <a:gd name="T50" fmla="*/ 45 w 109"/>
                  <a:gd name="T51" fmla="*/ 116 h 118"/>
                  <a:gd name="T52" fmla="*/ 59 w 109"/>
                  <a:gd name="T53" fmla="*/ 104 h 118"/>
                  <a:gd name="T54" fmla="*/ 69 w 109"/>
                  <a:gd name="T55" fmla="*/ 66 h 118"/>
                  <a:gd name="T56" fmla="*/ 73 w 109"/>
                  <a:gd name="T57" fmla="*/ 66 h 118"/>
                  <a:gd name="T58" fmla="*/ 83 w 109"/>
                  <a:gd name="T59" fmla="*/ 59 h 118"/>
                  <a:gd name="T60" fmla="*/ 92 w 109"/>
                  <a:gd name="T61" fmla="*/ 64 h 118"/>
                  <a:gd name="T62" fmla="*/ 87 w 109"/>
                  <a:gd name="T63" fmla="*/ 59 h 118"/>
                  <a:gd name="T64" fmla="*/ 90 w 109"/>
                  <a:gd name="T65" fmla="*/ 50 h 118"/>
                  <a:gd name="T66" fmla="*/ 97 w 109"/>
                  <a:gd name="T67" fmla="*/ 43 h 118"/>
                  <a:gd name="T68" fmla="*/ 109 w 109"/>
                  <a:gd name="T69" fmla="*/ 24 h 118"/>
                  <a:gd name="T70" fmla="*/ 106 w 109"/>
                  <a:gd name="T71" fmla="*/ 12 h 118"/>
                  <a:gd name="T72" fmla="*/ 109 w 109"/>
                  <a:gd name="T73" fmla="*/ 10 h 118"/>
                  <a:gd name="T74" fmla="*/ 104 w 109"/>
                  <a:gd name="T75" fmla="*/ 7 h 118"/>
                  <a:gd name="T76" fmla="*/ 104 w 109"/>
                  <a:gd name="T77" fmla="*/ 14 h 118"/>
                  <a:gd name="T78" fmla="*/ 104 w 109"/>
                  <a:gd name="T79" fmla="*/ 7 h 118"/>
                  <a:gd name="T80" fmla="*/ 104 w 109"/>
                  <a:gd name="T81" fmla="*/ 7 h 118"/>
                  <a:gd name="T82" fmla="*/ 95 w 109"/>
                  <a:gd name="T83" fmla="*/ 14 h 118"/>
                  <a:gd name="T84" fmla="*/ 85 w 109"/>
                  <a:gd name="T85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9" h="118">
                    <a:moveTo>
                      <a:pt x="85" y="0"/>
                    </a:moveTo>
                    <a:lnTo>
                      <a:pt x="78" y="7"/>
                    </a:lnTo>
                    <a:lnTo>
                      <a:pt x="76" y="19"/>
                    </a:lnTo>
                    <a:lnTo>
                      <a:pt x="69" y="24"/>
                    </a:lnTo>
                    <a:lnTo>
                      <a:pt x="61" y="43"/>
                    </a:lnTo>
                    <a:lnTo>
                      <a:pt x="35" y="62"/>
                    </a:lnTo>
                    <a:lnTo>
                      <a:pt x="24" y="66"/>
                    </a:lnTo>
                    <a:lnTo>
                      <a:pt x="14" y="81"/>
                    </a:lnTo>
                    <a:lnTo>
                      <a:pt x="14" y="85"/>
                    </a:lnTo>
                    <a:lnTo>
                      <a:pt x="12" y="83"/>
                    </a:lnTo>
                    <a:lnTo>
                      <a:pt x="7" y="83"/>
                    </a:lnTo>
                    <a:lnTo>
                      <a:pt x="7" y="88"/>
                    </a:lnTo>
                    <a:lnTo>
                      <a:pt x="9" y="90"/>
                    </a:lnTo>
                    <a:lnTo>
                      <a:pt x="5" y="90"/>
                    </a:lnTo>
                    <a:lnTo>
                      <a:pt x="5" y="95"/>
                    </a:lnTo>
                    <a:lnTo>
                      <a:pt x="7" y="95"/>
                    </a:lnTo>
                    <a:lnTo>
                      <a:pt x="5" y="99"/>
                    </a:lnTo>
                    <a:lnTo>
                      <a:pt x="0" y="102"/>
                    </a:lnTo>
                    <a:lnTo>
                      <a:pt x="2" y="102"/>
                    </a:lnTo>
                    <a:lnTo>
                      <a:pt x="2" y="107"/>
                    </a:lnTo>
                    <a:lnTo>
                      <a:pt x="5" y="102"/>
                    </a:lnTo>
                    <a:lnTo>
                      <a:pt x="2" y="109"/>
                    </a:lnTo>
                    <a:lnTo>
                      <a:pt x="17" y="109"/>
                    </a:lnTo>
                    <a:lnTo>
                      <a:pt x="19" y="111"/>
                    </a:lnTo>
                    <a:lnTo>
                      <a:pt x="35" y="118"/>
                    </a:lnTo>
                    <a:lnTo>
                      <a:pt x="45" y="116"/>
                    </a:lnTo>
                    <a:lnTo>
                      <a:pt x="59" y="104"/>
                    </a:lnTo>
                    <a:lnTo>
                      <a:pt x="69" y="66"/>
                    </a:lnTo>
                    <a:lnTo>
                      <a:pt x="73" y="66"/>
                    </a:lnTo>
                    <a:lnTo>
                      <a:pt x="83" y="59"/>
                    </a:lnTo>
                    <a:lnTo>
                      <a:pt x="92" y="64"/>
                    </a:lnTo>
                    <a:lnTo>
                      <a:pt x="87" y="59"/>
                    </a:lnTo>
                    <a:lnTo>
                      <a:pt x="90" y="50"/>
                    </a:lnTo>
                    <a:lnTo>
                      <a:pt x="97" y="43"/>
                    </a:lnTo>
                    <a:lnTo>
                      <a:pt x="109" y="24"/>
                    </a:lnTo>
                    <a:lnTo>
                      <a:pt x="106" y="12"/>
                    </a:lnTo>
                    <a:lnTo>
                      <a:pt x="109" y="10"/>
                    </a:lnTo>
                    <a:lnTo>
                      <a:pt x="104" y="7"/>
                    </a:lnTo>
                    <a:lnTo>
                      <a:pt x="104" y="14"/>
                    </a:lnTo>
                    <a:lnTo>
                      <a:pt x="104" y="7"/>
                    </a:lnTo>
                    <a:lnTo>
                      <a:pt x="104" y="7"/>
                    </a:lnTo>
                    <a:lnTo>
                      <a:pt x="95" y="14"/>
                    </a:lnTo>
                    <a:lnTo>
                      <a:pt x="8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8" name="Freeform 744"/>
              <p:cNvSpPr>
                <a:spLocks/>
              </p:cNvSpPr>
              <p:nvPr/>
            </p:nvSpPr>
            <p:spPr bwMode="black">
              <a:xfrm>
                <a:off x="5077" y="3276"/>
                <a:ext cx="10" cy="12"/>
              </a:xfrm>
              <a:custGeom>
                <a:avLst/>
                <a:gdLst>
                  <a:gd name="T0" fmla="*/ 3 w 10"/>
                  <a:gd name="T1" fmla="*/ 0 h 12"/>
                  <a:gd name="T2" fmla="*/ 0 w 10"/>
                  <a:gd name="T3" fmla="*/ 12 h 12"/>
                  <a:gd name="T4" fmla="*/ 10 w 10"/>
                  <a:gd name="T5" fmla="*/ 10 h 12"/>
                  <a:gd name="T6" fmla="*/ 5 w 10"/>
                  <a:gd name="T7" fmla="*/ 0 h 12"/>
                  <a:gd name="T8" fmla="*/ 3 w 10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3" y="0"/>
                    </a:moveTo>
                    <a:lnTo>
                      <a:pt x="0" y="12"/>
                    </a:lnTo>
                    <a:lnTo>
                      <a:pt x="10" y="10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9" name="Freeform 745"/>
              <p:cNvSpPr>
                <a:spLocks/>
              </p:cNvSpPr>
              <p:nvPr/>
            </p:nvSpPr>
            <p:spPr bwMode="black">
              <a:xfrm>
                <a:off x="5077" y="3276"/>
                <a:ext cx="10" cy="12"/>
              </a:xfrm>
              <a:custGeom>
                <a:avLst/>
                <a:gdLst>
                  <a:gd name="T0" fmla="*/ 3 w 10"/>
                  <a:gd name="T1" fmla="*/ 0 h 12"/>
                  <a:gd name="T2" fmla="*/ 0 w 10"/>
                  <a:gd name="T3" fmla="*/ 12 h 12"/>
                  <a:gd name="T4" fmla="*/ 10 w 10"/>
                  <a:gd name="T5" fmla="*/ 10 h 12"/>
                  <a:gd name="T6" fmla="*/ 5 w 10"/>
                  <a:gd name="T7" fmla="*/ 0 h 12"/>
                  <a:gd name="T8" fmla="*/ 3 w 10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3" y="0"/>
                    </a:moveTo>
                    <a:lnTo>
                      <a:pt x="0" y="12"/>
                    </a:lnTo>
                    <a:lnTo>
                      <a:pt x="10" y="10"/>
                    </a:lnTo>
                    <a:lnTo>
                      <a:pt x="5" y="0"/>
                    </a:lnTo>
                    <a:lnTo>
                      <a:pt x="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0" name="Freeform 746"/>
              <p:cNvSpPr>
                <a:spLocks/>
              </p:cNvSpPr>
              <p:nvPr/>
            </p:nvSpPr>
            <p:spPr bwMode="black">
              <a:xfrm>
                <a:off x="5056" y="3359"/>
                <a:ext cx="5" cy="7"/>
              </a:xfrm>
              <a:custGeom>
                <a:avLst/>
                <a:gdLst>
                  <a:gd name="T0" fmla="*/ 2 w 5"/>
                  <a:gd name="T1" fmla="*/ 0 h 7"/>
                  <a:gd name="T2" fmla="*/ 0 w 5"/>
                  <a:gd name="T3" fmla="*/ 7 h 7"/>
                  <a:gd name="T4" fmla="*/ 5 w 5"/>
                  <a:gd name="T5" fmla="*/ 5 h 7"/>
                  <a:gd name="T6" fmla="*/ 2 w 5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2" y="0"/>
                    </a:moveTo>
                    <a:lnTo>
                      <a:pt x="0" y="7"/>
                    </a:lnTo>
                    <a:lnTo>
                      <a:pt x="5" y="5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1" name="Freeform 747"/>
              <p:cNvSpPr>
                <a:spLocks/>
              </p:cNvSpPr>
              <p:nvPr/>
            </p:nvSpPr>
            <p:spPr bwMode="black">
              <a:xfrm>
                <a:off x="5056" y="3359"/>
                <a:ext cx="5" cy="7"/>
              </a:xfrm>
              <a:custGeom>
                <a:avLst/>
                <a:gdLst>
                  <a:gd name="T0" fmla="*/ 2 w 5"/>
                  <a:gd name="T1" fmla="*/ 0 h 7"/>
                  <a:gd name="T2" fmla="*/ 0 w 5"/>
                  <a:gd name="T3" fmla="*/ 7 h 7"/>
                  <a:gd name="T4" fmla="*/ 5 w 5"/>
                  <a:gd name="T5" fmla="*/ 5 h 7"/>
                  <a:gd name="T6" fmla="*/ 2 w 5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2" y="0"/>
                    </a:moveTo>
                    <a:lnTo>
                      <a:pt x="0" y="7"/>
                    </a:lnTo>
                    <a:lnTo>
                      <a:pt x="5" y="5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2" name="Freeform 748"/>
              <p:cNvSpPr>
                <a:spLocks/>
              </p:cNvSpPr>
              <p:nvPr/>
            </p:nvSpPr>
            <p:spPr bwMode="black">
              <a:xfrm>
                <a:off x="3840" y="2396"/>
                <a:ext cx="31" cy="57"/>
              </a:xfrm>
              <a:custGeom>
                <a:avLst/>
                <a:gdLst>
                  <a:gd name="T0" fmla="*/ 7 w 31"/>
                  <a:gd name="T1" fmla="*/ 0 h 57"/>
                  <a:gd name="T2" fmla="*/ 5 w 31"/>
                  <a:gd name="T3" fmla="*/ 2 h 57"/>
                  <a:gd name="T4" fmla="*/ 10 w 31"/>
                  <a:gd name="T5" fmla="*/ 4 h 57"/>
                  <a:gd name="T6" fmla="*/ 7 w 31"/>
                  <a:gd name="T7" fmla="*/ 7 h 57"/>
                  <a:gd name="T8" fmla="*/ 3 w 31"/>
                  <a:gd name="T9" fmla="*/ 26 h 57"/>
                  <a:gd name="T10" fmla="*/ 0 w 31"/>
                  <a:gd name="T11" fmla="*/ 26 h 57"/>
                  <a:gd name="T12" fmla="*/ 3 w 31"/>
                  <a:gd name="T13" fmla="*/ 42 h 57"/>
                  <a:gd name="T14" fmla="*/ 7 w 31"/>
                  <a:gd name="T15" fmla="*/ 54 h 57"/>
                  <a:gd name="T16" fmla="*/ 17 w 31"/>
                  <a:gd name="T17" fmla="*/ 57 h 57"/>
                  <a:gd name="T18" fmla="*/ 31 w 31"/>
                  <a:gd name="T19" fmla="*/ 45 h 57"/>
                  <a:gd name="T20" fmla="*/ 31 w 31"/>
                  <a:gd name="T21" fmla="*/ 33 h 57"/>
                  <a:gd name="T22" fmla="*/ 19 w 31"/>
                  <a:gd name="T23" fmla="*/ 9 h 57"/>
                  <a:gd name="T24" fmla="*/ 10 w 31"/>
                  <a:gd name="T25" fmla="*/ 2 h 57"/>
                  <a:gd name="T26" fmla="*/ 7 w 31"/>
                  <a:gd name="T27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" h="57">
                    <a:moveTo>
                      <a:pt x="7" y="0"/>
                    </a:moveTo>
                    <a:lnTo>
                      <a:pt x="5" y="2"/>
                    </a:lnTo>
                    <a:lnTo>
                      <a:pt x="10" y="4"/>
                    </a:lnTo>
                    <a:lnTo>
                      <a:pt x="7" y="7"/>
                    </a:lnTo>
                    <a:lnTo>
                      <a:pt x="3" y="26"/>
                    </a:lnTo>
                    <a:lnTo>
                      <a:pt x="0" y="26"/>
                    </a:lnTo>
                    <a:lnTo>
                      <a:pt x="3" y="42"/>
                    </a:lnTo>
                    <a:lnTo>
                      <a:pt x="7" y="54"/>
                    </a:lnTo>
                    <a:lnTo>
                      <a:pt x="17" y="57"/>
                    </a:lnTo>
                    <a:lnTo>
                      <a:pt x="31" y="45"/>
                    </a:lnTo>
                    <a:lnTo>
                      <a:pt x="31" y="33"/>
                    </a:lnTo>
                    <a:lnTo>
                      <a:pt x="19" y="9"/>
                    </a:lnTo>
                    <a:lnTo>
                      <a:pt x="10" y="2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3" name="Freeform 749"/>
              <p:cNvSpPr>
                <a:spLocks/>
              </p:cNvSpPr>
              <p:nvPr/>
            </p:nvSpPr>
            <p:spPr bwMode="black">
              <a:xfrm>
                <a:off x="3840" y="2396"/>
                <a:ext cx="31" cy="57"/>
              </a:xfrm>
              <a:custGeom>
                <a:avLst/>
                <a:gdLst>
                  <a:gd name="T0" fmla="*/ 7 w 31"/>
                  <a:gd name="T1" fmla="*/ 0 h 57"/>
                  <a:gd name="T2" fmla="*/ 5 w 31"/>
                  <a:gd name="T3" fmla="*/ 2 h 57"/>
                  <a:gd name="T4" fmla="*/ 10 w 31"/>
                  <a:gd name="T5" fmla="*/ 4 h 57"/>
                  <a:gd name="T6" fmla="*/ 7 w 31"/>
                  <a:gd name="T7" fmla="*/ 7 h 57"/>
                  <a:gd name="T8" fmla="*/ 3 w 31"/>
                  <a:gd name="T9" fmla="*/ 26 h 57"/>
                  <a:gd name="T10" fmla="*/ 0 w 31"/>
                  <a:gd name="T11" fmla="*/ 26 h 57"/>
                  <a:gd name="T12" fmla="*/ 3 w 31"/>
                  <a:gd name="T13" fmla="*/ 42 h 57"/>
                  <a:gd name="T14" fmla="*/ 7 w 31"/>
                  <a:gd name="T15" fmla="*/ 54 h 57"/>
                  <a:gd name="T16" fmla="*/ 17 w 31"/>
                  <a:gd name="T17" fmla="*/ 57 h 57"/>
                  <a:gd name="T18" fmla="*/ 31 w 31"/>
                  <a:gd name="T19" fmla="*/ 45 h 57"/>
                  <a:gd name="T20" fmla="*/ 31 w 31"/>
                  <a:gd name="T21" fmla="*/ 33 h 57"/>
                  <a:gd name="T22" fmla="*/ 19 w 31"/>
                  <a:gd name="T23" fmla="*/ 9 h 57"/>
                  <a:gd name="T24" fmla="*/ 10 w 31"/>
                  <a:gd name="T25" fmla="*/ 2 h 57"/>
                  <a:gd name="T26" fmla="*/ 7 w 31"/>
                  <a:gd name="T27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" h="57">
                    <a:moveTo>
                      <a:pt x="7" y="0"/>
                    </a:moveTo>
                    <a:lnTo>
                      <a:pt x="5" y="2"/>
                    </a:lnTo>
                    <a:lnTo>
                      <a:pt x="10" y="4"/>
                    </a:lnTo>
                    <a:lnTo>
                      <a:pt x="7" y="7"/>
                    </a:lnTo>
                    <a:lnTo>
                      <a:pt x="3" y="26"/>
                    </a:lnTo>
                    <a:lnTo>
                      <a:pt x="0" y="26"/>
                    </a:lnTo>
                    <a:lnTo>
                      <a:pt x="3" y="42"/>
                    </a:lnTo>
                    <a:lnTo>
                      <a:pt x="7" y="54"/>
                    </a:lnTo>
                    <a:lnTo>
                      <a:pt x="17" y="57"/>
                    </a:lnTo>
                    <a:lnTo>
                      <a:pt x="31" y="45"/>
                    </a:lnTo>
                    <a:lnTo>
                      <a:pt x="31" y="33"/>
                    </a:lnTo>
                    <a:lnTo>
                      <a:pt x="19" y="9"/>
                    </a:lnTo>
                    <a:lnTo>
                      <a:pt x="10" y="2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4" name="Freeform 750"/>
              <p:cNvSpPr>
                <a:spLocks/>
              </p:cNvSpPr>
              <p:nvPr/>
            </p:nvSpPr>
            <p:spPr bwMode="black">
              <a:xfrm>
                <a:off x="1775" y="2270"/>
                <a:ext cx="22" cy="10"/>
              </a:xfrm>
              <a:custGeom>
                <a:avLst/>
                <a:gdLst>
                  <a:gd name="T0" fmla="*/ 3 w 22"/>
                  <a:gd name="T1" fmla="*/ 0 h 10"/>
                  <a:gd name="T2" fmla="*/ 0 w 22"/>
                  <a:gd name="T3" fmla="*/ 5 h 10"/>
                  <a:gd name="T4" fmla="*/ 3 w 22"/>
                  <a:gd name="T5" fmla="*/ 10 h 10"/>
                  <a:gd name="T6" fmla="*/ 12 w 22"/>
                  <a:gd name="T7" fmla="*/ 10 h 10"/>
                  <a:gd name="T8" fmla="*/ 22 w 22"/>
                  <a:gd name="T9" fmla="*/ 5 h 10"/>
                  <a:gd name="T10" fmla="*/ 19 w 22"/>
                  <a:gd name="T11" fmla="*/ 0 h 10"/>
                  <a:gd name="T12" fmla="*/ 3 w 22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10">
                    <a:moveTo>
                      <a:pt x="3" y="0"/>
                    </a:moveTo>
                    <a:lnTo>
                      <a:pt x="0" y="5"/>
                    </a:lnTo>
                    <a:lnTo>
                      <a:pt x="3" y="10"/>
                    </a:lnTo>
                    <a:lnTo>
                      <a:pt x="12" y="10"/>
                    </a:lnTo>
                    <a:lnTo>
                      <a:pt x="22" y="5"/>
                    </a:lnTo>
                    <a:lnTo>
                      <a:pt x="19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5" name="Freeform 751"/>
              <p:cNvSpPr>
                <a:spLocks/>
              </p:cNvSpPr>
              <p:nvPr/>
            </p:nvSpPr>
            <p:spPr bwMode="black">
              <a:xfrm>
                <a:off x="1775" y="2270"/>
                <a:ext cx="22" cy="10"/>
              </a:xfrm>
              <a:custGeom>
                <a:avLst/>
                <a:gdLst>
                  <a:gd name="T0" fmla="*/ 3 w 22"/>
                  <a:gd name="T1" fmla="*/ 0 h 10"/>
                  <a:gd name="T2" fmla="*/ 0 w 22"/>
                  <a:gd name="T3" fmla="*/ 5 h 10"/>
                  <a:gd name="T4" fmla="*/ 3 w 22"/>
                  <a:gd name="T5" fmla="*/ 10 h 10"/>
                  <a:gd name="T6" fmla="*/ 12 w 22"/>
                  <a:gd name="T7" fmla="*/ 10 h 10"/>
                  <a:gd name="T8" fmla="*/ 22 w 22"/>
                  <a:gd name="T9" fmla="*/ 5 h 10"/>
                  <a:gd name="T10" fmla="*/ 19 w 22"/>
                  <a:gd name="T11" fmla="*/ 0 h 10"/>
                  <a:gd name="T12" fmla="*/ 3 w 22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10">
                    <a:moveTo>
                      <a:pt x="3" y="0"/>
                    </a:moveTo>
                    <a:lnTo>
                      <a:pt x="0" y="5"/>
                    </a:lnTo>
                    <a:lnTo>
                      <a:pt x="3" y="10"/>
                    </a:lnTo>
                    <a:lnTo>
                      <a:pt x="12" y="10"/>
                    </a:lnTo>
                    <a:lnTo>
                      <a:pt x="22" y="5"/>
                    </a:lnTo>
                    <a:lnTo>
                      <a:pt x="19" y="0"/>
                    </a:lnTo>
                    <a:lnTo>
                      <a:pt x="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6" name="Freeform 752"/>
              <p:cNvSpPr>
                <a:spLocks/>
              </p:cNvSpPr>
              <p:nvPr/>
            </p:nvSpPr>
            <p:spPr bwMode="black">
              <a:xfrm>
                <a:off x="1681" y="1901"/>
                <a:ext cx="26" cy="12"/>
              </a:xfrm>
              <a:custGeom>
                <a:avLst/>
                <a:gdLst>
                  <a:gd name="T0" fmla="*/ 26 w 26"/>
                  <a:gd name="T1" fmla="*/ 0 h 12"/>
                  <a:gd name="T2" fmla="*/ 5 w 26"/>
                  <a:gd name="T3" fmla="*/ 7 h 12"/>
                  <a:gd name="T4" fmla="*/ 0 w 26"/>
                  <a:gd name="T5" fmla="*/ 12 h 12"/>
                  <a:gd name="T6" fmla="*/ 21 w 26"/>
                  <a:gd name="T7" fmla="*/ 5 h 12"/>
                  <a:gd name="T8" fmla="*/ 26 w 26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2">
                    <a:moveTo>
                      <a:pt x="26" y="0"/>
                    </a:moveTo>
                    <a:lnTo>
                      <a:pt x="5" y="7"/>
                    </a:lnTo>
                    <a:lnTo>
                      <a:pt x="0" y="12"/>
                    </a:lnTo>
                    <a:lnTo>
                      <a:pt x="21" y="5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7" name="Freeform 753"/>
              <p:cNvSpPr>
                <a:spLocks/>
              </p:cNvSpPr>
              <p:nvPr/>
            </p:nvSpPr>
            <p:spPr bwMode="black">
              <a:xfrm>
                <a:off x="1681" y="1901"/>
                <a:ext cx="26" cy="12"/>
              </a:xfrm>
              <a:custGeom>
                <a:avLst/>
                <a:gdLst>
                  <a:gd name="T0" fmla="*/ 26 w 26"/>
                  <a:gd name="T1" fmla="*/ 0 h 12"/>
                  <a:gd name="T2" fmla="*/ 5 w 26"/>
                  <a:gd name="T3" fmla="*/ 7 h 12"/>
                  <a:gd name="T4" fmla="*/ 0 w 26"/>
                  <a:gd name="T5" fmla="*/ 12 h 12"/>
                  <a:gd name="T6" fmla="*/ 21 w 26"/>
                  <a:gd name="T7" fmla="*/ 5 h 12"/>
                  <a:gd name="T8" fmla="*/ 26 w 26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2">
                    <a:moveTo>
                      <a:pt x="26" y="0"/>
                    </a:moveTo>
                    <a:lnTo>
                      <a:pt x="5" y="7"/>
                    </a:lnTo>
                    <a:lnTo>
                      <a:pt x="0" y="12"/>
                    </a:lnTo>
                    <a:lnTo>
                      <a:pt x="21" y="5"/>
                    </a:lnTo>
                    <a:lnTo>
                      <a:pt x="2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8" name="Freeform 754"/>
              <p:cNvSpPr>
                <a:spLocks/>
              </p:cNvSpPr>
              <p:nvPr/>
            </p:nvSpPr>
            <p:spPr bwMode="black">
              <a:xfrm>
                <a:off x="5356" y="1669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3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9" name="Freeform 755"/>
              <p:cNvSpPr>
                <a:spLocks/>
              </p:cNvSpPr>
              <p:nvPr/>
            </p:nvSpPr>
            <p:spPr bwMode="black">
              <a:xfrm>
                <a:off x="5356" y="1669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3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0" name="Freeform 756"/>
              <p:cNvSpPr>
                <a:spLocks/>
              </p:cNvSpPr>
              <p:nvPr/>
            </p:nvSpPr>
            <p:spPr bwMode="black">
              <a:xfrm>
                <a:off x="5326" y="1671"/>
                <a:ext cx="9" cy="5"/>
              </a:xfrm>
              <a:custGeom>
                <a:avLst/>
                <a:gdLst>
                  <a:gd name="T0" fmla="*/ 7 w 9"/>
                  <a:gd name="T1" fmla="*/ 0 h 5"/>
                  <a:gd name="T2" fmla="*/ 0 w 9"/>
                  <a:gd name="T3" fmla="*/ 5 h 5"/>
                  <a:gd name="T4" fmla="*/ 9 w 9"/>
                  <a:gd name="T5" fmla="*/ 0 h 5"/>
                  <a:gd name="T6" fmla="*/ 7 w 9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7" y="0"/>
                    </a:moveTo>
                    <a:lnTo>
                      <a:pt x="0" y="5"/>
                    </a:lnTo>
                    <a:lnTo>
                      <a:pt x="9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1" name="Freeform 757"/>
              <p:cNvSpPr>
                <a:spLocks/>
              </p:cNvSpPr>
              <p:nvPr/>
            </p:nvSpPr>
            <p:spPr bwMode="black">
              <a:xfrm>
                <a:off x="5326" y="1671"/>
                <a:ext cx="9" cy="5"/>
              </a:xfrm>
              <a:custGeom>
                <a:avLst/>
                <a:gdLst>
                  <a:gd name="T0" fmla="*/ 7 w 9"/>
                  <a:gd name="T1" fmla="*/ 0 h 5"/>
                  <a:gd name="T2" fmla="*/ 0 w 9"/>
                  <a:gd name="T3" fmla="*/ 5 h 5"/>
                  <a:gd name="T4" fmla="*/ 9 w 9"/>
                  <a:gd name="T5" fmla="*/ 0 h 5"/>
                  <a:gd name="T6" fmla="*/ 7 w 9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7" y="0"/>
                    </a:moveTo>
                    <a:lnTo>
                      <a:pt x="0" y="5"/>
                    </a:lnTo>
                    <a:lnTo>
                      <a:pt x="9" y="0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2" name="Freeform 758"/>
              <p:cNvSpPr>
                <a:spLocks/>
              </p:cNvSpPr>
              <p:nvPr/>
            </p:nvSpPr>
            <p:spPr bwMode="black">
              <a:xfrm>
                <a:off x="5295" y="1678"/>
                <a:ext cx="7" cy="7"/>
              </a:xfrm>
              <a:custGeom>
                <a:avLst/>
                <a:gdLst>
                  <a:gd name="T0" fmla="*/ 4 w 7"/>
                  <a:gd name="T1" fmla="*/ 0 h 7"/>
                  <a:gd name="T2" fmla="*/ 0 w 7"/>
                  <a:gd name="T3" fmla="*/ 5 h 7"/>
                  <a:gd name="T4" fmla="*/ 2 w 7"/>
                  <a:gd name="T5" fmla="*/ 7 h 7"/>
                  <a:gd name="T6" fmla="*/ 7 w 7"/>
                  <a:gd name="T7" fmla="*/ 5 h 7"/>
                  <a:gd name="T8" fmla="*/ 4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4" y="0"/>
                    </a:moveTo>
                    <a:lnTo>
                      <a:pt x="0" y="5"/>
                    </a:lnTo>
                    <a:lnTo>
                      <a:pt x="2" y="7"/>
                    </a:lnTo>
                    <a:lnTo>
                      <a:pt x="7" y="5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3" name="Freeform 759"/>
              <p:cNvSpPr>
                <a:spLocks/>
              </p:cNvSpPr>
              <p:nvPr/>
            </p:nvSpPr>
            <p:spPr bwMode="black">
              <a:xfrm>
                <a:off x="5295" y="1678"/>
                <a:ext cx="7" cy="7"/>
              </a:xfrm>
              <a:custGeom>
                <a:avLst/>
                <a:gdLst>
                  <a:gd name="T0" fmla="*/ 4 w 7"/>
                  <a:gd name="T1" fmla="*/ 0 h 7"/>
                  <a:gd name="T2" fmla="*/ 0 w 7"/>
                  <a:gd name="T3" fmla="*/ 5 h 7"/>
                  <a:gd name="T4" fmla="*/ 2 w 7"/>
                  <a:gd name="T5" fmla="*/ 7 h 7"/>
                  <a:gd name="T6" fmla="*/ 7 w 7"/>
                  <a:gd name="T7" fmla="*/ 5 h 7"/>
                  <a:gd name="T8" fmla="*/ 4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4" y="0"/>
                    </a:moveTo>
                    <a:lnTo>
                      <a:pt x="0" y="5"/>
                    </a:lnTo>
                    <a:lnTo>
                      <a:pt x="2" y="7"/>
                    </a:lnTo>
                    <a:lnTo>
                      <a:pt x="7" y="5"/>
                    </a:lnTo>
                    <a:lnTo>
                      <a:pt x="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4" name="Freeform 760"/>
              <p:cNvSpPr>
                <a:spLocks/>
              </p:cNvSpPr>
              <p:nvPr/>
            </p:nvSpPr>
            <p:spPr bwMode="black">
              <a:xfrm>
                <a:off x="5285" y="1681"/>
                <a:ext cx="7" cy="4"/>
              </a:xfrm>
              <a:custGeom>
                <a:avLst/>
                <a:gdLst>
                  <a:gd name="T0" fmla="*/ 7 w 7"/>
                  <a:gd name="T1" fmla="*/ 0 h 4"/>
                  <a:gd name="T2" fmla="*/ 0 w 7"/>
                  <a:gd name="T3" fmla="*/ 4 h 4"/>
                  <a:gd name="T4" fmla="*/ 5 w 7"/>
                  <a:gd name="T5" fmla="*/ 4 h 4"/>
                  <a:gd name="T6" fmla="*/ 7 w 7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4">
                    <a:moveTo>
                      <a:pt x="7" y="0"/>
                    </a:moveTo>
                    <a:lnTo>
                      <a:pt x="0" y="4"/>
                    </a:lnTo>
                    <a:lnTo>
                      <a:pt x="5" y="4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5" name="Freeform 761"/>
              <p:cNvSpPr>
                <a:spLocks/>
              </p:cNvSpPr>
              <p:nvPr/>
            </p:nvSpPr>
            <p:spPr bwMode="black">
              <a:xfrm>
                <a:off x="5285" y="1681"/>
                <a:ext cx="7" cy="4"/>
              </a:xfrm>
              <a:custGeom>
                <a:avLst/>
                <a:gdLst>
                  <a:gd name="T0" fmla="*/ 7 w 7"/>
                  <a:gd name="T1" fmla="*/ 0 h 4"/>
                  <a:gd name="T2" fmla="*/ 0 w 7"/>
                  <a:gd name="T3" fmla="*/ 4 h 4"/>
                  <a:gd name="T4" fmla="*/ 5 w 7"/>
                  <a:gd name="T5" fmla="*/ 4 h 4"/>
                  <a:gd name="T6" fmla="*/ 7 w 7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4">
                    <a:moveTo>
                      <a:pt x="7" y="0"/>
                    </a:moveTo>
                    <a:lnTo>
                      <a:pt x="0" y="4"/>
                    </a:lnTo>
                    <a:lnTo>
                      <a:pt x="5" y="4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6" name="Freeform 762"/>
              <p:cNvSpPr>
                <a:spLocks/>
              </p:cNvSpPr>
              <p:nvPr/>
            </p:nvSpPr>
            <p:spPr bwMode="black">
              <a:xfrm>
                <a:off x="5276" y="1681"/>
                <a:ext cx="7" cy="4"/>
              </a:xfrm>
              <a:custGeom>
                <a:avLst/>
                <a:gdLst>
                  <a:gd name="T0" fmla="*/ 0 w 7"/>
                  <a:gd name="T1" fmla="*/ 0 h 4"/>
                  <a:gd name="T2" fmla="*/ 5 w 7"/>
                  <a:gd name="T3" fmla="*/ 4 h 4"/>
                  <a:gd name="T4" fmla="*/ 7 w 7"/>
                  <a:gd name="T5" fmla="*/ 0 h 4"/>
                  <a:gd name="T6" fmla="*/ 0 w 7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4">
                    <a:moveTo>
                      <a:pt x="0" y="0"/>
                    </a:moveTo>
                    <a:lnTo>
                      <a:pt x="5" y="4"/>
                    </a:lnTo>
                    <a:lnTo>
                      <a:pt x="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7" name="Freeform 763"/>
              <p:cNvSpPr>
                <a:spLocks/>
              </p:cNvSpPr>
              <p:nvPr/>
            </p:nvSpPr>
            <p:spPr bwMode="black">
              <a:xfrm>
                <a:off x="5276" y="1681"/>
                <a:ext cx="7" cy="4"/>
              </a:xfrm>
              <a:custGeom>
                <a:avLst/>
                <a:gdLst>
                  <a:gd name="T0" fmla="*/ 0 w 7"/>
                  <a:gd name="T1" fmla="*/ 0 h 4"/>
                  <a:gd name="T2" fmla="*/ 5 w 7"/>
                  <a:gd name="T3" fmla="*/ 4 h 4"/>
                  <a:gd name="T4" fmla="*/ 7 w 7"/>
                  <a:gd name="T5" fmla="*/ 0 h 4"/>
                  <a:gd name="T6" fmla="*/ 0 w 7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4">
                    <a:moveTo>
                      <a:pt x="0" y="0"/>
                    </a:moveTo>
                    <a:lnTo>
                      <a:pt x="5" y="4"/>
                    </a:lnTo>
                    <a:lnTo>
                      <a:pt x="7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8" name="Freeform 764"/>
              <p:cNvSpPr>
                <a:spLocks/>
              </p:cNvSpPr>
              <p:nvPr/>
            </p:nvSpPr>
            <p:spPr bwMode="black">
              <a:xfrm>
                <a:off x="5245" y="1678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9" name="Freeform 765"/>
              <p:cNvSpPr>
                <a:spLocks/>
              </p:cNvSpPr>
              <p:nvPr/>
            </p:nvSpPr>
            <p:spPr bwMode="black">
              <a:xfrm>
                <a:off x="5245" y="1678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3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0" name="Freeform 766"/>
              <p:cNvSpPr>
                <a:spLocks/>
              </p:cNvSpPr>
              <p:nvPr/>
            </p:nvSpPr>
            <p:spPr bwMode="black">
              <a:xfrm>
                <a:off x="5212" y="1676"/>
                <a:ext cx="7" cy="7"/>
              </a:xfrm>
              <a:custGeom>
                <a:avLst/>
                <a:gdLst>
                  <a:gd name="T0" fmla="*/ 5 w 7"/>
                  <a:gd name="T1" fmla="*/ 0 h 7"/>
                  <a:gd name="T2" fmla="*/ 0 w 7"/>
                  <a:gd name="T3" fmla="*/ 7 h 7"/>
                  <a:gd name="T4" fmla="*/ 7 w 7"/>
                  <a:gd name="T5" fmla="*/ 2 h 7"/>
                  <a:gd name="T6" fmla="*/ 5 w 7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5" y="0"/>
                    </a:moveTo>
                    <a:lnTo>
                      <a:pt x="0" y="7"/>
                    </a:lnTo>
                    <a:lnTo>
                      <a:pt x="7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1" name="Freeform 767"/>
              <p:cNvSpPr>
                <a:spLocks/>
              </p:cNvSpPr>
              <p:nvPr/>
            </p:nvSpPr>
            <p:spPr bwMode="black">
              <a:xfrm>
                <a:off x="5212" y="1676"/>
                <a:ext cx="7" cy="7"/>
              </a:xfrm>
              <a:custGeom>
                <a:avLst/>
                <a:gdLst>
                  <a:gd name="T0" fmla="*/ 5 w 7"/>
                  <a:gd name="T1" fmla="*/ 0 h 7"/>
                  <a:gd name="T2" fmla="*/ 0 w 7"/>
                  <a:gd name="T3" fmla="*/ 7 h 7"/>
                  <a:gd name="T4" fmla="*/ 7 w 7"/>
                  <a:gd name="T5" fmla="*/ 2 h 7"/>
                  <a:gd name="T6" fmla="*/ 5 w 7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5" y="0"/>
                    </a:moveTo>
                    <a:lnTo>
                      <a:pt x="0" y="7"/>
                    </a:lnTo>
                    <a:lnTo>
                      <a:pt x="7" y="2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2" name="Freeform 768"/>
              <p:cNvSpPr>
                <a:spLocks/>
              </p:cNvSpPr>
              <p:nvPr/>
            </p:nvSpPr>
            <p:spPr bwMode="black">
              <a:xfrm>
                <a:off x="5146" y="1657"/>
                <a:ext cx="12" cy="5"/>
              </a:xfrm>
              <a:custGeom>
                <a:avLst/>
                <a:gdLst>
                  <a:gd name="T0" fmla="*/ 0 w 12"/>
                  <a:gd name="T1" fmla="*/ 0 h 5"/>
                  <a:gd name="T2" fmla="*/ 7 w 12"/>
                  <a:gd name="T3" fmla="*/ 5 h 5"/>
                  <a:gd name="T4" fmla="*/ 12 w 12"/>
                  <a:gd name="T5" fmla="*/ 0 h 5"/>
                  <a:gd name="T6" fmla="*/ 0 w 12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5">
                    <a:moveTo>
                      <a:pt x="0" y="0"/>
                    </a:moveTo>
                    <a:lnTo>
                      <a:pt x="7" y="5"/>
                    </a:lnTo>
                    <a:lnTo>
                      <a:pt x="1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3" name="Freeform 769"/>
              <p:cNvSpPr>
                <a:spLocks/>
              </p:cNvSpPr>
              <p:nvPr/>
            </p:nvSpPr>
            <p:spPr bwMode="black">
              <a:xfrm>
                <a:off x="5146" y="1657"/>
                <a:ext cx="12" cy="5"/>
              </a:xfrm>
              <a:custGeom>
                <a:avLst/>
                <a:gdLst>
                  <a:gd name="T0" fmla="*/ 0 w 12"/>
                  <a:gd name="T1" fmla="*/ 0 h 5"/>
                  <a:gd name="T2" fmla="*/ 7 w 12"/>
                  <a:gd name="T3" fmla="*/ 5 h 5"/>
                  <a:gd name="T4" fmla="*/ 12 w 12"/>
                  <a:gd name="T5" fmla="*/ 0 h 5"/>
                  <a:gd name="T6" fmla="*/ 0 w 12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5">
                    <a:moveTo>
                      <a:pt x="0" y="0"/>
                    </a:moveTo>
                    <a:lnTo>
                      <a:pt x="7" y="5"/>
                    </a:lnTo>
                    <a:lnTo>
                      <a:pt x="12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4" name="Freeform 770"/>
              <p:cNvSpPr>
                <a:spLocks/>
              </p:cNvSpPr>
              <p:nvPr/>
            </p:nvSpPr>
            <p:spPr bwMode="black">
              <a:xfrm>
                <a:off x="1357" y="2121"/>
                <a:ext cx="7" cy="10"/>
              </a:xfrm>
              <a:custGeom>
                <a:avLst/>
                <a:gdLst>
                  <a:gd name="T0" fmla="*/ 7 w 7"/>
                  <a:gd name="T1" fmla="*/ 0 h 10"/>
                  <a:gd name="T2" fmla="*/ 2 w 7"/>
                  <a:gd name="T3" fmla="*/ 7 h 10"/>
                  <a:gd name="T4" fmla="*/ 0 w 7"/>
                  <a:gd name="T5" fmla="*/ 10 h 10"/>
                  <a:gd name="T6" fmla="*/ 7 w 7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0">
                    <a:moveTo>
                      <a:pt x="7" y="0"/>
                    </a:moveTo>
                    <a:lnTo>
                      <a:pt x="2" y="7"/>
                    </a:lnTo>
                    <a:lnTo>
                      <a:pt x="0" y="1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5" name="Freeform 771"/>
              <p:cNvSpPr>
                <a:spLocks/>
              </p:cNvSpPr>
              <p:nvPr/>
            </p:nvSpPr>
            <p:spPr bwMode="black">
              <a:xfrm>
                <a:off x="1357" y="2121"/>
                <a:ext cx="7" cy="10"/>
              </a:xfrm>
              <a:custGeom>
                <a:avLst/>
                <a:gdLst>
                  <a:gd name="T0" fmla="*/ 7 w 7"/>
                  <a:gd name="T1" fmla="*/ 0 h 10"/>
                  <a:gd name="T2" fmla="*/ 2 w 7"/>
                  <a:gd name="T3" fmla="*/ 7 h 10"/>
                  <a:gd name="T4" fmla="*/ 0 w 7"/>
                  <a:gd name="T5" fmla="*/ 10 h 10"/>
                  <a:gd name="T6" fmla="*/ 7 w 7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0">
                    <a:moveTo>
                      <a:pt x="7" y="0"/>
                    </a:moveTo>
                    <a:lnTo>
                      <a:pt x="2" y="7"/>
                    </a:lnTo>
                    <a:lnTo>
                      <a:pt x="0" y="10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6" name="Freeform 772"/>
              <p:cNvSpPr>
                <a:spLocks/>
              </p:cNvSpPr>
              <p:nvPr/>
            </p:nvSpPr>
            <p:spPr bwMode="black">
              <a:xfrm>
                <a:off x="1035" y="2026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2 w 5"/>
                  <a:gd name="T3" fmla="*/ 3 h 3"/>
                  <a:gd name="T4" fmla="*/ 5 w 5"/>
                  <a:gd name="T5" fmla="*/ 3 h 3"/>
                  <a:gd name="T6" fmla="*/ 0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2" y="3"/>
                    </a:lnTo>
                    <a:lnTo>
                      <a:pt x="5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7" name="Freeform 773"/>
              <p:cNvSpPr>
                <a:spLocks/>
              </p:cNvSpPr>
              <p:nvPr/>
            </p:nvSpPr>
            <p:spPr bwMode="black">
              <a:xfrm>
                <a:off x="1035" y="2026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2 w 5"/>
                  <a:gd name="T3" fmla="*/ 3 h 3"/>
                  <a:gd name="T4" fmla="*/ 5 w 5"/>
                  <a:gd name="T5" fmla="*/ 3 h 3"/>
                  <a:gd name="T6" fmla="*/ 0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2" y="3"/>
                    </a:lnTo>
                    <a:lnTo>
                      <a:pt x="5" y="3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8" name="Freeform 774"/>
              <p:cNvSpPr>
                <a:spLocks/>
              </p:cNvSpPr>
              <p:nvPr/>
            </p:nvSpPr>
            <p:spPr bwMode="black">
              <a:xfrm>
                <a:off x="839" y="1574"/>
                <a:ext cx="23" cy="40"/>
              </a:xfrm>
              <a:custGeom>
                <a:avLst/>
                <a:gdLst>
                  <a:gd name="T0" fmla="*/ 2 w 23"/>
                  <a:gd name="T1" fmla="*/ 0 h 40"/>
                  <a:gd name="T2" fmla="*/ 2 w 23"/>
                  <a:gd name="T3" fmla="*/ 3 h 40"/>
                  <a:gd name="T4" fmla="*/ 0 w 23"/>
                  <a:gd name="T5" fmla="*/ 10 h 40"/>
                  <a:gd name="T6" fmla="*/ 7 w 23"/>
                  <a:gd name="T7" fmla="*/ 5 h 40"/>
                  <a:gd name="T8" fmla="*/ 5 w 23"/>
                  <a:gd name="T9" fmla="*/ 17 h 40"/>
                  <a:gd name="T10" fmla="*/ 12 w 23"/>
                  <a:gd name="T11" fmla="*/ 19 h 40"/>
                  <a:gd name="T12" fmla="*/ 12 w 23"/>
                  <a:gd name="T13" fmla="*/ 24 h 40"/>
                  <a:gd name="T14" fmla="*/ 7 w 23"/>
                  <a:gd name="T15" fmla="*/ 24 h 40"/>
                  <a:gd name="T16" fmla="*/ 16 w 23"/>
                  <a:gd name="T17" fmla="*/ 29 h 40"/>
                  <a:gd name="T18" fmla="*/ 21 w 23"/>
                  <a:gd name="T19" fmla="*/ 40 h 40"/>
                  <a:gd name="T20" fmla="*/ 23 w 23"/>
                  <a:gd name="T21" fmla="*/ 40 h 40"/>
                  <a:gd name="T22" fmla="*/ 23 w 23"/>
                  <a:gd name="T23" fmla="*/ 33 h 40"/>
                  <a:gd name="T24" fmla="*/ 23 w 23"/>
                  <a:gd name="T25" fmla="*/ 33 h 40"/>
                  <a:gd name="T26" fmla="*/ 23 w 23"/>
                  <a:gd name="T27" fmla="*/ 29 h 40"/>
                  <a:gd name="T28" fmla="*/ 19 w 23"/>
                  <a:gd name="T29" fmla="*/ 24 h 40"/>
                  <a:gd name="T30" fmla="*/ 16 w 23"/>
                  <a:gd name="T31" fmla="*/ 19 h 40"/>
                  <a:gd name="T32" fmla="*/ 21 w 23"/>
                  <a:gd name="T33" fmla="*/ 21 h 40"/>
                  <a:gd name="T34" fmla="*/ 14 w 23"/>
                  <a:gd name="T35" fmla="*/ 7 h 40"/>
                  <a:gd name="T36" fmla="*/ 9 w 23"/>
                  <a:gd name="T37" fmla="*/ 7 h 40"/>
                  <a:gd name="T38" fmla="*/ 7 w 23"/>
                  <a:gd name="T39" fmla="*/ 0 h 40"/>
                  <a:gd name="T40" fmla="*/ 2 w 23"/>
                  <a:gd name="T4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" h="40">
                    <a:moveTo>
                      <a:pt x="2" y="0"/>
                    </a:moveTo>
                    <a:lnTo>
                      <a:pt x="2" y="3"/>
                    </a:lnTo>
                    <a:lnTo>
                      <a:pt x="0" y="10"/>
                    </a:lnTo>
                    <a:lnTo>
                      <a:pt x="7" y="5"/>
                    </a:lnTo>
                    <a:lnTo>
                      <a:pt x="5" y="17"/>
                    </a:lnTo>
                    <a:lnTo>
                      <a:pt x="12" y="19"/>
                    </a:lnTo>
                    <a:lnTo>
                      <a:pt x="12" y="24"/>
                    </a:lnTo>
                    <a:lnTo>
                      <a:pt x="7" y="24"/>
                    </a:lnTo>
                    <a:lnTo>
                      <a:pt x="16" y="29"/>
                    </a:lnTo>
                    <a:lnTo>
                      <a:pt x="21" y="40"/>
                    </a:lnTo>
                    <a:lnTo>
                      <a:pt x="23" y="40"/>
                    </a:lnTo>
                    <a:lnTo>
                      <a:pt x="23" y="33"/>
                    </a:lnTo>
                    <a:lnTo>
                      <a:pt x="23" y="33"/>
                    </a:lnTo>
                    <a:lnTo>
                      <a:pt x="23" y="29"/>
                    </a:lnTo>
                    <a:lnTo>
                      <a:pt x="19" y="24"/>
                    </a:lnTo>
                    <a:lnTo>
                      <a:pt x="16" y="19"/>
                    </a:lnTo>
                    <a:lnTo>
                      <a:pt x="21" y="21"/>
                    </a:lnTo>
                    <a:lnTo>
                      <a:pt x="14" y="7"/>
                    </a:lnTo>
                    <a:lnTo>
                      <a:pt x="9" y="7"/>
                    </a:lnTo>
                    <a:lnTo>
                      <a:pt x="7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9" name="Freeform 775"/>
              <p:cNvSpPr>
                <a:spLocks/>
              </p:cNvSpPr>
              <p:nvPr/>
            </p:nvSpPr>
            <p:spPr bwMode="black">
              <a:xfrm>
                <a:off x="839" y="1574"/>
                <a:ext cx="23" cy="40"/>
              </a:xfrm>
              <a:custGeom>
                <a:avLst/>
                <a:gdLst>
                  <a:gd name="T0" fmla="*/ 2 w 23"/>
                  <a:gd name="T1" fmla="*/ 0 h 40"/>
                  <a:gd name="T2" fmla="*/ 2 w 23"/>
                  <a:gd name="T3" fmla="*/ 3 h 40"/>
                  <a:gd name="T4" fmla="*/ 0 w 23"/>
                  <a:gd name="T5" fmla="*/ 10 h 40"/>
                  <a:gd name="T6" fmla="*/ 7 w 23"/>
                  <a:gd name="T7" fmla="*/ 5 h 40"/>
                  <a:gd name="T8" fmla="*/ 5 w 23"/>
                  <a:gd name="T9" fmla="*/ 17 h 40"/>
                  <a:gd name="T10" fmla="*/ 12 w 23"/>
                  <a:gd name="T11" fmla="*/ 19 h 40"/>
                  <a:gd name="T12" fmla="*/ 12 w 23"/>
                  <a:gd name="T13" fmla="*/ 24 h 40"/>
                  <a:gd name="T14" fmla="*/ 7 w 23"/>
                  <a:gd name="T15" fmla="*/ 24 h 40"/>
                  <a:gd name="T16" fmla="*/ 16 w 23"/>
                  <a:gd name="T17" fmla="*/ 29 h 40"/>
                  <a:gd name="T18" fmla="*/ 21 w 23"/>
                  <a:gd name="T19" fmla="*/ 40 h 40"/>
                  <a:gd name="T20" fmla="*/ 23 w 23"/>
                  <a:gd name="T21" fmla="*/ 40 h 40"/>
                  <a:gd name="T22" fmla="*/ 23 w 23"/>
                  <a:gd name="T23" fmla="*/ 33 h 40"/>
                  <a:gd name="T24" fmla="*/ 23 w 23"/>
                  <a:gd name="T25" fmla="*/ 33 h 40"/>
                  <a:gd name="T26" fmla="*/ 23 w 23"/>
                  <a:gd name="T27" fmla="*/ 29 h 40"/>
                  <a:gd name="T28" fmla="*/ 19 w 23"/>
                  <a:gd name="T29" fmla="*/ 24 h 40"/>
                  <a:gd name="T30" fmla="*/ 16 w 23"/>
                  <a:gd name="T31" fmla="*/ 19 h 40"/>
                  <a:gd name="T32" fmla="*/ 21 w 23"/>
                  <a:gd name="T33" fmla="*/ 21 h 40"/>
                  <a:gd name="T34" fmla="*/ 14 w 23"/>
                  <a:gd name="T35" fmla="*/ 7 h 40"/>
                  <a:gd name="T36" fmla="*/ 9 w 23"/>
                  <a:gd name="T37" fmla="*/ 7 h 40"/>
                  <a:gd name="T38" fmla="*/ 7 w 23"/>
                  <a:gd name="T39" fmla="*/ 0 h 40"/>
                  <a:gd name="T40" fmla="*/ 2 w 23"/>
                  <a:gd name="T4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" h="40">
                    <a:moveTo>
                      <a:pt x="2" y="0"/>
                    </a:moveTo>
                    <a:lnTo>
                      <a:pt x="2" y="3"/>
                    </a:lnTo>
                    <a:lnTo>
                      <a:pt x="0" y="10"/>
                    </a:lnTo>
                    <a:lnTo>
                      <a:pt x="7" y="5"/>
                    </a:lnTo>
                    <a:lnTo>
                      <a:pt x="5" y="17"/>
                    </a:lnTo>
                    <a:lnTo>
                      <a:pt x="12" y="19"/>
                    </a:lnTo>
                    <a:lnTo>
                      <a:pt x="12" y="24"/>
                    </a:lnTo>
                    <a:lnTo>
                      <a:pt x="7" y="24"/>
                    </a:lnTo>
                    <a:lnTo>
                      <a:pt x="16" y="29"/>
                    </a:lnTo>
                    <a:lnTo>
                      <a:pt x="21" y="40"/>
                    </a:lnTo>
                    <a:lnTo>
                      <a:pt x="23" y="40"/>
                    </a:lnTo>
                    <a:lnTo>
                      <a:pt x="23" y="33"/>
                    </a:lnTo>
                    <a:lnTo>
                      <a:pt x="23" y="33"/>
                    </a:lnTo>
                    <a:lnTo>
                      <a:pt x="23" y="29"/>
                    </a:lnTo>
                    <a:lnTo>
                      <a:pt x="19" y="24"/>
                    </a:lnTo>
                    <a:lnTo>
                      <a:pt x="16" y="19"/>
                    </a:lnTo>
                    <a:lnTo>
                      <a:pt x="21" y="21"/>
                    </a:lnTo>
                    <a:lnTo>
                      <a:pt x="14" y="7"/>
                    </a:lnTo>
                    <a:lnTo>
                      <a:pt x="9" y="7"/>
                    </a:lnTo>
                    <a:lnTo>
                      <a:pt x="7" y="0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0" name="Freeform 776"/>
              <p:cNvSpPr>
                <a:spLocks/>
              </p:cNvSpPr>
              <p:nvPr/>
            </p:nvSpPr>
            <p:spPr bwMode="black">
              <a:xfrm>
                <a:off x="858" y="1572"/>
                <a:ext cx="4" cy="7"/>
              </a:xfrm>
              <a:custGeom>
                <a:avLst/>
                <a:gdLst>
                  <a:gd name="T0" fmla="*/ 0 w 4"/>
                  <a:gd name="T1" fmla="*/ 0 h 7"/>
                  <a:gd name="T2" fmla="*/ 4 w 4"/>
                  <a:gd name="T3" fmla="*/ 7 h 7"/>
                  <a:gd name="T4" fmla="*/ 4 w 4"/>
                  <a:gd name="T5" fmla="*/ 2 h 7"/>
                  <a:gd name="T6" fmla="*/ 0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lnTo>
                      <a:pt x="4" y="7"/>
                    </a:lnTo>
                    <a:lnTo>
                      <a:pt x="4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1" name="Freeform 777"/>
              <p:cNvSpPr>
                <a:spLocks/>
              </p:cNvSpPr>
              <p:nvPr/>
            </p:nvSpPr>
            <p:spPr bwMode="black">
              <a:xfrm>
                <a:off x="858" y="1572"/>
                <a:ext cx="4" cy="7"/>
              </a:xfrm>
              <a:custGeom>
                <a:avLst/>
                <a:gdLst>
                  <a:gd name="T0" fmla="*/ 0 w 4"/>
                  <a:gd name="T1" fmla="*/ 0 h 7"/>
                  <a:gd name="T2" fmla="*/ 4 w 4"/>
                  <a:gd name="T3" fmla="*/ 7 h 7"/>
                  <a:gd name="T4" fmla="*/ 4 w 4"/>
                  <a:gd name="T5" fmla="*/ 2 h 7"/>
                  <a:gd name="T6" fmla="*/ 0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lnTo>
                      <a:pt x="4" y="7"/>
                    </a:lnTo>
                    <a:lnTo>
                      <a:pt x="4" y="2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2" name="Freeform 778"/>
              <p:cNvSpPr>
                <a:spLocks/>
              </p:cNvSpPr>
              <p:nvPr/>
            </p:nvSpPr>
            <p:spPr bwMode="black">
              <a:xfrm>
                <a:off x="851" y="1562"/>
                <a:ext cx="4" cy="5"/>
              </a:xfrm>
              <a:custGeom>
                <a:avLst/>
                <a:gdLst>
                  <a:gd name="T0" fmla="*/ 0 w 4"/>
                  <a:gd name="T1" fmla="*/ 0 h 5"/>
                  <a:gd name="T2" fmla="*/ 0 w 4"/>
                  <a:gd name="T3" fmla="*/ 5 h 5"/>
                  <a:gd name="T4" fmla="*/ 4 w 4"/>
                  <a:gd name="T5" fmla="*/ 5 h 5"/>
                  <a:gd name="T6" fmla="*/ 0 w 4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lnTo>
                      <a:pt x="0" y="5"/>
                    </a:lnTo>
                    <a:lnTo>
                      <a:pt x="4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3" name="Freeform 779"/>
              <p:cNvSpPr>
                <a:spLocks/>
              </p:cNvSpPr>
              <p:nvPr/>
            </p:nvSpPr>
            <p:spPr bwMode="black">
              <a:xfrm>
                <a:off x="851" y="1562"/>
                <a:ext cx="4" cy="5"/>
              </a:xfrm>
              <a:custGeom>
                <a:avLst/>
                <a:gdLst>
                  <a:gd name="T0" fmla="*/ 0 w 4"/>
                  <a:gd name="T1" fmla="*/ 0 h 5"/>
                  <a:gd name="T2" fmla="*/ 0 w 4"/>
                  <a:gd name="T3" fmla="*/ 5 h 5"/>
                  <a:gd name="T4" fmla="*/ 4 w 4"/>
                  <a:gd name="T5" fmla="*/ 5 h 5"/>
                  <a:gd name="T6" fmla="*/ 0 w 4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lnTo>
                      <a:pt x="0" y="5"/>
                    </a:lnTo>
                    <a:lnTo>
                      <a:pt x="4" y="5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4" name="Freeform 780"/>
              <p:cNvSpPr>
                <a:spLocks/>
              </p:cNvSpPr>
              <p:nvPr/>
            </p:nvSpPr>
            <p:spPr bwMode="black">
              <a:xfrm>
                <a:off x="5366" y="1363"/>
                <a:ext cx="42" cy="24"/>
              </a:xfrm>
              <a:custGeom>
                <a:avLst/>
                <a:gdLst>
                  <a:gd name="T0" fmla="*/ 2 w 42"/>
                  <a:gd name="T1" fmla="*/ 0 h 24"/>
                  <a:gd name="T2" fmla="*/ 0 w 42"/>
                  <a:gd name="T3" fmla="*/ 10 h 24"/>
                  <a:gd name="T4" fmla="*/ 30 w 42"/>
                  <a:gd name="T5" fmla="*/ 24 h 24"/>
                  <a:gd name="T6" fmla="*/ 42 w 42"/>
                  <a:gd name="T7" fmla="*/ 17 h 24"/>
                  <a:gd name="T8" fmla="*/ 42 w 42"/>
                  <a:gd name="T9" fmla="*/ 15 h 24"/>
                  <a:gd name="T10" fmla="*/ 35 w 42"/>
                  <a:gd name="T11" fmla="*/ 15 h 24"/>
                  <a:gd name="T12" fmla="*/ 23 w 42"/>
                  <a:gd name="T13" fmla="*/ 5 h 24"/>
                  <a:gd name="T14" fmla="*/ 14 w 42"/>
                  <a:gd name="T15" fmla="*/ 8 h 24"/>
                  <a:gd name="T16" fmla="*/ 2 w 42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" h="24">
                    <a:moveTo>
                      <a:pt x="2" y="0"/>
                    </a:moveTo>
                    <a:lnTo>
                      <a:pt x="0" y="10"/>
                    </a:lnTo>
                    <a:lnTo>
                      <a:pt x="30" y="24"/>
                    </a:lnTo>
                    <a:lnTo>
                      <a:pt x="42" y="17"/>
                    </a:lnTo>
                    <a:lnTo>
                      <a:pt x="42" y="15"/>
                    </a:lnTo>
                    <a:lnTo>
                      <a:pt x="35" y="15"/>
                    </a:lnTo>
                    <a:lnTo>
                      <a:pt x="23" y="5"/>
                    </a:lnTo>
                    <a:lnTo>
                      <a:pt x="14" y="8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5" name="Freeform 781"/>
              <p:cNvSpPr>
                <a:spLocks/>
              </p:cNvSpPr>
              <p:nvPr/>
            </p:nvSpPr>
            <p:spPr bwMode="black">
              <a:xfrm>
                <a:off x="5366" y="1363"/>
                <a:ext cx="42" cy="24"/>
              </a:xfrm>
              <a:custGeom>
                <a:avLst/>
                <a:gdLst>
                  <a:gd name="T0" fmla="*/ 2 w 42"/>
                  <a:gd name="T1" fmla="*/ 0 h 24"/>
                  <a:gd name="T2" fmla="*/ 0 w 42"/>
                  <a:gd name="T3" fmla="*/ 10 h 24"/>
                  <a:gd name="T4" fmla="*/ 30 w 42"/>
                  <a:gd name="T5" fmla="*/ 24 h 24"/>
                  <a:gd name="T6" fmla="*/ 42 w 42"/>
                  <a:gd name="T7" fmla="*/ 17 h 24"/>
                  <a:gd name="T8" fmla="*/ 42 w 42"/>
                  <a:gd name="T9" fmla="*/ 15 h 24"/>
                  <a:gd name="T10" fmla="*/ 35 w 42"/>
                  <a:gd name="T11" fmla="*/ 15 h 24"/>
                  <a:gd name="T12" fmla="*/ 23 w 42"/>
                  <a:gd name="T13" fmla="*/ 5 h 24"/>
                  <a:gd name="T14" fmla="*/ 14 w 42"/>
                  <a:gd name="T15" fmla="*/ 8 h 24"/>
                  <a:gd name="T16" fmla="*/ 2 w 42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" h="24">
                    <a:moveTo>
                      <a:pt x="2" y="0"/>
                    </a:moveTo>
                    <a:lnTo>
                      <a:pt x="0" y="10"/>
                    </a:lnTo>
                    <a:lnTo>
                      <a:pt x="30" y="24"/>
                    </a:lnTo>
                    <a:lnTo>
                      <a:pt x="42" y="17"/>
                    </a:lnTo>
                    <a:lnTo>
                      <a:pt x="42" y="15"/>
                    </a:lnTo>
                    <a:lnTo>
                      <a:pt x="35" y="15"/>
                    </a:lnTo>
                    <a:lnTo>
                      <a:pt x="23" y="5"/>
                    </a:lnTo>
                    <a:lnTo>
                      <a:pt x="14" y="8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6" name="Freeform 782"/>
              <p:cNvSpPr>
                <a:spLocks/>
              </p:cNvSpPr>
              <p:nvPr/>
            </p:nvSpPr>
            <p:spPr bwMode="black">
              <a:xfrm>
                <a:off x="5404" y="1650"/>
                <a:ext cx="4" cy="9"/>
              </a:xfrm>
              <a:custGeom>
                <a:avLst/>
                <a:gdLst>
                  <a:gd name="T0" fmla="*/ 4 w 4"/>
                  <a:gd name="T1" fmla="*/ 0 h 9"/>
                  <a:gd name="T2" fmla="*/ 0 w 4"/>
                  <a:gd name="T3" fmla="*/ 9 h 9"/>
                  <a:gd name="T4" fmla="*/ 4 w 4"/>
                  <a:gd name="T5" fmla="*/ 7 h 9"/>
                  <a:gd name="T6" fmla="*/ 4 w 4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9">
                    <a:moveTo>
                      <a:pt x="4" y="0"/>
                    </a:moveTo>
                    <a:lnTo>
                      <a:pt x="0" y="9"/>
                    </a:lnTo>
                    <a:lnTo>
                      <a:pt x="4" y="7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7" name="Freeform 783"/>
              <p:cNvSpPr>
                <a:spLocks/>
              </p:cNvSpPr>
              <p:nvPr/>
            </p:nvSpPr>
            <p:spPr bwMode="black">
              <a:xfrm>
                <a:off x="5404" y="1650"/>
                <a:ext cx="4" cy="9"/>
              </a:xfrm>
              <a:custGeom>
                <a:avLst/>
                <a:gdLst>
                  <a:gd name="T0" fmla="*/ 4 w 4"/>
                  <a:gd name="T1" fmla="*/ 0 h 9"/>
                  <a:gd name="T2" fmla="*/ 0 w 4"/>
                  <a:gd name="T3" fmla="*/ 9 h 9"/>
                  <a:gd name="T4" fmla="*/ 4 w 4"/>
                  <a:gd name="T5" fmla="*/ 7 h 9"/>
                  <a:gd name="T6" fmla="*/ 4 w 4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9">
                    <a:moveTo>
                      <a:pt x="4" y="0"/>
                    </a:moveTo>
                    <a:lnTo>
                      <a:pt x="0" y="9"/>
                    </a:lnTo>
                    <a:lnTo>
                      <a:pt x="4" y="7"/>
                    </a:lnTo>
                    <a:lnTo>
                      <a:pt x="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8" name="Freeform 784"/>
              <p:cNvSpPr>
                <a:spLocks/>
              </p:cNvSpPr>
              <p:nvPr/>
            </p:nvSpPr>
            <p:spPr bwMode="black">
              <a:xfrm>
                <a:off x="1451" y="970"/>
                <a:ext cx="407" cy="453"/>
              </a:xfrm>
              <a:custGeom>
                <a:avLst/>
                <a:gdLst>
                  <a:gd name="T0" fmla="*/ 12 w 407"/>
                  <a:gd name="T1" fmla="*/ 48 h 453"/>
                  <a:gd name="T2" fmla="*/ 0 w 407"/>
                  <a:gd name="T3" fmla="*/ 83 h 453"/>
                  <a:gd name="T4" fmla="*/ 12 w 407"/>
                  <a:gd name="T5" fmla="*/ 128 h 453"/>
                  <a:gd name="T6" fmla="*/ 52 w 407"/>
                  <a:gd name="T7" fmla="*/ 159 h 453"/>
                  <a:gd name="T8" fmla="*/ 128 w 407"/>
                  <a:gd name="T9" fmla="*/ 180 h 453"/>
                  <a:gd name="T10" fmla="*/ 147 w 407"/>
                  <a:gd name="T11" fmla="*/ 176 h 453"/>
                  <a:gd name="T12" fmla="*/ 161 w 407"/>
                  <a:gd name="T13" fmla="*/ 154 h 453"/>
                  <a:gd name="T14" fmla="*/ 187 w 407"/>
                  <a:gd name="T15" fmla="*/ 183 h 453"/>
                  <a:gd name="T16" fmla="*/ 192 w 407"/>
                  <a:gd name="T17" fmla="*/ 209 h 453"/>
                  <a:gd name="T18" fmla="*/ 225 w 407"/>
                  <a:gd name="T19" fmla="*/ 228 h 453"/>
                  <a:gd name="T20" fmla="*/ 251 w 407"/>
                  <a:gd name="T21" fmla="*/ 275 h 453"/>
                  <a:gd name="T22" fmla="*/ 235 w 407"/>
                  <a:gd name="T23" fmla="*/ 339 h 453"/>
                  <a:gd name="T24" fmla="*/ 180 w 407"/>
                  <a:gd name="T25" fmla="*/ 341 h 453"/>
                  <a:gd name="T26" fmla="*/ 190 w 407"/>
                  <a:gd name="T27" fmla="*/ 379 h 453"/>
                  <a:gd name="T28" fmla="*/ 220 w 407"/>
                  <a:gd name="T29" fmla="*/ 370 h 453"/>
                  <a:gd name="T30" fmla="*/ 244 w 407"/>
                  <a:gd name="T31" fmla="*/ 386 h 453"/>
                  <a:gd name="T32" fmla="*/ 282 w 407"/>
                  <a:gd name="T33" fmla="*/ 424 h 453"/>
                  <a:gd name="T34" fmla="*/ 303 w 407"/>
                  <a:gd name="T35" fmla="*/ 434 h 453"/>
                  <a:gd name="T36" fmla="*/ 341 w 407"/>
                  <a:gd name="T37" fmla="*/ 453 h 453"/>
                  <a:gd name="T38" fmla="*/ 305 w 407"/>
                  <a:gd name="T39" fmla="*/ 393 h 453"/>
                  <a:gd name="T40" fmla="*/ 358 w 407"/>
                  <a:gd name="T41" fmla="*/ 431 h 453"/>
                  <a:gd name="T42" fmla="*/ 355 w 407"/>
                  <a:gd name="T43" fmla="*/ 410 h 453"/>
                  <a:gd name="T44" fmla="*/ 353 w 407"/>
                  <a:gd name="T45" fmla="*/ 382 h 453"/>
                  <a:gd name="T46" fmla="*/ 336 w 407"/>
                  <a:gd name="T47" fmla="*/ 360 h 453"/>
                  <a:gd name="T48" fmla="*/ 324 w 407"/>
                  <a:gd name="T49" fmla="*/ 346 h 453"/>
                  <a:gd name="T50" fmla="*/ 313 w 407"/>
                  <a:gd name="T51" fmla="*/ 306 h 453"/>
                  <a:gd name="T52" fmla="*/ 327 w 407"/>
                  <a:gd name="T53" fmla="*/ 308 h 453"/>
                  <a:gd name="T54" fmla="*/ 358 w 407"/>
                  <a:gd name="T55" fmla="*/ 341 h 453"/>
                  <a:gd name="T56" fmla="*/ 376 w 407"/>
                  <a:gd name="T57" fmla="*/ 358 h 453"/>
                  <a:gd name="T58" fmla="*/ 398 w 407"/>
                  <a:gd name="T59" fmla="*/ 320 h 453"/>
                  <a:gd name="T60" fmla="*/ 405 w 407"/>
                  <a:gd name="T61" fmla="*/ 311 h 453"/>
                  <a:gd name="T62" fmla="*/ 384 w 407"/>
                  <a:gd name="T63" fmla="*/ 275 h 453"/>
                  <a:gd name="T64" fmla="*/ 355 w 407"/>
                  <a:gd name="T65" fmla="*/ 247 h 453"/>
                  <a:gd name="T66" fmla="*/ 329 w 407"/>
                  <a:gd name="T67" fmla="*/ 240 h 453"/>
                  <a:gd name="T68" fmla="*/ 317 w 407"/>
                  <a:gd name="T69" fmla="*/ 209 h 453"/>
                  <a:gd name="T70" fmla="*/ 327 w 407"/>
                  <a:gd name="T71" fmla="*/ 176 h 453"/>
                  <a:gd name="T72" fmla="*/ 305 w 407"/>
                  <a:gd name="T73" fmla="*/ 161 h 453"/>
                  <a:gd name="T74" fmla="*/ 279 w 407"/>
                  <a:gd name="T75" fmla="*/ 150 h 453"/>
                  <a:gd name="T76" fmla="*/ 256 w 407"/>
                  <a:gd name="T77" fmla="*/ 126 h 453"/>
                  <a:gd name="T78" fmla="*/ 244 w 407"/>
                  <a:gd name="T79" fmla="*/ 105 h 453"/>
                  <a:gd name="T80" fmla="*/ 227 w 407"/>
                  <a:gd name="T81" fmla="*/ 107 h 453"/>
                  <a:gd name="T82" fmla="*/ 211 w 407"/>
                  <a:gd name="T83" fmla="*/ 79 h 453"/>
                  <a:gd name="T84" fmla="*/ 166 w 407"/>
                  <a:gd name="T85" fmla="*/ 67 h 453"/>
                  <a:gd name="T86" fmla="*/ 130 w 407"/>
                  <a:gd name="T87" fmla="*/ 88 h 453"/>
                  <a:gd name="T88" fmla="*/ 133 w 407"/>
                  <a:gd name="T89" fmla="*/ 41 h 453"/>
                  <a:gd name="T90" fmla="*/ 93 w 407"/>
                  <a:gd name="T91" fmla="*/ 8 h 453"/>
                  <a:gd name="T92" fmla="*/ 81 w 407"/>
                  <a:gd name="T93" fmla="*/ 26 h 453"/>
                  <a:gd name="T94" fmla="*/ 64 w 407"/>
                  <a:gd name="T95" fmla="*/ 34 h 453"/>
                  <a:gd name="T96" fmla="*/ 59 w 407"/>
                  <a:gd name="T97" fmla="*/ 83 h 453"/>
                  <a:gd name="T98" fmla="*/ 71 w 407"/>
                  <a:gd name="T99" fmla="*/ 121 h 453"/>
                  <a:gd name="T100" fmla="*/ 55 w 407"/>
                  <a:gd name="T101" fmla="*/ 67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07" h="453">
                    <a:moveTo>
                      <a:pt x="74" y="0"/>
                    </a:moveTo>
                    <a:lnTo>
                      <a:pt x="38" y="0"/>
                    </a:lnTo>
                    <a:lnTo>
                      <a:pt x="15" y="31"/>
                    </a:lnTo>
                    <a:lnTo>
                      <a:pt x="10" y="48"/>
                    </a:lnTo>
                    <a:lnTo>
                      <a:pt x="12" y="48"/>
                    </a:lnTo>
                    <a:lnTo>
                      <a:pt x="10" y="48"/>
                    </a:lnTo>
                    <a:lnTo>
                      <a:pt x="3" y="67"/>
                    </a:lnTo>
                    <a:lnTo>
                      <a:pt x="5" y="76"/>
                    </a:lnTo>
                    <a:lnTo>
                      <a:pt x="7" y="76"/>
                    </a:lnTo>
                    <a:lnTo>
                      <a:pt x="0" y="83"/>
                    </a:lnTo>
                    <a:lnTo>
                      <a:pt x="5" y="93"/>
                    </a:lnTo>
                    <a:lnTo>
                      <a:pt x="3" y="109"/>
                    </a:lnTo>
                    <a:lnTo>
                      <a:pt x="43" y="128"/>
                    </a:lnTo>
                    <a:lnTo>
                      <a:pt x="10" y="126"/>
                    </a:lnTo>
                    <a:lnTo>
                      <a:pt x="12" y="128"/>
                    </a:lnTo>
                    <a:lnTo>
                      <a:pt x="10" y="133"/>
                    </a:lnTo>
                    <a:lnTo>
                      <a:pt x="29" y="157"/>
                    </a:lnTo>
                    <a:lnTo>
                      <a:pt x="43" y="159"/>
                    </a:lnTo>
                    <a:lnTo>
                      <a:pt x="50" y="152"/>
                    </a:lnTo>
                    <a:lnTo>
                      <a:pt x="52" y="159"/>
                    </a:lnTo>
                    <a:lnTo>
                      <a:pt x="59" y="169"/>
                    </a:lnTo>
                    <a:lnTo>
                      <a:pt x="100" y="169"/>
                    </a:lnTo>
                    <a:lnTo>
                      <a:pt x="116" y="178"/>
                    </a:lnTo>
                    <a:lnTo>
                      <a:pt x="121" y="171"/>
                    </a:lnTo>
                    <a:lnTo>
                      <a:pt x="128" y="180"/>
                    </a:lnTo>
                    <a:lnTo>
                      <a:pt x="130" y="180"/>
                    </a:lnTo>
                    <a:lnTo>
                      <a:pt x="128" y="176"/>
                    </a:lnTo>
                    <a:lnTo>
                      <a:pt x="121" y="164"/>
                    </a:lnTo>
                    <a:lnTo>
                      <a:pt x="145" y="171"/>
                    </a:lnTo>
                    <a:lnTo>
                      <a:pt x="147" y="176"/>
                    </a:lnTo>
                    <a:lnTo>
                      <a:pt x="159" y="173"/>
                    </a:lnTo>
                    <a:lnTo>
                      <a:pt x="161" y="171"/>
                    </a:lnTo>
                    <a:lnTo>
                      <a:pt x="156" y="157"/>
                    </a:lnTo>
                    <a:lnTo>
                      <a:pt x="149" y="154"/>
                    </a:lnTo>
                    <a:lnTo>
                      <a:pt x="161" y="154"/>
                    </a:lnTo>
                    <a:lnTo>
                      <a:pt x="168" y="161"/>
                    </a:lnTo>
                    <a:lnTo>
                      <a:pt x="178" y="161"/>
                    </a:lnTo>
                    <a:lnTo>
                      <a:pt x="178" y="176"/>
                    </a:lnTo>
                    <a:lnTo>
                      <a:pt x="187" y="176"/>
                    </a:lnTo>
                    <a:lnTo>
                      <a:pt x="187" y="183"/>
                    </a:lnTo>
                    <a:lnTo>
                      <a:pt x="185" y="185"/>
                    </a:lnTo>
                    <a:lnTo>
                      <a:pt x="204" y="199"/>
                    </a:lnTo>
                    <a:lnTo>
                      <a:pt x="204" y="206"/>
                    </a:lnTo>
                    <a:lnTo>
                      <a:pt x="199" y="209"/>
                    </a:lnTo>
                    <a:lnTo>
                      <a:pt x="192" y="209"/>
                    </a:lnTo>
                    <a:lnTo>
                      <a:pt x="192" y="223"/>
                    </a:lnTo>
                    <a:lnTo>
                      <a:pt x="206" y="213"/>
                    </a:lnTo>
                    <a:lnTo>
                      <a:pt x="216" y="211"/>
                    </a:lnTo>
                    <a:lnTo>
                      <a:pt x="216" y="216"/>
                    </a:lnTo>
                    <a:lnTo>
                      <a:pt x="225" y="228"/>
                    </a:lnTo>
                    <a:lnTo>
                      <a:pt x="225" y="221"/>
                    </a:lnTo>
                    <a:lnTo>
                      <a:pt x="230" y="223"/>
                    </a:lnTo>
                    <a:lnTo>
                      <a:pt x="230" y="235"/>
                    </a:lnTo>
                    <a:lnTo>
                      <a:pt x="242" y="242"/>
                    </a:lnTo>
                    <a:lnTo>
                      <a:pt x="251" y="275"/>
                    </a:lnTo>
                    <a:lnTo>
                      <a:pt x="244" y="287"/>
                    </a:lnTo>
                    <a:lnTo>
                      <a:pt x="242" y="294"/>
                    </a:lnTo>
                    <a:lnTo>
                      <a:pt x="223" y="315"/>
                    </a:lnTo>
                    <a:lnTo>
                      <a:pt x="235" y="332"/>
                    </a:lnTo>
                    <a:lnTo>
                      <a:pt x="235" y="339"/>
                    </a:lnTo>
                    <a:lnTo>
                      <a:pt x="225" y="337"/>
                    </a:lnTo>
                    <a:lnTo>
                      <a:pt x="208" y="346"/>
                    </a:lnTo>
                    <a:lnTo>
                      <a:pt x="180" y="339"/>
                    </a:lnTo>
                    <a:lnTo>
                      <a:pt x="182" y="341"/>
                    </a:lnTo>
                    <a:lnTo>
                      <a:pt x="180" y="341"/>
                    </a:lnTo>
                    <a:lnTo>
                      <a:pt x="180" y="348"/>
                    </a:lnTo>
                    <a:lnTo>
                      <a:pt x="173" y="353"/>
                    </a:lnTo>
                    <a:lnTo>
                      <a:pt x="171" y="365"/>
                    </a:lnTo>
                    <a:lnTo>
                      <a:pt x="175" y="374"/>
                    </a:lnTo>
                    <a:lnTo>
                      <a:pt x="190" y="379"/>
                    </a:lnTo>
                    <a:lnTo>
                      <a:pt x="201" y="374"/>
                    </a:lnTo>
                    <a:lnTo>
                      <a:pt x="201" y="370"/>
                    </a:lnTo>
                    <a:lnTo>
                      <a:pt x="204" y="367"/>
                    </a:lnTo>
                    <a:lnTo>
                      <a:pt x="220" y="372"/>
                    </a:lnTo>
                    <a:lnTo>
                      <a:pt x="220" y="370"/>
                    </a:lnTo>
                    <a:lnTo>
                      <a:pt x="216" y="360"/>
                    </a:lnTo>
                    <a:lnTo>
                      <a:pt x="220" y="358"/>
                    </a:lnTo>
                    <a:lnTo>
                      <a:pt x="220" y="365"/>
                    </a:lnTo>
                    <a:lnTo>
                      <a:pt x="235" y="367"/>
                    </a:lnTo>
                    <a:lnTo>
                      <a:pt x="244" y="386"/>
                    </a:lnTo>
                    <a:lnTo>
                      <a:pt x="268" y="401"/>
                    </a:lnTo>
                    <a:lnTo>
                      <a:pt x="258" y="405"/>
                    </a:lnTo>
                    <a:lnTo>
                      <a:pt x="256" y="401"/>
                    </a:lnTo>
                    <a:lnTo>
                      <a:pt x="268" y="417"/>
                    </a:lnTo>
                    <a:lnTo>
                      <a:pt x="282" y="424"/>
                    </a:lnTo>
                    <a:lnTo>
                      <a:pt x="287" y="422"/>
                    </a:lnTo>
                    <a:lnTo>
                      <a:pt x="289" y="427"/>
                    </a:lnTo>
                    <a:lnTo>
                      <a:pt x="294" y="424"/>
                    </a:lnTo>
                    <a:lnTo>
                      <a:pt x="298" y="436"/>
                    </a:lnTo>
                    <a:lnTo>
                      <a:pt x="303" y="434"/>
                    </a:lnTo>
                    <a:lnTo>
                      <a:pt x="305" y="441"/>
                    </a:lnTo>
                    <a:lnTo>
                      <a:pt x="322" y="448"/>
                    </a:lnTo>
                    <a:lnTo>
                      <a:pt x="329" y="446"/>
                    </a:lnTo>
                    <a:lnTo>
                      <a:pt x="336" y="453"/>
                    </a:lnTo>
                    <a:lnTo>
                      <a:pt x="341" y="453"/>
                    </a:lnTo>
                    <a:lnTo>
                      <a:pt x="341" y="438"/>
                    </a:lnTo>
                    <a:lnTo>
                      <a:pt x="320" y="417"/>
                    </a:lnTo>
                    <a:lnTo>
                      <a:pt x="305" y="401"/>
                    </a:lnTo>
                    <a:lnTo>
                      <a:pt x="301" y="396"/>
                    </a:lnTo>
                    <a:lnTo>
                      <a:pt x="305" y="393"/>
                    </a:lnTo>
                    <a:lnTo>
                      <a:pt x="313" y="403"/>
                    </a:lnTo>
                    <a:lnTo>
                      <a:pt x="320" y="401"/>
                    </a:lnTo>
                    <a:lnTo>
                      <a:pt x="331" y="417"/>
                    </a:lnTo>
                    <a:lnTo>
                      <a:pt x="348" y="419"/>
                    </a:lnTo>
                    <a:lnTo>
                      <a:pt x="358" y="431"/>
                    </a:lnTo>
                    <a:lnTo>
                      <a:pt x="360" y="431"/>
                    </a:lnTo>
                    <a:lnTo>
                      <a:pt x="355" y="422"/>
                    </a:lnTo>
                    <a:lnTo>
                      <a:pt x="362" y="422"/>
                    </a:lnTo>
                    <a:lnTo>
                      <a:pt x="362" y="417"/>
                    </a:lnTo>
                    <a:lnTo>
                      <a:pt x="355" y="410"/>
                    </a:lnTo>
                    <a:lnTo>
                      <a:pt x="355" y="403"/>
                    </a:lnTo>
                    <a:lnTo>
                      <a:pt x="362" y="408"/>
                    </a:lnTo>
                    <a:lnTo>
                      <a:pt x="365" y="396"/>
                    </a:lnTo>
                    <a:lnTo>
                      <a:pt x="362" y="386"/>
                    </a:lnTo>
                    <a:lnTo>
                      <a:pt x="353" y="382"/>
                    </a:lnTo>
                    <a:lnTo>
                      <a:pt x="355" y="367"/>
                    </a:lnTo>
                    <a:lnTo>
                      <a:pt x="350" y="363"/>
                    </a:lnTo>
                    <a:lnTo>
                      <a:pt x="348" y="367"/>
                    </a:lnTo>
                    <a:lnTo>
                      <a:pt x="346" y="358"/>
                    </a:lnTo>
                    <a:lnTo>
                      <a:pt x="336" y="360"/>
                    </a:lnTo>
                    <a:lnTo>
                      <a:pt x="341" y="356"/>
                    </a:lnTo>
                    <a:lnTo>
                      <a:pt x="334" y="356"/>
                    </a:lnTo>
                    <a:lnTo>
                      <a:pt x="331" y="360"/>
                    </a:lnTo>
                    <a:lnTo>
                      <a:pt x="327" y="348"/>
                    </a:lnTo>
                    <a:lnTo>
                      <a:pt x="324" y="346"/>
                    </a:lnTo>
                    <a:lnTo>
                      <a:pt x="324" y="332"/>
                    </a:lnTo>
                    <a:lnTo>
                      <a:pt x="313" y="332"/>
                    </a:lnTo>
                    <a:lnTo>
                      <a:pt x="315" y="325"/>
                    </a:lnTo>
                    <a:lnTo>
                      <a:pt x="327" y="322"/>
                    </a:lnTo>
                    <a:lnTo>
                      <a:pt x="313" y="306"/>
                    </a:lnTo>
                    <a:lnTo>
                      <a:pt x="317" y="303"/>
                    </a:lnTo>
                    <a:lnTo>
                      <a:pt x="324" y="311"/>
                    </a:lnTo>
                    <a:lnTo>
                      <a:pt x="320" y="301"/>
                    </a:lnTo>
                    <a:lnTo>
                      <a:pt x="329" y="301"/>
                    </a:lnTo>
                    <a:lnTo>
                      <a:pt x="327" y="308"/>
                    </a:lnTo>
                    <a:lnTo>
                      <a:pt x="341" y="318"/>
                    </a:lnTo>
                    <a:lnTo>
                      <a:pt x="343" y="322"/>
                    </a:lnTo>
                    <a:lnTo>
                      <a:pt x="350" y="320"/>
                    </a:lnTo>
                    <a:lnTo>
                      <a:pt x="350" y="332"/>
                    </a:lnTo>
                    <a:lnTo>
                      <a:pt x="358" y="341"/>
                    </a:lnTo>
                    <a:lnTo>
                      <a:pt x="360" y="337"/>
                    </a:lnTo>
                    <a:lnTo>
                      <a:pt x="360" y="344"/>
                    </a:lnTo>
                    <a:lnTo>
                      <a:pt x="362" y="348"/>
                    </a:lnTo>
                    <a:lnTo>
                      <a:pt x="367" y="346"/>
                    </a:lnTo>
                    <a:lnTo>
                      <a:pt x="376" y="358"/>
                    </a:lnTo>
                    <a:lnTo>
                      <a:pt x="381" y="344"/>
                    </a:lnTo>
                    <a:lnTo>
                      <a:pt x="379" y="330"/>
                    </a:lnTo>
                    <a:lnTo>
                      <a:pt x="388" y="334"/>
                    </a:lnTo>
                    <a:lnTo>
                      <a:pt x="393" y="322"/>
                    </a:lnTo>
                    <a:lnTo>
                      <a:pt x="398" y="320"/>
                    </a:lnTo>
                    <a:lnTo>
                      <a:pt x="391" y="318"/>
                    </a:lnTo>
                    <a:lnTo>
                      <a:pt x="393" y="311"/>
                    </a:lnTo>
                    <a:lnTo>
                      <a:pt x="391" y="311"/>
                    </a:lnTo>
                    <a:lnTo>
                      <a:pt x="402" y="311"/>
                    </a:lnTo>
                    <a:lnTo>
                      <a:pt x="405" y="311"/>
                    </a:lnTo>
                    <a:lnTo>
                      <a:pt x="402" y="306"/>
                    </a:lnTo>
                    <a:lnTo>
                      <a:pt x="407" y="299"/>
                    </a:lnTo>
                    <a:lnTo>
                      <a:pt x="395" y="287"/>
                    </a:lnTo>
                    <a:lnTo>
                      <a:pt x="379" y="289"/>
                    </a:lnTo>
                    <a:lnTo>
                      <a:pt x="384" y="275"/>
                    </a:lnTo>
                    <a:lnTo>
                      <a:pt x="367" y="277"/>
                    </a:lnTo>
                    <a:lnTo>
                      <a:pt x="372" y="270"/>
                    </a:lnTo>
                    <a:lnTo>
                      <a:pt x="362" y="256"/>
                    </a:lnTo>
                    <a:lnTo>
                      <a:pt x="355" y="254"/>
                    </a:lnTo>
                    <a:lnTo>
                      <a:pt x="355" y="247"/>
                    </a:lnTo>
                    <a:lnTo>
                      <a:pt x="341" y="251"/>
                    </a:lnTo>
                    <a:lnTo>
                      <a:pt x="339" y="249"/>
                    </a:lnTo>
                    <a:lnTo>
                      <a:pt x="341" y="244"/>
                    </a:lnTo>
                    <a:lnTo>
                      <a:pt x="339" y="240"/>
                    </a:lnTo>
                    <a:lnTo>
                      <a:pt x="329" y="240"/>
                    </a:lnTo>
                    <a:lnTo>
                      <a:pt x="331" y="235"/>
                    </a:lnTo>
                    <a:lnTo>
                      <a:pt x="308" y="225"/>
                    </a:lnTo>
                    <a:lnTo>
                      <a:pt x="317" y="223"/>
                    </a:lnTo>
                    <a:lnTo>
                      <a:pt x="313" y="213"/>
                    </a:lnTo>
                    <a:lnTo>
                      <a:pt x="317" y="209"/>
                    </a:lnTo>
                    <a:lnTo>
                      <a:pt x="305" y="202"/>
                    </a:lnTo>
                    <a:lnTo>
                      <a:pt x="334" y="199"/>
                    </a:lnTo>
                    <a:lnTo>
                      <a:pt x="301" y="187"/>
                    </a:lnTo>
                    <a:lnTo>
                      <a:pt x="324" y="180"/>
                    </a:lnTo>
                    <a:lnTo>
                      <a:pt x="327" y="176"/>
                    </a:lnTo>
                    <a:lnTo>
                      <a:pt x="324" y="173"/>
                    </a:lnTo>
                    <a:lnTo>
                      <a:pt x="313" y="159"/>
                    </a:lnTo>
                    <a:lnTo>
                      <a:pt x="310" y="166"/>
                    </a:lnTo>
                    <a:lnTo>
                      <a:pt x="298" y="171"/>
                    </a:lnTo>
                    <a:lnTo>
                      <a:pt x="305" y="161"/>
                    </a:lnTo>
                    <a:lnTo>
                      <a:pt x="289" y="164"/>
                    </a:lnTo>
                    <a:lnTo>
                      <a:pt x="305" y="154"/>
                    </a:lnTo>
                    <a:lnTo>
                      <a:pt x="305" y="145"/>
                    </a:lnTo>
                    <a:lnTo>
                      <a:pt x="291" y="138"/>
                    </a:lnTo>
                    <a:lnTo>
                      <a:pt x="279" y="150"/>
                    </a:lnTo>
                    <a:lnTo>
                      <a:pt x="287" y="135"/>
                    </a:lnTo>
                    <a:lnTo>
                      <a:pt x="272" y="142"/>
                    </a:lnTo>
                    <a:lnTo>
                      <a:pt x="277" y="131"/>
                    </a:lnTo>
                    <a:lnTo>
                      <a:pt x="277" y="126"/>
                    </a:lnTo>
                    <a:lnTo>
                      <a:pt x="256" y="126"/>
                    </a:lnTo>
                    <a:lnTo>
                      <a:pt x="268" y="121"/>
                    </a:lnTo>
                    <a:lnTo>
                      <a:pt x="270" y="119"/>
                    </a:lnTo>
                    <a:lnTo>
                      <a:pt x="265" y="107"/>
                    </a:lnTo>
                    <a:lnTo>
                      <a:pt x="249" y="97"/>
                    </a:lnTo>
                    <a:lnTo>
                      <a:pt x="244" y="105"/>
                    </a:lnTo>
                    <a:lnTo>
                      <a:pt x="237" y="105"/>
                    </a:lnTo>
                    <a:lnTo>
                      <a:pt x="239" y="114"/>
                    </a:lnTo>
                    <a:lnTo>
                      <a:pt x="235" y="109"/>
                    </a:lnTo>
                    <a:lnTo>
                      <a:pt x="235" y="105"/>
                    </a:lnTo>
                    <a:lnTo>
                      <a:pt x="227" y="107"/>
                    </a:lnTo>
                    <a:lnTo>
                      <a:pt x="235" y="93"/>
                    </a:lnTo>
                    <a:lnTo>
                      <a:pt x="213" y="97"/>
                    </a:lnTo>
                    <a:lnTo>
                      <a:pt x="223" y="90"/>
                    </a:lnTo>
                    <a:lnTo>
                      <a:pt x="223" y="81"/>
                    </a:lnTo>
                    <a:lnTo>
                      <a:pt x="211" y="79"/>
                    </a:lnTo>
                    <a:lnTo>
                      <a:pt x="213" y="69"/>
                    </a:lnTo>
                    <a:lnTo>
                      <a:pt x="204" y="57"/>
                    </a:lnTo>
                    <a:lnTo>
                      <a:pt x="178" y="50"/>
                    </a:lnTo>
                    <a:lnTo>
                      <a:pt x="164" y="57"/>
                    </a:lnTo>
                    <a:lnTo>
                      <a:pt x="166" y="67"/>
                    </a:lnTo>
                    <a:lnTo>
                      <a:pt x="156" y="71"/>
                    </a:lnTo>
                    <a:lnTo>
                      <a:pt x="147" y="69"/>
                    </a:lnTo>
                    <a:lnTo>
                      <a:pt x="145" y="60"/>
                    </a:lnTo>
                    <a:lnTo>
                      <a:pt x="142" y="74"/>
                    </a:lnTo>
                    <a:lnTo>
                      <a:pt x="130" y="88"/>
                    </a:lnTo>
                    <a:lnTo>
                      <a:pt x="128" y="81"/>
                    </a:lnTo>
                    <a:lnTo>
                      <a:pt x="135" y="79"/>
                    </a:lnTo>
                    <a:lnTo>
                      <a:pt x="130" y="76"/>
                    </a:lnTo>
                    <a:lnTo>
                      <a:pt x="138" y="50"/>
                    </a:lnTo>
                    <a:lnTo>
                      <a:pt x="133" y="41"/>
                    </a:lnTo>
                    <a:lnTo>
                      <a:pt x="135" y="34"/>
                    </a:lnTo>
                    <a:lnTo>
                      <a:pt x="123" y="24"/>
                    </a:lnTo>
                    <a:lnTo>
                      <a:pt x="126" y="22"/>
                    </a:lnTo>
                    <a:lnTo>
                      <a:pt x="121" y="0"/>
                    </a:lnTo>
                    <a:lnTo>
                      <a:pt x="93" y="8"/>
                    </a:lnTo>
                    <a:lnTo>
                      <a:pt x="88" y="15"/>
                    </a:lnTo>
                    <a:lnTo>
                      <a:pt x="93" y="17"/>
                    </a:lnTo>
                    <a:lnTo>
                      <a:pt x="93" y="22"/>
                    </a:lnTo>
                    <a:lnTo>
                      <a:pt x="81" y="17"/>
                    </a:lnTo>
                    <a:lnTo>
                      <a:pt x="81" y="26"/>
                    </a:lnTo>
                    <a:lnTo>
                      <a:pt x="71" y="22"/>
                    </a:lnTo>
                    <a:lnTo>
                      <a:pt x="71" y="24"/>
                    </a:lnTo>
                    <a:lnTo>
                      <a:pt x="74" y="29"/>
                    </a:lnTo>
                    <a:lnTo>
                      <a:pt x="88" y="36"/>
                    </a:lnTo>
                    <a:lnTo>
                      <a:pt x="64" y="34"/>
                    </a:lnTo>
                    <a:lnTo>
                      <a:pt x="86" y="48"/>
                    </a:lnTo>
                    <a:lnTo>
                      <a:pt x="62" y="43"/>
                    </a:lnTo>
                    <a:lnTo>
                      <a:pt x="64" y="64"/>
                    </a:lnTo>
                    <a:lnTo>
                      <a:pt x="74" y="67"/>
                    </a:lnTo>
                    <a:lnTo>
                      <a:pt x="59" y="83"/>
                    </a:lnTo>
                    <a:lnTo>
                      <a:pt x="67" y="97"/>
                    </a:lnTo>
                    <a:lnTo>
                      <a:pt x="76" y="100"/>
                    </a:lnTo>
                    <a:lnTo>
                      <a:pt x="74" y="126"/>
                    </a:lnTo>
                    <a:lnTo>
                      <a:pt x="74" y="131"/>
                    </a:lnTo>
                    <a:lnTo>
                      <a:pt x="71" y="121"/>
                    </a:lnTo>
                    <a:lnTo>
                      <a:pt x="50" y="126"/>
                    </a:lnTo>
                    <a:lnTo>
                      <a:pt x="74" y="114"/>
                    </a:lnTo>
                    <a:lnTo>
                      <a:pt x="55" y="88"/>
                    </a:lnTo>
                    <a:lnTo>
                      <a:pt x="52" y="81"/>
                    </a:lnTo>
                    <a:lnTo>
                      <a:pt x="55" y="67"/>
                    </a:lnTo>
                    <a:lnTo>
                      <a:pt x="50" y="55"/>
                    </a:lnTo>
                    <a:lnTo>
                      <a:pt x="55" y="29"/>
                    </a:lnTo>
                    <a:lnTo>
                      <a:pt x="7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9" name="Freeform 785"/>
              <p:cNvSpPr>
                <a:spLocks/>
              </p:cNvSpPr>
              <p:nvPr/>
            </p:nvSpPr>
            <p:spPr bwMode="black">
              <a:xfrm>
                <a:off x="1451" y="970"/>
                <a:ext cx="407" cy="453"/>
              </a:xfrm>
              <a:custGeom>
                <a:avLst/>
                <a:gdLst>
                  <a:gd name="T0" fmla="*/ 12 w 407"/>
                  <a:gd name="T1" fmla="*/ 48 h 453"/>
                  <a:gd name="T2" fmla="*/ 0 w 407"/>
                  <a:gd name="T3" fmla="*/ 83 h 453"/>
                  <a:gd name="T4" fmla="*/ 12 w 407"/>
                  <a:gd name="T5" fmla="*/ 128 h 453"/>
                  <a:gd name="T6" fmla="*/ 52 w 407"/>
                  <a:gd name="T7" fmla="*/ 159 h 453"/>
                  <a:gd name="T8" fmla="*/ 128 w 407"/>
                  <a:gd name="T9" fmla="*/ 180 h 453"/>
                  <a:gd name="T10" fmla="*/ 147 w 407"/>
                  <a:gd name="T11" fmla="*/ 176 h 453"/>
                  <a:gd name="T12" fmla="*/ 161 w 407"/>
                  <a:gd name="T13" fmla="*/ 154 h 453"/>
                  <a:gd name="T14" fmla="*/ 187 w 407"/>
                  <a:gd name="T15" fmla="*/ 183 h 453"/>
                  <a:gd name="T16" fmla="*/ 192 w 407"/>
                  <a:gd name="T17" fmla="*/ 209 h 453"/>
                  <a:gd name="T18" fmla="*/ 225 w 407"/>
                  <a:gd name="T19" fmla="*/ 228 h 453"/>
                  <a:gd name="T20" fmla="*/ 251 w 407"/>
                  <a:gd name="T21" fmla="*/ 275 h 453"/>
                  <a:gd name="T22" fmla="*/ 235 w 407"/>
                  <a:gd name="T23" fmla="*/ 339 h 453"/>
                  <a:gd name="T24" fmla="*/ 180 w 407"/>
                  <a:gd name="T25" fmla="*/ 341 h 453"/>
                  <a:gd name="T26" fmla="*/ 190 w 407"/>
                  <a:gd name="T27" fmla="*/ 379 h 453"/>
                  <a:gd name="T28" fmla="*/ 220 w 407"/>
                  <a:gd name="T29" fmla="*/ 370 h 453"/>
                  <a:gd name="T30" fmla="*/ 244 w 407"/>
                  <a:gd name="T31" fmla="*/ 386 h 453"/>
                  <a:gd name="T32" fmla="*/ 282 w 407"/>
                  <a:gd name="T33" fmla="*/ 424 h 453"/>
                  <a:gd name="T34" fmla="*/ 303 w 407"/>
                  <a:gd name="T35" fmla="*/ 434 h 453"/>
                  <a:gd name="T36" fmla="*/ 341 w 407"/>
                  <a:gd name="T37" fmla="*/ 453 h 453"/>
                  <a:gd name="T38" fmla="*/ 305 w 407"/>
                  <a:gd name="T39" fmla="*/ 393 h 453"/>
                  <a:gd name="T40" fmla="*/ 358 w 407"/>
                  <a:gd name="T41" fmla="*/ 431 h 453"/>
                  <a:gd name="T42" fmla="*/ 355 w 407"/>
                  <a:gd name="T43" fmla="*/ 410 h 453"/>
                  <a:gd name="T44" fmla="*/ 353 w 407"/>
                  <a:gd name="T45" fmla="*/ 382 h 453"/>
                  <a:gd name="T46" fmla="*/ 336 w 407"/>
                  <a:gd name="T47" fmla="*/ 360 h 453"/>
                  <a:gd name="T48" fmla="*/ 324 w 407"/>
                  <a:gd name="T49" fmla="*/ 346 h 453"/>
                  <a:gd name="T50" fmla="*/ 313 w 407"/>
                  <a:gd name="T51" fmla="*/ 306 h 453"/>
                  <a:gd name="T52" fmla="*/ 327 w 407"/>
                  <a:gd name="T53" fmla="*/ 308 h 453"/>
                  <a:gd name="T54" fmla="*/ 358 w 407"/>
                  <a:gd name="T55" fmla="*/ 341 h 453"/>
                  <a:gd name="T56" fmla="*/ 376 w 407"/>
                  <a:gd name="T57" fmla="*/ 358 h 453"/>
                  <a:gd name="T58" fmla="*/ 398 w 407"/>
                  <a:gd name="T59" fmla="*/ 320 h 453"/>
                  <a:gd name="T60" fmla="*/ 405 w 407"/>
                  <a:gd name="T61" fmla="*/ 311 h 453"/>
                  <a:gd name="T62" fmla="*/ 384 w 407"/>
                  <a:gd name="T63" fmla="*/ 275 h 453"/>
                  <a:gd name="T64" fmla="*/ 355 w 407"/>
                  <a:gd name="T65" fmla="*/ 247 h 453"/>
                  <a:gd name="T66" fmla="*/ 329 w 407"/>
                  <a:gd name="T67" fmla="*/ 240 h 453"/>
                  <a:gd name="T68" fmla="*/ 317 w 407"/>
                  <a:gd name="T69" fmla="*/ 209 h 453"/>
                  <a:gd name="T70" fmla="*/ 327 w 407"/>
                  <a:gd name="T71" fmla="*/ 176 h 453"/>
                  <a:gd name="T72" fmla="*/ 305 w 407"/>
                  <a:gd name="T73" fmla="*/ 161 h 453"/>
                  <a:gd name="T74" fmla="*/ 279 w 407"/>
                  <a:gd name="T75" fmla="*/ 150 h 453"/>
                  <a:gd name="T76" fmla="*/ 256 w 407"/>
                  <a:gd name="T77" fmla="*/ 126 h 453"/>
                  <a:gd name="T78" fmla="*/ 244 w 407"/>
                  <a:gd name="T79" fmla="*/ 105 h 453"/>
                  <a:gd name="T80" fmla="*/ 227 w 407"/>
                  <a:gd name="T81" fmla="*/ 107 h 453"/>
                  <a:gd name="T82" fmla="*/ 211 w 407"/>
                  <a:gd name="T83" fmla="*/ 79 h 453"/>
                  <a:gd name="T84" fmla="*/ 166 w 407"/>
                  <a:gd name="T85" fmla="*/ 67 h 453"/>
                  <a:gd name="T86" fmla="*/ 130 w 407"/>
                  <a:gd name="T87" fmla="*/ 88 h 453"/>
                  <a:gd name="T88" fmla="*/ 133 w 407"/>
                  <a:gd name="T89" fmla="*/ 41 h 453"/>
                  <a:gd name="T90" fmla="*/ 93 w 407"/>
                  <a:gd name="T91" fmla="*/ 8 h 453"/>
                  <a:gd name="T92" fmla="*/ 81 w 407"/>
                  <a:gd name="T93" fmla="*/ 26 h 453"/>
                  <a:gd name="T94" fmla="*/ 64 w 407"/>
                  <a:gd name="T95" fmla="*/ 34 h 453"/>
                  <a:gd name="T96" fmla="*/ 59 w 407"/>
                  <a:gd name="T97" fmla="*/ 83 h 453"/>
                  <a:gd name="T98" fmla="*/ 71 w 407"/>
                  <a:gd name="T99" fmla="*/ 121 h 453"/>
                  <a:gd name="T100" fmla="*/ 55 w 407"/>
                  <a:gd name="T101" fmla="*/ 67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07" h="453">
                    <a:moveTo>
                      <a:pt x="74" y="0"/>
                    </a:moveTo>
                    <a:lnTo>
                      <a:pt x="38" y="0"/>
                    </a:lnTo>
                    <a:lnTo>
                      <a:pt x="15" y="31"/>
                    </a:lnTo>
                    <a:lnTo>
                      <a:pt x="10" y="48"/>
                    </a:lnTo>
                    <a:lnTo>
                      <a:pt x="12" y="48"/>
                    </a:lnTo>
                    <a:lnTo>
                      <a:pt x="10" y="48"/>
                    </a:lnTo>
                    <a:lnTo>
                      <a:pt x="3" y="67"/>
                    </a:lnTo>
                    <a:lnTo>
                      <a:pt x="5" y="76"/>
                    </a:lnTo>
                    <a:lnTo>
                      <a:pt x="7" y="76"/>
                    </a:lnTo>
                    <a:lnTo>
                      <a:pt x="0" y="83"/>
                    </a:lnTo>
                    <a:lnTo>
                      <a:pt x="5" y="93"/>
                    </a:lnTo>
                    <a:lnTo>
                      <a:pt x="3" y="109"/>
                    </a:lnTo>
                    <a:lnTo>
                      <a:pt x="43" y="128"/>
                    </a:lnTo>
                    <a:lnTo>
                      <a:pt x="10" y="126"/>
                    </a:lnTo>
                    <a:lnTo>
                      <a:pt x="12" y="128"/>
                    </a:lnTo>
                    <a:lnTo>
                      <a:pt x="10" y="133"/>
                    </a:lnTo>
                    <a:lnTo>
                      <a:pt x="29" y="157"/>
                    </a:lnTo>
                    <a:lnTo>
                      <a:pt x="43" y="159"/>
                    </a:lnTo>
                    <a:lnTo>
                      <a:pt x="50" y="152"/>
                    </a:lnTo>
                    <a:lnTo>
                      <a:pt x="52" y="159"/>
                    </a:lnTo>
                    <a:lnTo>
                      <a:pt x="59" y="169"/>
                    </a:lnTo>
                    <a:lnTo>
                      <a:pt x="100" y="169"/>
                    </a:lnTo>
                    <a:lnTo>
                      <a:pt x="116" y="178"/>
                    </a:lnTo>
                    <a:lnTo>
                      <a:pt x="121" y="171"/>
                    </a:lnTo>
                    <a:lnTo>
                      <a:pt x="128" y="180"/>
                    </a:lnTo>
                    <a:lnTo>
                      <a:pt x="130" y="180"/>
                    </a:lnTo>
                    <a:lnTo>
                      <a:pt x="128" y="176"/>
                    </a:lnTo>
                    <a:lnTo>
                      <a:pt x="121" y="164"/>
                    </a:lnTo>
                    <a:lnTo>
                      <a:pt x="145" y="171"/>
                    </a:lnTo>
                    <a:lnTo>
                      <a:pt x="147" y="176"/>
                    </a:lnTo>
                    <a:lnTo>
                      <a:pt x="159" y="173"/>
                    </a:lnTo>
                    <a:lnTo>
                      <a:pt x="161" y="171"/>
                    </a:lnTo>
                    <a:lnTo>
                      <a:pt x="156" y="157"/>
                    </a:lnTo>
                    <a:lnTo>
                      <a:pt x="149" y="154"/>
                    </a:lnTo>
                    <a:lnTo>
                      <a:pt x="161" y="154"/>
                    </a:lnTo>
                    <a:lnTo>
                      <a:pt x="168" y="161"/>
                    </a:lnTo>
                    <a:lnTo>
                      <a:pt x="178" y="161"/>
                    </a:lnTo>
                    <a:lnTo>
                      <a:pt x="178" y="176"/>
                    </a:lnTo>
                    <a:lnTo>
                      <a:pt x="187" y="176"/>
                    </a:lnTo>
                    <a:lnTo>
                      <a:pt x="187" y="183"/>
                    </a:lnTo>
                    <a:lnTo>
                      <a:pt x="185" y="185"/>
                    </a:lnTo>
                    <a:lnTo>
                      <a:pt x="204" y="199"/>
                    </a:lnTo>
                    <a:lnTo>
                      <a:pt x="204" y="206"/>
                    </a:lnTo>
                    <a:lnTo>
                      <a:pt x="199" y="209"/>
                    </a:lnTo>
                    <a:lnTo>
                      <a:pt x="192" y="209"/>
                    </a:lnTo>
                    <a:lnTo>
                      <a:pt x="192" y="223"/>
                    </a:lnTo>
                    <a:lnTo>
                      <a:pt x="206" y="213"/>
                    </a:lnTo>
                    <a:lnTo>
                      <a:pt x="216" y="211"/>
                    </a:lnTo>
                    <a:lnTo>
                      <a:pt x="216" y="216"/>
                    </a:lnTo>
                    <a:lnTo>
                      <a:pt x="225" y="228"/>
                    </a:lnTo>
                    <a:lnTo>
                      <a:pt x="225" y="221"/>
                    </a:lnTo>
                    <a:lnTo>
                      <a:pt x="230" y="223"/>
                    </a:lnTo>
                    <a:lnTo>
                      <a:pt x="230" y="235"/>
                    </a:lnTo>
                    <a:lnTo>
                      <a:pt x="242" y="242"/>
                    </a:lnTo>
                    <a:lnTo>
                      <a:pt x="251" y="275"/>
                    </a:lnTo>
                    <a:lnTo>
                      <a:pt x="244" y="287"/>
                    </a:lnTo>
                    <a:lnTo>
                      <a:pt x="242" y="294"/>
                    </a:lnTo>
                    <a:lnTo>
                      <a:pt x="223" y="315"/>
                    </a:lnTo>
                    <a:lnTo>
                      <a:pt x="235" y="332"/>
                    </a:lnTo>
                    <a:lnTo>
                      <a:pt x="235" y="339"/>
                    </a:lnTo>
                    <a:lnTo>
                      <a:pt x="225" y="337"/>
                    </a:lnTo>
                    <a:lnTo>
                      <a:pt x="208" y="346"/>
                    </a:lnTo>
                    <a:lnTo>
                      <a:pt x="180" y="339"/>
                    </a:lnTo>
                    <a:lnTo>
                      <a:pt x="182" y="341"/>
                    </a:lnTo>
                    <a:lnTo>
                      <a:pt x="180" y="341"/>
                    </a:lnTo>
                    <a:lnTo>
                      <a:pt x="180" y="348"/>
                    </a:lnTo>
                    <a:lnTo>
                      <a:pt x="173" y="353"/>
                    </a:lnTo>
                    <a:lnTo>
                      <a:pt x="171" y="365"/>
                    </a:lnTo>
                    <a:lnTo>
                      <a:pt x="175" y="374"/>
                    </a:lnTo>
                    <a:lnTo>
                      <a:pt x="190" y="379"/>
                    </a:lnTo>
                    <a:lnTo>
                      <a:pt x="201" y="374"/>
                    </a:lnTo>
                    <a:lnTo>
                      <a:pt x="201" y="370"/>
                    </a:lnTo>
                    <a:lnTo>
                      <a:pt x="204" y="367"/>
                    </a:lnTo>
                    <a:lnTo>
                      <a:pt x="220" y="372"/>
                    </a:lnTo>
                    <a:lnTo>
                      <a:pt x="220" y="370"/>
                    </a:lnTo>
                    <a:lnTo>
                      <a:pt x="216" y="360"/>
                    </a:lnTo>
                    <a:lnTo>
                      <a:pt x="220" y="358"/>
                    </a:lnTo>
                    <a:lnTo>
                      <a:pt x="220" y="365"/>
                    </a:lnTo>
                    <a:lnTo>
                      <a:pt x="235" y="367"/>
                    </a:lnTo>
                    <a:lnTo>
                      <a:pt x="244" y="386"/>
                    </a:lnTo>
                    <a:lnTo>
                      <a:pt x="268" y="401"/>
                    </a:lnTo>
                    <a:lnTo>
                      <a:pt x="258" y="405"/>
                    </a:lnTo>
                    <a:lnTo>
                      <a:pt x="256" y="401"/>
                    </a:lnTo>
                    <a:lnTo>
                      <a:pt x="268" y="417"/>
                    </a:lnTo>
                    <a:lnTo>
                      <a:pt x="282" y="424"/>
                    </a:lnTo>
                    <a:lnTo>
                      <a:pt x="287" y="422"/>
                    </a:lnTo>
                    <a:lnTo>
                      <a:pt x="289" y="427"/>
                    </a:lnTo>
                    <a:lnTo>
                      <a:pt x="294" y="424"/>
                    </a:lnTo>
                    <a:lnTo>
                      <a:pt x="298" y="436"/>
                    </a:lnTo>
                    <a:lnTo>
                      <a:pt x="303" y="434"/>
                    </a:lnTo>
                    <a:lnTo>
                      <a:pt x="305" y="441"/>
                    </a:lnTo>
                    <a:lnTo>
                      <a:pt x="322" y="448"/>
                    </a:lnTo>
                    <a:lnTo>
                      <a:pt x="329" y="446"/>
                    </a:lnTo>
                    <a:lnTo>
                      <a:pt x="336" y="453"/>
                    </a:lnTo>
                    <a:lnTo>
                      <a:pt x="341" y="453"/>
                    </a:lnTo>
                    <a:lnTo>
                      <a:pt x="341" y="438"/>
                    </a:lnTo>
                    <a:lnTo>
                      <a:pt x="320" y="417"/>
                    </a:lnTo>
                    <a:lnTo>
                      <a:pt x="305" y="401"/>
                    </a:lnTo>
                    <a:lnTo>
                      <a:pt x="301" y="396"/>
                    </a:lnTo>
                    <a:lnTo>
                      <a:pt x="305" y="393"/>
                    </a:lnTo>
                    <a:lnTo>
                      <a:pt x="313" y="403"/>
                    </a:lnTo>
                    <a:lnTo>
                      <a:pt x="320" y="401"/>
                    </a:lnTo>
                    <a:lnTo>
                      <a:pt x="331" y="417"/>
                    </a:lnTo>
                    <a:lnTo>
                      <a:pt x="348" y="419"/>
                    </a:lnTo>
                    <a:lnTo>
                      <a:pt x="358" y="431"/>
                    </a:lnTo>
                    <a:lnTo>
                      <a:pt x="360" y="431"/>
                    </a:lnTo>
                    <a:lnTo>
                      <a:pt x="355" y="422"/>
                    </a:lnTo>
                    <a:lnTo>
                      <a:pt x="362" y="422"/>
                    </a:lnTo>
                    <a:lnTo>
                      <a:pt x="362" y="417"/>
                    </a:lnTo>
                    <a:lnTo>
                      <a:pt x="355" y="410"/>
                    </a:lnTo>
                    <a:lnTo>
                      <a:pt x="355" y="403"/>
                    </a:lnTo>
                    <a:lnTo>
                      <a:pt x="362" y="408"/>
                    </a:lnTo>
                    <a:lnTo>
                      <a:pt x="365" y="396"/>
                    </a:lnTo>
                    <a:lnTo>
                      <a:pt x="362" y="386"/>
                    </a:lnTo>
                    <a:lnTo>
                      <a:pt x="353" y="382"/>
                    </a:lnTo>
                    <a:lnTo>
                      <a:pt x="355" y="367"/>
                    </a:lnTo>
                    <a:lnTo>
                      <a:pt x="350" y="363"/>
                    </a:lnTo>
                    <a:lnTo>
                      <a:pt x="348" y="367"/>
                    </a:lnTo>
                    <a:lnTo>
                      <a:pt x="346" y="358"/>
                    </a:lnTo>
                    <a:lnTo>
                      <a:pt x="336" y="360"/>
                    </a:lnTo>
                    <a:lnTo>
                      <a:pt x="341" y="356"/>
                    </a:lnTo>
                    <a:lnTo>
                      <a:pt x="334" y="356"/>
                    </a:lnTo>
                    <a:lnTo>
                      <a:pt x="331" y="360"/>
                    </a:lnTo>
                    <a:lnTo>
                      <a:pt x="327" y="348"/>
                    </a:lnTo>
                    <a:lnTo>
                      <a:pt x="324" y="346"/>
                    </a:lnTo>
                    <a:lnTo>
                      <a:pt x="324" y="332"/>
                    </a:lnTo>
                    <a:lnTo>
                      <a:pt x="313" y="332"/>
                    </a:lnTo>
                    <a:lnTo>
                      <a:pt x="315" y="325"/>
                    </a:lnTo>
                    <a:lnTo>
                      <a:pt x="327" y="322"/>
                    </a:lnTo>
                    <a:lnTo>
                      <a:pt x="313" y="306"/>
                    </a:lnTo>
                    <a:lnTo>
                      <a:pt x="317" y="303"/>
                    </a:lnTo>
                    <a:lnTo>
                      <a:pt x="324" y="311"/>
                    </a:lnTo>
                    <a:lnTo>
                      <a:pt x="320" y="301"/>
                    </a:lnTo>
                    <a:lnTo>
                      <a:pt x="329" y="301"/>
                    </a:lnTo>
                    <a:lnTo>
                      <a:pt x="327" y="308"/>
                    </a:lnTo>
                    <a:lnTo>
                      <a:pt x="341" y="318"/>
                    </a:lnTo>
                    <a:lnTo>
                      <a:pt x="343" y="322"/>
                    </a:lnTo>
                    <a:lnTo>
                      <a:pt x="350" y="320"/>
                    </a:lnTo>
                    <a:lnTo>
                      <a:pt x="350" y="332"/>
                    </a:lnTo>
                    <a:lnTo>
                      <a:pt x="358" y="341"/>
                    </a:lnTo>
                    <a:lnTo>
                      <a:pt x="360" y="337"/>
                    </a:lnTo>
                    <a:lnTo>
                      <a:pt x="360" y="344"/>
                    </a:lnTo>
                    <a:lnTo>
                      <a:pt x="362" y="348"/>
                    </a:lnTo>
                    <a:lnTo>
                      <a:pt x="367" y="346"/>
                    </a:lnTo>
                    <a:lnTo>
                      <a:pt x="376" y="358"/>
                    </a:lnTo>
                    <a:lnTo>
                      <a:pt x="381" y="344"/>
                    </a:lnTo>
                    <a:lnTo>
                      <a:pt x="379" y="330"/>
                    </a:lnTo>
                    <a:lnTo>
                      <a:pt x="388" y="334"/>
                    </a:lnTo>
                    <a:lnTo>
                      <a:pt x="393" y="322"/>
                    </a:lnTo>
                    <a:lnTo>
                      <a:pt x="398" y="320"/>
                    </a:lnTo>
                    <a:lnTo>
                      <a:pt x="391" y="318"/>
                    </a:lnTo>
                    <a:lnTo>
                      <a:pt x="393" y="311"/>
                    </a:lnTo>
                    <a:lnTo>
                      <a:pt x="391" y="311"/>
                    </a:lnTo>
                    <a:lnTo>
                      <a:pt x="402" y="311"/>
                    </a:lnTo>
                    <a:lnTo>
                      <a:pt x="405" y="311"/>
                    </a:lnTo>
                    <a:lnTo>
                      <a:pt x="402" y="306"/>
                    </a:lnTo>
                    <a:lnTo>
                      <a:pt x="407" y="299"/>
                    </a:lnTo>
                    <a:lnTo>
                      <a:pt x="395" y="287"/>
                    </a:lnTo>
                    <a:lnTo>
                      <a:pt x="379" y="289"/>
                    </a:lnTo>
                    <a:lnTo>
                      <a:pt x="384" y="275"/>
                    </a:lnTo>
                    <a:lnTo>
                      <a:pt x="367" y="277"/>
                    </a:lnTo>
                    <a:lnTo>
                      <a:pt x="372" y="270"/>
                    </a:lnTo>
                    <a:lnTo>
                      <a:pt x="362" y="256"/>
                    </a:lnTo>
                    <a:lnTo>
                      <a:pt x="355" y="254"/>
                    </a:lnTo>
                    <a:lnTo>
                      <a:pt x="355" y="247"/>
                    </a:lnTo>
                    <a:lnTo>
                      <a:pt x="341" y="251"/>
                    </a:lnTo>
                    <a:lnTo>
                      <a:pt x="339" y="249"/>
                    </a:lnTo>
                    <a:lnTo>
                      <a:pt x="341" y="244"/>
                    </a:lnTo>
                    <a:lnTo>
                      <a:pt x="339" y="240"/>
                    </a:lnTo>
                    <a:lnTo>
                      <a:pt x="329" y="240"/>
                    </a:lnTo>
                    <a:lnTo>
                      <a:pt x="331" y="235"/>
                    </a:lnTo>
                    <a:lnTo>
                      <a:pt x="308" y="225"/>
                    </a:lnTo>
                    <a:lnTo>
                      <a:pt x="317" y="223"/>
                    </a:lnTo>
                    <a:lnTo>
                      <a:pt x="313" y="213"/>
                    </a:lnTo>
                    <a:lnTo>
                      <a:pt x="317" y="209"/>
                    </a:lnTo>
                    <a:lnTo>
                      <a:pt x="305" y="202"/>
                    </a:lnTo>
                    <a:lnTo>
                      <a:pt x="334" y="199"/>
                    </a:lnTo>
                    <a:lnTo>
                      <a:pt x="301" y="187"/>
                    </a:lnTo>
                    <a:lnTo>
                      <a:pt x="324" y="180"/>
                    </a:lnTo>
                    <a:lnTo>
                      <a:pt x="327" y="176"/>
                    </a:lnTo>
                    <a:lnTo>
                      <a:pt x="324" y="173"/>
                    </a:lnTo>
                    <a:lnTo>
                      <a:pt x="313" y="159"/>
                    </a:lnTo>
                    <a:lnTo>
                      <a:pt x="310" y="166"/>
                    </a:lnTo>
                    <a:lnTo>
                      <a:pt x="298" y="171"/>
                    </a:lnTo>
                    <a:lnTo>
                      <a:pt x="305" y="161"/>
                    </a:lnTo>
                    <a:lnTo>
                      <a:pt x="289" y="164"/>
                    </a:lnTo>
                    <a:lnTo>
                      <a:pt x="305" y="154"/>
                    </a:lnTo>
                    <a:lnTo>
                      <a:pt x="305" y="145"/>
                    </a:lnTo>
                    <a:lnTo>
                      <a:pt x="291" y="138"/>
                    </a:lnTo>
                    <a:lnTo>
                      <a:pt x="279" y="150"/>
                    </a:lnTo>
                    <a:lnTo>
                      <a:pt x="287" y="135"/>
                    </a:lnTo>
                    <a:lnTo>
                      <a:pt x="272" y="142"/>
                    </a:lnTo>
                    <a:lnTo>
                      <a:pt x="277" y="131"/>
                    </a:lnTo>
                    <a:lnTo>
                      <a:pt x="277" y="126"/>
                    </a:lnTo>
                    <a:lnTo>
                      <a:pt x="256" y="126"/>
                    </a:lnTo>
                    <a:lnTo>
                      <a:pt x="268" y="121"/>
                    </a:lnTo>
                    <a:lnTo>
                      <a:pt x="270" y="119"/>
                    </a:lnTo>
                    <a:lnTo>
                      <a:pt x="265" y="107"/>
                    </a:lnTo>
                    <a:lnTo>
                      <a:pt x="249" y="97"/>
                    </a:lnTo>
                    <a:lnTo>
                      <a:pt x="244" y="105"/>
                    </a:lnTo>
                    <a:lnTo>
                      <a:pt x="237" y="105"/>
                    </a:lnTo>
                    <a:lnTo>
                      <a:pt x="239" y="114"/>
                    </a:lnTo>
                    <a:lnTo>
                      <a:pt x="235" y="109"/>
                    </a:lnTo>
                    <a:lnTo>
                      <a:pt x="235" y="105"/>
                    </a:lnTo>
                    <a:lnTo>
                      <a:pt x="227" y="107"/>
                    </a:lnTo>
                    <a:lnTo>
                      <a:pt x="235" y="93"/>
                    </a:lnTo>
                    <a:lnTo>
                      <a:pt x="213" y="97"/>
                    </a:lnTo>
                    <a:lnTo>
                      <a:pt x="223" y="90"/>
                    </a:lnTo>
                    <a:lnTo>
                      <a:pt x="223" y="81"/>
                    </a:lnTo>
                    <a:lnTo>
                      <a:pt x="211" y="79"/>
                    </a:lnTo>
                    <a:lnTo>
                      <a:pt x="213" y="69"/>
                    </a:lnTo>
                    <a:lnTo>
                      <a:pt x="204" y="57"/>
                    </a:lnTo>
                    <a:lnTo>
                      <a:pt x="178" y="50"/>
                    </a:lnTo>
                    <a:lnTo>
                      <a:pt x="164" y="57"/>
                    </a:lnTo>
                    <a:lnTo>
                      <a:pt x="166" y="67"/>
                    </a:lnTo>
                    <a:lnTo>
                      <a:pt x="156" y="71"/>
                    </a:lnTo>
                    <a:lnTo>
                      <a:pt x="147" y="69"/>
                    </a:lnTo>
                    <a:lnTo>
                      <a:pt x="145" y="60"/>
                    </a:lnTo>
                    <a:lnTo>
                      <a:pt x="142" y="74"/>
                    </a:lnTo>
                    <a:lnTo>
                      <a:pt x="130" y="88"/>
                    </a:lnTo>
                    <a:lnTo>
                      <a:pt x="128" y="81"/>
                    </a:lnTo>
                    <a:lnTo>
                      <a:pt x="135" y="79"/>
                    </a:lnTo>
                    <a:lnTo>
                      <a:pt x="130" y="76"/>
                    </a:lnTo>
                    <a:lnTo>
                      <a:pt x="138" y="50"/>
                    </a:lnTo>
                    <a:lnTo>
                      <a:pt x="133" y="41"/>
                    </a:lnTo>
                    <a:lnTo>
                      <a:pt x="135" y="34"/>
                    </a:lnTo>
                    <a:lnTo>
                      <a:pt x="123" y="24"/>
                    </a:lnTo>
                    <a:lnTo>
                      <a:pt x="126" y="22"/>
                    </a:lnTo>
                    <a:lnTo>
                      <a:pt x="121" y="0"/>
                    </a:lnTo>
                    <a:lnTo>
                      <a:pt x="93" y="8"/>
                    </a:lnTo>
                    <a:lnTo>
                      <a:pt x="88" y="15"/>
                    </a:lnTo>
                    <a:lnTo>
                      <a:pt x="93" y="17"/>
                    </a:lnTo>
                    <a:lnTo>
                      <a:pt x="93" y="22"/>
                    </a:lnTo>
                    <a:lnTo>
                      <a:pt x="81" y="17"/>
                    </a:lnTo>
                    <a:lnTo>
                      <a:pt x="81" y="26"/>
                    </a:lnTo>
                    <a:lnTo>
                      <a:pt x="71" y="22"/>
                    </a:lnTo>
                    <a:lnTo>
                      <a:pt x="71" y="24"/>
                    </a:lnTo>
                    <a:lnTo>
                      <a:pt x="74" y="29"/>
                    </a:lnTo>
                    <a:lnTo>
                      <a:pt x="88" y="36"/>
                    </a:lnTo>
                    <a:lnTo>
                      <a:pt x="64" y="34"/>
                    </a:lnTo>
                    <a:lnTo>
                      <a:pt x="86" y="48"/>
                    </a:lnTo>
                    <a:lnTo>
                      <a:pt x="62" y="43"/>
                    </a:lnTo>
                    <a:lnTo>
                      <a:pt x="64" y="64"/>
                    </a:lnTo>
                    <a:lnTo>
                      <a:pt x="74" y="67"/>
                    </a:lnTo>
                    <a:lnTo>
                      <a:pt x="59" y="83"/>
                    </a:lnTo>
                    <a:lnTo>
                      <a:pt x="67" y="97"/>
                    </a:lnTo>
                    <a:lnTo>
                      <a:pt x="76" y="100"/>
                    </a:lnTo>
                    <a:lnTo>
                      <a:pt x="74" y="126"/>
                    </a:lnTo>
                    <a:lnTo>
                      <a:pt x="74" y="131"/>
                    </a:lnTo>
                    <a:lnTo>
                      <a:pt x="71" y="121"/>
                    </a:lnTo>
                    <a:lnTo>
                      <a:pt x="50" y="126"/>
                    </a:lnTo>
                    <a:lnTo>
                      <a:pt x="74" y="114"/>
                    </a:lnTo>
                    <a:lnTo>
                      <a:pt x="55" y="88"/>
                    </a:lnTo>
                    <a:lnTo>
                      <a:pt x="52" y="81"/>
                    </a:lnTo>
                    <a:lnTo>
                      <a:pt x="55" y="67"/>
                    </a:lnTo>
                    <a:lnTo>
                      <a:pt x="50" y="55"/>
                    </a:lnTo>
                    <a:lnTo>
                      <a:pt x="55" y="29"/>
                    </a:lnTo>
                    <a:lnTo>
                      <a:pt x="7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0" name="Freeform 786"/>
              <p:cNvSpPr>
                <a:spLocks/>
              </p:cNvSpPr>
              <p:nvPr/>
            </p:nvSpPr>
            <p:spPr bwMode="black">
              <a:xfrm>
                <a:off x="1887" y="1688"/>
                <a:ext cx="94" cy="106"/>
              </a:xfrm>
              <a:custGeom>
                <a:avLst/>
                <a:gdLst>
                  <a:gd name="T0" fmla="*/ 52 w 94"/>
                  <a:gd name="T1" fmla="*/ 0 h 106"/>
                  <a:gd name="T2" fmla="*/ 44 w 94"/>
                  <a:gd name="T3" fmla="*/ 2 h 106"/>
                  <a:gd name="T4" fmla="*/ 37 w 94"/>
                  <a:gd name="T5" fmla="*/ 5 h 106"/>
                  <a:gd name="T6" fmla="*/ 26 w 94"/>
                  <a:gd name="T7" fmla="*/ 19 h 106"/>
                  <a:gd name="T8" fmla="*/ 30 w 94"/>
                  <a:gd name="T9" fmla="*/ 21 h 106"/>
                  <a:gd name="T10" fmla="*/ 26 w 94"/>
                  <a:gd name="T11" fmla="*/ 28 h 106"/>
                  <a:gd name="T12" fmla="*/ 28 w 94"/>
                  <a:gd name="T13" fmla="*/ 31 h 106"/>
                  <a:gd name="T14" fmla="*/ 23 w 94"/>
                  <a:gd name="T15" fmla="*/ 33 h 106"/>
                  <a:gd name="T16" fmla="*/ 21 w 94"/>
                  <a:gd name="T17" fmla="*/ 45 h 106"/>
                  <a:gd name="T18" fmla="*/ 16 w 94"/>
                  <a:gd name="T19" fmla="*/ 47 h 106"/>
                  <a:gd name="T20" fmla="*/ 18 w 94"/>
                  <a:gd name="T21" fmla="*/ 54 h 106"/>
                  <a:gd name="T22" fmla="*/ 14 w 94"/>
                  <a:gd name="T23" fmla="*/ 54 h 106"/>
                  <a:gd name="T24" fmla="*/ 9 w 94"/>
                  <a:gd name="T25" fmla="*/ 64 h 106"/>
                  <a:gd name="T26" fmla="*/ 2 w 94"/>
                  <a:gd name="T27" fmla="*/ 66 h 106"/>
                  <a:gd name="T28" fmla="*/ 11 w 94"/>
                  <a:gd name="T29" fmla="*/ 68 h 106"/>
                  <a:gd name="T30" fmla="*/ 0 w 94"/>
                  <a:gd name="T31" fmla="*/ 80 h 106"/>
                  <a:gd name="T32" fmla="*/ 0 w 94"/>
                  <a:gd name="T33" fmla="*/ 83 h 106"/>
                  <a:gd name="T34" fmla="*/ 4 w 94"/>
                  <a:gd name="T35" fmla="*/ 87 h 106"/>
                  <a:gd name="T36" fmla="*/ 35 w 94"/>
                  <a:gd name="T37" fmla="*/ 87 h 106"/>
                  <a:gd name="T38" fmla="*/ 49 w 94"/>
                  <a:gd name="T39" fmla="*/ 80 h 106"/>
                  <a:gd name="T40" fmla="*/ 49 w 94"/>
                  <a:gd name="T41" fmla="*/ 85 h 106"/>
                  <a:gd name="T42" fmla="*/ 44 w 94"/>
                  <a:gd name="T43" fmla="*/ 90 h 106"/>
                  <a:gd name="T44" fmla="*/ 54 w 94"/>
                  <a:gd name="T45" fmla="*/ 90 h 106"/>
                  <a:gd name="T46" fmla="*/ 56 w 94"/>
                  <a:gd name="T47" fmla="*/ 85 h 106"/>
                  <a:gd name="T48" fmla="*/ 63 w 94"/>
                  <a:gd name="T49" fmla="*/ 87 h 106"/>
                  <a:gd name="T50" fmla="*/ 49 w 94"/>
                  <a:gd name="T51" fmla="*/ 97 h 106"/>
                  <a:gd name="T52" fmla="*/ 52 w 94"/>
                  <a:gd name="T53" fmla="*/ 102 h 106"/>
                  <a:gd name="T54" fmla="*/ 68 w 94"/>
                  <a:gd name="T55" fmla="*/ 90 h 106"/>
                  <a:gd name="T56" fmla="*/ 71 w 94"/>
                  <a:gd name="T57" fmla="*/ 80 h 106"/>
                  <a:gd name="T58" fmla="*/ 73 w 94"/>
                  <a:gd name="T59" fmla="*/ 80 h 106"/>
                  <a:gd name="T60" fmla="*/ 75 w 94"/>
                  <a:gd name="T61" fmla="*/ 92 h 106"/>
                  <a:gd name="T62" fmla="*/ 73 w 94"/>
                  <a:gd name="T63" fmla="*/ 102 h 106"/>
                  <a:gd name="T64" fmla="*/ 80 w 94"/>
                  <a:gd name="T65" fmla="*/ 94 h 106"/>
                  <a:gd name="T66" fmla="*/ 82 w 94"/>
                  <a:gd name="T67" fmla="*/ 106 h 106"/>
                  <a:gd name="T68" fmla="*/ 87 w 94"/>
                  <a:gd name="T69" fmla="*/ 104 h 106"/>
                  <a:gd name="T70" fmla="*/ 94 w 94"/>
                  <a:gd name="T71" fmla="*/ 90 h 106"/>
                  <a:gd name="T72" fmla="*/ 92 w 94"/>
                  <a:gd name="T73" fmla="*/ 83 h 106"/>
                  <a:gd name="T74" fmla="*/ 87 w 94"/>
                  <a:gd name="T75" fmla="*/ 87 h 106"/>
                  <a:gd name="T76" fmla="*/ 89 w 94"/>
                  <a:gd name="T77" fmla="*/ 73 h 106"/>
                  <a:gd name="T78" fmla="*/ 80 w 94"/>
                  <a:gd name="T79" fmla="*/ 85 h 106"/>
                  <a:gd name="T80" fmla="*/ 78 w 94"/>
                  <a:gd name="T81" fmla="*/ 83 h 106"/>
                  <a:gd name="T82" fmla="*/ 80 w 94"/>
                  <a:gd name="T83" fmla="*/ 78 h 106"/>
                  <a:gd name="T84" fmla="*/ 75 w 94"/>
                  <a:gd name="T85" fmla="*/ 73 h 106"/>
                  <a:gd name="T86" fmla="*/ 87 w 94"/>
                  <a:gd name="T87" fmla="*/ 68 h 106"/>
                  <a:gd name="T88" fmla="*/ 87 w 94"/>
                  <a:gd name="T89" fmla="*/ 64 h 106"/>
                  <a:gd name="T90" fmla="*/ 73 w 94"/>
                  <a:gd name="T91" fmla="*/ 68 h 106"/>
                  <a:gd name="T92" fmla="*/ 80 w 94"/>
                  <a:gd name="T93" fmla="*/ 50 h 106"/>
                  <a:gd name="T94" fmla="*/ 68 w 94"/>
                  <a:gd name="T95" fmla="*/ 47 h 106"/>
                  <a:gd name="T96" fmla="*/ 56 w 94"/>
                  <a:gd name="T97" fmla="*/ 50 h 106"/>
                  <a:gd name="T98" fmla="*/ 59 w 94"/>
                  <a:gd name="T99" fmla="*/ 45 h 106"/>
                  <a:gd name="T100" fmla="*/ 49 w 94"/>
                  <a:gd name="T101" fmla="*/ 47 h 106"/>
                  <a:gd name="T102" fmla="*/ 44 w 94"/>
                  <a:gd name="T103" fmla="*/ 42 h 106"/>
                  <a:gd name="T104" fmla="*/ 54 w 94"/>
                  <a:gd name="T105" fmla="*/ 38 h 106"/>
                  <a:gd name="T106" fmla="*/ 44 w 94"/>
                  <a:gd name="T107" fmla="*/ 35 h 106"/>
                  <a:gd name="T108" fmla="*/ 44 w 94"/>
                  <a:gd name="T109" fmla="*/ 33 h 106"/>
                  <a:gd name="T110" fmla="*/ 35 w 94"/>
                  <a:gd name="T111" fmla="*/ 42 h 106"/>
                  <a:gd name="T112" fmla="*/ 35 w 94"/>
                  <a:gd name="T113" fmla="*/ 33 h 106"/>
                  <a:gd name="T114" fmla="*/ 44 w 94"/>
                  <a:gd name="T115" fmla="*/ 21 h 106"/>
                  <a:gd name="T116" fmla="*/ 44 w 94"/>
                  <a:gd name="T117" fmla="*/ 14 h 106"/>
                  <a:gd name="T118" fmla="*/ 49 w 94"/>
                  <a:gd name="T119" fmla="*/ 14 h 106"/>
                  <a:gd name="T120" fmla="*/ 49 w 94"/>
                  <a:gd name="T121" fmla="*/ 9 h 106"/>
                  <a:gd name="T122" fmla="*/ 47 w 94"/>
                  <a:gd name="T123" fmla="*/ 5 h 106"/>
                  <a:gd name="T124" fmla="*/ 52 w 94"/>
                  <a:gd name="T125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4" h="106">
                    <a:moveTo>
                      <a:pt x="52" y="0"/>
                    </a:moveTo>
                    <a:lnTo>
                      <a:pt x="44" y="2"/>
                    </a:lnTo>
                    <a:lnTo>
                      <a:pt x="37" y="5"/>
                    </a:lnTo>
                    <a:lnTo>
                      <a:pt x="26" y="19"/>
                    </a:lnTo>
                    <a:lnTo>
                      <a:pt x="30" y="21"/>
                    </a:lnTo>
                    <a:lnTo>
                      <a:pt x="26" y="28"/>
                    </a:lnTo>
                    <a:lnTo>
                      <a:pt x="28" y="31"/>
                    </a:lnTo>
                    <a:lnTo>
                      <a:pt x="23" y="33"/>
                    </a:lnTo>
                    <a:lnTo>
                      <a:pt x="21" y="45"/>
                    </a:lnTo>
                    <a:lnTo>
                      <a:pt x="16" y="47"/>
                    </a:lnTo>
                    <a:lnTo>
                      <a:pt x="18" y="54"/>
                    </a:lnTo>
                    <a:lnTo>
                      <a:pt x="14" y="54"/>
                    </a:lnTo>
                    <a:lnTo>
                      <a:pt x="9" y="64"/>
                    </a:lnTo>
                    <a:lnTo>
                      <a:pt x="2" y="66"/>
                    </a:lnTo>
                    <a:lnTo>
                      <a:pt x="11" y="68"/>
                    </a:lnTo>
                    <a:lnTo>
                      <a:pt x="0" y="80"/>
                    </a:lnTo>
                    <a:lnTo>
                      <a:pt x="0" y="83"/>
                    </a:lnTo>
                    <a:lnTo>
                      <a:pt x="4" y="87"/>
                    </a:lnTo>
                    <a:lnTo>
                      <a:pt x="35" y="87"/>
                    </a:lnTo>
                    <a:lnTo>
                      <a:pt x="49" y="80"/>
                    </a:lnTo>
                    <a:lnTo>
                      <a:pt x="49" y="85"/>
                    </a:lnTo>
                    <a:lnTo>
                      <a:pt x="44" y="90"/>
                    </a:lnTo>
                    <a:lnTo>
                      <a:pt x="54" y="90"/>
                    </a:lnTo>
                    <a:lnTo>
                      <a:pt x="56" y="85"/>
                    </a:lnTo>
                    <a:lnTo>
                      <a:pt x="63" y="87"/>
                    </a:lnTo>
                    <a:lnTo>
                      <a:pt x="49" y="97"/>
                    </a:lnTo>
                    <a:lnTo>
                      <a:pt x="52" y="102"/>
                    </a:lnTo>
                    <a:lnTo>
                      <a:pt x="68" y="90"/>
                    </a:lnTo>
                    <a:lnTo>
                      <a:pt x="71" y="80"/>
                    </a:lnTo>
                    <a:lnTo>
                      <a:pt x="73" y="80"/>
                    </a:lnTo>
                    <a:lnTo>
                      <a:pt x="75" y="92"/>
                    </a:lnTo>
                    <a:lnTo>
                      <a:pt x="73" y="102"/>
                    </a:lnTo>
                    <a:lnTo>
                      <a:pt x="80" y="94"/>
                    </a:lnTo>
                    <a:lnTo>
                      <a:pt x="82" y="106"/>
                    </a:lnTo>
                    <a:lnTo>
                      <a:pt x="87" y="104"/>
                    </a:lnTo>
                    <a:lnTo>
                      <a:pt x="94" y="90"/>
                    </a:lnTo>
                    <a:lnTo>
                      <a:pt x="92" y="83"/>
                    </a:lnTo>
                    <a:lnTo>
                      <a:pt x="87" y="87"/>
                    </a:lnTo>
                    <a:lnTo>
                      <a:pt x="89" y="73"/>
                    </a:lnTo>
                    <a:lnTo>
                      <a:pt x="80" y="85"/>
                    </a:lnTo>
                    <a:lnTo>
                      <a:pt x="78" y="83"/>
                    </a:lnTo>
                    <a:lnTo>
                      <a:pt x="80" y="78"/>
                    </a:lnTo>
                    <a:lnTo>
                      <a:pt x="75" y="73"/>
                    </a:lnTo>
                    <a:lnTo>
                      <a:pt x="87" y="68"/>
                    </a:lnTo>
                    <a:lnTo>
                      <a:pt x="87" y="64"/>
                    </a:lnTo>
                    <a:lnTo>
                      <a:pt x="73" y="68"/>
                    </a:lnTo>
                    <a:lnTo>
                      <a:pt x="80" y="50"/>
                    </a:lnTo>
                    <a:lnTo>
                      <a:pt x="68" y="47"/>
                    </a:lnTo>
                    <a:lnTo>
                      <a:pt x="56" y="50"/>
                    </a:lnTo>
                    <a:lnTo>
                      <a:pt x="59" y="45"/>
                    </a:lnTo>
                    <a:lnTo>
                      <a:pt x="49" y="47"/>
                    </a:lnTo>
                    <a:lnTo>
                      <a:pt x="44" y="42"/>
                    </a:lnTo>
                    <a:lnTo>
                      <a:pt x="54" y="38"/>
                    </a:lnTo>
                    <a:lnTo>
                      <a:pt x="44" y="35"/>
                    </a:lnTo>
                    <a:lnTo>
                      <a:pt x="44" y="33"/>
                    </a:lnTo>
                    <a:lnTo>
                      <a:pt x="35" y="42"/>
                    </a:lnTo>
                    <a:lnTo>
                      <a:pt x="35" y="33"/>
                    </a:lnTo>
                    <a:lnTo>
                      <a:pt x="44" y="21"/>
                    </a:lnTo>
                    <a:lnTo>
                      <a:pt x="44" y="14"/>
                    </a:lnTo>
                    <a:lnTo>
                      <a:pt x="49" y="14"/>
                    </a:lnTo>
                    <a:lnTo>
                      <a:pt x="49" y="9"/>
                    </a:lnTo>
                    <a:lnTo>
                      <a:pt x="47" y="5"/>
                    </a:lnTo>
                    <a:lnTo>
                      <a:pt x="5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1" name="Freeform 787"/>
              <p:cNvSpPr>
                <a:spLocks/>
              </p:cNvSpPr>
              <p:nvPr/>
            </p:nvSpPr>
            <p:spPr bwMode="black">
              <a:xfrm>
                <a:off x="1887" y="1688"/>
                <a:ext cx="94" cy="106"/>
              </a:xfrm>
              <a:custGeom>
                <a:avLst/>
                <a:gdLst>
                  <a:gd name="T0" fmla="*/ 52 w 94"/>
                  <a:gd name="T1" fmla="*/ 0 h 106"/>
                  <a:gd name="T2" fmla="*/ 44 w 94"/>
                  <a:gd name="T3" fmla="*/ 2 h 106"/>
                  <a:gd name="T4" fmla="*/ 37 w 94"/>
                  <a:gd name="T5" fmla="*/ 5 h 106"/>
                  <a:gd name="T6" fmla="*/ 26 w 94"/>
                  <a:gd name="T7" fmla="*/ 19 h 106"/>
                  <a:gd name="T8" fmla="*/ 30 w 94"/>
                  <a:gd name="T9" fmla="*/ 21 h 106"/>
                  <a:gd name="T10" fmla="*/ 26 w 94"/>
                  <a:gd name="T11" fmla="*/ 28 h 106"/>
                  <a:gd name="T12" fmla="*/ 28 w 94"/>
                  <a:gd name="T13" fmla="*/ 31 h 106"/>
                  <a:gd name="T14" fmla="*/ 23 w 94"/>
                  <a:gd name="T15" fmla="*/ 33 h 106"/>
                  <a:gd name="T16" fmla="*/ 21 w 94"/>
                  <a:gd name="T17" fmla="*/ 45 h 106"/>
                  <a:gd name="T18" fmla="*/ 16 w 94"/>
                  <a:gd name="T19" fmla="*/ 47 h 106"/>
                  <a:gd name="T20" fmla="*/ 18 w 94"/>
                  <a:gd name="T21" fmla="*/ 54 h 106"/>
                  <a:gd name="T22" fmla="*/ 14 w 94"/>
                  <a:gd name="T23" fmla="*/ 54 h 106"/>
                  <a:gd name="T24" fmla="*/ 9 w 94"/>
                  <a:gd name="T25" fmla="*/ 64 h 106"/>
                  <a:gd name="T26" fmla="*/ 2 w 94"/>
                  <a:gd name="T27" fmla="*/ 66 h 106"/>
                  <a:gd name="T28" fmla="*/ 11 w 94"/>
                  <a:gd name="T29" fmla="*/ 68 h 106"/>
                  <a:gd name="T30" fmla="*/ 0 w 94"/>
                  <a:gd name="T31" fmla="*/ 80 h 106"/>
                  <a:gd name="T32" fmla="*/ 0 w 94"/>
                  <a:gd name="T33" fmla="*/ 83 h 106"/>
                  <a:gd name="T34" fmla="*/ 4 w 94"/>
                  <a:gd name="T35" fmla="*/ 87 h 106"/>
                  <a:gd name="T36" fmla="*/ 35 w 94"/>
                  <a:gd name="T37" fmla="*/ 87 h 106"/>
                  <a:gd name="T38" fmla="*/ 49 w 94"/>
                  <a:gd name="T39" fmla="*/ 80 h 106"/>
                  <a:gd name="T40" fmla="*/ 49 w 94"/>
                  <a:gd name="T41" fmla="*/ 85 h 106"/>
                  <a:gd name="T42" fmla="*/ 44 w 94"/>
                  <a:gd name="T43" fmla="*/ 90 h 106"/>
                  <a:gd name="T44" fmla="*/ 54 w 94"/>
                  <a:gd name="T45" fmla="*/ 90 h 106"/>
                  <a:gd name="T46" fmla="*/ 56 w 94"/>
                  <a:gd name="T47" fmla="*/ 85 h 106"/>
                  <a:gd name="T48" fmla="*/ 63 w 94"/>
                  <a:gd name="T49" fmla="*/ 87 h 106"/>
                  <a:gd name="T50" fmla="*/ 49 w 94"/>
                  <a:gd name="T51" fmla="*/ 97 h 106"/>
                  <a:gd name="T52" fmla="*/ 52 w 94"/>
                  <a:gd name="T53" fmla="*/ 102 h 106"/>
                  <a:gd name="T54" fmla="*/ 68 w 94"/>
                  <a:gd name="T55" fmla="*/ 90 h 106"/>
                  <a:gd name="T56" fmla="*/ 71 w 94"/>
                  <a:gd name="T57" fmla="*/ 80 h 106"/>
                  <a:gd name="T58" fmla="*/ 73 w 94"/>
                  <a:gd name="T59" fmla="*/ 80 h 106"/>
                  <a:gd name="T60" fmla="*/ 75 w 94"/>
                  <a:gd name="T61" fmla="*/ 92 h 106"/>
                  <a:gd name="T62" fmla="*/ 73 w 94"/>
                  <a:gd name="T63" fmla="*/ 102 h 106"/>
                  <a:gd name="T64" fmla="*/ 80 w 94"/>
                  <a:gd name="T65" fmla="*/ 94 h 106"/>
                  <a:gd name="T66" fmla="*/ 82 w 94"/>
                  <a:gd name="T67" fmla="*/ 106 h 106"/>
                  <a:gd name="T68" fmla="*/ 87 w 94"/>
                  <a:gd name="T69" fmla="*/ 104 h 106"/>
                  <a:gd name="T70" fmla="*/ 94 w 94"/>
                  <a:gd name="T71" fmla="*/ 90 h 106"/>
                  <a:gd name="T72" fmla="*/ 92 w 94"/>
                  <a:gd name="T73" fmla="*/ 83 h 106"/>
                  <a:gd name="T74" fmla="*/ 87 w 94"/>
                  <a:gd name="T75" fmla="*/ 87 h 106"/>
                  <a:gd name="T76" fmla="*/ 89 w 94"/>
                  <a:gd name="T77" fmla="*/ 73 h 106"/>
                  <a:gd name="T78" fmla="*/ 80 w 94"/>
                  <a:gd name="T79" fmla="*/ 85 h 106"/>
                  <a:gd name="T80" fmla="*/ 78 w 94"/>
                  <a:gd name="T81" fmla="*/ 83 h 106"/>
                  <a:gd name="T82" fmla="*/ 80 w 94"/>
                  <a:gd name="T83" fmla="*/ 78 h 106"/>
                  <a:gd name="T84" fmla="*/ 75 w 94"/>
                  <a:gd name="T85" fmla="*/ 73 h 106"/>
                  <a:gd name="T86" fmla="*/ 87 w 94"/>
                  <a:gd name="T87" fmla="*/ 68 h 106"/>
                  <a:gd name="T88" fmla="*/ 87 w 94"/>
                  <a:gd name="T89" fmla="*/ 64 h 106"/>
                  <a:gd name="T90" fmla="*/ 73 w 94"/>
                  <a:gd name="T91" fmla="*/ 68 h 106"/>
                  <a:gd name="T92" fmla="*/ 80 w 94"/>
                  <a:gd name="T93" fmla="*/ 50 h 106"/>
                  <a:gd name="T94" fmla="*/ 68 w 94"/>
                  <a:gd name="T95" fmla="*/ 47 h 106"/>
                  <a:gd name="T96" fmla="*/ 56 w 94"/>
                  <a:gd name="T97" fmla="*/ 50 h 106"/>
                  <a:gd name="T98" fmla="*/ 59 w 94"/>
                  <a:gd name="T99" fmla="*/ 45 h 106"/>
                  <a:gd name="T100" fmla="*/ 49 w 94"/>
                  <a:gd name="T101" fmla="*/ 47 h 106"/>
                  <a:gd name="T102" fmla="*/ 44 w 94"/>
                  <a:gd name="T103" fmla="*/ 42 h 106"/>
                  <a:gd name="T104" fmla="*/ 54 w 94"/>
                  <a:gd name="T105" fmla="*/ 38 h 106"/>
                  <a:gd name="T106" fmla="*/ 44 w 94"/>
                  <a:gd name="T107" fmla="*/ 35 h 106"/>
                  <a:gd name="T108" fmla="*/ 44 w 94"/>
                  <a:gd name="T109" fmla="*/ 33 h 106"/>
                  <a:gd name="T110" fmla="*/ 35 w 94"/>
                  <a:gd name="T111" fmla="*/ 42 h 106"/>
                  <a:gd name="T112" fmla="*/ 35 w 94"/>
                  <a:gd name="T113" fmla="*/ 33 h 106"/>
                  <a:gd name="T114" fmla="*/ 44 w 94"/>
                  <a:gd name="T115" fmla="*/ 21 h 106"/>
                  <a:gd name="T116" fmla="*/ 44 w 94"/>
                  <a:gd name="T117" fmla="*/ 14 h 106"/>
                  <a:gd name="T118" fmla="*/ 49 w 94"/>
                  <a:gd name="T119" fmla="*/ 14 h 106"/>
                  <a:gd name="T120" fmla="*/ 49 w 94"/>
                  <a:gd name="T121" fmla="*/ 9 h 106"/>
                  <a:gd name="T122" fmla="*/ 47 w 94"/>
                  <a:gd name="T123" fmla="*/ 5 h 106"/>
                  <a:gd name="T124" fmla="*/ 52 w 94"/>
                  <a:gd name="T125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4" h="106">
                    <a:moveTo>
                      <a:pt x="52" y="0"/>
                    </a:moveTo>
                    <a:lnTo>
                      <a:pt x="44" y="2"/>
                    </a:lnTo>
                    <a:lnTo>
                      <a:pt x="37" y="5"/>
                    </a:lnTo>
                    <a:lnTo>
                      <a:pt x="26" y="19"/>
                    </a:lnTo>
                    <a:lnTo>
                      <a:pt x="30" y="21"/>
                    </a:lnTo>
                    <a:lnTo>
                      <a:pt x="26" y="28"/>
                    </a:lnTo>
                    <a:lnTo>
                      <a:pt x="28" y="31"/>
                    </a:lnTo>
                    <a:lnTo>
                      <a:pt x="23" y="33"/>
                    </a:lnTo>
                    <a:lnTo>
                      <a:pt x="21" y="45"/>
                    </a:lnTo>
                    <a:lnTo>
                      <a:pt x="16" y="47"/>
                    </a:lnTo>
                    <a:lnTo>
                      <a:pt x="18" y="54"/>
                    </a:lnTo>
                    <a:lnTo>
                      <a:pt x="14" y="54"/>
                    </a:lnTo>
                    <a:lnTo>
                      <a:pt x="9" y="64"/>
                    </a:lnTo>
                    <a:lnTo>
                      <a:pt x="2" y="66"/>
                    </a:lnTo>
                    <a:lnTo>
                      <a:pt x="11" y="68"/>
                    </a:lnTo>
                    <a:lnTo>
                      <a:pt x="0" y="80"/>
                    </a:lnTo>
                    <a:lnTo>
                      <a:pt x="0" y="83"/>
                    </a:lnTo>
                    <a:lnTo>
                      <a:pt x="4" y="87"/>
                    </a:lnTo>
                    <a:lnTo>
                      <a:pt x="35" y="87"/>
                    </a:lnTo>
                    <a:lnTo>
                      <a:pt x="49" y="80"/>
                    </a:lnTo>
                    <a:lnTo>
                      <a:pt x="49" y="85"/>
                    </a:lnTo>
                    <a:lnTo>
                      <a:pt x="44" y="90"/>
                    </a:lnTo>
                    <a:lnTo>
                      <a:pt x="54" y="90"/>
                    </a:lnTo>
                    <a:lnTo>
                      <a:pt x="56" y="85"/>
                    </a:lnTo>
                    <a:lnTo>
                      <a:pt x="63" y="87"/>
                    </a:lnTo>
                    <a:lnTo>
                      <a:pt x="49" y="97"/>
                    </a:lnTo>
                    <a:lnTo>
                      <a:pt x="52" y="102"/>
                    </a:lnTo>
                    <a:lnTo>
                      <a:pt x="68" y="90"/>
                    </a:lnTo>
                    <a:lnTo>
                      <a:pt x="71" y="80"/>
                    </a:lnTo>
                    <a:lnTo>
                      <a:pt x="73" y="80"/>
                    </a:lnTo>
                    <a:lnTo>
                      <a:pt x="75" y="92"/>
                    </a:lnTo>
                    <a:lnTo>
                      <a:pt x="73" y="102"/>
                    </a:lnTo>
                    <a:lnTo>
                      <a:pt x="80" y="94"/>
                    </a:lnTo>
                    <a:lnTo>
                      <a:pt x="82" y="106"/>
                    </a:lnTo>
                    <a:lnTo>
                      <a:pt x="87" y="104"/>
                    </a:lnTo>
                    <a:lnTo>
                      <a:pt x="94" y="90"/>
                    </a:lnTo>
                    <a:lnTo>
                      <a:pt x="92" y="83"/>
                    </a:lnTo>
                    <a:lnTo>
                      <a:pt x="87" y="87"/>
                    </a:lnTo>
                    <a:lnTo>
                      <a:pt x="89" y="73"/>
                    </a:lnTo>
                    <a:lnTo>
                      <a:pt x="80" y="85"/>
                    </a:lnTo>
                    <a:lnTo>
                      <a:pt x="78" y="83"/>
                    </a:lnTo>
                    <a:lnTo>
                      <a:pt x="80" y="78"/>
                    </a:lnTo>
                    <a:lnTo>
                      <a:pt x="75" y="73"/>
                    </a:lnTo>
                    <a:lnTo>
                      <a:pt x="87" y="68"/>
                    </a:lnTo>
                    <a:lnTo>
                      <a:pt x="87" y="64"/>
                    </a:lnTo>
                    <a:lnTo>
                      <a:pt x="73" y="68"/>
                    </a:lnTo>
                    <a:lnTo>
                      <a:pt x="80" y="50"/>
                    </a:lnTo>
                    <a:lnTo>
                      <a:pt x="68" y="47"/>
                    </a:lnTo>
                    <a:lnTo>
                      <a:pt x="56" y="50"/>
                    </a:lnTo>
                    <a:lnTo>
                      <a:pt x="59" y="45"/>
                    </a:lnTo>
                    <a:lnTo>
                      <a:pt x="49" y="47"/>
                    </a:lnTo>
                    <a:lnTo>
                      <a:pt x="44" y="42"/>
                    </a:lnTo>
                    <a:lnTo>
                      <a:pt x="54" y="38"/>
                    </a:lnTo>
                    <a:lnTo>
                      <a:pt x="44" y="35"/>
                    </a:lnTo>
                    <a:lnTo>
                      <a:pt x="44" y="33"/>
                    </a:lnTo>
                    <a:lnTo>
                      <a:pt x="35" y="42"/>
                    </a:lnTo>
                    <a:lnTo>
                      <a:pt x="35" y="33"/>
                    </a:lnTo>
                    <a:lnTo>
                      <a:pt x="44" y="21"/>
                    </a:lnTo>
                    <a:lnTo>
                      <a:pt x="44" y="14"/>
                    </a:lnTo>
                    <a:lnTo>
                      <a:pt x="49" y="14"/>
                    </a:lnTo>
                    <a:lnTo>
                      <a:pt x="49" y="9"/>
                    </a:lnTo>
                    <a:lnTo>
                      <a:pt x="47" y="5"/>
                    </a:lnTo>
                    <a:lnTo>
                      <a:pt x="5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2" name="Freeform 788"/>
              <p:cNvSpPr>
                <a:spLocks/>
              </p:cNvSpPr>
              <p:nvPr/>
            </p:nvSpPr>
            <p:spPr bwMode="black">
              <a:xfrm>
                <a:off x="1527" y="2202"/>
                <a:ext cx="149" cy="49"/>
              </a:xfrm>
              <a:custGeom>
                <a:avLst/>
                <a:gdLst>
                  <a:gd name="T0" fmla="*/ 45 w 149"/>
                  <a:gd name="T1" fmla="*/ 0 h 49"/>
                  <a:gd name="T2" fmla="*/ 33 w 149"/>
                  <a:gd name="T3" fmla="*/ 0 h 49"/>
                  <a:gd name="T4" fmla="*/ 14 w 149"/>
                  <a:gd name="T5" fmla="*/ 4 h 49"/>
                  <a:gd name="T6" fmla="*/ 7 w 149"/>
                  <a:gd name="T7" fmla="*/ 9 h 49"/>
                  <a:gd name="T8" fmla="*/ 5 w 149"/>
                  <a:gd name="T9" fmla="*/ 16 h 49"/>
                  <a:gd name="T10" fmla="*/ 0 w 149"/>
                  <a:gd name="T11" fmla="*/ 18 h 49"/>
                  <a:gd name="T12" fmla="*/ 5 w 149"/>
                  <a:gd name="T13" fmla="*/ 21 h 49"/>
                  <a:gd name="T14" fmla="*/ 14 w 149"/>
                  <a:gd name="T15" fmla="*/ 14 h 49"/>
                  <a:gd name="T16" fmla="*/ 24 w 149"/>
                  <a:gd name="T17" fmla="*/ 11 h 49"/>
                  <a:gd name="T18" fmla="*/ 28 w 149"/>
                  <a:gd name="T19" fmla="*/ 7 h 49"/>
                  <a:gd name="T20" fmla="*/ 40 w 149"/>
                  <a:gd name="T21" fmla="*/ 7 h 49"/>
                  <a:gd name="T22" fmla="*/ 43 w 149"/>
                  <a:gd name="T23" fmla="*/ 9 h 49"/>
                  <a:gd name="T24" fmla="*/ 38 w 149"/>
                  <a:gd name="T25" fmla="*/ 11 h 49"/>
                  <a:gd name="T26" fmla="*/ 40 w 149"/>
                  <a:gd name="T27" fmla="*/ 14 h 49"/>
                  <a:gd name="T28" fmla="*/ 59 w 149"/>
                  <a:gd name="T29" fmla="*/ 16 h 49"/>
                  <a:gd name="T30" fmla="*/ 69 w 149"/>
                  <a:gd name="T31" fmla="*/ 23 h 49"/>
                  <a:gd name="T32" fmla="*/ 85 w 149"/>
                  <a:gd name="T33" fmla="*/ 23 h 49"/>
                  <a:gd name="T34" fmla="*/ 95 w 149"/>
                  <a:gd name="T35" fmla="*/ 37 h 49"/>
                  <a:gd name="T36" fmla="*/ 109 w 149"/>
                  <a:gd name="T37" fmla="*/ 40 h 49"/>
                  <a:gd name="T38" fmla="*/ 99 w 149"/>
                  <a:gd name="T39" fmla="*/ 47 h 49"/>
                  <a:gd name="T40" fmla="*/ 102 w 149"/>
                  <a:gd name="T41" fmla="*/ 49 h 49"/>
                  <a:gd name="T42" fmla="*/ 132 w 149"/>
                  <a:gd name="T43" fmla="*/ 49 h 49"/>
                  <a:gd name="T44" fmla="*/ 149 w 149"/>
                  <a:gd name="T45" fmla="*/ 45 h 49"/>
                  <a:gd name="T46" fmla="*/ 140 w 149"/>
                  <a:gd name="T47" fmla="*/ 37 h 49"/>
                  <a:gd name="T48" fmla="*/ 128 w 149"/>
                  <a:gd name="T49" fmla="*/ 35 h 49"/>
                  <a:gd name="T50" fmla="*/ 128 w 149"/>
                  <a:gd name="T51" fmla="*/ 30 h 49"/>
                  <a:gd name="T52" fmla="*/ 114 w 149"/>
                  <a:gd name="T53" fmla="*/ 26 h 49"/>
                  <a:gd name="T54" fmla="*/ 106 w 149"/>
                  <a:gd name="T55" fmla="*/ 21 h 49"/>
                  <a:gd name="T56" fmla="*/ 95 w 149"/>
                  <a:gd name="T57" fmla="*/ 18 h 49"/>
                  <a:gd name="T58" fmla="*/ 88 w 149"/>
                  <a:gd name="T59" fmla="*/ 11 h 49"/>
                  <a:gd name="T60" fmla="*/ 76 w 149"/>
                  <a:gd name="T61" fmla="*/ 9 h 49"/>
                  <a:gd name="T62" fmla="*/ 66 w 149"/>
                  <a:gd name="T63" fmla="*/ 2 h 49"/>
                  <a:gd name="T64" fmla="*/ 45 w 149"/>
                  <a:gd name="T65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9" h="49">
                    <a:moveTo>
                      <a:pt x="45" y="0"/>
                    </a:moveTo>
                    <a:lnTo>
                      <a:pt x="33" y="0"/>
                    </a:lnTo>
                    <a:lnTo>
                      <a:pt x="14" y="4"/>
                    </a:lnTo>
                    <a:lnTo>
                      <a:pt x="7" y="9"/>
                    </a:lnTo>
                    <a:lnTo>
                      <a:pt x="5" y="16"/>
                    </a:lnTo>
                    <a:lnTo>
                      <a:pt x="0" y="18"/>
                    </a:lnTo>
                    <a:lnTo>
                      <a:pt x="5" y="21"/>
                    </a:lnTo>
                    <a:lnTo>
                      <a:pt x="14" y="14"/>
                    </a:lnTo>
                    <a:lnTo>
                      <a:pt x="24" y="11"/>
                    </a:lnTo>
                    <a:lnTo>
                      <a:pt x="28" y="7"/>
                    </a:lnTo>
                    <a:lnTo>
                      <a:pt x="40" y="7"/>
                    </a:lnTo>
                    <a:lnTo>
                      <a:pt x="43" y="9"/>
                    </a:lnTo>
                    <a:lnTo>
                      <a:pt x="38" y="11"/>
                    </a:lnTo>
                    <a:lnTo>
                      <a:pt x="40" y="14"/>
                    </a:lnTo>
                    <a:lnTo>
                      <a:pt x="59" y="16"/>
                    </a:lnTo>
                    <a:lnTo>
                      <a:pt x="69" y="23"/>
                    </a:lnTo>
                    <a:lnTo>
                      <a:pt x="85" y="23"/>
                    </a:lnTo>
                    <a:lnTo>
                      <a:pt x="95" y="37"/>
                    </a:lnTo>
                    <a:lnTo>
                      <a:pt x="109" y="40"/>
                    </a:lnTo>
                    <a:lnTo>
                      <a:pt x="99" y="47"/>
                    </a:lnTo>
                    <a:lnTo>
                      <a:pt x="102" y="49"/>
                    </a:lnTo>
                    <a:lnTo>
                      <a:pt x="132" y="49"/>
                    </a:lnTo>
                    <a:lnTo>
                      <a:pt x="149" y="45"/>
                    </a:lnTo>
                    <a:lnTo>
                      <a:pt x="140" y="37"/>
                    </a:lnTo>
                    <a:lnTo>
                      <a:pt x="128" y="35"/>
                    </a:lnTo>
                    <a:lnTo>
                      <a:pt x="128" y="30"/>
                    </a:lnTo>
                    <a:lnTo>
                      <a:pt x="114" y="26"/>
                    </a:lnTo>
                    <a:lnTo>
                      <a:pt x="106" y="21"/>
                    </a:lnTo>
                    <a:lnTo>
                      <a:pt x="95" y="18"/>
                    </a:lnTo>
                    <a:lnTo>
                      <a:pt x="88" y="11"/>
                    </a:lnTo>
                    <a:lnTo>
                      <a:pt x="76" y="9"/>
                    </a:lnTo>
                    <a:lnTo>
                      <a:pt x="66" y="2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3" name="Freeform 789"/>
              <p:cNvSpPr>
                <a:spLocks/>
              </p:cNvSpPr>
              <p:nvPr/>
            </p:nvSpPr>
            <p:spPr bwMode="black">
              <a:xfrm>
                <a:off x="1527" y="2202"/>
                <a:ext cx="149" cy="49"/>
              </a:xfrm>
              <a:custGeom>
                <a:avLst/>
                <a:gdLst>
                  <a:gd name="T0" fmla="*/ 45 w 149"/>
                  <a:gd name="T1" fmla="*/ 0 h 49"/>
                  <a:gd name="T2" fmla="*/ 33 w 149"/>
                  <a:gd name="T3" fmla="*/ 0 h 49"/>
                  <a:gd name="T4" fmla="*/ 14 w 149"/>
                  <a:gd name="T5" fmla="*/ 4 h 49"/>
                  <a:gd name="T6" fmla="*/ 7 w 149"/>
                  <a:gd name="T7" fmla="*/ 9 h 49"/>
                  <a:gd name="T8" fmla="*/ 5 w 149"/>
                  <a:gd name="T9" fmla="*/ 16 h 49"/>
                  <a:gd name="T10" fmla="*/ 0 w 149"/>
                  <a:gd name="T11" fmla="*/ 18 h 49"/>
                  <a:gd name="T12" fmla="*/ 5 w 149"/>
                  <a:gd name="T13" fmla="*/ 21 h 49"/>
                  <a:gd name="T14" fmla="*/ 14 w 149"/>
                  <a:gd name="T15" fmla="*/ 14 h 49"/>
                  <a:gd name="T16" fmla="*/ 24 w 149"/>
                  <a:gd name="T17" fmla="*/ 11 h 49"/>
                  <a:gd name="T18" fmla="*/ 28 w 149"/>
                  <a:gd name="T19" fmla="*/ 7 h 49"/>
                  <a:gd name="T20" fmla="*/ 40 w 149"/>
                  <a:gd name="T21" fmla="*/ 7 h 49"/>
                  <a:gd name="T22" fmla="*/ 43 w 149"/>
                  <a:gd name="T23" fmla="*/ 9 h 49"/>
                  <a:gd name="T24" fmla="*/ 38 w 149"/>
                  <a:gd name="T25" fmla="*/ 11 h 49"/>
                  <a:gd name="T26" fmla="*/ 40 w 149"/>
                  <a:gd name="T27" fmla="*/ 14 h 49"/>
                  <a:gd name="T28" fmla="*/ 59 w 149"/>
                  <a:gd name="T29" fmla="*/ 16 h 49"/>
                  <a:gd name="T30" fmla="*/ 69 w 149"/>
                  <a:gd name="T31" fmla="*/ 23 h 49"/>
                  <a:gd name="T32" fmla="*/ 85 w 149"/>
                  <a:gd name="T33" fmla="*/ 23 h 49"/>
                  <a:gd name="T34" fmla="*/ 95 w 149"/>
                  <a:gd name="T35" fmla="*/ 37 h 49"/>
                  <a:gd name="T36" fmla="*/ 109 w 149"/>
                  <a:gd name="T37" fmla="*/ 40 h 49"/>
                  <a:gd name="T38" fmla="*/ 99 w 149"/>
                  <a:gd name="T39" fmla="*/ 47 h 49"/>
                  <a:gd name="T40" fmla="*/ 102 w 149"/>
                  <a:gd name="T41" fmla="*/ 49 h 49"/>
                  <a:gd name="T42" fmla="*/ 132 w 149"/>
                  <a:gd name="T43" fmla="*/ 49 h 49"/>
                  <a:gd name="T44" fmla="*/ 149 w 149"/>
                  <a:gd name="T45" fmla="*/ 45 h 49"/>
                  <a:gd name="T46" fmla="*/ 140 w 149"/>
                  <a:gd name="T47" fmla="*/ 37 h 49"/>
                  <a:gd name="T48" fmla="*/ 128 w 149"/>
                  <a:gd name="T49" fmla="*/ 35 h 49"/>
                  <a:gd name="T50" fmla="*/ 128 w 149"/>
                  <a:gd name="T51" fmla="*/ 30 h 49"/>
                  <a:gd name="T52" fmla="*/ 114 w 149"/>
                  <a:gd name="T53" fmla="*/ 26 h 49"/>
                  <a:gd name="T54" fmla="*/ 106 w 149"/>
                  <a:gd name="T55" fmla="*/ 21 h 49"/>
                  <a:gd name="T56" fmla="*/ 95 w 149"/>
                  <a:gd name="T57" fmla="*/ 18 h 49"/>
                  <a:gd name="T58" fmla="*/ 88 w 149"/>
                  <a:gd name="T59" fmla="*/ 11 h 49"/>
                  <a:gd name="T60" fmla="*/ 76 w 149"/>
                  <a:gd name="T61" fmla="*/ 9 h 49"/>
                  <a:gd name="T62" fmla="*/ 66 w 149"/>
                  <a:gd name="T63" fmla="*/ 2 h 49"/>
                  <a:gd name="T64" fmla="*/ 45 w 149"/>
                  <a:gd name="T65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9" h="49">
                    <a:moveTo>
                      <a:pt x="45" y="0"/>
                    </a:moveTo>
                    <a:lnTo>
                      <a:pt x="33" y="0"/>
                    </a:lnTo>
                    <a:lnTo>
                      <a:pt x="14" y="4"/>
                    </a:lnTo>
                    <a:lnTo>
                      <a:pt x="7" y="9"/>
                    </a:lnTo>
                    <a:lnTo>
                      <a:pt x="5" y="16"/>
                    </a:lnTo>
                    <a:lnTo>
                      <a:pt x="0" y="18"/>
                    </a:lnTo>
                    <a:lnTo>
                      <a:pt x="5" y="21"/>
                    </a:lnTo>
                    <a:lnTo>
                      <a:pt x="14" y="14"/>
                    </a:lnTo>
                    <a:lnTo>
                      <a:pt x="24" y="11"/>
                    </a:lnTo>
                    <a:lnTo>
                      <a:pt x="28" y="7"/>
                    </a:lnTo>
                    <a:lnTo>
                      <a:pt x="40" y="7"/>
                    </a:lnTo>
                    <a:lnTo>
                      <a:pt x="43" y="9"/>
                    </a:lnTo>
                    <a:lnTo>
                      <a:pt x="38" y="11"/>
                    </a:lnTo>
                    <a:lnTo>
                      <a:pt x="40" y="14"/>
                    </a:lnTo>
                    <a:lnTo>
                      <a:pt x="59" y="16"/>
                    </a:lnTo>
                    <a:lnTo>
                      <a:pt x="69" y="23"/>
                    </a:lnTo>
                    <a:lnTo>
                      <a:pt x="85" y="23"/>
                    </a:lnTo>
                    <a:lnTo>
                      <a:pt x="95" y="37"/>
                    </a:lnTo>
                    <a:lnTo>
                      <a:pt x="109" y="40"/>
                    </a:lnTo>
                    <a:lnTo>
                      <a:pt x="99" y="47"/>
                    </a:lnTo>
                    <a:lnTo>
                      <a:pt x="102" y="49"/>
                    </a:lnTo>
                    <a:lnTo>
                      <a:pt x="132" y="49"/>
                    </a:lnTo>
                    <a:lnTo>
                      <a:pt x="149" y="45"/>
                    </a:lnTo>
                    <a:lnTo>
                      <a:pt x="140" y="37"/>
                    </a:lnTo>
                    <a:lnTo>
                      <a:pt x="128" y="35"/>
                    </a:lnTo>
                    <a:lnTo>
                      <a:pt x="128" y="30"/>
                    </a:lnTo>
                    <a:lnTo>
                      <a:pt x="114" y="26"/>
                    </a:lnTo>
                    <a:lnTo>
                      <a:pt x="106" y="21"/>
                    </a:lnTo>
                    <a:lnTo>
                      <a:pt x="95" y="18"/>
                    </a:lnTo>
                    <a:lnTo>
                      <a:pt x="88" y="11"/>
                    </a:lnTo>
                    <a:lnTo>
                      <a:pt x="76" y="9"/>
                    </a:lnTo>
                    <a:lnTo>
                      <a:pt x="66" y="2"/>
                    </a:lnTo>
                    <a:lnTo>
                      <a:pt x="4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4" name="Freeform 790"/>
              <p:cNvSpPr>
                <a:spLocks/>
              </p:cNvSpPr>
              <p:nvPr/>
            </p:nvSpPr>
            <p:spPr bwMode="black">
              <a:xfrm>
                <a:off x="1612" y="2211"/>
                <a:ext cx="17" cy="9"/>
              </a:xfrm>
              <a:custGeom>
                <a:avLst/>
                <a:gdLst>
                  <a:gd name="T0" fmla="*/ 0 w 17"/>
                  <a:gd name="T1" fmla="*/ 0 h 9"/>
                  <a:gd name="T2" fmla="*/ 14 w 17"/>
                  <a:gd name="T3" fmla="*/ 9 h 9"/>
                  <a:gd name="T4" fmla="*/ 17 w 17"/>
                  <a:gd name="T5" fmla="*/ 9 h 9"/>
                  <a:gd name="T6" fmla="*/ 17 w 17"/>
                  <a:gd name="T7" fmla="*/ 7 h 9"/>
                  <a:gd name="T8" fmla="*/ 10 w 17"/>
                  <a:gd name="T9" fmla="*/ 2 h 9"/>
                  <a:gd name="T10" fmla="*/ 0 w 1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9">
                    <a:moveTo>
                      <a:pt x="0" y="0"/>
                    </a:moveTo>
                    <a:lnTo>
                      <a:pt x="14" y="9"/>
                    </a:lnTo>
                    <a:lnTo>
                      <a:pt x="17" y="9"/>
                    </a:lnTo>
                    <a:lnTo>
                      <a:pt x="17" y="7"/>
                    </a:lnTo>
                    <a:lnTo>
                      <a:pt x="1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5" name="Freeform 791"/>
              <p:cNvSpPr>
                <a:spLocks/>
              </p:cNvSpPr>
              <p:nvPr/>
            </p:nvSpPr>
            <p:spPr bwMode="black">
              <a:xfrm>
                <a:off x="1612" y="2211"/>
                <a:ext cx="17" cy="9"/>
              </a:xfrm>
              <a:custGeom>
                <a:avLst/>
                <a:gdLst>
                  <a:gd name="T0" fmla="*/ 0 w 17"/>
                  <a:gd name="T1" fmla="*/ 0 h 9"/>
                  <a:gd name="T2" fmla="*/ 14 w 17"/>
                  <a:gd name="T3" fmla="*/ 9 h 9"/>
                  <a:gd name="T4" fmla="*/ 17 w 17"/>
                  <a:gd name="T5" fmla="*/ 9 h 9"/>
                  <a:gd name="T6" fmla="*/ 17 w 17"/>
                  <a:gd name="T7" fmla="*/ 7 h 9"/>
                  <a:gd name="T8" fmla="*/ 10 w 17"/>
                  <a:gd name="T9" fmla="*/ 2 h 9"/>
                  <a:gd name="T10" fmla="*/ 0 w 1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9">
                    <a:moveTo>
                      <a:pt x="0" y="0"/>
                    </a:moveTo>
                    <a:lnTo>
                      <a:pt x="14" y="9"/>
                    </a:lnTo>
                    <a:lnTo>
                      <a:pt x="17" y="9"/>
                    </a:lnTo>
                    <a:lnTo>
                      <a:pt x="17" y="7"/>
                    </a:lnTo>
                    <a:lnTo>
                      <a:pt x="10" y="2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6" name="Freeform 792"/>
              <p:cNvSpPr>
                <a:spLocks/>
              </p:cNvSpPr>
              <p:nvPr/>
            </p:nvSpPr>
            <p:spPr bwMode="black">
              <a:xfrm>
                <a:off x="1551" y="2220"/>
                <a:ext cx="7" cy="8"/>
              </a:xfrm>
              <a:custGeom>
                <a:avLst/>
                <a:gdLst>
                  <a:gd name="T0" fmla="*/ 4 w 7"/>
                  <a:gd name="T1" fmla="*/ 0 h 8"/>
                  <a:gd name="T2" fmla="*/ 2 w 7"/>
                  <a:gd name="T3" fmla="*/ 0 h 8"/>
                  <a:gd name="T4" fmla="*/ 0 w 7"/>
                  <a:gd name="T5" fmla="*/ 8 h 8"/>
                  <a:gd name="T6" fmla="*/ 7 w 7"/>
                  <a:gd name="T7" fmla="*/ 5 h 8"/>
                  <a:gd name="T8" fmla="*/ 4 w 7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4" y="0"/>
                    </a:moveTo>
                    <a:lnTo>
                      <a:pt x="2" y="0"/>
                    </a:lnTo>
                    <a:lnTo>
                      <a:pt x="0" y="8"/>
                    </a:lnTo>
                    <a:lnTo>
                      <a:pt x="7" y="5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7" name="Freeform 793"/>
              <p:cNvSpPr>
                <a:spLocks/>
              </p:cNvSpPr>
              <p:nvPr/>
            </p:nvSpPr>
            <p:spPr bwMode="black">
              <a:xfrm>
                <a:off x="1551" y="2220"/>
                <a:ext cx="7" cy="8"/>
              </a:xfrm>
              <a:custGeom>
                <a:avLst/>
                <a:gdLst>
                  <a:gd name="T0" fmla="*/ 4 w 7"/>
                  <a:gd name="T1" fmla="*/ 0 h 8"/>
                  <a:gd name="T2" fmla="*/ 2 w 7"/>
                  <a:gd name="T3" fmla="*/ 0 h 8"/>
                  <a:gd name="T4" fmla="*/ 0 w 7"/>
                  <a:gd name="T5" fmla="*/ 8 h 8"/>
                  <a:gd name="T6" fmla="*/ 7 w 7"/>
                  <a:gd name="T7" fmla="*/ 5 h 8"/>
                  <a:gd name="T8" fmla="*/ 4 w 7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4" y="0"/>
                    </a:moveTo>
                    <a:lnTo>
                      <a:pt x="2" y="0"/>
                    </a:lnTo>
                    <a:lnTo>
                      <a:pt x="0" y="8"/>
                    </a:lnTo>
                    <a:lnTo>
                      <a:pt x="7" y="5"/>
                    </a:lnTo>
                    <a:lnTo>
                      <a:pt x="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8" name="Freeform 794"/>
              <p:cNvSpPr>
                <a:spLocks/>
              </p:cNvSpPr>
              <p:nvPr/>
            </p:nvSpPr>
            <p:spPr bwMode="black">
              <a:xfrm>
                <a:off x="1690" y="2263"/>
                <a:ext cx="5" cy="5"/>
              </a:xfrm>
              <a:custGeom>
                <a:avLst/>
                <a:gdLst>
                  <a:gd name="T0" fmla="*/ 3 w 5"/>
                  <a:gd name="T1" fmla="*/ 0 h 5"/>
                  <a:gd name="T2" fmla="*/ 0 w 5"/>
                  <a:gd name="T3" fmla="*/ 0 h 5"/>
                  <a:gd name="T4" fmla="*/ 0 w 5"/>
                  <a:gd name="T5" fmla="*/ 2 h 5"/>
                  <a:gd name="T6" fmla="*/ 5 w 5"/>
                  <a:gd name="T7" fmla="*/ 5 h 5"/>
                  <a:gd name="T8" fmla="*/ 3 w 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5" y="5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9" name="Freeform 795"/>
              <p:cNvSpPr>
                <a:spLocks/>
              </p:cNvSpPr>
              <p:nvPr/>
            </p:nvSpPr>
            <p:spPr bwMode="black">
              <a:xfrm>
                <a:off x="1690" y="2263"/>
                <a:ext cx="5" cy="5"/>
              </a:xfrm>
              <a:custGeom>
                <a:avLst/>
                <a:gdLst>
                  <a:gd name="T0" fmla="*/ 3 w 5"/>
                  <a:gd name="T1" fmla="*/ 0 h 5"/>
                  <a:gd name="T2" fmla="*/ 0 w 5"/>
                  <a:gd name="T3" fmla="*/ 0 h 5"/>
                  <a:gd name="T4" fmla="*/ 0 w 5"/>
                  <a:gd name="T5" fmla="*/ 2 h 5"/>
                  <a:gd name="T6" fmla="*/ 5 w 5"/>
                  <a:gd name="T7" fmla="*/ 5 h 5"/>
                  <a:gd name="T8" fmla="*/ 3 w 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5" y="5"/>
                    </a:lnTo>
                    <a:lnTo>
                      <a:pt x="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0" name="Freeform 796"/>
              <p:cNvSpPr>
                <a:spLocks/>
              </p:cNvSpPr>
              <p:nvPr/>
            </p:nvSpPr>
            <p:spPr bwMode="black">
              <a:xfrm>
                <a:off x="1695" y="2249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2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1" name="Freeform 797"/>
              <p:cNvSpPr>
                <a:spLocks/>
              </p:cNvSpPr>
              <p:nvPr/>
            </p:nvSpPr>
            <p:spPr bwMode="black">
              <a:xfrm>
                <a:off x="1695" y="2249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2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2" name="Freeform 798"/>
              <p:cNvSpPr>
                <a:spLocks/>
              </p:cNvSpPr>
              <p:nvPr/>
            </p:nvSpPr>
            <p:spPr bwMode="black">
              <a:xfrm>
                <a:off x="1674" y="2249"/>
                <a:ext cx="85" cy="35"/>
              </a:xfrm>
              <a:custGeom>
                <a:avLst/>
                <a:gdLst>
                  <a:gd name="T0" fmla="*/ 21 w 85"/>
                  <a:gd name="T1" fmla="*/ 0 h 35"/>
                  <a:gd name="T2" fmla="*/ 14 w 85"/>
                  <a:gd name="T3" fmla="*/ 5 h 35"/>
                  <a:gd name="T4" fmla="*/ 21 w 85"/>
                  <a:gd name="T5" fmla="*/ 7 h 35"/>
                  <a:gd name="T6" fmla="*/ 23 w 85"/>
                  <a:gd name="T7" fmla="*/ 14 h 35"/>
                  <a:gd name="T8" fmla="*/ 28 w 85"/>
                  <a:gd name="T9" fmla="*/ 19 h 35"/>
                  <a:gd name="T10" fmla="*/ 28 w 85"/>
                  <a:gd name="T11" fmla="*/ 21 h 35"/>
                  <a:gd name="T12" fmla="*/ 0 w 85"/>
                  <a:gd name="T13" fmla="*/ 21 h 35"/>
                  <a:gd name="T14" fmla="*/ 0 w 85"/>
                  <a:gd name="T15" fmla="*/ 21 h 35"/>
                  <a:gd name="T16" fmla="*/ 7 w 85"/>
                  <a:gd name="T17" fmla="*/ 28 h 35"/>
                  <a:gd name="T18" fmla="*/ 12 w 85"/>
                  <a:gd name="T19" fmla="*/ 26 h 35"/>
                  <a:gd name="T20" fmla="*/ 23 w 85"/>
                  <a:gd name="T21" fmla="*/ 28 h 35"/>
                  <a:gd name="T22" fmla="*/ 30 w 85"/>
                  <a:gd name="T23" fmla="*/ 26 h 35"/>
                  <a:gd name="T24" fmla="*/ 38 w 85"/>
                  <a:gd name="T25" fmla="*/ 28 h 35"/>
                  <a:gd name="T26" fmla="*/ 40 w 85"/>
                  <a:gd name="T27" fmla="*/ 35 h 35"/>
                  <a:gd name="T28" fmla="*/ 52 w 85"/>
                  <a:gd name="T29" fmla="*/ 24 h 35"/>
                  <a:gd name="T30" fmla="*/ 54 w 85"/>
                  <a:gd name="T31" fmla="*/ 28 h 35"/>
                  <a:gd name="T32" fmla="*/ 68 w 85"/>
                  <a:gd name="T33" fmla="*/ 21 h 35"/>
                  <a:gd name="T34" fmla="*/ 82 w 85"/>
                  <a:gd name="T35" fmla="*/ 26 h 35"/>
                  <a:gd name="T36" fmla="*/ 85 w 85"/>
                  <a:gd name="T37" fmla="*/ 21 h 35"/>
                  <a:gd name="T38" fmla="*/ 78 w 85"/>
                  <a:gd name="T39" fmla="*/ 14 h 35"/>
                  <a:gd name="T40" fmla="*/ 68 w 85"/>
                  <a:gd name="T41" fmla="*/ 14 h 35"/>
                  <a:gd name="T42" fmla="*/ 73 w 85"/>
                  <a:gd name="T43" fmla="*/ 9 h 35"/>
                  <a:gd name="T44" fmla="*/ 66 w 85"/>
                  <a:gd name="T45" fmla="*/ 9 h 35"/>
                  <a:gd name="T46" fmla="*/ 61 w 85"/>
                  <a:gd name="T47" fmla="*/ 5 h 35"/>
                  <a:gd name="T48" fmla="*/ 52 w 85"/>
                  <a:gd name="T49" fmla="*/ 0 h 35"/>
                  <a:gd name="T50" fmla="*/ 38 w 85"/>
                  <a:gd name="T51" fmla="*/ 2 h 35"/>
                  <a:gd name="T52" fmla="*/ 28 w 85"/>
                  <a:gd name="T53" fmla="*/ 5 h 35"/>
                  <a:gd name="T54" fmla="*/ 21 w 85"/>
                  <a:gd name="T55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5" h="35">
                    <a:moveTo>
                      <a:pt x="21" y="0"/>
                    </a:moveTo>
                    <a:lnTo>
                      <a:pt x="14" y="5"/>
                    </a:lnTo>
                    <a:lnTo>
                      <a:pt x="21" y="7"/>
                    </a:lnTo>
                    <a:lnTo>
                      <a:pt x="23" y="14"/>
                    </a:lnTo>
                    <a:lnTo>
                      <a:pt x="28" y="19"/>
                    </a:lnTo>
                    <a:lnTo>
                      <a:pt x="28" y="21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7" y="28"/>
                    </a:lnTo>
                    <a:lnTo>
                      <a:pt x="12" y="26"/>
                    </a:lnTo>
                    <a:lnTo>
                      <a:pt x="23" y="28"/>
                    </a:lnTo>
                    <a:lnTo>
                      <a:pt x="30" y="26"/>
                    </a:lnTo>
                    <a:lnTo>
                      <a:pt x="38" y="28"/>
                    </a:lnTo>
                    <a:lnTo>
                      <a:pt x="40" y="35"/>
                    </a:lnTo>
                    <a:lnTo>
                      <a:pt x="52" y="24"/>
                    </a:lnTo>
                    <a:lnTo>
                      <a:pt x="54" y="28"/>
                    </a:lnTo>
                    <a:lnTo>
                      <a:pt x="68" y="21"/>
                    </a:lnTo>
                    <a:lnTo>
                      <a:pt x="82" y="26"/>
                    </a:lnTo>
                    <a:lnTo>
                      <a:pt x="85" y="21"/>
                    </a:lnTo>
                    <a:lnTo>
                      <a:pt x="78" y="14"/>
                    </a:lnTo>
                    <a:lnTo>
                      <a:pt x="68" y="14"/>
                    </a:lnTo>
                    <a:lnTo>
                      <a:pt x="73" y="9"/>
                    </a:lnTo>
                    <a:lnTo>
                      <a:pt x="66" y="9"/>
                    </a:lnTo>
                    <a:lnTo>
                      <a:pt x="61" y="5"/>
                    </a:lnTo>
                    <a:lnTo>
                      <a:pt x="52" y="0"/>
                    </a:lnTo>
                    <a:lnTo>
                      <a:pt x="38" y="2"/>
                    </a:lnTo>
                    <a:lnTo>
                      <a:pt x="28" y="5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3" name="Freeform 799"/>
              <p:cNvSpPr>
                <a:spLocks/>
              </p:cNvSpPr>
              <p:nvPr/>
            </p:nvSpPr>
            <p:spPr bwMode="black">
              <a:xfrm>
                <a:off x="1674" y="2249"/>
                <a:ext cx="85" cy="35"/>
              </a:xfrm>
              <a:custGeom>
                <a:avLst/>
                <a:gdLst>
                  <a:gd name="T0" fmla="*/ 21 w 85"/>
                  <a:gd name="T1" fmla="*/ 0 h 35"/>
                  <a:gd name="T2" fmla="*/ 14 w 85"/>
                  <a:gd name="T3" fmla="*/ 5 h 35"/>
                  <a:gd name="T4" fmla="*/ 21 w 85"/>
                  <a:gd name="T5" fmla="*/ 7 h 35"/>
                  <a:gd name="T6" fmla="*/ 23 w 85"/>
                  <a:gd name="T7" fmla="*/ 14 h 35"/>
                  <a:gd name="T8" fmla="*/ 28 w 85"/>
                  <a:gd name="T9" fmla="*/ 19 h 35"/>
                  <a:gd name="T10" fmla="*/ 28 w 85"/>
                  <a:gd name="T11" fmla="*/ 21 h 35"/>
                  <a:gd name="T12" fmla="*/ 0 w 85"/>
                  <a:gd name="T13" fmla="*/ 21 h 35"/>
                  <a:gd name="T14" fmla="*/ 0 w 85"/>
                  <a:gd name="T15" fmla="*/ 21 h 35"/>
                  <a:gd name="T16" fmla="*/ 7 w 85"/>
                  <a:gd name="T17" fmla="*/ 28 h 35"/>
                  <a:gd name="T18" fmla="*/ 12 w 85"/>
                  <a:gd name="T19" fmla="*/ 26 h 35"/>
                  <a:gd name="T20" fmla="*/ 23 w 85"/>
                  <a:gd name="T21" fmla="*/ 28 h 35"/>
                  <a:gd name="T22" fmla="*/ 30 w 85"/>
                  <a:gd name="T23" fmla="*/ 26 h 35"/>
                  <a:gd name="T24" fmla="*/ 38 w 85"/>
                  <a:gd name="T25" fmla="*/ 28 h 35"/>
                  <a:gd name="T26" fmla="*/ 40 w 85"/>
                  <a:gd name="T27" fmla="*/ 35 h 35"/>
                  <a:gd name="T28" fmla="*/ 52 w 85"/>
                  <a:gd name="T29" fmla="*/ 24 h 35"/>
                  <a:gd name="T30" fmla="*/ 54 w 85"/>
                  <a:gd name="T31" fmla="*/ 28 h 35"/>
                  <a:gd name="T32" fmla="*/ 68 w 85"/>
                  <a:gd name="T33" fmla="*/ 21 h 35"/>
                  <a:gd name="T34" fmla="*/ 82 w 85"/>
                  <a:gd name="T35" fmla="*/ 26 h 35"/>
                  <a:gd name="T36" fmla="*/ 85 w 85"/>
                  <a:gd name="T37" fmla="*/ 21 h 35"/>
                  <a:gd name="T38" fmla="*/ 78 w 85"/>
                  <a:gd name="T39" fmla="*/ 14 h 35"/>
                  <a:gd name="T40" fmla="*/ 68 w 85"/>
                  <a:gd name="T41" fmla="*/ 14 h 35"/>
                  <a:gd name="T42" fmla="*/ 73 w 85"/>
                  <a:gd name="T43" fmla="*/ 9 h 35"/>
                  <a:gd name="T44" fmla="*/ 66 w 85"/>
                  <a:gd name="T45" fmla="*/ 9 h 35"/>
                  <a:gd name="T46" fmla="*/ 61 w 85"/>
                  <a:gd name="T47" fmla="*/ 5 h 35"/>
                  <a:gd name="T48" fmla="*/ 52 w 85"/>
                  <a:gd name="T49" fmla="*/ 0 h 35"/>
                  <a:gd name="T50" fmla="*/ 38 w 85"/>
                  <a:gd name="T51" fmla="*/ 2 h 35"/>
                  <a:gd name="T52" fmla="*/ 28 w 85"/>
                  <a:gd name="T53" fmla="*/ 5 h 35"/>
                  <a:gd name="T54" fmla="*/ 21 w 85"/>
                  <a:gd name="T55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5" h="35">
                    <a:moveTo>
                      <a:pt x="21" y="0"/>
                    </a:moveTo>
                    <a:lnTo>
                      <a:pt x="14" y="5"/>
                    </a:lnTo>
                    <a:lnTo>
                      <a:pt x="21" y="7"/>
                    </a:lnTo>
                    <a:lnTo>
                      <a:pt x="23" y="14"/>
                    </a:lnTo>
                    <a:lnTo>
                      <a:pt x="28" y="19"/>
                    </a:lnTo>
                    <a:lnTo>
                      <a:pt x="28" y="21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7" y="28"/>
                    </a:lnTo>
                    <a:lnTo>
                      <a:pt x="12" y="26"/>
                    </a:lnTo>
                    <a:lnTo>
                      <a:pt x="23" y="28"/>
                    </a:lnTo>
                    <a:lnTo>
                      <a:pt x="30" y="26"/>
                    </a:lnTo>
                    <a:lnTo>
                      <a:pt x="38" y="28"/>
                    </a:lnTo>
                    <a:lnTo>
                      <a:pt x="40" y="35"/>
                    </a:lnTo>
                    <a:lnTo>
                      <a:pt x="52" y="24"/>
                    </a:lnTo>
                    <a:lnTo>
                      <a:pt x="54" y="28"/>
                    </a:lnTo>
                    <a:lnTo>
                      <a:pt x="68" y="21"/>
                    </a:lnTo>
                    <a:lnTo>
                      <a:pt x="82" y="26"/>
                    </a:lnTo>
                    <a:lnTo>
                      <a:pt x="85" y="21"/>
                    </a:lnTo>
                    <a:lnTo>
                      <a:pt x="78" y="14"/>
                    </a:lnTo>
                    <a:lnTo>
                      <a:pt x="68" y="14"/>
                    </a:lnTo>
                    <a:lnTo>
                      <a:pt x="73" y="9"/>
                    </a:lnTo>
                    <a:lnTo>
                      <a:pt x="66" y="9"/>
                    </a:lnTo>
                    <a:lnTo>
                      <a:pt x="61" y="5"/>
                    </a:lnTo>
                    <a:lnTo>
                      <a:pt x="52" y="0"/>
                    </a:lnTo>
                    <a:lnTo>
                      <a:pt x="38" y="2"/>
                    </a:lnTo>
                    <a:lnTo>
                      <a:pt x="28" y="5"/>
                    </a:lnTo>
                    <a:lnTo>
                      <a:pt x="2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4" name="Freeform 800"/>
              <p:cNvSpPr>
                <a:spLocks/>
              </p:cNvSpPr>
              <p:nvPr/>
            </p:nvSpPr>
            <p:spPr bwMode="black">
              <a:xfrm>
                <a:off x="1619" y="2270"/>
                <a:ext cx="29" cy="12"/>
              </a:xfrm>
              <a:custGeom>
                <a:avLst/>
                <a:gdLst>
                  <a:gd name="T0" fmla="*/ 5 w 29"/>
                  <a:gd name="T1" fmla="*/ 0 h 12"/>
                  <a:gd name="T2" fmla="*/ 0 w 29"/>
                  <a:gd name="T3" fmla="*/ 3 h 12"/>
                  <a:gd name="T4" fmla="*/ 10 w 29"/>
                  <a:gd name="T5" fmla="*/ 10 h 12"/>
                  <a:gd name="T6" fmla="*/ 17 w 29"/>
                  <a:gd name="T7" fmla="*/ 12 h 12"/>
                  <a:gd name="T8" fmla="*/ 24 w 29"/>
                  <a:gd name="T9" fmla="*/ 10 h 12"/>
                  <a:gd name="T10" fmla="*/ 29 w 29"/>
                  <a:gd name="T11" fmla="*/ 10 h 12"/>
                  <a:gd name="T12" fmla="*/ 26 w 29"/>
                  <a:gd name="T13" fmla="*/ 5 h 12"/>
                  <a:gd name="T14" fmla="*/ 17 w 29"/>
                  <a:gd name="T15" fmla="*/ 0 h 12"/>
                  <a:gd name="T16" fmla="*/ 5 w 29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12">
                    <a:moveTo>
                      <a:pt x="5" y="0"/>
                    </a:moveTo>
                    <a:lnTo>
                      <a:pt x="0" y="3"/>
                    </a:lnTo>
                    <a:lnTo>
                      <a:pt x="10" y="10"/>
                    </a:lnTo>
                    <a:lnTo>
                      <a:pt x="17" y="12"/>
                    </a:lnTo>
                    <a:lnTo>
                      <a:pt x="24" y="10"/>
                    </a:lnTo>
                    <a:lnTo>
                      <a:pt x="29" y="10"/>
                    </a:lnTo>
                    <a:lnTo>
                      <a:pt x="26" y="5"/>
                    </a:lnTo>
                    <a:lnTo>
                      <a:pt x="17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5" name="Freeform 801"/>
              <p:cNvSpPr>
                <a:spLocks/>
              </p:cNvSpPr>
              <p:nvPr/>
            </p:nvSpPr>
            <p:spPr bwMode="black">
              <a:xfrm>
                <a:off x="1619" y="2270"/>
                <a:ext cx="29" cy="12"/>
              </a:xfrm>
              <a:custGeom>
                <a:avLst/>
                <a:gdLst>
                  <a:gd name="T0" fmla="*/ 5 w 29"/>
                  <a:gd name="T1" fmla="*/ 0 h 12"/>
                  <a:gd name="T2" fmla="*/ 0 w 29"/>
                  <a:gd name="T3" fmla="*/ 3 h 12"/>
                  <a:gd name="T4" fmla="*/ 10 w 29"/>
                  <a:gd name="T5" fmla="*/ 10 h 12"/>
                  <a:gd name="T6" fmla="*/ 17 w 29"/>
                  <a:gd name="T7" fmla="*/ 12 h 12"/>
                  <a:gd name="T8" fmla="*/ 24 w 29"/>
                  <a:gd name="T9" fmla="*/ 10 h 12"/>
                  <a:gd name="T10" fmla="*/ 29 w 29"/>
                  <a:gd name="T11" fmla="*/ 10 h 12"/>
                  <a:gd name="T12" fmla="*/ 26 w 29"/>
                  <a:gd name="T13" fmla="*/ 5 h 12"/>
                  <a:gd name="T14" fmla="*/ 17 w 29"/>
                  <a:gd name="T15" fmla="*/ 0 h 12"/>
                  <a:gd name="T16" fmla="*/ 5 w 29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12">
                    <a:moveTo>
                      <a:pt x="5" y="0"/>
                    </a:moveTo>
                    <a:lnTo>
                      <a:pt x="0" y="3"/>
                    </a:lnTo>
                    <a:lnTo>
                      <a:pt x="10" y="10"/>
                    </a:lnTo>
                    <a:lnTo>
                      <a:pt x="17" y="12"/>
                    </a:lnTo>
                    <a:lnTo>
                      <a:pt x="24" y="10"/>
                    </a:lnTo>
                    <a:lnTo>
                      <a:pt x="29" y="10"/>
                    </a:lnTo>
                    <a:lnTo>
                      <a:pt x="26" y="5"/>
                    </a:lnTo>
                    <a:lnTo>
                      <a:pt x="17" y="0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6" name="Rectangle 802"/>
              <p:cNvSpPr>
                <a:spLocks noChangeArrowheads="1"/>
              </p:cNvSpPr>
              <p:nvPr/>
            </p:nvSpPr>
            <p:spPr bwMode="black">
              <a:xfrm>
                <a:off x="1101" y="2121"/>
                <a:ext cx="1" cy="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7" name="Freeform 803"/>
              <p:cNvSpPr>
                <a:spLocks/>
              </p:cNvSpPr>
              <p:nvPr/>
            </p:nvSpPr>
            <p:spPr bwMode="black">
              <a:xfrm>
                <a:off x="1101" y="2121"/>
                <a:ext cx="0" cy="5"/>
              </a:xfrm>
              <a:custGeom>
                <a:avLst/>
                <a:gdLst>
                  <a:gd name="T0" fmla="*/ 0 h 5"/>
                  <a:gd name="T1" fmla="*/ 5 h 5"/>
                  <a:gd name="T2" fmla="*/ 5 h 5"/>
                  <a:gd name="T3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8" name="Freeform 804"/>
              <p:cNvSpPr>
                <a:spLocks/>
              </p:cNvSpPr>
              <p:nvPr/>
            </p:nvSpPr>
            <p:spPr bwMode="black">
              <a:xfrm>
                <a:off x="1059" y="2109"/>
                <a:ext cx="0" cy="5"/>
              </a:xfrm>
              <a:custGeom>
                <a:avLst/>
                <a:gdLst>
                  <a:gd name="T0" fmla="*/ 0 h 5"/>
                  <a:gd name="T1" fmla="*/ 3 h 5"/>
                  <a:gd name="T2" fmla="*/ 5 h 5"/>
                  <a:gd name="T3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9" name="Freeform 805"/>
              <p:cNvSpPr>
                <a:spLocks/>
              </p:cNvSpPr>
              <p:nvPr/>
            </p:nvSpPr>
            <p:spPr bwMode="black">
              <a:xfrm>
                <a:off x="1059" y="2109"/>
                <a:ext cx="0" cy="5"/>
              </a:xfrm>
              <a:custGeom>
                <a:avLst/>
                <a:gdLst>
                  <a:gd name="T0" fmla="*/ 0 h 5"/>
                  <a:gd name="T1" fmla="*/ 3 h 5"/>
                  <a:gd name="T2" fmla="*/ 5 h 5"/>
                  <a:gd name="T3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0" name="Freeform 806"/>
              <p:cNvSpPr>
                <a:spLocks/>
              </p:cNvSpPr>
              <p:nvPr/>
            </p:nvSpPr>
            <p:spPr bwMode="black">
              <a:xfrm>
                <a:off x="1139" y="2107"/>
                <a:ext cx="5" cy="7"/>
              </a:xfrm>
              <a:custGeom>
                <a:avLst/>
                <a:gdLst>
                  <a:gd name="T0" fmla="*/ 3 w 5"/>
                  <a:gd name="T1" fmla="*/ 0 h 7"/>
                  <a:gd name="T2" fmla="*/ 0 w 5"/>
                  <a:gd name="T3" fmla="*/ 5 h 7"/>
                  <a:gd name="T4" fmla="*/ 0 w 5"/>
                  <a:gd name="T5" fmla="*/ 7 h 7"/>
                  <a:gd name="T6" fmla="*/ 5 w 5"/>
                  <a:gd name="T7" fmla="*/ 7 h 7"/>
                  <a:gd name="T8" fmla="*/ 3 w 5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3" y="0"/>
                    </a:moveTo>
                    <a:lnTo>
                      <a:pt x="0" y="5"/>
                    </a:lnTo>
                    <a:lnTo>
                      <a:pt x="0" y="7"/>
                    </a:lnTo>
                    <a:lnTo>
                      <a:pt x="5" y="7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1" name="Freeform 807"/>
              <p:cNvSpPr>
                <a:spLocks/>
              </p:cNvSpPr>
              <p:nvPr/>
            </p:nvSpPr>
            <p:spPr bwMode="black">
              <a:xfrm>
                <a:off x="1139" y="2107"/>
                <a:ext cx="5" cy="7"/>
              </a:xfrm>
              <a:custGeom>
                <a:avLst/>
                <a:gdLst>
                  <a:gd name="T0" fmla="*/ 3 w 5"/>
                  <a:gd name="T1" fmla="*/ 0 h 7"/>
                  <a:gd name="T2" fmla="*/ 0 w 5"/>
                  <a:gd name="T3" fmla="*/ 5 h 7"/>
                  <a:gd name="T4" fmla="*/ 0 w 5"/>
                  <a:gd name="T5" fmla="*/ 7 h 7"/>
                  <a:gd name="T6" fmla="*/ 5 w 5"/>
                  <a:gd name="T7" fmla="*/ 7 h 7"/>
                  <a:gd name="T8" fmla="*/ 3 w 5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3" y="0"/>
                    </a:moveTo>
                    <a:lnTo>
                      <a:pt x="0" y="5"/>
                    </a:lnTo>
                    <a:lnTo>
                      <a:pt x="0" y="7"/>
                    </a:lnTo>
                    <a:lnTo>
                      <a:pt x="5" y="7"/>
                    </a:lnTo>
                    <a:lnTo>
                      <a:pt x="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2" name="Freeform 808"/>
              <p:cNvSpPr>
                <a:spLocks/>
              </p:cNvSpPr>
              <p:nvPr/>
            </p:nvSpPr>
            <p:spPr bwMode="black">
              <a:xfrm>
                <a:off x="1567" y="2426"/>
                <a:ext cx="5" cy="5"/>
              </a:xfrm>
              <a:custGeom>
                <a:avLst/>
                <a:gdLst>
                  <a:gd name="T0" fmla="*/ 3 w 5"/>
                  <a:gd name="T1" fmla="*/ 0 h 5"/>
                  <a:gd name="T2" fmla="*/ 0 w 5"/>
                  <a:gd name="T3" fmla="*/ 5 h 5"/>
                  <a:gd name="T4" fmla="*/ 5 w 5"/>
                  <a:gd name="T5" fmla="*/ 5 h 5"/>
                  <a:gd name="T6" fmla="*/ 3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lnTo>
                      <a:pt x="0" y="5"/>
                    </a:lnTo>
                    <a:lnTo>
                      <a:pt x="5" y="5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3" name="Freeform 809"/>
              <p:cNvSpPr>
                <a:spLocks/>
              </p:cNvSpPr>
              <p:nvPr/>
            </p:nvSpPr>
            <p:spPr bwMode="black">
              <a:xfrm>
                <a:off x="1567" y="2426"/>
                <a:ext cx="5" cy="5"/>
              </a:xfrm>
              <a:custGeom>
                <a:avLst/>
                <a:gdLst>
                  <a:gd name="T0" fmla="*/ 3 w 5"/>
                  <a:gd name="T1" fmla="*/ 0 h 5"/>
                  <a:gd name="T2" fmla="*/ 0 w 5"/>
                  <a:gd name="T3" fmla="*/ 5 h 5"/>
                  <a:gd name="T4" fmla="*/ 5 w 5"/>
                  <a:gd name="T5" fmla="*/ 5 h 5"/>
                  <a:gd name="T6" fmla="*/ 3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lnTo>
                      <a:pt x="0" y="5"/>
                    </a:lnTo>
                    <a:lnTo>
                      <a:pt x="5" y="5"/>
                    </a:lnTo>
                    <a:lnTo>
                      <a:pt x="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4" name="Freeform 810"/>
              <p:cNvSpPr>
                <a:spLocks/>
              </p:cNvSpPr>
              <p:nvPr/>
            </p:nvSpPr>
            <p:spPr bwMode="black">
              <a:xfrm>
                <a:off x="1610" y="2145"/>
                <a:ext cx="14" cy="4"/>
              </a:xfrm>
              <a:custGeom>
                <a:avLst/>
                <a:gdLst>
                  <a:gd name="T0" fmla="*/ 12 w 14"/>
                  <a:gd name="T1" fmla="*/ 0 h 4"/>
                  <a:gd name="T2" fmla="*/ 0 w 14"/>
                  <a:gd name="T3" fmla="*/ 2 h 4"/>
                  <a:gd name="T4" fmla="*/ 14 w 14"/>
                  <a:gd name="T5" fmla="*/ 4 h 4"/>
                  <a:gd name="T6" fmla="*/ 12 w 1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4">
                    <a:moveTo>
                      <a:pt x="12" y="0"/>
                    </a:moveTo>
                    <a:lnTo>
                      <a:pt x="0" y="2"/>
                    </a:lnTo>
                    <a:lnTo>
                      <a:pt x="14" y="4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5" name="Freeform 811"/>
              <p:cNvSpPr>
                <a:spLocks/>
              </p:cNvSpPr>
              <p:nvPr/>
            </p:nvSpPr>
            <p:spPr bwMode="black">
              <a:xfrm>
                <a:off x="1610" y="2145"/>
                <a:ext cx="14" cy="4"/>
              </a:xfrm>
              <a:custGeom>
                <a:avLst/>
                <a:gdLst>
                  <a:gd name="T0" fmla="*/ 12 w 14"/>
                  <a:gd name="T1" fmla="*/ 0 h 4"/>
                  <a:gd name="T2" fmla="*/ 0 w 14"/>
                  <a:gd name="T3" fmla="*/ 2 h 4"/>
                  <a:gd name="T4" fmla="*/ 14 w 14"/>
                  <a:gd name="T5" fmla="*/ 4 h 4"/>
                  <a:gd name="T6" fmla="*/ 12 w 1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4">
                    <a:moveTo>
                      <a:pt x="12" y="0"/>
                    </a:moveTo>
                    <a:lnTo>
                      <a:pt x="0" y="2"/>
                    </a:lnTo>
                    <a:lnTo>
                      <a:pt x="14" y="4"/>
                    </a:lnTo>
                    <a:lnTo>
                      <a:pt x="1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6" name="Freeform 812"/>
              <p:cNvSpPr>
                <a:spLocks/>
              </p:cNvSpPr>
              <p:nvPr/>
            </p:nvSpPr>
            <p:spPr bwMode="black">
              <a:xfrm>
                <a:off x="1686" y="2228"/>
                <a:ext cx="7" cy="7"/>
              </a:xfrm>
              <a:custGeom>
                <a:avLst/>
                <a:gdLst>
                  <a:gd name="T0" fmla="*/ 7 w 7"/>
                  <a:gd name="T1" fmla="*/ 0 h 7"/>
                  <a:gd name="T2" fmla="*/ 0 w 7"/>
                  <a:gd name="T3" fmla="*/ 4 h 7"/>
                  <a:gd name="T4" fmla="*/ 0 w 7"/>
                  <a:gd name="T5" fmla="*/ 7 h 7"/>
                  <a:gd name="T6" fmla="*/ 7 w 7"/>
                  <a:gd name="T7" fmla="*/ 4 h 7"/>
                  <a:gd name="T8" fmla="*/ 7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7" y="0"/>
                    </a:moveTo>
                    <a:lnTo>
                      <a:pt x="0" y="4"/>
                    </a:lnTo>
                    <a:lnTo>
                      <a:pt x="0" y="7"/>
                    </a:lnTo>
                    <a:lnTo>
                      <a:pt x="7" y="4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7" name="Freeform 813"/>
              <p:cNvSpPr>
                <a:spLocks/>
              </p:cNvSpPr>
              <p:nvPr/>
            </p:nvSpPr>
            <p:spPr bwMode="black">
              <a:xfrm>
                <a:off x="1686" y="2228"/>
                <a:ext cx="7" cy="7"/>
              </a:xfrm>
              <a:custGeom>
                <a:avLst/>
                <a:gdLst>
                  <a:gd name="T0" fmla="*/ 7 w 7"/>
                  <a:gd name="T1" fmla="*/ 0 h 7"/>
                  <a:gd name="T2" fmla="*/ 0 w 7"/>
                  <a:gd name="T3" fmla="*/ 4 h 7"/>
                  <a:gd name="T4" fmla="*/ 0 w 7"/>
                  <a:gd name="T5" fmla="*/ 7 h 7"/>
                  <a:gd name="T6" fmla="*/ 7 w 7"/>
                  <a:gd name="T7" fmla="*/ 4 h 7"/>
                  <a:gd name="T8" fmla="*/ 7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7" y="0"/>
                    </a:moveTo>
                    <a:lnTo>
                      <a:pt x="0" y="4"/>
                    </a:lnTo>
                    <a:lnTo>
                      <a:pt x="0" y="7"/>
                    </a:lnTo>
                    <a:lnTo>
                      <a:pt x="7" y="4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8" name="Freeform 814"/>
              <p:cNvSpPr>
                <a:spLocks/>
              </p:cNvSpPr>
              <p:nvPr/>
            </p:nvSpPr>
            <p:spPr bwMode="black">
              <a:xfrm>
                <a:off x="1655" y="2178"/>
                <a:ext cx="7" cy="7"/>
              </a:xfrm>
              <a:custGeom>
                <a:avLst/>
                <a:gdLst>
                  <a:gd name="T0" fmla="*/ 0 w 7"/>
                  <a:gd name="T1" fmla="*/ 0 h 7"/>
                  <a:gd name="T2" fmla="*/ 4 w 7"/>
                  <a:gd name="T3" fmla="*/ 7 h 7"/>
                  <a:gd name="T4" fmla="*/ 7 w 7"/>
                  <a:gd name="T5" fmla="*/ 7 h 7"/>
                  <a:gd name="T6" fmla="*/ 4 w 7"/>
                  <a:gd name="T7" fmla="*/ 5 h 7"/>
                  <a:gd name="T8" fmla="*/ 0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0" y="0"/>
                    </a:moveTo>
                    <a:lnTo>
                      <a:pt x="4" y="7"/>
                    </a:lnTo>
                    <a:lnTo>
                      <a:pt x="7" y="7"/>
                    </a:lnTo>
                    <a:lnTo>
                      <a:pt x="4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9" name="Freeform 815"/>
              <p:cNvSpPr>
                <a:spLocks/>
              </p:cNvSpPr>
              <p:nvPr/>
            </p:nvSpPr>
            <p:spPr bwMode="black">
              <a:xfrm>
                <a:off x="1655" y="2178"/>
                <a:ext cx="7" cy="7"/>
              </a:xfrm>
              <a:custGeom>
                <a:avLst/>
                <a:gdLst>
                  <a:gd name="T0" fmla="*/ 0 w 7"/>
                  <a:gd name="T1" fmla="*/ 0 h 7"/>
                  <a:gd name="T2" fmla="*/ 4 w 7"/>
                  <a:gd name="T3" fmla="*/ 7 h 7"/>
                  <a:gd name="T4" fmla="*/ 7 w 7"/>
                  <a:gd name="T5" fmla="*/ 7 h 7"/>
                  <a:gd name="T6" fmla="*/ 4 w 7"/>
                  <a:gd name="T7" fmla="*/ 5 h 7"/>
                  <a:gd name="T8" fmla="*/ 0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0" y="0"/>
                    </a:moveTo>
                    <a:lnTo>
                      <a:pt x="4" y="7"/>
                    </a:lnTo>
                    <a:lnTo>
                      <a:pt x="7" y="7"/>
                    </a:lnTo>
                    <a:lnTo>
                      <a:pt x="4" y="5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0" name="Freeform 816"/>
              <p:cNvSpPr>
                <a:spLocks/>
              </p:cNvSpPr>
              <p:nvPr/>
            </p:nvSpPr>
            <p:spPr bwMode="black">
              <a:xfrm>
                <a:off x="1645" y="2171"/>
                <a:ext cx="5" cy="7"/>
              </a:xfrm>
              <a:custGeom>
                <a:avLst/>
                <a:gdLst>
                  <a:gd name="T0" fmla="*/ 3 w 5"/>
                  <a:gd name="T1" fmla="*/ 0 h 7"/>
                  <a:gd name="T2" fmla="*/ 0 w 5"/>
                  <a:gd name="T3" fmla="*/ 2 h 7"/>
                  <a:gd name="T4" fmla="*/ 5 w 5"/>
                  <a:gd name="T5" fmla="*/ 7 h 7"/>
                  <a:gd name="T6" fmla="*/ 3 w 5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3" y="0"/>
                    </a:moveTo>
                    <a:lnTo>
                      <a:pt x="0" y="2"/>
                    </a:lnTo>
                    <a:lnTo>
                      <a:pt x="5" y="7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1" name="Freeform 817"/>
              <p:cNvSpPr>
                <a:spLocks/>
              </p:cNvSpPr>
              <p:nvPr/>
            </p:nvSpPr>
            <p:spPr bwMode="black">
              <a:xfrm>
                <a:off x="1645" y="2171"/>
                <a:ext cx="5" cy="7"/>
              </a:xfrm>
              <a:custGeom>
                <a:avLst/>
                <a:gdLst>
                  <a:gd name="T0" fmla="*/ 3 w 5"/>
                  <a:gd name="T1" fmla="*/ 0 h 7"/>
                  <a:gd name="T2" fmla="*/ 0 w 5"/>
                  <a:gd name="T3" fmla="*/ 2 h 7"/>
                  <a:gd name="T4" fmla="*/ 5 w 5"/>
                  <a:gd name="T5" fmla="*/ 7 h 7"/>
                  <a:gd name="T6" fmla="*/ 3 w 5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3" y="0"/>
                    </a:moveTo>
                    <a:lnTo>
                      <a:pt x="0" y="2"/>
                    </a:lnTo>
                    <a:lnTo>
                      <a:pt x="5" y="7"/>
                    </a:lnTo>
                    <a:lnTo>
                      <a:pt x="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2" name="Freeform 818"/>
              <p:cNvSpPr>
                <a:spLocks/>
              </p:cNvSpPr>
              <p:nvPr/>
            </p:nvSpPr>
            <p:spPr bwMode="black">
              <a:xfrm>
                <a:off x="1626" y="2185"/>
                <a:ext cx="3" cy="7"/>
              </a:xfrm>
              <a:custGeom>
                <a:avLst/>
                <a:gdLst>
                  <a:gd name="T0" fmla="*/ 3 w 3"/>
                  <a:gd name="T1" fmla="*/ 0 h 7"/>
                  <a:gd name="T2" fmla="*/ 0 w 3"/>
                  <a:gd name="T3" fmla="*/ 5 h 7"/>
                  <a:gd name="T4" fmla="*/ 3 w 3"/>
                  <a:gd name="T5" fmla="*/ 7 h 7"/>
                  <a:gd name="T6" fmla="*/ 3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lnTo>
                      <a:pt x="0" y="5"/>
                    </a:lnTo>
                    <a:lnTo>
                      <a:pt x="3" y="7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3" name="Freeform 819"/>
              <p:cNvSpPr>
                <a:spLocks/>
              </p:cNvSpPr>
              <p:nvPr/>
            </p:nvSpPr>
            <p:spPr bwMode="black">
              <a:xfrm>
                <a:off x="1626" y="2185"/>
                <a:ext cx="3" cy="7"/>
              </a:xfrm>
              <a:custGeom>
                <a:avLst/>
                <a:gdLst>
                  <a:gd name="T0" fmla="*/ 3 w 3"/>
                  <a:gd name="T1" fmla="*/ 0 h 7"/>
                  <a:gd name="T2" fmla="*/ 0 w 3"/>
                  <a:gd name="T3" fmla="*/ 5 h 7"/>
                  <a:gd name="T4" fmla="*/ 3 w 3"/>
                  <a:gd name="T5" fmla="*/ 7 h 7"/>
                  <a:gd name="T6" fmla="*/ 3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lnTo>
                      <a:pt x="0" y="5"/>
                    </a:lnTo>
                    <a:lnTo>
                      <a:pt x="3" y="7"/>
                    </a:lnTo>
                    <a:lnTo>
                      <a:pt x="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4" name="Freeform 820"/>
              <p:cNvSpPr>
                <a:spLocks/>
              </p:cNvSpPr>
              <p:nvPr/>
            </p:nvSpPr>
            <p:spPr bwMode="black">
              <a:xfrm>
                <a:off x="1617" y="2171"/>
                <a:ext cx="9" cy="12"/>
              </a:xfrm>
              <a:custGeom>
                <a:avLst/>
                <a:gdLst>
                  <a:gd name="T0" fmla="*/ 2 w 9"/>
                  <a:gd name="T1" fmla="*/ 0 h 12"/>
                  <a:gd name="T2" fmla="*/ 0 w 9"/>
                  <a:gd name="T3" fmla="*/ 7 h 12"/>
                  <a:gd name="T4" fmla="*/ 7 w 9"/>
                  <a:gd name="T5" fmla="*/ 12 h 12"/>
                  <a:gd name="T6" fmla="*/ 9 w 9"/>
                  <a:gd name="T7" fmla="*/ 7 h 12"/>
                  <a:gd name="T8" fmla="*/ 5 w 9"/>
                  <a:gd name="T9" fmla="*/ 0 h 12"/>
                  <a:gd name="T10" fmla="*/ 2 w 9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2">
                    <a:moveTo>
                      <a:pt x="2" y="0"/>
                    </a:moveTo>
                    <a:lnTo>
                      <a:pt x="0" y="7"/>
                    </a:lnTo>
                    <a:lnTo>
                      <a:pt x="7" y="12"/>
                    </a:lnTo>
                    <a:lnTo>
                      <a:pt x="9" y="7"/>
                    </a:lnTo>
                    <a:lnTo>
                      <a:pt x="5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5" name="Freeform 821"/>
              <p:cNvSpPr>
                <a:spLocks/>
              </p:cNvSpPr>
              <p:nvPr/>
            </p:nvSpPr>
            <p:spPr bwMode="black">
              <a:xfrm>
                <a:off x="1617" y="2171"/>
                <a:ext cx="9" cy="12"/>
              </a:xfrm>
              <a:custGeom>
                <a:avLst/>
                <a:gdLst>
                  <a:gd name="T0" fmla="*/ 2 w 9"/>
                  <a:gd name="T1" fmla="*/ 0 h 12"/>
                  <a:gd name="T2" fmla="*/ 0 w 9"/>
                  <a:gd name="T3" fmla="*/ 7 h 12"/>
                  <a:gd name="T4" fmla="*/ 7 w 9"/>
                  <a:gd name="T5" fmla="*/ 12 h 12"/>
                  <a:gd name="T6" fmla="*/ 9 w 9"/>
                  <a:gd name="T7" fmla="*/ 7 h 12"/>
                  <a:gd name="T8" fmla="*/ 5 w 9"/>
                  <a:gd name="T9" fmla="*/ 0 h 12"/>
                  <a:gd name="T10" fmla="*/ 2 w 9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2">
                    <a:moveTo>
                      <a:pt x="2" y="0"/>
                    </a:moveTo>
                    <a:lnTo>
                      <a:pt x="0" y="7"/>
                    </a:lnTo>
                    <a:lnTo>
                      <a:pt x="7" y="12"/>
                    </a:lnTo>
                    <a:lnTo>
                      <a:pt x="9" y="7"/>
                    </a:lnTo>
                    <a:lnTo>
                      <a:pt x="5" y="0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6" name="Freeform 822"/>
              <p:cNvSpPr>
                <a:spLocks/>
              </p:cNvSpPr>
              <p:nvPr/>
            </p:nvSpPr>
            <p:spPr bwMode="black">
              <a:xfrm>
                <a:off x="1633" y="2149"/>
                <a:ext cx="3" cy="10"/>
              </a:xfrm>
              <a:custGeom>
                <a:avLst/>
                <a:gdLst>
                  <a:gd name="T0" fmla="*/ 3 w 3"/>
                  <a:gd name="T1" fmla="*/ 0 h 10"/>
                  <a:gd name="T2" fmla="*/ 0 w 3"/>
                  <a:gd name="T3" fmla="*/ 3 h 10"/>
                  <a:gd name="T4" fmla="*/ 3 w 3"/>
                  <a:gd name="T5" fmla="*/ 10 h 10"/>
                  <a:gd name="T6" fmla="*/ 3 w 3"/>
                  <a:gd name="T7" fmla="*/ 3 h 10"/>
                  <a:gd name="T8" fmla="*/ 3 w 3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0">
                    <a:moveTo>
                      <a:pt x="3" y="0"/>
                    </a:moveTo>
                    <a:lnTo>
                      <a:pt x="0" y="3"/>
                    </a:lnTo>
                    <a:lnTo>
                      <a:pt x="3" y="10"/>
                    </a:lnTo>
                    <a:lnTo>
                      <a:pt x="3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7" name="Freeform 823"/>
              <p:cNvSpPr>
                <a:spLocks/>
              </p:cNvSpPr>
              <p:nvPr/>
            </p:nvSpPr>
            <p:spPr bwMode="black">
              <a:xfrm>
                <a:off x="1633" y="2149"/>
                <a:ext cx="3" cy="10"/>
              </a:xfrm>
              <a:custGeom>
                <a:avLst/>
                <a:gdLst>
                  <a:gd name="T0" fmla="*/ 3 w 3"/>
                  <a:gd name="T1" fmla="*/ 0 h 10"/>
                  <a:gd name="T2" fmla="*/ 0 w 3"/>
                  <a:gd name="T3" fmla="*/ 3 h 10"/>
                  <a:gd name="T4" fmla="*/ 3 w 3"/>
                  <a:gd name="T5" fmla="*/ 10 h 10"/>
                  <a:gd name="T6" fmla="*/ 3 w 3"/>
                  <a:gd name="T7" fmla="*/ 3 h 10"/>
                  <a:gd name="T8" fmla="*/ 3 w 3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0">
                    <a:moveTo>
                      <a:pt x="3" y="0"/>
                    </a:moveTo>
                    <a:lnTo>
                      <a:pt x="0" y="3"/>
                    </a:lnTo>
                    <a:lnTo>
                      <a:pt x="3" y="10"/>
                    </a:lnTo>
                    <a:lnTo>
                      <a:pt x="3" y="3"/>
                    </a:lnTo>
                    <a:lnTo>
                      <a:pt x="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8" name="Freeform 824"/>
              <p:cNvSpPr>
                <a:spLocks/>
              </p:cNvSpPr>
              <p:nvPr/>
            </p:nvSpPr>
            <p:spPr bwMode="black">
              <a:xfrm>
                <a:off x="1674" y="2206"/>
                <a:ext cx="7" cy="7"/>
              </a:xfrm>
              <a:custGeom>
                <a:avLst/>
                <a:gdLst>
                  <a:gd name="T0" fmla="*/ 0 w 7"/>
                  <a:gd name="T1" fmla="*/ 0 h 7"/>
                  <a:gd name="T2" fmla="*/ 4 w 7"/>
                  <a:gd name="T3" fmla="*/ 5 h 7"/>
                  <a:gd name="T4" fmla="*/ 4 w 7"/>
                  <a:gd name="T5" fmla="*/ 7 h 7"/>
                  <a:gd name="T6" fmla="*/ 7 w 7"/>
                  <a:gd name="T7" fmla="*/ 3 h 7"/>
                  <a:gd name="T8" fmla="*/ 0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0" y="0"/>
                    </a:moveTo>
                    <a:lnTo>
                      <a:pt x="4" y="5"/>
                    </a:lnTo>
                    <a:lnTo>
                      <a:pt x="4" y="7"/>
                    </a:lnTo>
                    <a:lnTo>
                      <a:pt x="7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9" name="Freeform 825"/>
              <p:cNvSpPr>
                <a:spLocks/>
              </p:cNvSpPr>
              <p:nvPr/>
            </p:nvSpPr>
            <p:spPr bwMode="black">
              <a:xfrm>
                <a:off x="1674" y="2206"/>
                <a:ext cx="7" cy="7"/>
              </a:xfrm>
              <a:custGeom>
                <a:avLst/>
                <a:gdLst>
                  <a:gd name="T0" fmla="*/ 0 w 7"/>
                  <a:gd name="T1" fmla="*/ 0 h 7"/>
                  <a:gd name="T2" fmla="*/ 4 w 7"/>
                  <a:gd name="T3" fmla="*/ 5 h 7"/>
                  <a:gd name="T4" fmla="*/ 4 w 7"/>
                  <a:gd name="T5" fmla="*/ 7 h 7"/>
                  <a:gd name="T6" fmla="*/ 7 w 7"/>
                  <a:gd name="T7" fmla="*/ 3 h 7"/>
                  <a:gd name="T8" fmla="*/ 0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0" y="0"/>
                    </a:moveTo>
                    <a:lnTo>
                      <a:pt x="4" y="5"/>
                    </a:lnTo>
                    <a:lnTo>
                      <a:pt x="4" y="7"/>
                    </a:lnTo>
                    <a:lnTo>
                      <a:pt x="7" y="3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0" name="Freeform 826"/>
              <p:cNvSpPr>
                <a:spLocks/>
              </p:cNvSpPr>
              <p:nvPr/>
            </p:nvSpPr>
            <p:spPr bwMode="black">
              <a:xfrm>
                <a:off x="2010" y="2538"/>
                <a:ext cx="30" cy="21"/>
              </a:xfrm>
              <a:custGeom>
                <a:avLst/>
                <a:gdLst>
                  <a:gd name="T0" fmla="*/ 23 w 30"/>
                  <a:gd name="T1" fmla="*/ 0 h 21"/>
                  <a:gd name="T2" fmla="*/ 4 w 30"/>
                  <a:gd name="T3" fmla="*/ 0 h 21"/>
                  <a:gd name="T4" fmla="*/ 0 w 30"/>
                  <a:gd name="T5" fmla="*/ 4 h 21"/>
                  <a:gd name="T6" fmla="*/ 0 w 30"/>
                  <a:gd name="T7" fmla="*/ 19 h 21"/>
                  <a:gd name="T8" fmla="*/ 11 w 30"/>
                  <a:gd name="T9" fmla="*/ 21 h 21"/>
                  <a:gd name="T10" fmla="*/ 21 w 30"/>
                  <a:gd name="T11" fmla="*/ 19 h 21"/>
                  <a:gd name="T12" fmla="*/ 30 w 30"/>
                  <a:gd name="T13" fmla="*/ 9 h 21"/>
                  <a:gd name="T14" fmla="*/ 30 w 30"/>
                  <a:gd name="T15" fmla="*/ 2 h 21"/>
                  <a:gd name="T16" fmla="*/ 23 w 30"/>
                  <a:gd name="T1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21">
                    <a:moveTo>
                      <a:pt x="23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19"/>
                    </a:lnTo>
                    <a:lnTo>
                      <a:pt x="11" y="21"/>
                    </a:lnTo>
                    <a:lnTo>
                      <a:pt x="21" y="19"/>
                    </a:lnTo>
                    <a:lnTo>
                      <a:pt x="30" y="9"/>
                    </a:lnTo>
                    <a:lnTo>
                      <a:pt x="30" y="2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1" name="Freeform 827"/>
              <p:cNvSpPr>
                <a:spLocks/>
              </p:cNvSpPr>
              <p:nvPr/>
            </p:nvSpPr>
            <p:spPr bwMode="black">
              <a:xfrm>
                <a:off x="2010" y="2538"/>
                <a:ext cx="30" cy="21"/>
              </a:xfrm>
              <a:custGeom>
                <a:avLst/>
                <a:gdLst>
                  <a:gd name="T0" fmla="*/ 23 w 30"/>
                  <a:gd name="T1" fmla="*/ 0 h 21"/>
                  <a:gd name="T2" fmla="*/ 4 w 30"/>
                  <a:gd name="T3" fmla="*/ 0 h 21"/>
                  <a:gd name="T4" fmla="*/ 0 w 30"/>
                  <a:gd name="T5" fmla="*/ 4 h 21"/>
                  <a:gd name="T6" fmla="*/ 0 w 30"/>
                  <a:gd name="T7" fmla="*/ 19 h 21"/>
                  <a:gd name="T8" fmla="*/ 11 w 30"/>
                  <a:gd name="T9" fmla="*/ 21 h 21"/>
                  <a:gd name="T10" fmla="*/ 21 w 30"/>
                  <a:gd name="T11" fmla="*/ 19 h 21"/>
                  <a:gd name="T12" fmla="*/ 30 w 30"/>
                  <a:gd name="T13" fmla="*/ 9 h 21"/>
                  <a:gd name="T14" fmla="*/ 30 w 30"/>
                  <a:gd name="T15" fmla="*/ 2 h 21"/>
                  <a:gd name="T16" fmla="*/ 23 w 30"/>
                  <a:gd name="T1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21">
                    <a:moveTo>
                      <a:pt x="23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19"/>
                    </a:lnTo>
                    <a:lnTo>
                      <a:pt x="11" y="21"/>
                    </a:lnTo>
                    <a:lnTo>
                      <a:pt x="21" y="19"/>
                    </a:lnTo>
                    <a:lnTo>
                      <a:pt x="30" y="9"/>
                    </a:lnTo>
                    <a:lnTo>
                      <a:pt x="30" y="2"/>
                    </a:lnTo>
                    <a:lnTo>
                      <a:pt x="2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2" name="Freeform 828"/>
              <p:cNvSpPr>
                <a:spLocks noEditPoints="1"/>
              </p:cNvSpPr>
              <p:nvPr/>
            </p:nvSpPr>
            <p:spPr bwMode="black">
              <a:xfrm>
                <a:off x="356" y="1056"/>
                <a:ext cx="1874" cy="2377"/>
              </a:xfrm>
              <a:custGeom>
                <a:avLst/>
                <a:gdLst>
                  <a:gd name="T0" fmla="*/ 1242 w 1874"/>
                  <a:gd name="T1" fmla="*/ 805 h 2377"/>
                  <a:gd name="T2" fmla="*/ 1197 w 1874"/>
                  <a:gd name="T3" fmla="*/ 790 h 2377"/>
                  <a:gd name="T4" fmla="*/ 1126 w 1874"/>
                  <a:gd name="T5" fmla="*/ 781 h 2377"/>
                  <a:gd name="T6" fmla="*/ 1136 w 1874"/>
                  <a:gd name="T7" fmla="*/ 743 h 2377"/>
                  <a:gd name="T8" fmla="*/ 1008 w 1874"/>
                  <a:gd name="T9" fmla="*/ 49 h 2377"/>
                  <a:gd name="T10" fmla="*/ 1008 w 1874"/>
                  <a:gd name="T11" fmla="*/ 177 h 2377"/>
                  <a:gd name="T12" fmla="*/ 871 w 1874"/>
                  <a:gd name="T13" fmla="*/ 123 h 2377"/>
                  <a:gd name="T14" fmla="*/ 838 w 1874"/>
                  <a:gd name="T15" fmla="*/ 182 h 2377"/>
                  <a:gd name="T16" fmla="*/ 613 w 1874"/>
                  <a:gd name="T17" fmla="*/ 78 h 2377"/>
                  <a:gd name="T18" fmla="*/ 471 w 1874"/>
                  <a:gd name="T19" fmla="*/ 120 h 2377"/>
                  <a:gd name="T20" fmla="*/ 178 w 1874"/>
                  <a:gd name="T21" fmla="*/ 52 h 2377"/>
                  <a:gd name="T22" fmla="*/ 78 w 1874"/>
                  <a:gd name="T23" fmla="*/ 101 h 2377"/>
                  <a:gd name="T24" fmla="*/ 88 w 1874"/>
                  <a:gd name="T25" fmla="*/ 236 h 2377"/>
                  <a:gd name="T26" fmla="*/ 102 w 1874"/>
                  <a:gd name="T27" fmla="*/ 303 h 2377"/>
                  <a:gd name="T28" fmla="*/ 55 w 1874"/>
                  <a:gd name="T29" fmla="*/ 423 h 2377"/>
                  <a:gd name="T30" fmla="*/ 147 w 1874"/>
                  <a:gd name="T31" fmla="*/ 466 h 2377"/>
                  <a:gd name="T32" fmla="*/ 142 w 1874"/>
                  <a:gd name="T33" fmla="*/ 513 h 2377"/>
                  <a:gd name="T34" fmla="*/ 251 w 1874"/>
                  <a:gd name="T35" fmla="*/ 386 h 2377"/>
                  <a:gd name="T36" fmla="*/ 272 w 1874"/>
                  <a:gd name="T37" fmla="*/ 397 h 2377"/>
                  <a:gd name="T38" fmla="*/ 400 w 1874"/>
                  <a:gd name="T39" fmla="*/ 431 h 2377"/>
                  <a:gd name="T40" fmla="*/ 480 w 1874"/>
                  <a:gd name="T41" fmla="*/ 476 h 2377"/>
                  <a:gd name="T42" fmla="*/ 528 w 1874"/>
                  <a:gd name="T43" fmla="*/ 544 h 2377"/>
                  <a:gd name="T44" fmla="*/ 589 w 1874"/>
                  <a:gd name="T45" fmla="*/ 644 h 2377"/>
                  <a:gd name="T46" fmla="*/ 613 w 1874"/>
                  <a:gd name="T47" fmla="*/ 705 h 2377"/>
                  <a:gd name="T48" fmla="*/ 653 w 1874"/>
                  <a:gd name="T49" fmla="*/ 923 h 2377"/>
                  <a:gd name="T50" fmla="*/ 812 w 1874"/>
                  <a:gd name="T51" fmla="*/ 1138 h 2377"/>
                  <a:gd name="T52" fmla="*/ 828 w 1874"/>
                  <a:gd name="T53" fmla="*/ 1103 h 2377"/>
                  <a:gd name="T54" fmla="*/ 1067 w 1874"/>
                  <a:gd name="T55" fmla="*/ 1271 h 2377"/>
                  <a:gd name="T56" fmla="*/ 1221 w 1874"/>
                  <a:gd name="T57" fmla="*/ 1373 h 2377"/>
                  <a:gd name="T58" fmla="*/ 1235 w 1874"/>
                  <a:gd name="T59" fmla="*/ 1517 h 2377"/>
                  <a:gd name="T60" fmla="*/ 1358 w 1874"/>
                  <a:gd name="T61" fmla="*/ 1901 h 2377"/>
                  <a:gd name="T62" fmla="*/ 1339 w 1874"/>
                  <a:gd name="T63" fmla="*/ 2164 h 2377"/>
                  <a:gd name="T64" fmla="*/ 1306 w 1874"/>
                  <a:gd name="T65" fmla="*/ 2225 h 2377"/>
                  <a:gd name="T66" fmla="*/ 1325 w 1874"/>
                  <a:gd name="T67" fmla="*/ 2301 h 2377"/>
                  <a:gd name="T68" fmla="*/ 1348 w 1874"/>
                  <a:gd name="T69" fmla="*/ 2372 h 2377"/>
                  <a:gd name="T70" fmla="*/ 1443 w 1874"/>
                  <a:gd name="T71" fmla="*/ 2187 h 2377"/>
                  <a:gd name="T72" fmla="*/ 1488 w 1874"/>
                  <a:gd name="T73" fmla="*/ 2069 h 2377"/>
                  <a:gd name="T74" fmla="*/ 1684 w 1874"/>
                  <a:gd name="T75" fmla="*/ 1875 h 2377"/>
                  <a:gd name="T76" fmla="*/ 1805 w 1874"/>
                  <a:gd name="T77" fmla="*/ 1520 h 2377"/>
                  <a:gd name="T78" fmla="*/ 1663 w 1874"/>
                  <a:gd name="T79" fmla="*/ 1456 h 2377"/>
                  <a:gd name="T80" fmla="*/ 1493 w 1874"/>
                  <a:gd name="T81" fmla="*/ 1328 h 2377"/>
                  <a:gd name="T82" fmla="*/ 1358 w 1874"/>
                  <a:gd name="T83" fmla="*/ 1304 h 2377"/>
                  <a:gd name="T84" fmla="*/ 1181 w 1874"/>
                  <a:gd name="T85" fmla="*/ 1257 h 2377"/>
                  <a:gd name="T86" fmla="*/ 1065 w 1874"/>
                  <a:gd name="T87" fmla="*/ 1212 h 2377"/>
                  <a:gd name="T88" fmla="*/ 1043 w 1874"/>
                  <a:gd name="T89" fmla="*/ 1041 h 2377"/>
                  <a:gd name="T90" fmla="*/ 1214 w 1874"/>
                  <a:gd name="T91" fmla="*/ 1103 h 2377"/>
                  <a:gd name="T92" fmla="*/ 1287 w 1874"/>
                  <a:gd name="T93" fmla="*/ 940 h 2377"/>
                  <a:gd name="T94" fmla="*/ 1322 w 1874"/>
                  <a:gd name="T95" fmla="*/ 873 h 2377"/>
                  <a:gd name="T96" fmla="*/ 1474 w 1874"/>
                  <a:gd name="T97" fmla="*/ 764 h 2377"/>
                  <a:gd name="T98" fmla="*/ 1450 w 1874"/>
                  <a:gd name="T99" fmla="*/ 712 h 2377"/>
                  <a:gd name="T100" fmla="*/ 1521 w 1874"/>
                  <a:gd name="T101" fmla="*/ 660 h 2377"/>
                  <a:gd name="T102" fmla="*/ 1531 w 1874"/>
                  <a:gd name="T103" fmla="*/ 573 h 2377"/>
                  <a:gd name="T104" fmla="*/ 1495 w 1874"/>
                  <a:gd name="T105" fmla="*/ 485 h 2377"/>
                  <a:gd name="T106" fmla="*/ 1436 w 1874"/>
                  <a:gd name="T107" fmla="*/ 449 h 2377"/>
                  <a:gd name="T108" fmla="*/ 1389 w 1874"/>
                  <a:gd name="T109" fmla="*/ 419 h 2377"/>
                  <a:gd name="T110" fmla="*/ 1280 w 1874"/>
                  <a:gd name="T111" fmla="*/ 421 h 2377"/>
                  <a:gd name="T112" fmla="*/ 1244 w 1874"/>
                  <a:gd name="T113" fmla="*/ 644 h 2377"/>
                  <a:gd name="T114" fmla="*/ 1032 w 1874"/>
                  <a:gd name="T115" fmla="*/ 442 h 2377"/>
                  <a:gd name="T116" fmla="*/ 1091 w 1874"/>
                  <a:gd name="T117" fmla="*/ 317 h 2377"/>
                  <a:gd name="T118" fmla="*/ 1202 w 1874"/>
                  <a:gd name="T119" fmla="*/ 213 h 2377"/>
                  <a:gd name="T120" fmla="*/ 1147 w 1874"/>
                  <a:gd name="T121" fmla="*/ 184 h 2377"/>
                  <a:gd name="T122" fmla="*/ 1034 w 1874"/>
                  <a:gd name="T123" fmla="*/ 7 h 2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74" h="2377">
                    <a:moveTo>
                      <a:pt x="1204" y="824"/>
                    </a:moveTo>
                    <a:lnTo>
                      <a:pt x="1197" y="821"/>
                    </a:lnTo>
                    <a:lnTo>
                      <a:pt x="1199" y="816"/>
                    </a:lnTo>
                    <a:lnTo>
                      <a:pt x="1202" y="816"/>
                    </a:lnTo>
                    <a:lnTo>
                      <a:pt x="1204" y="824"/>
                    </a:lnTo>
                    <a:close/>
                    <a:moveTo>
                      <a:pt x="1230" y="819"/>
                    </a:moveTo>
                    <a:lnTo>
                      <a:pt x="1237" y="814"/>
                    </a:lnTo>
                    <a:lnTo>
                      <a:pt x="1256" y="814"/>
                    </a:lnTo>
                    <a:lnTo>
                      <a:pt x="1240" y="826"/>
                    </a:lnTo>
                    <a:lnTo>
                      <a:pt x="1214" y="838"/>
                    </a:lnTo>
                    <a:lnTo>
                      <a:pt x="1197" y="838"/>
                    </a:lnTo>
                    <a:lnTo>
                      <a:pt x="1190" y="835"/>
                    </a:lnTo>
                    <a:lnTo>
                      <a:pt x="1195" y="828"/>
                    </a:lnTo>
                    <a:lnTo>
                      <a:pt x="1204" y="831"/>
                    </a:lnTo>
                    <a:lnTo>
                      <a:pt x="1223" y="816"/>
                    </a:lnTo>
                    <a:lnTo>
                      <a:pt x="1230" y="819"/>
                    </a:lnTo>
                    <a:close/>
                    <a:moveTo>
                      <a:pt x="1282" y="788"/>
                    </a:moveTo>
                    <a:lnTo>
                      <a:pt x="1299" y="781"/>
                    </a:lnTo>
                    <a:lnTo>
                      <a:pt x="1292" y="788"/>
                    </a:lnTo>
                    <a:lnTo>
                      <a:pt x="1294" y="790"/>
                    </a:lnTo>
                    <a:lnTo>
                      <a:pt x="1292" y="793"/>
                    </a:lnTo>
                    <a:lnTo>
                      <a:pt x="1294" y="800"/>
                    </a:lnTo>
                    <a:lnTo>
                      <a:pt x="1282" y="805"/>
                    </a:lnTo>
                    <a:lnTo>
                      <a:pt x="1266" y="802"/>
                    </a:lnTo>
                    <a:lnTo>
                      <a:pt x="1251" y="807"/>
                    </a:lnTo>
                    <a:lnTo>
                      <a:pt x="1242" y="805"/>
                    </a:lnTo>
                    <a:lnTo>
                      <a:pt x="1251" y="795"/>
                    </a:lnTo>
                    <a:lnTo>
                      <a:pt x="1266" y="793"/>
                    </a:lnTo>
                    <a:lnTo>
                      <a:pt x="1280" y="793"/>
                    </a:lnTo>
                    <a:lnTo>
                      <a:pt x="1280" y="788"/>
                    </a:lnTo>
                    <a:lnTo>
                      <a:pt x="1282" y="788"/>
                    </a:lnTo>
                    <a:close/>
                    <a:moveTo>
                      <a:pt x="1183" y="750"/>
                    </a:moveTo>
                    <a:lnTo>
                      <a:pt x="1178" y="743"/>
                    </a:lnTo>
                    <a:lnTo>
                      <a:pt x="1178" y="741"/>
                    </a:lnTo>
                    <a:lnTo>
                      <a:pt x="1181" y="745"/>
                    </a:lnTo>
                    <a:lnTo>
                      <a:pt x="1228" y="753"/>
                    </a:lnTo>
                    <a:lnTo>
                      <a:pt x="1237" y="764"/>
                    </a:lnTo>
                    <a:lnTo>
                      <a:pt x="1237" y="769"/>
                    </a:lnTo>
                    <a:lnTo>
                      <a:pt x="1244" y="774"/>
                    </a:lnTo>
                    <a:lnTo>
                      <a:pt x="1237" y="774"/>
                    </a:lnTo>
                    <a:lnTo>
                      <a:pt x="1237" y="781"/>
                    </a:lnTo>
                    <a:lnTo>
                      <a:pt x="1228" y="776"/>
                    </a:lnTo>
                    <a:lnTo>
                      <a:pt x="1225" y="779"/>
                    </a:lnTo>
                    <a:lnTo>
                      <a:pt x="1225" y="771"/>
                    </a:lnTo>
                    <a:lnTo>
                      <a:pt x="1223" y="771"/>
                    </a:lnTo>
                    <a:lnTo>
                      <a:pt x="1221" y="767"/>
                    </a:lnTo>
                    <a:lnTo>
                      <a:pt x="1216" y="764"/>
                    </a:lnTo>
                    <a:lnTo>
                      <a:pt x="1221" y="776"/>
                    </a:lnTo>
                    <a:lnTo>
                      <a:pt x="1214" y="788"/>
                    </a:lnTo>
                    <a:lnTo>
                      <a:pt x="1214" y="802"/>
                    </a:lnTo>
                    <a:lnTo>
                      <a:pt x="1204" y="809"/>
                    </a:lnTo>
                    <a:lnTo>
                      <a:pt x="1197" y="790"/>
                    </a:lnTo>
                    <a:lnTo>
                      <a:pt x="1192" y="793"/>
                    </a:lnTo>
                    <a:lnTo>
                      <a:pt x="1188" y="798"/>
                    </a:lnTo>
                    <a:lnTo>
                      <a:pt x="1183" y="795"/>
                    </a:lnTo>
                    <a:lnTo>
                      <a:pt x="1192" y="783"/>
                    </a:lnTo>
                    <a:lnTo>
                      <a:pt x="1190" y="764"/>
                    </a:lnTo>
                    <a:lnTo>
                      <a:pt x="1176" y="757"/>
                    </a:lnTo>
                    <a:lnTo>
                      <a:pt x="1169" y="757"/>
                    </a:lnTo>
                    <a:lnTo>
                      <a:pt x="1169" y="764"/>
                    </a:lnTo>
                    <a:lnTo>
                      <a:pt x="1162" y="764"/>
                    </a:lnTo>
                    <a:lnTo>
                      <a:pt x="1162" y="771"/>
                    </a:lnTo>
                    <a:lnTo>
                      <a:pt x="1159" y="774"/>
                    </a:lnTo>
                    <a:lnTo>
                      <a:pt x="1159" y="769"/>
                    </a:lnTo>
                    <a:lnTo>
                      <a:pt x="1152" y="779"/>
                    </a:lnTo>
                    <a:lnTo>
                      <a:pt x="1147" y="798"/>
                    </a:lnTo>
                    <a:lnTo>
                      <a:pt x="1152" y="809"/>
                    </a:lnTo>
                    <a:lnTo>
                      <a:pt x="1152" y="816"/>
                    </a:lnTo>
                    <a:lnTo>
                      <a:pt x="1145" y="831"/>
                    </a:lnTo>
                    <a:lnTo>
                      <a:pt x="1138" y="835"/>
                    </a:lnTo>
                    <a:lnTo>
                      <a:pt x="1133" y="833"/>
                    </a:lnTo>
                    <a:lnTo>
                      <a:pt x="1128" y="824"/>
                    </a:lnTo>
                    <a:lnTo>
                      <a:pt x="1128" y="807"/>
                    </a:lnTo>
                    <a:lnTo>
                      <a:pt x="1133" y="781"/>
                    </a:lnTo>
                    <a:lnTo>
                      <a:pt x="1140" y="769"/>
                    </a:lnTo>
                    <a:lnTo>
                      <a:pt x="1138" y="764"/>
                    </a:lnTo>
                    <a:lnTo>
                      <a:pt x="1136" y="774"/>
                    </a:lnTo>
                    <a:lnTo>
                      <a:pt x="1126" y="781"/>
                    </a:lnTo>
                    <a:lnTo>
                      <a:pt x="1128" y="774"/>
                    </a:lnTo>
                    <a:lnTo>
                      <a:pt x="1138" y="760"/>
                    </a:lnTo>
                    <a:lnTo>
                      <a:pt x="1145" y="755"/>
                    </a:lnTo>
                    <a:lnTo>
                      <a:pt x="1145" y="757"/>
                    </a:lnTo>
                    <a:lnTo>
                      <a:pt x="1164" y="750"/>
                    </a:lnTo>
                    <a:lnTo>
                      <a:pt x="1171" y="755"/>
                    </a:lnTo>
                    <a:lnTo>
                      <a:pt x="1173" y="750"/>
                    </a:lnTo>
                    <a:lnTo>
                      <a:pt x="1183" y="750"/>
                    </a:lnTo>
                    <a:close/>
                    <a:moveTo>
                      <a:pt x="1121" y="700"/>
                    </a:moveTo>
                    <a:lnTo>
                      <a:pt x="1126" y="689"/>
                    </a:lnTo>
                    <a:lnTo>
                      <a:pt x="1136" y="691"/>
                    </a:lnTo>
                    <a:lnTo>
                      <a:pt x="1140" y="703"/>
                    </a:lnTo>
                    <a:lnTo>
                      <a:pt x="1140" y="693"/>
                    </a:lnTo>
                    <a:lnTo>
                      <a:pt x="1150" y="693"/>
                    </a:lnTo>
                    <a:lnTo>
                      <a:pt x="1159" y="712"/>
                    </a:lnTo>
                    <a:lnTo>
                      <a:pt x="1169" y="710"/>
                    </a:lnTo>
                    <a:lnTo>
                      <a:pt x="1169" y="717"/>
                    </a:lnTo>
                    <a:lnTo>
                      <a:pt x="1173" y="724"/>
                    </a:lnTo>
                    <a:lnTo>
                      <a:pt x="1173" y="731"/>
                    </a:lnTo>
                    <a:lnTo>
                      <a:pt x="1176" y="734"/>
                    </a:lnTo>
                    <a:lnTo>
                      <a:pt x="1176" y="743"/>
                    </a:lnTo>
                    <a:lnTo>
                      <a:pt x="1169" y="741"/>
                    </a:lnTo>
                    <a:lnTo>
                      <a:pt x="1166" y="736"/>
                    </a:lnTo>
                    <a:lnTo>
                      <a:pt x="1152" y="736"/>
                    </a:lnTo>
                    <a:lnTo>
                      <a:pt x="1145" y="743"/>
                    </a:lnTo>
                    <a:lnTo>
                      <a:pt x="1136" y="743"/>
                    </a:lnTo>
                    <a:lnTo>
                      <a:pt x="1126" y="734"/>
                    </a:lnTo>
                    <a:lnTo>
                      <a:pt x="1119" y="736"/>
                    </a:lnTo>
                    <a:lnTo>
                      <a:pt x="1119" y="731"/>
                    </a:lnTo>
                    <a:lnTo>
                      <a:pt x="1128" y="722"/>
                    </a:lnTo>
                    <a:lnTo>
                      <a:pt x="1095" y="738"/>
                    </a:lnTo>
                    <a:lnTo>
                      <a:pt x="1086" y="741"/>
                    </a:lnTo>
                    <a:lnTo>
                      <a:pt x="1086" y="734"/>
                    </a:lnTo>
                    <a:lnTo>
                      <a:pt x="1069" y="738"/>
                    </a:lnTo>
                    <a:lnTo>
                      <a:pt x="1081" y="726"/>
                    </a:lnTo>
                    <a:lnTo>
                      <a:pt x="1102" y="710"/>
                    </a:lnTo>
                    <a:lnTo>
                      <a:pt x="1107" y="708"/>
                    </a:lnTo>
                    <a:lnTo>
                      <a:pt x="1114" y="698"/>
                    </a:lnTo>
                    <a:lnTo>
                      <a:pt x="1117" y="703"/>
                    </a:lnTo>
                    <a:lnTo>
                      <a:pt x="1121" y="693"/>
                    </a:lnTo>
                    <a:lnTo>
                      <a:pt x="1121" y="700"/>
                    </a:lnTo>
                    <a:close/>
                    <a:moveTo>
                      <a:pt x="97" y="229"/>
                    </a:moveTo>
                    <a:lnTo>
                      <a:pt x="93" y="225"/>
                    </a:lnTo>
                    <a:lnTo>
                      <a:pt x="100" y="225"/>
                    </a:lnTo>
                    <a:lnTo>
                      <a:pt x="97" y="229"/>
                    </a:lnTo>
                    <a:close/>
                    <a:moveTo>
                      <a:pt x="1029" y="0"/>
                    </a:moveTo>
                    <a:lnTo>
                      <a:pt x="1017" y="16"/>
                    </a:lnTo>
                    <a:lnTo>
                      <a:pt x="1022" y="21"/>
                    </a:lnTo>
                    <a:lnTo>
                      <a:pt x="1020" y="30"/>
                    </a:lnTo>
                    <a:lnTo>
                      <a:pt x="1015" y="26"/>
                    </a:lnTo>
                    <a:lnTo>
                      <a:pt x="1010" y="30"/>
                    </a:lnTo>
                    <a:lnTo>
                      <a:pt x="1008" y="49"/>
                    </a:lnTo>
                    <a:lnTo>
                      <a:pt x="1015" y="56"/>
                    </a:lnTo>
                    <a:lnTo>
                      <a:pt x="1005" y="68"/>
                    </a:lnTo>
                    <a:lnTo>
                      <a:pt x="1005" y="80"/>
                    </a:lnTo>
                    <a:lnTo>
                      <a:pt x="1036" y="106"/>
                    </a:lnTo>
                    <a:lnTo>
                      <a:pt x="1046" y="104"/>
                    </a:lnTo>
                    <a:lnTo>
                      <a:pt x="1048" y="113"/>
                    </a:lnTo>
                    <a:lnTo>
                      <a:pt x="1043" y="116"/>
                    </a:lnTo>
                    <a:lnTo>
                      <a:pt x="1046" y="106"/>
                    </a:lnTo>
                    <a:lnTo>
                      <a:pt x="1039" y="109"/>
                    </a:lnTo>
                    <a:lnTo>
                      <a:pt x="1032" y="135"/>
                    </a:lnTo>
                    <a:lnTo>
                      <a:pt x="1041" y="132"/>
                    </a:lnTo>
                    <a:lnTo>
                      <a:pt x="1043" y="127"/>
                    </a:lnTo>
                    <a:lnTo>
                      <a:pt x="1041" y="130"/>
                    </a:lnTo>
                    <a:lnTo>
                      <a:pt x="1043" y="123"/>
                    </a:lnTo>
                    <a:lnTo>
                      <a:pt x="1048" y="139"/>
                    </a:lnTo>
                    <a:lnTo>
                      <a:pt x="1032" y="158"/>
                    </a:lnTo>
                    <a:lnTo>
                      <a:pt x="1020" y="158"/>
                    </a:lnTo>
                    <a:lnTo>
                      <a:pt x="1022" y="163"/>
                    </a:lnTo>
                    <a:lnTo>
                      <a:pt x="1020" y="172"/>
                    </a:lnTo>
                    <a:lnTo>
                      <a:pt x="1024" y="177"/>
                    </a:lnTo>
                    <a:lnTo>
                      <a:pt x="1024" y="189"/>
                    </a:lnTo>
                    <a:lnTo>
                      <a:pt x="1020" y="187"/>
                    </a:lnTo>
                    <a:lnTo>
                      <a:pt x="1022" y="184"/>
                    </a:lnTo>
                    <a:lnTo>
                      <a:pt x="1015" y="187"/>
                    </a:lnTo>
                    <a:lnTo>
                      <a:pt x="1015" y="180"/>
                    </a:lnTo>
                    <a:lnTo>
                      <a:pt x="1008" y="177"/>
                    </a:lnTo>
                    <a:lnTo>
                      <a:pt x="1015" y="172"/>
                    </a:lnTo>
                    <a:lnTo>
                      <a:pt x="1013" y="170"/>
                    </a:lnTo>
                    <a:lnTo>
                      <a:pt x="1015" y="151"/>
                    </a:lnTo>
                    <a:lnTo>
                      <a:pt x="1005" y="161"/>
                    </a:lnTo>
                    <a:lnTo>
                      <a:pt x="1008" y="149"/>
                    </a:lnTo>
                    <a:lnTo>
                      <a:pt x="1001" y="151"/>
                    </a:lnTo>
                    <a:lnTo>
                      <a:pt x="996" y="142"/>
                    </a:lnTo>
                    <a:lnTo>
                      <a:pt x="977" y="146"/>
                    </a:lnTo>
                    <a:lnTo>
                      <a:pt x="987" y="165"/>
                    </a:lnTo>
                    <a:lnTo>
                      <a:pt x="998" y="165"/>
                    </a:lnTo>
                    <a:lnTo>
                      <a:pt x="998" y="172"/>
                    </a:lnTo>
                    <a:lnTo>
                      <a:pt x="996" y="175"/>
                    </a:lnTo>
                    <a:lnTo>
                      <a:pt x="984" y="170"/>
                    </a:lnTo>
                    <a:lnTo>
                      <a:pt x="979" y="158"/>
                    </a:lnTo>
                    <a:lnTo>
                      <a:pt x="975" y="161"/>
                    </a:lnTo>
                    <a:lnTo>
                      <a:pt x="979" y="170"/>
                    </a:lnTo>
                    <a:lnTo>
                      <a:pt x="953" y="165"/>
                    </a:lnTo>
                    <a:lnTo>
                      <a:pt x="925" y="172"/>
                    </a:lnTo>
                    <a:lnTo>
                      <a:pt x="911" y="156"/>
                    </a:lnTo>
                    <a:lnTo>
                      <a:pt x="892" y="156"/>
                    </a:lnTo>
                    <a:lnTo>
                      <a:pt x="892" y="151"/>
                    </a:lnTo>
                    <a:lnTo>
                      <a:pt x="878" y="144"/>
                    </a:lnTo>
                    <a:lnTo>
                      <a:pt x="882" y="142"/>
                    </a:lnTo>
                    <a:lnTo>
                      <a:pt x="878" y="135"/>
                    </a:lnTo>
                    <a:lnTo>
                      <a:pt x="880" y="132"/>
                    </a:lnTo>
                    <a:lnTo>
                      <a:pt x="871" y="123"/>
                    </a:lnTo>
                    <a:lnTo>
                      <a:pt x="840" y="137"/>
                    </a:lnTo>
                    <a:lnTo>
                      <a:pt x="833" y="146"/>
                    </a:lnTo>
                    <a:lnTo>
                      <a:pt x="845" y="156"/>
                    </a:lnTo>
                    <a:lnTo>
                      <a:pt x="849" y="154"/>
                    </a:lnTo>
                    <a:lnTo>
                      <a:pt x="845" y="149"/>
                    </a:lnTo>
                    <a:lnTo>
                      <a:pt x="852" y="146"/>
                    </a:lnTo>
                    <a:lnTo>
                      <a:pt x="864" y="151"/>
                    </a:lnTo>
                    <a:lnTo>
                      <a:pt x="864" y="144"/>
                    </a:lnTo>
                    <a:lnTo>
                      <a:pt x="861" y="142"/>
                    </a:lnTo>
                    <a:lnTo>
                      <a:pt x="866" y="142"/>
                    </a:lnTo>
                    <a:lnTo>
                      <a:pt x="864" y="139"/>
                    </a:lnTo>
                    <a:lnTo>
                      <a:pt x="875" y="135"/>
                    </a:lnTo>
                    <a:lnTo>
                      <a:pt x="866" y="151"/>
                    </a:lnTo>
                    <a:lnTo>
                      <a:pt x="849" y="158"/>
                    </a:lnTo>
                    <a:lnTo>
                      <a:pt x="847" y="163"/>
                    </a:lnTo>
                    <a:lnTo>
                      <a:pt x="849" y="163"/>
                    </a:lnTo>
                    <a:lnTo>
                      <a:pt x="845" y="170"/>
                    </a:lnTo>
                    <a:lnTo>
                      <a:pt x="854" y="194"/>
                    </a:lnTo>
                    <a:lnTo>
                      <a:pt x="852" y="194"/>
                    </a:lnTo>
                    <a:lnTo>
                      <a:pt x="856" y="201"/>
                    </a:lnTo>
                    <a:lnTo>
                      <a:pt x="847" y="201"/>
                    </a:lnTo>
                    <a:lnTo>
                      <a:pt x="847" y="208"/>
                    </a:lnTo>
                    <a:lnTo>
                      <a:pt x="838" y="194"/>
                    </a:lnTo>
                    <a:lnTo>
                      <a:pt x="847" y="194"/>
                    </a:lnTo>
                    <a:lnTo>
                      <a:pt x="845" y="187"/>
                    </a:lnTo>
                    <a:lnTo>
                      <a:pt x="838" y="182"/>
                    </a:lnTo>
                    <a:lnTo>
                      <a:pt x="835" y="172"/>
                    </a:lnTo>
                    <a:lnTo>
                      <a:pt x="833" y="182"/>
                    </a:lnTo>
                    <a:lnTo>
                      <a:pt x="830" y="170"/>
                    </a:lnTo>
                    <a:lnTo>
                      <a:pt x="821" y="170"/>
                    </a:lnTo>
                    <a:lnTo>
                      <a:pt x="816" y="158"/>
                    </a:lnTo>
                    <a:lnTo>
                      <a:pt x="790" y="172"/>
                    </a:lnTo>
                    <a:lnTo>
                      <a:pt x="750" y="170"/>
                    </a:lnTo>
                    <a:lnTo>
                      <a:pt x="738" y="163"/>
                    </a:lnTo>
                    <a:lnTo>
                      <a:pt x="743" y="161"/>
                    </a:lnTo>
                    <a:lnTo>
                      <a:pt x="743" y="154"/>
                    </a:lnTo>
                    <a:lnTo>
                      <a:pt x="750" y="151"/>
                    </a:lnTo>
                    <a:lnTo>
                      <a:pt x="745" y="151"/>
                    </a:lnTo>
                    <a:lnTo>
                      <a:pt x="760" y="151"/>
                    </a:lnTo>
                    <a:lnTo>
                      <a:pt x="757" y="142"/>
                    </a:lnTo>
                    <a:lnTo>
                      <a:pt x="743" y="125"/>
                    </a:lnTo>
                    <a:lnTo>
                      <a:pt x="729" y="123"/>
                    </a:lnTo>
                    <a:lnTo>
                      <a:pt x="733" y="130"/>
                    </a:lnTo>
                    <a:lnTo>
                      <a:pt x="719" y="127"/>
                    </a:lnTo>
                    <a:lnTo>
                      <a:pt x="674" y="109"/>
                    </a:lnTo>
                    <a:lnTo>
                      <a:pt x="651" y="92"/>
                    </a:lnTo>
                    <a:lnTo>
                      <a:pt x="634" y="92"/>
                    </a:lnTo>
                    <a:lnTo>
                      <a:pt x="627" y="109"/>
                    </a:lnTo>
                    <a:lnTo>
                      <a:pt x="613" y="109"/>
                    </a:lnTo>
                    <a:lnTo>
                      <a:pt x="620" y="94"/>
                    </a:lnTo>
                    <a:lnTo>
                      <a:pt x="613" y="94"/>
                    </a:lnTo>
                    <a:lnTo>
                      <a:pt x="613" y="78"/>
                    </a:lnTo>
                    <a:lnTo>
                      <a:pt x="611" y="78"/>
                    </a:lnTo>
                    <a:lnTo>
                      <a:pt x="613" y="83"/>
                    </a:lnTo>
                    <a:lnTo>
                      <a:pt x="611" y="85"/>
                    </a:lnTo>
                    <a:lnTo>
                      <a:pt x="608" y="83"/>
                    </a:lnTo>
                    <a:lnTo>
                      <a:pt x="599" y="99"/>
                    </a:lnTo>
                    <a:lnTo>
                      <a:pt x="603" y="101"/>
                    </a:lnTo>
                    <a:lnTo>
                      <a:pt x="596" y="106"/>
                    </a:lnTo>
                    <a:lnTo>
                      <a:pt x="592" y="109"/>
                    </a:lnTo>
                    <a:lnTo>
                      <a:pt x="582" y="94"/>
                    </a:lnTo>
                    <a:lnTo>
                      <a:pt x="573" y="71"/>
                    </a:lnTo>
                    <a:lnTo>
                      <a:pt x="563" y="61"/>
                    </a:lnTo>
                    <a:lnTo>
                      <a:pt x="558" y="66"/>
                    </a:lnTo>
                    <a:lnTo>
                      <a:pt x="568" y="73"/>
                    </a:lnTo>
                    <a:lnTo>
                      <a:pt x="547" y="94"/>
                    </a:lnTo>
                    <a:lnTo>
                      <a:pt x="551" y="85"/>
                    </a:lnTo>
                    <a:lnTo>
                      <a:pt x="530" y="97"/>
                    </a:lnTo>
                    <a:lnTo>
                      <a:pt x="521" y="116"/>
                    </a:lnTo>
                    <a:lnTo>
                      <a:pt x="521" y="104"/>
                    </a:lnTo>
                    <a:lnTo>
                      <a:pt x="495" y="120"/>
                    </a:lnTo>
                    <a:lnTo>
                      <a:pt x="509" y="101"/>
                    </a:lnTo>
                    <a:lnTo>
                      <a:pt x="523" y="101"/>
                    </a:lnTo>
                    <a:lnTo>
                      <a:pt x="540" y="85"/>
                    </a:lnTo>
                    <a:lnTo>
                      <a:pt x="544" y="80"/>
                    </a:lnTo>
                    <a:lnTo>
                      <a:pt x="540" y="73"/>
                    </a:lnTo>
                    <a:lnTo>
                      <a:pt x="480" y="111"/>
                    </a:lnTo>
                    <a:lnTo>
                      <a:pt x="471" y="120"/>
                    </a:lnTo>
                    <a:lnTo>
                      <a:pt x="478" y="135"/>
                    </a:lnTo>
                    <a:lnTo>
                      <a:pt x="476" y="142"/>
                    </a:lnTo>
                    <a:lnTo>
                      <a:pt x="469" y="127"/>
                    </a:lnTo>
                    <a:lnTo>
                      <a:pt x="459" y="127"/>
                    </a:lnTo>
                    <a:lnTo>
                      <a:pt x="464" y="137"/>
                    </a:lnTo>
                    <a:lnTo>
                      <a:pt x="459" y="137"/>
                    </a:lnTo>
                    <a:lnTo>
                      <a:pt x="443" y="125"/>
                    </a:lnTo>
                    <a:lnTo>
                      <a:pt x="431" y="125"/>
                    </a:lnTo>
                    <a:lnTo>
                      <a:pt x="405" y="99"/>
                    </a:lnTo>
                    <a:lnTo>
                      <a:pt x="381" y="94"/>
                    </a:lnTo>
                    <a:lnTo>
                      <a:pt x="376" y="97"/>
                    </a:lnTo>
                    <a:lnTo>
                      <a:pt x="350" y="78"/>
                    </a:lnTo>
                    <a:lnTo>
                      <a:pt x="320" y="83"/>
                    </a:lnTo>
                    <a:lnTo>
                      <a:pt x="263" y="64"/>
                    </a:lnTo>
                    <a:lnTo>
                      <a:pt x="230" y="64"/>
                    </a:lnTo>
                    <a:lnTo>
                      <a:pt x="232" y="61"/>
                    </a:lnTo>
                    <a:lnTo>
                      <a:pt x="227" y="59"/>
                    </a:lnTo>
                    <a:lnTo>
                      <a:pt x="223" y="56"/>
                    </a:lnTo>
                    <a:lnTo>
                      <a:pt x="225" y="49"/>
                    </a:lnTo>
                    <a:lnTo>
                      <a:pt x="213" y="52"/>
                    </a:lnTo>
                    <a:lnTo>
                      <a:pt x="208" y="45"/>
                    </a:lnTo>
                    <a:lnTo>
                      <a:pt x="194" y="49"/>
                    </a:lnTo>
                    <a:lnTo>
                      <a:pt x="185" y="38"/>
                    </a:lnTo>
                    <a:lnTo>
                      <a:pt x="178" y="40"/>
                    </a:lnTo>
                    <a:lnTo>
                      <a:pt x="180" y="54"/>
                    </a:lnTo>
                    <a:lnTo>
                      <a:pt x="178" y="52"/>
                    </a:lnTo>
                    <a:lnTo>
                      <a:pt x="166" y="47"/>
                    </a:lnTo>
                    <a:lnTo>
                      <a:pt x="178" y="35"/>
                    </a:lnTo>
                    <a:lnTo>
                      <a:pt x="161" y="26"/>
                    </a:lnTo>
                    <a:lnTo>
                      <a:pt x="142" y="47"/>
                    </a:lnTo>
                    <a:lnTo>
                      <a:pt x="126" y="49"/>
                    </a:lnTo>
                    <a:lnTo>
                      <a:pt x="126" y="54"/>
                    </a:lnTo>
                    <a:lnTo>
                      <a:pt x="121" y="52"/>
                    </a:lnTo>
                    <a:lnTo>
                      <a:pt x="128" y="45"/>
                    </a:lnTo>
                    <a:lnTo>
                      <a:pt x="116" y="52"/>
                    </a:lnTo>
                    <a:lnTo>
                      <a:pt x="111" y="56"/>
                    </a:lnTo>
                    <a:lnTo>
                      <a:pt x="121" y="61"/>
                    </a:lnTo>
                    <a:lnTo>
                      <a:pt x="116" y="64"/>
                    </a:lnTo>
                    <a:lnTo>
                      <a:pt x="114" y="73"/>
                    </a:lnTo>
                    <a:lnTo>
                      <a:pt x="109" y="68"/>
                    </a:lnTo>
                    <a:lnTo>
                      <a:pt x="114" y="61"/>
                    </a:lnTo>
                    <a:lnTo>
                      <a:pt x="109" y="59"/>
                    </a:lnTo>
                    <a:lnTo>
                      <a:pt x="85" y="78"/>
                    </a:lnTo>
                    <a:lnTo>
                      <a:pt x="88" y="73"/>
                    </a:lnTo>
                    <a:lnTo>
                      <a:pt x="85" y="71"/>
                    </a:lnTo>
                    <a:lnTo>
                      <a:pt x="83" y="80"/>
                    </a:lnTo>
                    <a:lnTo>
                      <a:pt x="90" y="87"/>
                    </a:lnTo>
                    <a:lnTo>
                      <a:pt x="78" y="83"/>
                    </a:lnTo>
                    <a:lnTo>
                      <a:pt x="74" y="92"/>
                    </a:lnTo>
                    <a:lnTo>
                      <a:pt x="81" y="92"/>
                    </a:lnTo>
                    <a:lnTo>
                      <a:pt x="71" y="94"/>
                    </a:lnTo>
                    <a:lnTo>
                      <a:pt x="78" y="101"/>
                    </a:lnTo>
                    <a:lnTo>
                      <a:pt x="71" y="97"/>
                    </a:lnTo>
                    <a:lnTo>
                      <a:pt x="69" y="109"/>
                    </a:lnTo>
                    <a:lnTo>
                      <a:pt x="57" y="123"/>
                    </a:lnTo>
                    <a:lnTo>
                      <a:pt x="26" y="127"/>
                    </a:lnTo>
                    <a:lnTo>
                      <a:pt x="24" y="142"/>
                    </a:lnTo>
                    <a:lnTo>
                      <a:pt x="26" y="142"/>
                    </a:lnTo>
                    <a:lnTo>
                      <a:pt x="17" y="149"/>
                    </a:lnTo>
                    <a:lnTo>
                      <a:pt x="52" y="172"/>
                    </a:lnTo>
                    <a:lnTo>
                      <a:pt x="59" y="180"/>
                    </a:lnTo>
                    <a:lnTo>
                      <a:pt x="62" y="194"/>
                    </a:lnTo>
                    <a:lnTo>
                      <a:pt x="74" y="201"/>
                    </a:lnTo>
                    <a:lnTo>
                      <a:pt x="81" y="194"/>
                    </a:lnTo>
                    <a:lnTo>
                      <a:pt x="78" y="201"/>
                    </a:lnTo>
                    <a:lnTo>
                      <a:pt x="90" y="199"/>
                    </a:lnTo>
                    <a:lnTo>
                      <a:pt x="93" y="201"/>
                    </a:lnTo>
                    <a:lnTo>
                      <a:pt x="88" y="208"/>
                    </a:lnTo>
                    <a:lnTo>
                      <a:pt x="95" y="215"/>
                    </a:lnTo>
                    <a:lnTo>
                      <a:pt x="95" y="210"/>
                    </a:lnTo>
                    <a:lnTo>
                      <a:pt x="121" y="215"/>
                    </a:lnTo>
                    <a:lnTo>
                      <a:pt x="104" y="222"/>
                    </a:lnTo>
                    <a:lnTo>
                      <a:pt x="90" y="217"/>
                    </a:lnTo>
                    <a:lnTo>
                      <a:pt x="85" y="210"/>
                    </a:lnTo>
                    <a:lnTo>
                      <a:pt x="88" y="217"/>
                    </a:lnTo>
                    <a:lnTo>
                      <a:pt x="85" y="222"/>
                    </a:lnTo>
                    <a:lnTo>
                      <a:pt x="93" y="225"/>
                    </a:lnTo>
                    <a:lnTo>
                      <a:pt x="88" y="236"/>
                    </a:lnTo>
                    <a:lnTo>
                      <a:pt x="62" y="232"/>
                    </a:lnTo>
                    <a:lnTo>
                      <a:pt x="57" y="227"/>
                    </a:lnTo>
                    <a:lnTo>
                      <a:pt x="59" y="225"/>
                    </a:lnTo>
                    <a:lnTo>
                      <a:pt x="59" y="215"/>
                    </a:lnTo>
                    <a:lnTo>
                      <a:pt x="57" y="213"/>
                    </a:lnTo>
                    <a:lnTo>
                      <a:pt x="48" y="213"/>
                    </a:lnTo>
                    <a:lnTo>
                      <a:pt x="31" y="225"/>
                    </a:lnTo>
                    <a:lnTo>
                      <a:pt x="36" y="229"/>
                    </a:lnTo>
                    <a:lnTo>
                      <a:pt x="24" y="229"/>
                    </a:lnTo>
                    <a:lnTo>
                      <a:pt x="0" y="244"/>
                    </a:lnTo>
                    <a:lnTo>
                      <a:pt x="10" y="255"/>
                    </a:lnTo>
                    <a:lnTo>
                      <a:pt x="26" y="258"/>
                    </a:lnTo>
                    <a:lnTo>
                      <a:pt x="17" y="262"/>
                    </a:lnTo>
                    <a:lnTo>
                      <a:pt x="26" y="281"/>
                    </a:lnTo>
                    <a:lnTo>
                      <a:pt x="45" y="286"/>
                    </a:lnTo>
                    <a:lnTo>
                      <a:pt x="64" y="281"/>
                    </a:lnTo>
                    <a:lnTo>
                      <a:pt x="71" y="286"/>
                    </a:lnTo>
                    <a:lnTo>
                      <a:pt x="71" y="284"/>
                    </a:lnTo>
                    <a:lnTo>
                      <a:pt x="67" y="279"/>
                    </a:lnTo>
                    <a:lnTo>
                      <a:pt x="71" y="279"/>
                    </a:lnTo>
                    <a:lnTo>
                      <a:pt x="76" y="291"/>
                    </a:lnTo>
                    <a:lnTo>
                      <a:pt x="88" y="274"/>
                    </a:lnTo>
                    <a:lnTo>
                      <a:pt x="102" y="277"/>
                    </a:lnTo>
                    <a:lnTo>
                      <a:pt x="100" y="284"/>
                    </a:lnTo>
                    <a:lnTo>
                      <a:pt x="93" y="284"/>
                    </a:lnTo>
                    <a:lnTo>
                      <a:pt x="102" y="303"/>
                    </a:lnTo>
                    <a:lnTo>
                      <a:pt x="100" y="315"/>
                    </a:lnTo>
                    <a:lnTo>
                      <a:pt x="81" y="317"/>
                    </a:lnTo>
                    <a:lnTo>
                      <a:pt x="71" y="329"/>
                    </a:lnTo>
                    <a:lnTo>
                      <a:pt x="62" y="331"/>
                    </a:lnTo>
                    <a:lnTo>
                      <a:pt x="57" y="336"/>
                    </a:lnTo>
                    <a:lnTo>
                      <a:pt x="57" y="341"/>
                    </a:lnTo>
                    <a:lnTo>
                      <a:pt x="48" y="341"/>
                    </a:lnTo>
                    <a:lnTo>
                      <a:pt x="36" y="352"/>
                    </a:lnTo>
                    <a:lnTo>
                      <a:pt x="31" y="367"/>
                    </a:lnTo>
                    <a:lnTo>
                      <a:pt x="26" y="369"/>
                    </a:lnTo>
                    <a:lnTo>
                      <a:pt x="29" y="371"/>
                    </a:lnTo>
                    <a:lnTo>
                      <a:pt x="26" y="378"/>
                    </a:lnTo>
                    <a:lnTo>
                      <a:pt x="38" y="374"/>
                    </a:lnTo>
                    <a:lnTo>
                      <a:pt x="31" y="381"/>
                    </a:lnTo>
                    <a:lnTo>
                      <a:pt x="38" y="381"/>
                    </a:lnTo>
                    <a:lnTo>
                      <a:pt x="36" y="386"/>
                    </a:lnTo>
                    <a:lnTo>
                      <a:pt x="38" y="393"/>
                    </a:lnTo>
                    <a:lnTo>
                      <a:pt x="45" y="390"/>
                    </a:lnTo>
                    <a:lnTo>
                      <a:pt x="50" y="390"/>
                    </a:lnTo>
                    <a:lnTo>
                      <a:pt x="48" y="395"/>
                    </a:lnTo>
                    <a:lnTo>
                      <a:pt x="50" y="397"/>
                    </a:lnTo>
                    <a:lnTo>
                      <a:pt x="59" y="397"/>
                    </a:lnTo>
                    <a:lnTo>
                      <a:pt x="50" y="414"/>
                    </a:lnTo>
                    <a:lnTo>
                      <a:pt x="52" y="421"/>
                    </a:lnTo>
                    <a:lnTo>
                      <a:pt x="59" y="421"/>
                    </a:lnTo>
                    <a:lnTo>
                      <a:pt x="55" y="423"/>
                    </a:lnTo>
                    <a:lnTo>
                      <a:pt x="59" y="428"/>
                    </a:lnTo>
                    <a:lnTo>
                      <a:pt x="71" y="431"/>
                    </a:lnTo>
                    <a:lnTo>
                      <a:pt x="78" y="416"/>
                    </a:lnTo>
                    <a:lnTo>
                      <a:pt x="76" y="412"/>
                    </a:lnTo>
                    <a:lnTo>
                      <a:pt x="81" y="405"/>
                    </a:lnTo>
                    <a:lnTo>
                      <a:pt x="93" y="397"/>
                    </a:lnTo>
                    <a:lnTo>
                      <a:pt x="78" y="412"/>
                    </a:lnTo>
                    <a:lnTo>
                      <a:pt x="88" y="433"/>
                    </a:lnTo>
                    <a:lnTo>
                      <a:pt x="85" y="442"/>
                    </a:lnTo>
                    <a:lnTo>
                      <a:pt x="90" y="445"/>
                    </a:lnTo>
                    <a:lnTo>
                      <a:pt x="88" y="447"/>
                    </a:lnTo>
                    <a:lnTo>
                      <a:pt x="90" y="454"/>
                    </a:lnTo>
                    <a:lnTo>
                      <a:pt x="83" y="457"/>
                    </a:lnTo>
                    <a:lnTo>
                      <a:pt x="102" y="449"/>
                    </a:lnTo>
                    <a:lnTo>
                      <a:pt x="109" y="440"/>
                    </a:lnTo>
                    <a:lnTo>
                      <a:pt x="109" y="449"/>
                    </a:lnTo>
                    <a:lnTo>
                      <a:pt x="119" y="449"/>
                    </a:lnTo>
                    <a:lnTo>
                      <a:pt x="128" y="464"/>
                    </a:lnTo>
                    <a:lnTo>
                      <a:pt x="130" y="461"/>
                    </a:lnTo>
                    <a:lnTo>
                      <a:pt x="128" y="454"/>
                    </a:lnTo>
                    <a:lnTo>
                      <a:pt x="133" y="447"/>
                    </a:lnTo>
                    <a:lnTo>
                      <a:pt x="133" y="452"/>
                    </a:lnTo>
                    <a:lnTo>
                      <a:pt x="140" y="457"/>
                    </a:lnTo>
                    <a:lnTo>
                      <a:pt x="159" y="445"/>
                    </a:lnTo>
                    <a:lnTo>
                      <a:pt x="149" y="459"/>
                    </a:lnTo>
                    <a:lnTo>
                      <a:pt x="147" y="466"/>
                    </a:lnTo>
                    <a:lnTo>
                      <a:pt x="152" y="466"/>
                    </a:lnTo>
                    <a:lnTo>
                      <a:pt x="140" y="492"/>
                    </a:lnTo>
                    <a:lnTo>
                      <a:pt x="133" y="497"/>
                    </a:lnTo>
                    <a:lnTo>
                      <a:pt x="130" y="504"/>
                    </a:lnTo>
                    <a:lnTo>
                      <a:pt x="109" y="516"/>
                    </a:lnTo>
                    <a:lnTo>
                      <a:pt x="104" y="528"/>
                    </a:lnTo>
                    <a:lnTo>
                      <a:pt x="109" y="530"/>
                    </a:lnTo>
                    <a:lnTo>
                      <a:pt x="95" y="525"/>
                    </a:lnTo>
                    <a:lnTo>
                      <a:pt x="67" y="547"/>
                    </a:lnTo>
                    <a:lnTo>
                      <a:pt x="64" y="547"/>
                    </a:lnTo>
                    <a:lnTo>
                      <a:pt x="67" y="554"/>
                    </a:lnTo>
                    <a:lnTo>
                      <a:pt x="69" y="547"/>
                    </a:lnTo>
                    <a:lnTo>
                      <a:pt x="76" y="549"/>
                    </a:lnTo>
                    <a:lnTo>
                      <a:pt x="76" y="544"/>
                    </a:lnTo>
                    <a:lnTo>
                      <a:pt x="78" y="549"/>
                    </a:lnTo>
                    <a:lnTo>
                      <a:pt x="83" y="547"/>
                    </a:lnTo>
                    <a:lnTo>
                      <a:pt x="90" y="535"/>
                    </a:lnTo>
                    <a:lnTo>
                      <a:pt x="93" y="535"/>
                    </a:lnTo>
                    <a:lnTo>
                      <a:pt x="93" y="542"/>
                    </a:lnTo>
                    <a:lnTo>
                      <a:pt x="114" y="530"/>
                    </a:lnTo>
                    <a:lnTo>
                      <a:pt x="116" y="537"/>
                    </a:lnTo>
                    <a:lnTo>
                      <a:pt x="121" y="528"/>
                    </a:lnTo>
                    <a:lnTo>
                      <a:pt x="133" y="525"/>
                    </a:lnTo>
                    <a:lnTo>
                      <a:pt x="126" y="513"/>
                    </a:lnTo>
                    <a:lnTo>
                      <a:pt x="130" y="518"/>
                    </a:lnTo>
                    <a:lnTo>
                      <a:pt x="142" y="513"/>
                    </a:lnTo>
                    <a:lnTo>
                      <a:pt x="140" y="511"/>
                    </a:lnTo>
                    <a:lnTo>
                      <a:pt x="147" y="511"/>
                    </a:lnTo>
                    <a:lnTo>
                      <a:pt x="147" y="504"/>
                    </a:lnTo>
                    <a:lnTo>
                      <a:pt x="161" y="499"/>
                    </a:lnTo>
                    <a:lnTo>
                      <a:pt x="163" y="494"/>
                    </a:lnTo>
                    <a:lnTo>
                      <a:pt x="161" y="492"/>
                    </a:lnTo>
                    <a:lnTo>
                      <a:pt x="173" y="485"/>
                    </a:lnTo>
                    <a:lnTo>
                      <a:pt x="173" y="480"/>
                    </a:lnTo>
                    <a:lnTo>
                      <a:pt x="178" y="483"/>
                    </a:lnTo>
                    <a:lnTo>
                      <a:pt x="182" y="476"/>
                    </a:lnTo>
                    <a:lnTo>
                      <a:pt x="194" y="468"/>
                    </a:lnTo>
                    <a:lnTo>
                      <a:pt x="194" y="466"/>
                    </a:lnTo>
                    <a:lnTo>
                      <a:pt x="197" y="461"/>
                    </a:lnTo>
                    <a:lnTo>
                      <a:pt x="206" y="452"/>
                    </a:lnTo>
                    <a:lnTo>
                      <a:pt x="201" y="447"/>
                    </a:lnTo>
                    <a:lnTo>
                      <a:pt x="194" y="447"/>
                    </a:lnTo>
                    <a:lnTo>
                      <a:pt x="197" y="438"/>
                    </a:lnTo>
                    <a:lnTo>
                      <a:pt x="216" y="421"/>
                    </a:lnTo>
                    <a:lnTo>
                      <a:pt x="208" y="412"/>
                    </a:lnTo>
                    <a:lnTo>
                      <a:pt x="216" y="414"/>
                    </a:lnTo>
                    <a:lnTo>
                      <a:pt x="227" y="395"/>
                    </a:lnTo>
                    <a:lnTo>
                      <a:pt x="244" y="383"/>
                    </a:lnTo>
                    <a:lnTo>
                      <a:pt x="251" y="355"/>
                    </a:lnTo>
                    <a:lnTo>
                      <a:pt x="251" y="367"/>
                    </a:lnTo>
                    <a:lnTo>
                      <a:pt x="244" y="383"/>
                    </a:lnTo>
                    <a:lnTo>
                      <a:pt x="251" y="386"/>
                    </a:lnTo>
                    <a:lnTo>
                      <a:pt x="263" y="376"/>
                    </a:lnTo>
                    <a:lnTo>
                      <a:pt x="253" y="390"/>
                    </a:lnTo>
                    <a:lnTo>
                      <a:pt x="268" y="395"/>
                    </a:lnTo>
                    <a:lnTo>
                      <a:pt x="249" y="393"/>
                    </a:lnTo>
                    <a:lnTo>
                      <a:pt x="234" y="400"/>
                    </a:lnTo>
                    <a:lnTo>
                      <a:pt x="234" y="412"/>
                    </a:lnTo>
                    <a:lnTo>
                      <a:pt x="227" y="428"/>
                    </a:lnTo>
                    <a:lnTo>
                      <a:pt x="232" y="431"/>
                    </a:lnTo>
                    <a:lnTo>
                      <a:pt x="239" y="426"/>
                    </a:lnTo>
                    <a:lnTo>
                      <a:pt x="234" y="435"/>
                    </a:lnTo>
                    <a:lnTo>
                      <a:pt x="227" y="435"/>
                    </a:lnTo>
                    <a:lnTo>
                      <a:pt x="227" y="440"/>
                    </a:lnTo>
                    <a:lnTo>
                      <a:pt x="230" y="442"/>
                    </a:lnTo>
                    <a:lnTo>
                      <a:pt x="239" y="440"/>
                    </a:lnTo>
                    <a:lnTo>
                      <a:pt x="249" y="433"/>
                    </a:lnTo>
                    <a:lnTo>
                      <a:pt x="249" y="438"/>
                    </a:lnTo>
                    <a:lnTo>
                      <a:pt x="251" y="431"/>
                    </a:lnTo>
                    <a:lnTo>
                      <a:pt x="256" y="428"/>
                    </a:lnTo>
                    <a:lnTo>
                      <a:pt x="258" y="421"/>
                    </a:lnTo>
                    <a:lnTo>
                      <a:pt x="258" y="428"/>
                    </a:lnTo>
                    <a:lnTo>
                      <a:pt x="260" y="419"/>
                    </a:lnTo>
                    <a:lnTo>
                      <a:pt x="275" y="421"/>
                    </a:lnTo>
                    <a:lnTo>
                      <a:pt x="282" y="405"/>
                    </a:lnTo>
                    <a:lnTo>
                      <a:pt x="272" y="407"/>
                    </a:lnTo>
                    <a:lnTo>
                      <a:pt x="277" y="400"/>
                    </a:lnTo>
                    <a:lnTo>
                      <a:pt x="272" y="397"/>
                    </a:lnTo>
                    <a:lnTo>
                      <a:pt x="284" y="386"/>
                    </a:lnTo>
                    <a:lnTo>
                      <a:pt x="282" y="395"/>
                    </a:lnTo>
                    <a:lnTo>
                      <a:pt x="284" y="393"/>
                    </a:lnTo>
                    <a:lnTo>
                      <a:pt x="284" y="388"/>
                    </a:lnTo>
                    <a:lnTo>
                      <a:pt x="289" y="393"/>
                    </a:lnTo>
                    <a:lnTo>
                      <a:pt x="301" y="390"/>
                    </a:lnTo>
                    <a:lnTo>
                      <a:pt x="298" y="397"/>
                    </a:lnTo>
                    <a:lnTo>
                      <a:pt x="305" y="397"/>
                    </a:lnTo>
                    <a:lnTo>
                      <a:pt x="298" y="400"/>
                    </a:lnTo>
                    <a:lnTo>
                      <a:pt x="308" y="397"/>
                    </a:lnTo>
                    <a:lnTo>
                      <a:pt x="305" y="402"/>
                    </a:lnTo>
                    <a:lnTo>
                      <a:pt x="312" y="402"/>
                    </a:lnTo>
                    <a:lnTo>
                      <a:pt x="312" y="405"/>
                    </a:lnTo>
                    <a:lnTo>
                      <a:pt x="320" y="412"/>
                    </a:lnTo>
                    <a:lnTo>
                      <a:pt x="324" y="407"/>
                    </a:lnTo>
                    <a:lnTo>
                      <a:pt x="336" y="421"/>
                    </a:lnTo>
                    <a:lnTo>
                      <a:pt x="374" y="419"/>
                    </a:lnTo>
                    <a:lnTo>
                      <a:pt x="374" y="423"/>
                    </a:lnTo>
                    <a:lnTo>
                      <a:pt x="386" y="428"/>
                    </a:lnTo>
                    <a:lnTo>
                      <a:pt x="395" y="426"/>
                    </a:lnTo>
                    <a:lnTo>
                      <a:pt x="400" y="419"/>
                    </a:lnTo>
                    <a:lnTo>
                      <a:pt x="407" y="426"/>
                    </a:lnTo>
                    <a:lnTo>
                      <a:pt x="405" y="426"/>
                    </a:lnTo>
                    <a:lnTo>
                      <a:pt x="405" y="433"/>
                    </a:lnTo>
                    <a:lnTo>
                      <a:pt x="402" y="421"/>
                    </a:lnTo>
                    <a:lnTo>
                      <a:pt x="400" y="431"/>
                    </a:lnTo>
                    <a:lnTo>
                      <a:pt x="395" y="433"/>
                    </a:lnTo>
                    <a:lnTo>
                      <a:pt x="414" y="445"/>
                    </a:lnTo>
                    <a:lnTo>
                      <a:pt x="421" y="435"/>
                    </a:lnTo>
                    <a:lnTo>
                      <a:pt x="421" y="438"/>
                    </a:lnTo>
                    <a:lnTo>
                      <a:pt x="419" y="440"/>
                    </a:lnTo>
                    <a:lnTo>
                      <a:pt x="419" y="447"/>
                    </a:lnTo>
                    <a:lnTo>
                      <a:pt x="428" y="457"/>
                    </a:lnTo>
                    <a:lnTo>
                      <a:pt x="428" y="459"/>
                    </a:lnTo>
                    <a:lnTo>
                      <a:pt x="440" y="468"/>
                    </a:lnTo>
                    <a:lnTo>
                      <a:pt x="447" y="464"/>
                    </a:lnTo>
                    <a:lnTo>
                      <a:pt x="447" y="461"/>
                    </a:lnTo>
                    <a:lnTo>
                      <a:pt x="435" y="449"/>
                    </a:lnTo>
                    <a:lnTo>
                      <a:pt x="438" y="447"/>
                    </a:lnTo>
                    <a:lnTo>
                      <a:pt x="447" y="454"/>
                    </a:lnTo>
                    <a:lnTo>
                      <a:pt x="450" y="449"/>
                    </a:lnTo>
                    <a:lnTo>
                      <a:pt x="452" y="459"/>
                    </a:lnTo>
                    <a:lnTo>
                      <a:pt x="452" y="464"/>
                    </a:lnTo>
                    <a:lnTo>
                      <a:pt x="457" y="461"/>
                    </a:lnTo>
                    <a:lnTo>
                      <a:pt x="459" y="468"/>
                    </a:lnTo>
                    <a:lnTo>
                      <a:pt x="461" y="468"/>
                    </a:lnTo>
                    <a:lnTo>
                      <a:pt x="464" y="464"/>
                    </a:lnTo>
                    <a:lnTo>
                      <a:pt x="457" y="442"/>
                    </a:lnTo>
                    <a:lnTo>
                      <a:pt x="459" y="438"/>
                    </a:lnTo>
                    <a:lnTo>
                      <a:pt x="469" y="464"/>
                    </a:lnTo>
                    <a:lnTo>
                      <a:pt x="478" y="468"/>
                    </a:lnTo>
                    <a:lnTo>
                      <a:pt x="480" y="476"/>
                    </a:lnTo>
                    <a:lnTo>
                      <a:pt x="485" y="471"/>
                    </a:lnTo>
                    <a:lnTo>
                      <a:pt x="483" y="473"/>
                    </a:lnTo>
                    <a:lnTo>
                      <a:pt x="480" y="476"/>
                    </a:lnTo>
                    <a:lnTo>
                      <a:pt x="483" y="480"/>
                    </a:lnTo>
                    <a:lnTo>
                      <a:pt x="485" y="480"/>
                    </a:lnTo>
                    <a:lnTo>
                      <a:pt x="492" y="487"/>
                    </a:lnTo>
                    <a:lnTo>
                      <a:pt x="485" y="483"/>
                    </a:lnTo>
                    <a:lnTo>
                      <a:pt x="485" y="487"/>
                    </a:lnTo>
                    <a:lnTo>
                      <a:pt x="488" y="485"/>
                    </a:lnTo>
                    <a:lnTo>
                      <a:pt x="488" y="492"/>
                    </a:lnTo>
                    <a:lnTo>
                      <a:pt x="492" y="492"/>
                    </a:lnTo>
                    <a:lnTo>
                      <a:pt x="488" y="497"/>
                    </a:lnTo>
                    <a:lnTo>
                      <a:pt x="495" y="497"/>
                    </a:lnTo>
                    <a:lnTo>
                      <a:pt x="497" y="504"/>
                    </a:lnTo>
                    <a:lnTo>
                      <a:pt x="492" y="499"/>
                    </a:lnTo>
                    <a:lnTo>
                      <a:pt x="495" y="504"/>
                    </a:lnTo>
                    <a:lnTo>
                      <a:pt x="502" y="509"/>
                    </a:lnTo>
                    <a:lnTo>
                      <a:pt x="506" y="516"/>
                    </a:lnTo>
                    <a:lnTo>
                      <a:pt x="514" y="521"/>
                    </a:lnTo>
                    <a:lnTo>
                      <a:pt x="509" y="523"/>
                    </a:lnTo>
                    <a:lnTo>
                      <a:pt x="504" y="532"/>
                    </a:lnTo>
                    <a:lnTo>
                      <a:pt x="506" y="537"/>
                    </a:lnTo>
                    <a:lnTo>
                      <a:pt x="511" y="530"/>
                    </a:lnTo>
                    <a:lnTo>
                      <a:pt x="521" y="523"/>
                    </a:lnTo>
                    <a:lnTo>
                      <a:pt x="523" y="544"/>
                    </a:lnTo>
                    <a:lnTo>
                      <a:pt x="528" y="544"/>
                    </a:lnTo>
                    <a:lnTo>
                      <a:pt x="528" y="547"/>
                    </a:lnTo>
                    <a:lnTo>
                      <a:pt x="523" y="551"/>
                    </a:lnTo>
                    <a:lnTo>
                      <a:pt x="523" y="556"/>
                    </a:lnTo>
                    <a:lnTo>
                      <a:pt x="535" y="551"/>
                    </a:lnTo>
                    <a:lnTo>
                      <a:pt x="535" y="558"/>
                    </a:lnTo>
                    <a:lnTo>
                      <a:pt x="530" y="558"/>
                    </a:lnTo>
                    <a:lnTo>
                      <a:pt x="530" y="565"/>
                    </a:lnTo>
                    <a:lnTo>
                      <a:pt x="537" y="570"/>
                    </a:lnTo>
                    <a:lnTo>
                      <a:pt x="535" y="577"/>
                    </a:lnTo>
                    <a:lnTo>
                      <a:pt x="544" y="589"/>
                    </a:lnTo>
                    <a:lnTo>
                      <a:pt x="549" y="587"/>
                    </a:lnTo>
                    <a:lnTo>
                      <a:pt x="549" y="599"/>
                    </a:lnTo>
                    <a:lnTo>
                      <a:pt x="554" y="610"/>
                    </a:lnTo>
                    <a:lnTo>
                      <a:pt x="558" y="608"/>
                    </a:lnTo>
                    <a:lnTo>
                      <a:pt x="558" y="615"/>
                    </a:lnTo>
                    <a:lnTo>
                      <a:pt x="566" y="613"/>
                    </a:lnTo>
                    <a:lnTo>
                      <a:pt x="568" y="629"/>
                    </a:lnTo>
                    <a:lnTo>
                      <a:pt x="573" y="627"/>
                    </a:lnTo>
                    <a:lnTo>
                      <a:pt x="573" y="632"/>
                    </a:lnTo>
                    <a:lnTo>
                      <a:pt x="575" y="634"/>
                    </a:lnTo>
                    <a:lnTo>
                      <a:pt x="568" y="637"/>
                    </a:lnTo>
                    <a:lnTo>
                      <a:pt x="573" y="637"/>
                    </a:lnTo>
                    <a:lnTo>
                      <a:pt x="568" y="639"/>
                    </a:lnTo>
                    <a:lnTo>
                      <a:pt x="568" y="644"/>
                    </a:lnTo>
                    <a:lnTo>
                      <a:pt x="575" y="646"/>
                    </a:lnTo>
                    <a:lnTo>
                      <a:pt x="589" y="644"/>
                    </a:lnTo>
                    <a:lnTo>
                      <a:pt x="587" y="648"/>
                    </a:lnTo>
                    <a:lnTo>
                      <a:pt x="594" y="651"/>
                    </a:lnTo>
                    <a:lnTo>
                      <a:pt x="589" y="655"/>
                    </a:lnTo>
                    <a:lnTo>
                      <a:pt x="613" y="658"/>
                    </a:lnTo>
                    <a:lnTo>
                      <a:pt x="611" y="665"/>
                    </a:lnTo>
                    <a:lnTo>
                      <a:pt x="613" y="667"/>
                    </a:lnTo>
                    <a:lnTo>
                      <a:pt x="618" y="672"/>
                    </a:lnTo>
                    <a:lnTo>
                      <a:pt x="620" y="670"/>
                    </a:lnTo>
                    <a:lnTo>
                      <a:pt x="620" y="665"/>
                    </a:lnTo>
                    <a:lnTo>
                      <a:pt x="627" y="674"/>
                    </a:lnTo>
                    <a:lnTo>
                      <a:pt x="627" y="679"/>
                    </a:lnTo>
                    <a:lnTo>
                      <a:pt x="632" y="674"/>
                    </a:lnTo>
                    <a:lnTo>
                      <a:pt x="632" y="682"/>
                    </a:lnTo>
                    <a:lnTo>
                      <a:pt x="641" y="684"/>
                    </a:lnTo>
                    <a:lnTo>
                      <a:pt x="634" y="686"/>
                    </a:lnTo>
                    <a:lnTo>
                      <a:pt x="637" y="689"/>
                    </a:lnTo>
                    <a:lnTo>
                      <a:pt x="644" y="696"/>
                    </a:lnTo>
                    <a:lnTo>
                      <a:pt x="641" y="700"/>
                    </a:lnTo>
                    <a:lnTo>
                      <a:pt x="644" y="703"/>
                    </a:lnTo>
                    <a:lnTo>
                      <a:pt x="646" y="712"/>
                    </a:lnTo>
                    <a:lnTo>
                      <a:pt x="637" y="722"/>
                    </a:lnTo>
                    <a:lnTo>
                      <a:pt x="634" y="719"/>
                    </a:lnTo>
                    <a:lnTo>
                      <a:pt x="639" y="712"/>
                    </a:lnTo>
                    <a:lnTo>
                      <a:pt x="639" y="708"/>
                    </a:lnTo>
                    <a:lnTo>
                      <a:pt x="613" y="700"/>
                    </a:lnTo>
                    <a:lnTo>
                      <a:pt x="613" y="705"/>
                    </a:lnTo>
                    <a:lnTo>
                      <a:pt x="620" y="729"/>
                    </a:lnTo>
                    <a:lnTo>
                      <a:pt x="620" y="729"/>
                    </a:lnTo>
                    <a:lnTo>
                      <a:pt x="620" y="736"/>
                    </a:lnTo>
                    <a:lnTo>
                      <a:pt x="622" y="736"/>
                    </a:lnTo>
                    <a:lnTo>
                      <a:pt x="622" y="741"/>
                    </a:lnTo>
                    <a:lnTo>
                      <a:pt x="620" y="738"/>
                    </a:lnTo>
                    <a:lnTo>
                      <a:pt x="620" y="743"/>
                    </a:lnTo>
                    <a:lnTo>
                      <a:pt x="632" y="748"/>
                    </a:lnTo>
                    <a:lnTo>
                      <a:pt x="622" y="750"/>
                    </a:lnTo>
                    <a:lnTo>
                      <a:pt x="620" y="802"/>
                    </a:lnTo>
                    <a:lnTo>
                      <a:pt x="615" y="812"/>
                    </a:lnTo>
                    <a:lnTo>
                      <a:pt x="620" y="833"/>
                    </a:lnTo>
                    <a:lnTo>
                      <a:pt x="620" y="840"/>
                    </a:lnTo>
                    <a:lnTo>
                      <a:pt x="618" y="861"/>
                    </a:lnTo>
                    <a:lnTo>
                      <a:pt x="625" y="871"/>
                    </a:lnTo>
                    <a:lnTo>
                      <a:pt x="627" y="887"/>
                    </a:lnTo>
                    <a:lnTo>
                      <a:pt x="637" y="902"/>
                    </a:lnTo>
                    <a:lnTo>
                      <a:pt x="641" y="904"/>
                    </a:lnTo>
                    <a:lnTo>
                      <a:pt x="641" y="899"/>
                    </a:lnTo>
                    <a:lnTo>
                      <a:pt x="651" y="899"/>
                    </a:lnTo>
                    <a:lnTo>
                      <a:pt x="644" y="904"/>
                    </a:lnTo>
                    <a:lnTo>
                      <a:pt x="648" y="911"/>
                    </a:lnTo>
                    <a:lnTo>
                      <a:pt x="644" y="906"/>
                    </a:lnTo>
                    <a:lnTo>
                      <a:pt x="641" y="909"/>
                    </a:lnTo>
                    <a:lnTo>
                      <a:pt x="646" y="918"/>
                    </a:lnTo>
                    <a:lnTo>
                      <a:pt x="653" y="923"/>
                    </a:lnTo>
                    <a:lnTo>
                      <a:pt x="651" y="932"/>
                    </a:lnTo>
                    <a:lnTo>
                      <a:pt x="670" y="954"/>
                    </a:lnTo>
                    <a:lnTo>
                      <a:pt x="670" y="961"/>
                    </a:lnTo>
                    <a:lnTo>
                      <a:pt x="698" y="970"/>
                    </a:lnTo>
                    <a:lnTo>
                      <a:pt x="700" y="975"/>
                    </a:lnTo>
                    <a:lnTo>
                      <a:pt x="707" y="977"/>
                    </a:lnTo>
                    <a:lnTo>
                      <a:pt x="715" y="987"/>
                    </a:lnTo>
                    <a:lnTo>
                      <a:pt x="717" y="996"/>
                    </a:lnTo>
                    <a:lnTo>
                      <a:pt x="726" y="1008"/>
                    </a:lnTo>
                    <a:lnTo>
                      <a:pt x="733" y="1032"/>
                    </a:lnTo>
                    <a:lnTo>
                      <a:pt x="736" y="1032"/>
                    </a:lnTo>
                    <a:lnTo>
                      <a:pt x="738" y="1044"/>
                    </a:lnTo>
                    <a:lnTo>
                      <a:pt x="748" y="1048"/>
                    </a:lnTo>
                    <a:lnTo>
                      <a:pt x="762" y="1063"/>
                    </a:lnTo>
                    <a:lnTo>
                      <a:pt x="760" y="1075"/>
                    </a:lnTo>
                    <a:lnTo>
                      <a:pt x="748" y="1072"/>
                    </a:lnTo>
                    <a:lnTo>
                      <a:pt x="748" y="1075"/>
                    </a:lnTo>
                    <a:lnTo>
                      <a:pt x="769" y="1089"/>
                    </a:lnTo>
                    <a:lnTo>
                      <a:pt x="771" y="1091"/>
                    </a:lnTo>
                    <a:lnTo>
                      <a:pt x="774" y="1086"/>
                    </a:lnTo>
                    <a:lnTo>
                      <a:pt x="776" y="1093"/>
                    </a:lnTo>
                    <a:lnTo>
                      <a:pt x="786" y="1098"/>
                    </a:lnTo>
                    <a:lnTo>
                      <a:pt x="788" y="1108"/>
                    </a:lnTo>
                    <a:lnTo>
                      <a:pt x="788" y="1122"/>
                    </a:lnTo>
                    <a:lnTo>
                      <a:pt x="793" y="1122"/>
                    </a:lnTo>
                    <a:lnTo>
                      <a:pt x="812" y="1138"/>
                    </a:lnTo>
                    <a:lnTo>
                      <a:pt x="819" y="1150"/>
                    </a:lnTo>
                    <a:lnTo>
                      <a:pt x="826" y="1146"/>
                    </a:lnTo>
                    <a:lnTo>
                      <a:pt x="826" y="1141"/>
                    </a:lnTo>
                    <a:lnTo>
                      <a:pt x="816" y="1129"/>
                    </a:lnTo>
                    <a:lnTo>
                      <a:pt x="814" y="1131"/>
                    </a:lnTo>
                    <a:lnTo>
                      <a:pt x="809" y="1129"/>
                    </a:lnTo>
                    <a:lnTo>
                      <a:pt x="797" y="1091"/>
                    </a:lnTo>
                    <a:lnTo>
                      <a:pt x="793" y="1089"/>
                    </a:lnTo>
                    <a:lnTo>
                      <a:pt x="795" y="1093"/>
                    </a:lnTo>
                    <a:lnTo>
                      <a:pt x="793" y="1093"/>
                    </a:lnTo>
                    <a:lnTo>
                      <a:pt x="774" y="1058"/>
                    </a:lnTo>
                    <a:lnTo>
                      <a:pt x="769" y="1058"/>
                    </a:lnTo>
                    <a:lnTo>
                      <a:pt x="767" y="1051"/>
                    </a:lnTo>
                    <a:lnTo>
                      <a:pt x="757" y="1044"/>
                    </a:lnTo>
                    <a:lnTo>
                      <a:pt x="755" y="1037"/>
                    </a:lnTo>
                    <a:lnTo>
                      <a:pt x="748" y="1006"/>
                    </a:lnTo>
                    <a:lnTo>
                      <a:pt x="760" y="1013"/>
                    </a:lnTo>
                    <a:lnTo>
                      <a:pt x="764" y="1013"/>
                    </a:lnTo>
                    <a:lnTo>
                      <a:pt x="774" y="1020"/>
                    </a:lnTo>
                    <a:lnTo>
                      <a:pt x="781" y="1039"/>
                    </a:lnTo>
                    <a:lnTo>
                      <a:pt x="793" y="1060"/>
                    </a:lnTo>
                    <a:lnTo>
                      <a:pt x="802" y="1072"/>
                    </a:lnTo>
                    <a:lnTo>
                      <a:pt x="809" y="1072"/>
                    </a:lnTo>
                    <a:lnTo>
                      <a:pt x="812" y="1082"/>
                    </a:lnTo>
                    <a:lnTo>
                      <a:pt x="830" y="1096"/>
                    </a:lnTo>
                    <a:lnTo>
                      <a:pt x="828" y="1103"/>
                    </a:lnTo>
                    <a:lnTo>
                      <a:pt x="830" y="1108"/>
                    </a:lnTo>
                    <a:lnTo>
                      <a:pt x="833" y="1108"/>
                    </a:lnTo>
                    <a:lnTo>
                      <a:pt x="833" y="1110"/>
                    </a:lnTo>
                    <a:lnTo>
                      <a:pt x="842" y="1115"/>
                    </a:lnTo>
                    <a:lnTo>
                      <a:pt x="847" y="1117"/>
                    </a:lnTo>
                    <a:lnTo>
                      <a:pt x="849" y="1124"/>
                    </a:lnTo>
                    <a:lnTo>
                      <a:pt x="861" y="1136"/>
                    </a:lnTo>
                    <a:lnTo>
                      <a:pt x="871" y="1148"/>
                    </a:lnTo>
                    <a:lnTo>
                      <a:pt x="880" y="1155"/>
                    </a:lnTo>
                    <a:lnTo>
                      <a:pt x="887" y="1174"/>
                    </a:lnTo>
                    <a:lnTo>
                      <a:pt x="882" y="1181"/>
                    </a:lnTo>
                    <a:lnTo>
                      <a:pt x="887" y="1186"/>
                    </a:lnTo>
                    <a:lnTo>
                      <a:pt x="880" y="1188"/>
                    </a:lnTo>
                    <a:lnTo>
                      <a:pt x="882" y="1198"/>
                    </a:lnTo>
                    <a:lnTo>
                      <a:pt x="892" y="1202"/>
                    </a:lnTo>
                    <a:lnTo>
                      <a:pt x="904" y="1212"/>
                    </a:lnTo>
                    <a:lnTo>
                      <a:pt x="913" y="1219"/>
                    </a:lnTo>
                    <a:lnTo>
                      <a:pt x="932" y="1224"/>
                    </a:lnTo>
                    <a:lnTo>
                      <a:pt x="946" y="1236"/>
                    </a:lnTo>
                    <a:lnTo>
                      <a:pt x="977" y="1245"/>
                    </a:lnTo>
                    <a:lnTo>
                      <a:pt x="991" y="1252"/>
                    </a:lnTo>
                    <a:lnTo>
                      <a:pt x="1013" y="1257"/>
                    </a:lnTo>
                    <a:lnTo>
                      <a:pt x="1029" y="1250"/>
                    </a:lnTo>
                    <a:lnTo>
                      <a:pt x="1034" y="1250"/>
                    </a:lnTo>
                    <a:lnTo>
                      <a:pt x="1050" y="1254"/>
                    </a:lnTo>
                    <a:lnTo>
                      <a:pt x="1067" y="1271"/>
                    </a:lnTo>
                    <a:lnTo>
                      <a:pt x="1079" y="1283"/>
                    </a:lnTo>
                    <a:lnTo>
                      <a:pt x="1098" y="1285"/>
                    </a:lnTo>
                    <a:lnTo>
                      <a:pt x="1117" y="1292"/>
                    </a:lnTo>
                    <a:lnTo>
                      <a:pt x="1124" y="1292"/>
                    </a:lnTo>
                    <a:lnTo>
                      <a:pt x="1128" y="1290"/>
                    </a:lnTo>
                    <a:lnTo>
                      <a:pt x="1133" y="1290"/>
                    </a:lnTo>
                    <a:lnTo>
                      <a:pt x="1136" y="1295"/>
                    </a:lnTo>
                    <a:lnTo>
                      <a:pt x="1133" y="1295"/>
                    </a:lnTo>
                    <a:lnTo>
                      <a:pt x="1133" y="1297"/>
                    </a:lnTo>
                    <a:lnTo>
                      <a:pt x="1159" y="1323"/>
                    </a:lnTo>
                    <a:lnTo>
                      <a:pt x="1157" y="1333"/>
                    </a:lnTo>
                    <a:lnTo>
                      <a:pt x="1159" y="1337"/>
                    </a:lnTo>
                    <a:lnTo>
                      <a:pt x="1169" y="1342"/>
                    </a:lnTo>
                    <a:lnTo>
                      <a:pt x="1169" y="1340"/>
                    </a:lnTo>
                    <a:lnTo>
                      <a:pt x="1166" y="1337"/>
                    </a:lnTo>
                    <a:lnTo>
                      <a:pt x="1169" y="1337"/>
                    </a:lnTo>
                    <a:lnTo>
                      <a:pt x="1176" y="1344"/>
                    </a:lnTo>
                    <a:lnTo>
                      <a:pt x="1188" y="1352"/>
                    </a:lnTo>
                    <a:lnTo>
                      <a:pt x="1188" y="1359"/>
                    </a:lnTo>
                    <a:lnTo>
                      <a:pt x="1192" y="1361"/>
                    </a:lnTo>
                    <a:lnTo>
                      <a:pt x="1192" y="1356"/>
                    </a:lnTo>
                    <a:lnTo>
                      <a:pt x="1197" y="1361"/>
                    </a:lnTo>
                    <a:lnTo>
                      <a:pt x="1197" y="1366"/>
                    </a:lnTo>
                    <a:lnTo>
                      <a:pt x="1199" y="1361"/>
                    </a:lnTo>
                    <a:lnTo>
                      <a:pt x="1214" y="1363"/>
                    </a:lnTo>
                    <a:lnTo>
                      <a:pt x="1221" y="1373"/>
                    </a:lnTo>
                    <a:lnTo>
                      <a:pt x="1225" y="1370"/>
                    </a:lnTo>
                    <a:lnTo>
                      <a:pt x="1228" y="1378"/>
                    </a:lnTo>
                    <a:lnTo>
                      <a:pt x="1230" y="1378"/>
                    </a:lnTo>
                    <a:lnTo>
                      <a:pt x="1237" y="1373"/>
                    </a:lnTo>
                    <a:lnTo>
                      <a:pt x="1233" y="1368"/>
                    </a:lnTo>
                    <a:lnTo>
                      <a:pt x="1233" y="1363"/>
                    </a:lnTo>
                    <a:lnTo>
                      <a:pt x="1249" y="1352"/>
                    </a:lnTo>
                    <a:lnTo>
                      <a:pt x="1261" y="1361"/>
                    </a:lnTo>
                    <a:lnTo>
                      <a:pt x="1266" y="1361"/>
                    </a:lnTo>
                    <a:lnTo>
                      <a:pt x="1263" y="1368"/>
                    </a:lnTo>
                    <a:lnTo>
                      <a:pt x="1268" y="1375"/>
                    </a:lnTo>
                    <a:lnTo>
                      <a:pt x="1275" y="1387"/>
                    </a:lnTo>
                    <a:lnTo>
                      <a:pt x="1275" y="1425"/>
                    </a:lnTo>
                    <a:lnTo>
                      <a:pt x="1282" y="1425"/>
                    </a:lnTo>
                    <a:lnTo>
                      <a:pt x="1273" y="1434"/>
                    </a:lnTo>
                    <a:lnTo>
                      <a:pt x="1273" y="1442"/>
                    </a:lnTo>
                    <a:lnTo>
                      <a:pt x="1259" y="1444"/>
                    </a:lnTo>
                    <a:lnTo>
                      <a:pt x="1259" y="1453"/>
                    </a:lnTo>
                    <a:lnTo>
                      <a:pt x="1254" y="1456"/>
                    </a:lnTo>
                    <a:lnTo>
                      <a:pt x="1256" y="1460"/>
                    </a:lnTo>
                    <a:lnTo>
                      <a:pt x="1237" y="1470"/>
                    </a:lnTo>
                    <a:lnTo>
                      <a:pt x="1237" y="1477"/>
                    </a:lnTo>
                    <a:lnTo>
                      <a:pt x="1235" y="1489"/>
                    </a:lnTo>
                    <a:lnTo>
                      <a:pt x="1228" y="1494"/>
                    </a:lnTo>
                    <a:lnTo>
                      <a:pt x="1228" y="1513"/>
                    </a:lnTo>
                    <a:lnTo>
                      <a:pt x="1235" y="1517"/>
                    </a:lnTo>
                    <a:lnTo>
                      <a:pt x="1240" y="1510"/>
                    </a:lnTo>
                    <a:lnTo>
                      <a:pt x="1242" y="1515"/>
                    </a:lnTo>
                    <a:lnTo>
                      <a:pt x="1242" y="1522"/>
                    </a:lnTo>
                    <a:lnTo>
                      <a:pt x="1235" y="1529"/>
                    </a:lnTo>
                    <a:lnTo>
                      <a:pt x="1221" y="1541"/>
                    </a:lnTo>
                    <a:lnTo>
                      <a:pt x="1223" y="1553"/>
                    </a:lnTo>
                    <a:lnTo>
                      <a:pt x="1228" y="1558"/>
                    </a:lnTo>
                    <a:lnTo>
                      <a:pt x="1223" y="1562"/>
                    </a:lnTo>
                    <a:lnTo>
                      <a:pt x="1240" y="1574"/>
                    </a:lnTo>
                    <a:lnTo>
                      <a:pt x="1247" y="1588"/>
                    </a:lnTo>
                    <a:lnTo>
                      <a:pt x="1256" y="1595"/>
                    </a:lnTo>
                    <a:lnTo>
                      <a:pt x="1273" y="1640"/>
                    </a:lnTo>
                    <a:lnTo>
                      <a:pt x="1289" y="1666"/>
                    </a:lnTo>
                    <a:lnTo>
                      <a:pt x="1292" y="1681"/>
                    </a:lnTo>
                    <a:lnTo>
                      <a:pt x="1308" y="1697"/>
                    </a:lnTo>
                    <a:lnTo>
                      <a:pt x="1327" y="1709"/>
                    </a:lnTo>
                    <a:lnTo>
                      <a:pt x="1346" y="1719"/>
                    </a:lnTo>
                    <a:lnTo>
                      <a:pt x="1372" y="1737"/>
                    </a:lnTo>
                    <a:lnTo>
                      <a:pt x="1377" y="1763"/>
                    </a:lnTo>
                    <a:lnTo>
                      <a:pt x="1377" y="1787"/>
                    </a:lnTo>
                    <a:lnTo>
                      <a:pt x="1377" y="1808"/>
                    </a:lnTo>
                    <a:lnTo>
                      <a:pt x="1372" y="1816"/>
                    </a:lnTo>
                    <a:lnTo>
                      <a:pt x="1372" y="1844"/>
                    </a:lnTo>
                    <a:lnTo>
                      <a:pt x="1370" y="1853"/>
                    </a:lnTo>
                    <a:lnTo>
                      <a:pt x="1370" y="1868"/>
                    </a:lnTo>
                    <a:lnTo>
                      <a:pt x="1358" y="1901"/>
                    </a:lnTo>
                    <a:lnTo>
                      <a:pt x="1360" y="1917"/>
                    </a:lnTo>
                    <a:lnTo>
                      <a:pt x="1356" y="1924"/>
                    </a:lnTo>
                    <a:lnTo>
                      <a:pt x="1356" y="1929"/>
                    </a:lnTo>
                    <a:lnTo>
                      <a:pt x="1358" y="1960"/>
                    </a:lnTo>
                    <a:lnTo>
                      <a:pt x="1356" y="1981"/>
                    </a:lnTo>
                    <a:lnTo>
                      <a:pt x="1339" y="2031"/>
                    </a:lnTo>
                    <a:lnTo>
                      <a:pt x="1334" y="2031"/>
                    </a:lnTo>
                    <a:lnTo>
                      <a:pt x="1337" y="2040"/>
                    </a:lnTo>
                    <a:lnTo>
                      <a:pt x="1330" y="2043"/>
                    </a:lnTo>
                    <a:lnTo>
                      <a:pt x="1330" y="2064"/>
                    </a:lnTo>
                    <a:lnTo>
                      <a:pt x="1332" y="2083"/>
                    </a:lnTo>
                    <a:lnTo>
                      <a:pt x="1330" y="2090"/>
                    </a:lnTo>
                    <a:lnTo>
                      <a:pt x="1325" y="2116"/>
                    </a:lnTo>
                    <a:lnTo>
                      <a:pt x="1332" y="2123"/>
                    </a:lnTo>
                    <a:lnTo>
                      <a:pt x="1339" y="2121"/>
                    </a:lnTo>
                    <a:lnTo>
                      <a:pt x="1348" y="2121"/>
                    </a:lnTo>
                    <a:lnTo>
                      <a:pt x="1341" y="2128"/>
                    </a:lnTo>
                    <a:lnTo>
                      <a:pt x="1346" y="2128"/>
                    </a:lnTo>
                    <a:lnTo>
                      <a:pt x="1346" y="2138"/>
                    </a:lnTo>
                    <a:lnTo>
                      <a:pt x="1344" y="2135"/>
                    </a:lnTo>
                    <a:lnTo>
                      <a:pt x="1341" y="2135"/>
                    </a:lnTo>
                    <a:lnTo>
                      <a:pt x="1344" y="2140"/>
                    </a:lnTo>
                    <a:lnTo>
                      <a:pt x="1341" y="2142"/>
                    </a:lnTo>
                    <a:lnTo>
                      <a:pt x="1341" y="2147"/>
                    </a:lnTo>
                    <a:lnTo>
                      <a:pt x="1337" y="2157"/>
                    </a:lnTo>
                    <a:lnTo>
                      <a:pt x="1339" y="2164"/>
                    </a:lnTo>
                    <a:lnTo>
                      <a:pt x="1334" y="2171"/>
                    </a:lnTo>
                    <a:lnTo>
                      <a:pt x="1341" y="2175"/>
                    </a:lnTo>
                    <a:lnTo>
                      <a:pt x="1344" y="2183"/>
                    </a:lnTo>
                    <a:lnTo>
                      <a:pt x="1332" y="2187"/>
                    </a:lnTo>
                    <a:lnTo>
                      <a:pt x="1332" y="2192"/>
                    </a:lnTo>
                    <a:lnTo>
                      <a:pt x="1337" y="2194"/>
                    </a:lnTo>
                    <a:lnTo>
                      <a:pt x="1332" y="2197"/>
                    </a:lnTo>
                    <a:lnTo>
                      <a:pt x="1330" y="2199"/>
                    </a:lnTo>
                    <a:lnTo>
                      <a:pt x="1337" y="2197"/>
                    </a:lnTo>
                    <a:lnTo>
                      <a:pt x="1332" y="2201"/>
                    </a:lnTo>
                    <a:lnTo>
                      <a:pt x="1334" y="2201"/>
                    </a:lnTo>
                    <a:lnTo>
                      <a:pt x="1330" y="2204"/>
                    </a:lnTo>
                    <a:lnTo>
                      <a:pt x="1330" y="2211"/>
                    </a:lnTo>
                    <a:lnTo>
                      <a:pt x="1334" y="2206"/>
                    </a:lnTo>
                    <a:lnTo>
                      <a:pt x="1332" y="2211"/>
                    </a:lnTo>
                    <a:lnTo>
                      <a:pt x="1327" y="2218"/>
                    </a:lnTo>
                    <a:lnTo>
                      <a:pt x="1327" y="2211"/>
                    </a:lnTo>
                    <a:lnTo>
                      <a:pt x="1325" y="2216"/>
                    </a:lnTo>
                    <a:lnTo>
                      <a:pt x="1322" y="2213"/>
                    </a:lnTo>
                    <a:lnTo>
                      <a:pt x="1322" y="2211"/>
                    </a:lnTo>
                    <a:lnTo>
                      <a:pt x="1320" y="2204"/>
                    </a:lnTo>
                    <a:lnTo>
                      <a:pt x="1311" y="2204"/>
                    </a:lnTo>
                    <a:lnTo>
                      <a:pt x="1313" y="2211"/>
                    </a:lnTo>
                    <a:lnTo>
                      <a:pt x="1303" y="2218"/>
                    </a:lnTo>
                    <a:lnTo>
                      <a:pt x="1301" y="2223"/>
                    </a:lnTo>
                    <a:lnTo>
                      <a:pt x="1306" y="2225"/>
                    </a:lnTo>
                    <a:lnTo>
                      <a:pt x="1303" y="2220"/>
                    </a:lnTo>
                    <a:lnTo>
                      <a:pt x="1308" y="2218"/>
                    </a:lnTo>
                    <a:lnTo>
                      <a:pt x="1315" y="2223"/>
                    </a:lnTo>
                    <a:lnTo>
                      <a:pt x="1320" y="2223"/>
                    </a:lnTo>
                    <a:lnTo>
                      <a:pt x="1325" y="2228"/>
                    </a:lnTo>
                    <a:lnTo>
                      <a:pt x="1322" y="2230"/>
                    </a:lnTo>
                    <a:lnTo>
                      <a:pt x="1325" y="2232"/>
                    </a:lnTo>
                    <a:lnTo>
                      <a:pt x="1318" y="2237"/>
                    </a:lnTo>
                    <a:lnTo>
                      <a:pt x="1325" y="2239"/>
                    </a:lnTo>
                    <a:lnTo>
                      <a:pt x="1322" y="2244"/>
                    </a:lnTo>
                    <a:lnTo>
                      <a:pt x="1327" y="2242"/>
                    </a:lnTo>
                    <a:lnTo>
                      <a:pt x="1332" y="2251"/>
                    </a:lnTo>
                    <a:lnTo>
                      <a:pt x="1322" y="2249"/>
                    </a:lnTo>
                    <a:lnTo>
                      <a:pt x="1322" y="2254"/>
                    </a:lnTo>
                    <a:lnTo>
                      <a:pt x="1318" y="2246"/>
                    </a:lnTo>
                    <a:lnTo>
                      <a:pt x="1318" y="2256"/>
                    </a:lnTo>
                    <a:lnTo>
                      <a:pt x="1325" y="2256"/>
                    </a:lnTo>
                    <a:lnTo>
                      <a:pt x="1327" y="2261"/>
                    </a:lnTo>
                    <a:lnTo>
                      <a:pt x="1320" y="2258"/>
                    </a:lnTo>
                    <a:lnTo>
                      <a:pt x="1320" y="2277"/>
                    </a:lnTo>
                    <a:lnTo>
                      <a:pt x="1327" y="2273"/>
                    </a:lnTo>
                    <a:lnTo>
                      <a:pt x="1325" y="2280"/>
                    </a:lnTo>
                    <a:lnTo>
                      <a:pt x="1327" y="2282"/>
                    </a:lnTo>
                    <a:lnTo>
                      <a:pt x="1320" y="2284"/>
                    </a:lnTo>
                    <a:lnTo>
                      <a:pt x="1315" y="2294"/>
                    </a:lnTo>
                    <a:lnTo>
                      <a:pt x="1325" y="2301"/>
                    </a:lnTo>
                    <a:lnTo>
                      <a:pt x="1322" y="2303"/>
                    </a:lnTo>
                    <a:lnTo>
                      <a:pt x="1322" y="2306"/>
                    </a:lnTo>
                    <a:lnTo>
                      <a:pt x="1327" y="2306"/>
                    </a:lnTo>
                    <a:lnTo>
                      <a:pt x="1330" y="2308"/>
                    </a:lnTo>
                    <a:lnTo>
                      <a:pt x="1322" y="2310"/>
                    </a:lnTo>
                    <a:lnTo>
                      <a:pt x="1322" y="2315"/>
                    </a:lnTo>
                    <a:lnTo>
                      <a:pt x="1330" y="2322"/>
                    </a:lnTo>
                    <a:lnTo>
                      <a:pt x="1332" y="2336"/>
                    </a:lnTo>
                    <a:lnTo>
                      <a:pt x="1334" y="2336"/>
                    </a:lnTo>
                    <a:lnTo>
                      <a:pt x="1332" y="2327"/>
                    </a:lnTo>
                    <a:lnTo>
                      <a:pt x="1337" y="2336"/>
                    </a:lnTo>
                    <a:lnTo>
                      <a:pt x="1339" y="2332"/>
                    </a:lnTo>
                    <a:lnTo>
                      <a:pt x="1337" y="2329"/>
                    </a:lnTo>
                    <a:lnTo>
                      <a:pt x="1344" y="2329"/>
                    </a:lnTo>
                    <a:lnTo>
                      <a:pt x="1339" y="2325"/>
                    </a:lnTo>
                    <a:lnTo>
                      <a:pt x="1346" y="2329"/>
                    </a:lnTo>
                    <a:lnTo>
                      <a:pt x="1344" y="2334"/>
                    </a:lnTo>
                    <a:lnTo>
                      <a:pt x="1346" y="2341"/>
                    </a:lnTo>
                    <a:lnTo>
                      <a:pt x="1341" y="2348"/>
                    </a:lnTo>
                    <a:lnTo>
                      <a:pt x="1358" y="2348"/>
                    </a:lnTo>
                    <a:lnTo>
                      <a:pt x="1365" y="2355"/>
                    </a:lnTo>
                    <a:lnTo>
                      <a:pt x="1363" y="2362"/>
                    </a:lnTo>
                    <a:lnTo>
                      <a:pt x="1351" y="2370"/>
                    </a:lnTo>
                    <a:lnTo>
                      <a:pt x="1351" y="2365"/>
                    </a:lnTo>
                    <a:lnTo>
                      <a:pt x="1348" y="2365"/>
                    </a:lnTo>
                    <a:lnTo>
                      <a:pt x="1348" y="2372"/>
                    </a:lnTo>
                    <a:lnTo>
                      <a:pt x="1358" y="2377"/>
                    </a:lnTo>
                    <a:lnTo>
                      <a:pt x="1365" y="2377"/>
                    </a:lnTo>
                    <a:lnTo>
                      <a:pt x="1370" y="2353"/>
                    </a:lnTo>
                    <a:lnTo>
                      <a:pt x="1391" y="2341"/>
                    </a:lnTo>
                    <a:lnTo>
                      <a:pt x="1403" y="2341"/>
                    </a:lnTo>
                    <a:lnTo>
                      <a:pt x="1393" y="2327"/>
                    </a:lnTo>
                    <a:lnTo>
                      <a:pt x="1389" y="2327"/>
                    </a:lnTo>
                    <a:lnTo>
                      <a:pt x="1393" y="2325"/>
                    </a:lnTo>
                    <a:lnTo>
                      <a:pt x="1391" y="2313"/>
                    </a:lnTo>
                    <a:lnTo>
                      <a:pt x="1389" y="2315"/>
                    </a:lnTo>
                    <a:lnTo>
                      <a:pt x="1393" y="2301"/>
                    </a:lnTo>
                    <a:lnTo>
                      <a:pt x="1400" y="2294"/>
                    </a:lnTo>
                    <a:lnTo>
                      <a:pt x="1400" y="2287"/>
                    </a:lnTo>
                    <a:lnTo>
                      <a:pt x="1403" y="2294"/>
                    </a:lnTo>
                    <a:lnTo>
                      <a:pt x="1410" y="2289"/>
                    </a:lnTo>
                    <a:lnTo>
                      <a:pt x="1415" y="2270"/>
                    </a:lnTo>
                    <a:lnTo>
                      <a:pt x="1436" y="2251"/>
                    </a:lnTo>
                    <a:lnTo>
                      <a:pt x="1441" y="2239"/>
                    </a:lnTo>
                    <a:lnTo>
                      <a:pt x="1438" y="2230"/>
                    </a:lnTo>
                    <a:lnTo>
                      <a:pt x="1426" y="2228"/>
                    </a:lnTo>
                    <a:lnTo>
                      <a:pt x="1419" y="2218"/>
                    </a:lnTo>
                    <a:lnTo>
                      <a:pt x="1415" y="2211"/>
                    </a:lnTo>
                    <a:lnTo>
                      <a:pt x="1415" y="2206"/>
                    </a:lnTo>
                    <a:lnTo>
                      <a:pt x="1424" y="2192"/>
                    </a:lnTo>
                    <a:lnTo>
                      <a:pt x="1434" y="2187"/>
                    </a:lnTo>
                    <a:lnTo>
                      <a:pt x="1443" y="2187"/>
                    </a:lnTo>
                    <a:lnTo>
                      <a:pt x="1443" y="2183"/>
                    </a:lnTo>
                    <a:lnTo>
                      <a:pt x="1448" y="2175"/>
                    </a:lnTo>
                    <a:lnTo>
                      <a:pt x="1448" y="2159"/>
                    </a:lnTo>
                    <a:lnTo>
                      <a:pt x="1453" y="2154"/>
                    </a:lnTo>
                    <a:lnTo>
                      <a:pt x="1460" y="2149"/>
                    </a:lnTo>
                    <a:lnTo>
                      <a:pt x="1450" y="2142"/>
                    </a:lnTo>
                    <a:lnTo>
                      <a:pt x="1457" y="2138"/>
                    </a:lnTo>
                    <a:lnTo>
                      <a:pt x="1462" y="2145"/>
                    </a:lnTo>
                    <a:lnTo>
                      <a:pt x="1469" y="2145"/>
                    </a:lnTo>
                    <a:lnTo>
                      <a:pt x="1471" y="2140"/>
                    </a:lnTo>
                    <a:lnTo>
                      <a:pt x="1469" y="2133"/>
                    </a:lnTo>
                    <a:lnTo>
                      <a:pt x="1467" y="2130"/>
                    </a:lnTo>
                    <a:lnTo>
                      <a:pt x="1460" y="2133"/>
                    </a:lnTo>
                    <a:lnTo>
                      <a:pt x="1464" y="2135"/>
                    </a:lnTo>
                    <a:lnTo>
                      <a:pt x="1457" y="2138"/>
                    </a:lnTo>
                    <a:lnTo>
                      <a:pt x="1450" y="2130"/>
                    </a:lnTo>
                    <a:lnTo>
                      <a:pt x="1448" y="2107"/>
                    </a:lnTo>
                    <a:lnTo>
                      <a:pt x="1453" y="2104"/>
                    </a:lnTo>
                    <a:lnTo>
                      <a:pt x="1467" y="2114"/>
                    </a:lnTo>
                    <a:lnTo>
                      <a:pt x="1479" y="2114"/>
                    </a:lnTo>
                    <a:lnTo>
                      <a:pt x="1486" y="2109"/>
                    </a:lnTo>
                    <a:lnTo>
                      <a:pt x="1488" y="2104"/>
                    </a:lnTo>
                    <a:lnTo>
                      <a:pt x="1488" y="2093"/>
                    </a:lnTo>
                    <a:lnTo>
                      <a:pt x="1493" y="2081"/>
                    </a:lnTo>
                    <a:lnTo>
                      <a:pt x="1488" y="2078"/>
                    </a:lnTo>
                    <a:lnTo>
                      <a:pt x="1488" y="2069"/>
                    </a:lnTo>
                    <a:lnTo>
                      <a:pt x="1493" y="2071"/>
                    </a:lnTo>
                    <a:lnTo>
                      <a:pt x="1507" y="2071"/>
                    </a:lnTo>
                    <a:lnTo>
                      <a:pt x="1547" y="2064"/>
                    </a:lnTo>
                    <a:lnTo>
                      <a:pt x="1554" y="2057"/>
                    </a:lnTo>
                    <a:lnTo>
                      <a:pt x="1557" y="2052"/>
                    </a:lnTo>
                    <a:lnTo>
                      <a:pt x="1566" y="2038"/>
                    </a:lnTo>
                    <a:lnTo>
                      <a:pt x="1566" y="2026"/>
                    </a:lnTo>
                    <a:lnTo>
                      <a:pt x="1561" y="2024"/>
                    </a:lnTo>
                    <a:lnTo>
                      <a:pt x="1557" y="2017"/>
                    </a:lnTo>
                    <a:lnTo>
                      <a:pt x="1559" y="2007"/>
                    </a:lnTo>
                    <a:lnTo>
                      <a:pt x="1542" y="1996"/>
                    </a:lnTo>
                    <a:lnTo>
                      <a:pt x="1542" y="1986"/>
                    </a:lnTo>
                    <a:lnTo>
                      <a:pt x="1549" y="1993"/>
                    </a:lnTo>
                    <a:lnTo>
                      <a:pt x="1559" y="1993"/>
                    </a:lnTo>
                    <a:lnTo>
                      <a:pt x="1573" y="2000"/>
                    </a:lnTo>
                    <a:lnTo>
                      <a:pt x="1592" y="2003"/>
                    </a:lnTo>
                    <a:lnTo>
                      <a:pt x="1604" y="1996"/>
                    </a:lnTo>
                    <a:lnTo>
                      <a:pt x="1613" y="1981"/>
                    </a:lnTo>
                    <a:lnTo>
                      <a:pt x="1625" y="1967"/>
                    </a:lnTo>
                    <a:lnTo>
                      <a:pt x="1630" y="1958"/>
                    </a:lnTo>
                    <a:lnTo>
                      <a:pt x="1646" y="1943"/>
                    </a:lnTo>
                    <a:lnTo>
                      <a:pt x="1656" y="1929"/>
                    </a:lnTo>
                    <a:lnTo>
                      <a:pt x="1663" y="1910"/>
                    </a:lnTo>
                    <a:lnTo>
                      <a:pt x="1680" y="1894"/>
                    </a:lnTo>
                    <a:lnTo>
                      <a:pt x="1682" y="1877"/>
                    </a:lnTo>
                    <a:lnTo>
                      <a:pt x="1684" y="1875"/>
                    </a:lnTo>
                    <a:lnTo>
                      <a:pt x="1682" y="1870"/>
                    </a:lnTo>
                    <a:lnTo>
                      <a:pt x="1680" y="1858"/>
                    </a:lnTo>
                    <a:lnTo>
                      <a:pt x="1684" y="1846"/>
                    </a:lnTo>
                    <a:lnTo>
                      <a:pt x="1708" y="1825"/>
                    </a:lnTo>
                    <a:lnTo>
                      <a:pt x="1736" y="1813"/>
                    </a:lnTo>
                    <a:lnTo>
                      <a:pt x="1739" y="1808"/>
                    </a:lnTo>
                    <a:lnTo>
                      <a:pt x="1772" y="1808"/>
                    </a:lnTo>
                    <a:lnTo>
                      <a:pt x="1774" y="1801"/>
                    </a:lnTo>
                    <a:lnTo>
                      <a:pt x="1786" y="1794"/>
                    </a:lnTo>
                    <a:lnTo>
                      <a:pt x="1788" y="1782"/>
                    </a:lnTo>
                    <a:lnTo>
                      <a:pt x="1805" y="1756"/>
                    </a:lnTo>
                    <a:lnTo>
                      <a:pt x="1807" y="1737"/>
                    </a:lnTo>
                    <a:lnTo>
                      <a:pt x="1812" y="1730"/>
                    </a:lnTo>
                    <a:lnTo>
                      <a:pt x="1817" y="1704"/>
                    </a:lnTo>
                    <a:lnTo>
                      <a:pt x="1814" y="1683"/>
                    </a:lnTo>
                    <a:lnTo>
                      <a:pt x="1817" y="1666"/>
                    </a:lnTo>
                    <a:lnTo>
                      <a:pt x="1829" y="1659"/>
                    </a:lnTo>
                    <a:lnTo>
                      <a:pt x="1840" y="1638"/>
                    </a:lnTo>
                    <a:lnTo>
                      <a:pt x="1855" y="1626"/>
                    </a:lnTo>
                    <a:lnTo>
                      <a:pt x="1869" y="1605"/>
                    </a:lnTo>
                    <a:lnTo>
                      <a:pt x="1874" y="1579"/>
                    </a:lnTo>
                    <a:lnTo>
                      <a:pt x="1871" y="1560"/>
                    </a:lnTo>
                    <a:lnTo>
                      <a:pt x="1866" y="1553"/>
                    </a:lnTo>
                    <a:lnTo>
                      <a:pt x="1843" y="1550"/>
                    </a:lnTo>
                    <a:lnTo>
                      <a:pt x="1810" y="1522"/>
                    </a:lnTo>
                    <a:lnTo>
                      <a:pt x="1805" y="1520"/>
                    </a:lnTo>
                    <a:lnTo>
                      <a:pt x="1777" y="1520"/>
                    </a:lnTo>
                    <a:lnTo>
                      <a:pt x="1753" y="1513"/>
                    </a:lnTo>
                    <a:lnTo>
                      <a:pt x="1741" y="1517"/>
                    </a:lnTo>
                    <a:lnTo>
                      <a:pt x="1743" y="1510"/>
                    </a:lnTo>
                    <a:lnTo>
                      <a:pt x="1736" y="1510"/>
                    </a:lnTo>
                    <a:lnTo>
                      <a:pt x="1739" y="1505"/>
                    </a:lnTo>
                    <a:lnTo>
                      <a:pt x="1734" y="1501"/>
                    </a:lnTo>
                    <a:lnTo>
                      <a:pt x="1729" y="1503"/>
                    </a:lnTo>
                    <a:lnTo>
                      <a:pt x="1727" y="1498"/>
                    </a:lnTo>
                    <a:lnTo>
                      <a:pt x="1703" y="1489"/>
                    </a:lnTo>
                    <a:lnTo>
                      <a:pt x="1689" y="1489"/>
                    </a:lnTo>
                    <a:lnTo>
                      <a:pt x="1684" y="1501"/>
                    </a:lnTo>
                    <a:lnTo>
                      <a:pt x="1677" y="1503"/>
                    </a:lnTo>
                    <a:lnTo>
                      <a:pt x="1672" y="1515"/>
                    </a:lnTo>
                    <a:lnTo>
                      <a:pt x="1670" y="1505"/>
                    </a:lnTo>
                    <a:lnTo>
                      <a:pt x="1644" y="1505"/>
                    </a:lnTo>
                    <a:lnTo>
                      <a:pt x="1642" y="1508"/>
                    </a:lnTo>
                    <a:lnTo>
                      <a:pt x="1642" y="1503"/>
                    </a:lnTo>
                    <a:lnTo>
                      <a:pt x="1654" y="1503"/>
                    </a:lnTo>
                    <a:lnTo>
                      <a:pt x="1654" y="1496"/>
                    </a:lnTo>
                    <a:lnTo>
                      <a:pt x="1649" y="1494"/>
                    </a:lnTo>
                    <a:lnTo>
                      <a:pt x="1654" y="1491"/>
                    </a:lnTo>
                    <a:lnTo>
                      <a:pt x="1644" y="1496"/>
                    </a:lnTo>
                    <a:lnTo>
                      <a:pt x="1642" y="1486"/>
                    </a:lnTo>
                    <a:lnTo>
                      <a:pt x="1661" y="1465"/>
                    </a:lnTo>
                    <a:lnTo>
                      <a:pt x="1663" y="1456"/>
                    </a:lnTo>
                    <a:lnTo>
                      <a:pt x="1656" y="1453"/>
                    </a:lnTo>
                    <a:lnTo>
                      <a:pt x="1646" y="1425"/>
                    </a:lnTo>
                    <a:lnTo>
                      <a:pt x="1642" y="1420"/>
                    </a:lnTo>
                    <a:lnTo>
                      <a:pt x="1639" y="1423"/>
                    </a:lnTo>
                    <a:lnTo>
                      <a:pt x="1637" y="1418"/>
                    </a:lnTo>
                    <a:lnTo>
                      <a:pt x="1625" y="1408"/>
                    </a:lnTo>
                    <a:lnTo>
                      <a:pt x="1609" y="1401"/>
                    </a:lnTo>
                    <a:lnTo>
                      <a:pt x="1606" y="1404"/>
                    </a:lnTo>
                    <a:lnTo>
                      <a:pt x="1606" y="1399"/>
                    </a:lnTo>
                    <a:lnTo>
                      <a:pt x="1592" y="1397"/>
                    </a:lnTo>
                    <a:lnTo>
                      <a:pt x="1564" y="1397"/>
                    </a:lnTo>
                    <a:lnTo>
                      <a:pt x="1554" y="1387"/>
                    </a:lnTo>
                    <a:lnTo>
                      <a:pt x="1542" y="1382"/>
                    </a:lnTo>
                    <a:lnTo>
                      <a:pt x="1540" y="1373"/>
                    </a:lnTo>
                    <a:lnTo>
                      <a:pt x="1528" y="1363"/>
                    </a:lnTo>
                    <a:lnTo>
                      <a:pt x="1523" y="1363"/>
                    </a:lnTo>
                    <a:lnTo>
                      <a:pt x="1519" y="1359"/>
                    </a:lnTo>
                    <a:lnTo>
                      <a:pt x="1514" y="1361"/>
                    </a:lnTo>
                    <a:lnTo>
                      <a:pt x="1507" y="1361"/>
                    </a:lnTo>
                    <a:lnTo>
                      <a:pt x="1512" y="1356"/>
                    </a:lnTo>
                    <a:lnTo>
                      <a:pt x="1507" y="1347"/>
                    </a:lnTo>
                    <a:lnTo>
                      <a:pt x="1497" y="1342"/>
                    </a:lnTo>
                    <a:lnTo>
                      <a:pt x="1488" y="1342"/>
                    </a:lnTo>
                    <a:lnTo>
                      <a:pt x="1486" y="1335"/>
                    </a:lnTo>
                    <a:lnTo>
                      <a:pt x="1481" y="1333"/>
                    </a:lnTo>
                    <a:lnTo>
                      <a:pt x="1493" y="1328"/>
                    </a:lnTo>
                    <a:lnTo>
                      <a:pt x="1464" y="1328"/>
                    </a:lnTo>
                    <a:lnTo>
                      <a:pt x="1462" y="1330"/>
                    </a:lnTo>
                    <a:lnTo>
                      <a:pt x="1467" y="1333"/>
                    </a:lnTo>
                    <a:lnTo>
                      <a:pt x="1450" y="1335"/>
                    </a:lnTo>
                    <a:lnTo>
                      <a:pt x="1443" y="1335"/>
                    </a:lnTo>
                    <a:lnTo>
                      <a:pt x="1436" y="1330"/>
                    </a:lnTo>
                    <a:lnTo>
                      <a:pt x="1408" y="1333"/>
                    </a:lnTo>
                    <a:lnTo>
                      <a:pt x="1403" y="1321"/>
                    </a:lnTo>
                    <a:lnTo>
                      <a:pt x="1386" y="1318"/>
                    </a:lnTo>
                    <a:lnTo>
                      <a:pt x="1382" y="1307"/>
                    </a:lnTo>
                    <a:lnTo>
                      <a:pt x="1377" y="1314"/>
                    </a:lnTo>
                    <a:lnTo>
                      <a:pt x="1384" y="1316"/>
                    </a:lnTo>
                    <a:lnTo>
                      <a:pt x="1384" y="1318"/>
                    </a:lnTo>
                    <a:lnTo>
                      <a:pt x="1370" y="1321"/>
                    </a:lnTo>
                    <a:lnTo>
                      <a:pt x="1360" y="1328"/>
                    </a:lnTo>
                    <a:lnTo>
                      <a:pt x="1360" y="1333"/>
                    </a:lnTo>
                    <a:lnTo>
                      <a:pt x="1365" y="1342"/>
                    </a:lnTo>
                    <a:lnTo>
                      <a:pt x="1365" y="1347"/>
                    </a:lnTo>
                    <a:lnTo>
                      <a:pt x="1358" y="1352"/>
                    </a:lnTo>
                    <a:lnTo>
                      <a:pt x="1353" y="1342"/>
                    </a:lnTo>
                    <a:lnTo>
                      <a:pt x="1353" y="1337"/>
                    </a:lnTo>
                    <a:lnTo>
                      <a:pt x="1358" y="1328"/>
                    </a:lnTo>
                    <a:lnTo>
                      <a:pt x="1356" y="1316"/>
                    </a:lnTo>
                    <a:lnTo>
                      <a:pt x="1363" y="1311"/>
                    </a:lnTo>
                    <a:lnTo>
                      <a:pt x="1363" y="1307"/>
                    </a:lnTo>
                    <a:lnTo>
                      <a:pt x="1358" y="1304"/>
                    </a:lnTo>
                    <a:lnTo>
                      <a:pt x="1351" y="1307"/>
                    </a:lnTo>
                    <a:lnTo>
                      <a:pt x="1348" y="1314"/>
                    </a:lnTo>
                    <a:lnTo>
                      <a:pt x="1334" y="1318"/>
                    </a:lnTo>
                    <a:lnTo>
                      <a:pt x="1322" y="1321"/>
                    </a:lnTo>
                    <a:lnTo>
                      <a:pt x="1318" y="1328"/>
                    </a:lnTo>
                    <a:lnTo>
                      <a:pt x="1315" y="1325"/>
                    </a:lnTo>
                    <a:lnTo>
                      <a:pt x="1311" y="1325"/>
                    </a:lnTo>
                    <a:lnTo>
                      <a:pt x="1301" y="1333"/>
                    </a:lnTo>
                    <a:lnTo>
                      <a:pt x="1301" y="1344"/>
                    </a:lnTo>
                    <a:lnTo>
                      <a:pt x="1285" y="1359"/>
                    </a:lnTo>
                    <a:lnTo>
                      <a:pt x="1285" y="1366"/>
                    </a:lnTo>
                    <a:lnTo>
                      <a:pt x="1275" y="1359"/>
                    </a:lnTo>
                    <a:lnTo>
                      <a:pt x="1266" y="1347"/>
                    </a:lnTo>
                    <a:lnTo>
                      <a:pt x="1249" y="1344"/>
                    </a:lnTo>
                    <a:lnTo>
                      <a:pt x="1244" y="1344"/>
                    </a:lnTo>
                    <a:lnTo>
                      <a:pt x="1240" y="1352"/>
                    </a:lnTo>
                    <a:lnTo>
                      <a:pt x="1237" y="1349"/>
                    </a:lnTo>
                    <a:lnTo>
                      <a:pt x="1223" y="1354"/>
                    </a:lnTo>
                    <a:lnTo>
                      <a:pt x="1209" y="1352"/>
                    </a:lnTo>
                    <a:lnTo>
                      <a:pt x="1207" y="1347"/>
                    </a:lnTo>
                    <a:lnTo>
                      <a:pt x="1202" y="1342"/>
                    </a:lnTo>
                    <a:lnTo>
                      <a:pt x="1192" y="1335"/>
                    </a:lnTo>
                    <a:lnTo>
                      <a:pt x="1188" y="1325"/>
                    </a:lnTo>
                    <a:lnTo>
                      <a:pt x="1185" y="1318"/>
                    </a:lnTo>
                    <a:lnTo>
                      <a:pt x="1192" y="1266"/>
                    </a:lnTo>
                    <a:lnTo>
                      <a:pt x="1181" y="1257"/>
                    </a:lnTo>
                    <a:lnTo>
                      <a:pt x="1169" y="1252"/>
                    </a:lnTo>
                    <a:lnTo>
                      <a:pt x="1121" y="1254"/>
                    </a:lnTo>
                    <a:lnTo>
                      <a:pt x="1114" y="1252"/>
                    </a:lnTo>
                    <a:lnTo>
                      <a:pt x="1121" y="1238"/>
                    </a:lnTo>
                    <a:lnTo>
                      <a:pt x="1126" y="1219"/>
                    </a:lnTo>
                    <a:lnTo>
                      <a:pt x="1121" y="1214"/>
                    </a:lnTo>
                    <a:lnTo>
                      <a:pt x="1124" y="1209"/>
                    </a:lnTo>
                    <a:lnTo>
                      <a:pt x="1126" y="1209"/>
                    </a:lnTo>
                    <a:lnTo>
                      <a:pt x="1126" y="1214"/>
                    </a:lnTo>
                    <a:lnTo>
                      <a:pt x="1128" y="1221"/>
                    </a:lnTo>
                    <a:lnTo>
                      <a:pt x="1133" y="1202"/>
                    </a:lnTo>
                    <a:lnTo>
                      <a:pt x="1131" y="1200"/>
                    </a:lnTo>
                    <a:lnTo>
                      <a:pt x="1133" y="1200"/>
                    </a:lnTo>
                    <a:lnTo>
                      <a:pt x="1131" y="1198"/>
                    </a:lnTo>
                    <a:lnTo>
                      <a:pt x="1143" y="1174"/>
                    </a:lnTo>
                    <a:lnTo>
                      <a:pt x="1140" y="1169"/>
                    </a:lnTo>
                    <a:lnTo>
                      <a:pt x="1133" y="1169"/>
                    </a:lnTo>
                    <a:lnTo>
                      <a:pt x="1128" y="1172"/>
                    </a:lnTo>
                    <a:lnTo>
                      <a:pt x="1128" y="1169"/>
                    </a:lnTo>
                    <a:lnTo>
                      <a:pt x="1126" y="1167"/>
                    </a:lnTo>
                    <a:lnTo>
                      <a:pt x="1093" y="1176"/>
                    </a:lnTo>
                    <a:lnTo>
                      <a:pt x="1086" y="1202"/>
                    </a:lnTo>
                    <a:lnTo>
                      <a:pt x="1079" y="1207"/>
                    </a:lnTo>
                    <a:lnTo>
                      <a:pt x="1081" y="1212"/>
                    </a:lnTo>
                    <a:lnTo>
                      <a:pt x="1076" y="1214"/>
                    </a:lnTo>
                    <a:lnTo>
                      <a:pt x="1065" y="1212"/>
                    </a:lnTo>
                    <a:lnTo>
                      <a:pt x="1036" y="1219"/>
                    </a:lnTo>
                    <a:lnTo>
                      <a:pt x="1029" y="1214"/>
                    </a:lnTo>
                    <a:lnTo>
                      <a:pt x="1020" y="1209"/>
                    </a:lnTo>
                    <a:lnTo>
                      <a:pt x="1013" y="1205"/>
                    </a:lnTo>
                    <a:lnTo>
                      <a:pt x="1008" y="1193"/>
                    </a:lnTo>
                    <a:lnTo>
                      <a:pt x="996" y="1179"/>
                    </a:lnTo>
                    <a:lnTo>
                      <a:pt x="998" y="1169"/>
                    </a:lnTo>
                    <a:lnTo>
                      <a:pt x="991" y="1160"/>
                    </a:lnTo>
                    <a:lnTo>
                      <a:pt x="991" y="1141"/>
                    </a:lnTo>
                    <a:lnTo>
                      <a:pt x="989" y="1122"/>
                    </a:lnTo>
                    <a:lnTo>
                      <a:pt x="994" y="1112"/>
                    </a:lnTo>
                    <a:lnTo>
                      <a:pt x="1001" y="1110"/>
                    </a:lnTo>
                    <a:lnTo>
                      <a:pt x="1001" y="1103"/>
                    </a:lnTo>
                    <a:lnTo>
                      <a:pt x="994" y="1091"/>
                    </a:lnTo>
                    <a:lnTo>
                      <a:pt x="996" y="1084"/>
                    </a:lnTo>
                    <a:lnTo>
                      <a:pt x="994" y="1082"/>
                    </a:lnTo>
                    <a:lnTo>
                      <a:pt x="996" y="1082"/>
                    </a:lnTo>
                    <a:lnTo>
                      <a:pt x="996" y="1072"/>
                    </a:lnTo>
                    <a:lnTo>
                      <a:pt x="1008" y="1065"/>
                    </a:lnTo>
                    <a:lnTo>
                      <a:pt x="1008" y="1058"/>
                    </a:lnTo>
                    <a:lnTo>
                      <a:pt x="1020" y="1058"/>
                    </a:lnTo>
                    <a:lnTo>
                      <a:pt x="1027" y="1056"/>
                    </a:lnTo>
                    <a:lnTo>
                      <a:pt x="1029" y="1041"/>
                    </a:lnTo>
                    <a:lnTo>
                      <a:pt x="1034" y="1044"/>
                    </a:lnTo>
                    <a:lnTo>
                      <a:pt x="1032" y="1046"/>
                    </a:lnTo>
                    <a:lnTo>
                      <a:pt x="1043" y="1041"/>
                    </a:lnTo>
                    <a:lnTo>
                      <a:pt x="1067" y="1044"/>
                    </a:lnTo>
                    <a:lnTo>
                      <a:pt x="1072" y="1041"/>
                    </a:lnTo>
                    <a:lnTo>
                      <a:pt x="1086" y="1051"/>
                    </a:lnTo>
                    <a:lnTo>
                      <a:pt x="1095" y="1051"/>
                    </a:lnTo>
                    <a:lnTo>
                      <a:pt x="1098" y="1046"/>
                    </a:lnTo>
                    <a:lnTo>
                      <a:pt x="1107" y="1053"/>
                    </a:lnTo>
                    <a:lnTo>
                      <a:pt x="1110" y="1051"/>
                    </a:lnTo>
                    <a:lnTo>
                      <a:pt x="1102" y="1044"/>
                    </a:lnTo>
                    <a:lnTo>
                      <a:pt x="1107" y="1037"/>
                    </a:lnTo>
                    <a:lnTo>
                      <a:pt x="1093" y="1037"/>
                    </a:lnTo>
                    <a:lnTo>
                      <a:pt x="1093" y="1032"/>
                    </a:lnTo>
                    <a:lnTo>
                      <a:pt x="1121" y="1032"/>
                    </a:lnTo>
                    <a:lnTo>
                      <a:pt x="1126" y="1022"/>
                    </a:lnTo>
                    <a:lnTo>
                      <a:pt x="1126" y="1034"/>
                    </a:lnTo>
                    <a:lnTo>
                      <a:pt x="1140" y="1030"/>
                    </a:lnTo>
                    <a:lnTo>
                      <a:pt x="1140" y="1030"/>
                    </a:lnTo>
                    <a:lnTo>
                      <a:pt x="1150" y="1030"/>
                    </a:lnTo>
                    <a:lnTo>
                      <a:pt x="1164" y="1044"/>
                    </a:lnTo>
                    <a:lnTo>
                      <a:pt x="1183" y="1037"/>
                    </a:lnTo>
                    <a:lnTo>
                      <a:pt x="1199" y="1051"/>
                    </a:lnTo>
                    <a:lnTo>
                      <a:pt x="1199" y="1072"/>
                    </a:lnTo>
                    <a:lnTo>
                      <a:pt x="1204" y="1072"/>
                    </a:lnTo>
                    <a:lnTo>
                      <a:pt x="1202" y="1079"/>
                    </a:lnTo>
                    <a:lnTo>
                      <a:pt x="1207" y="1089"/>
                    </a:lnTo>
                    <a:lnTo>
                      <a:pt x="1209" y="1086"/>
                    </a:lnTo>
                    <a:lnTo>
                      <a:pt x="1214" y="1103"/>
                    </a:lnTo>
                    <a:lnTo>
                      <a:pt x="1221" y="1105"/>
                    </a:lnTo>
                    <a:lnTo>
                      <a:pt x="1223" y="1115"/>
                    </a:lnTo>
                    <a:lnTo>
                      <a:pt x="1235" y="1110"/>
                    </a:lnTo>
                    <a:lnTo>
                      <a:pt x="1237" y="1101"/>
                    </a:lnTo>
                    <a:lnTo>
                      <a:pt x="1237" y="1086"/>
                    </a:lnTo>
                    <a:lnTo>
                      <a:pt x="1216" y="1027"/>
                    </a:lnTo>
                    <a:lnTo>
                      <a:pt x="1225" y="1003"/>
                    </a:lnTo>
                    <a:lnTo>
                      <a:pt x="1230" y="1001"/>
                    </a:lnTo>
                    <a:lnTo>
                      <a:pt x="1230" y="996"/>
                    </a:lnTo>
                    <a:lnTo>
                      <a:pt x="1237" y="996"/>
                    </a:lnTo>
                    <a:lnTo>
                      <a:pt x="1249" y="987"/>
                    </a:lnTo>
                    <a:lnTo>
                      <a:pt x="1256" y="977"/>
                    </a:lnTo>
                    <a:lnTo>
                      <a:pt x="1270" y="970"/>
                    </a:lnTo>
                    <a:lnTo>
                      <a:pt x="1275" y="963"/>
                    </a:lnTo>
                    <a:lnTo>
                      <a:pt x="1289" y="959"/>
                    </a:lnTo>
                    <a:lnTo>
                      <a:pt x="1289" y="954"/>
                    </a:lnTo>
                    <a:lnTo>
                      <a:pt x="1287" y="954"/>
                    </a:lnTo>
                    <a:lnTo>
                      <a:pt x="1289" y="951"/>
                    </a:lnTo>
                    <a:lnTo>
                      <a:pt x="1285" y="947"/>
                    </a:lnTo>
                    <a:lnTo>
                      <a:pt x="1289" y="947"/>
                    </a:lnTo>
                    <a:lnTo>
                      <a:pt x="1294" y="949"/>
                    </a:lnTo>
                    <a:lnTo>
                      <a:pt x="1301" y="944"/>
                    </a:lnTo>
                    <a:lnTo>
                      <a:pt x="1299" y="940"/>
                    </a:lnTo>
                    <a:lnTo>
                      <a:pt x="1296" y="944"/>
                    </a:lnTo>
                    <a:lnTo>
                      <a:pt x="1294" y="940"/>
                    </a:lnTo>
                    <a:lnTo>
                      <a:pt x="1287" y="940"/>
                    </a:lnTo>
                    <a:lnTo>
                      <a:pt x="1287" y="932"/>
                    </a:lnTo>
                    <a:lnTo>
                      <a:pt x="1289" y="937"/>
                    </a:lnTo>
                    <a:lnTo>
                      <a:pt x="1294" y="935"/>
                    </a:lnTo>
                    <a:lnTo>
                      <a:pt x="1299" y="937"/>
                    </a:lnTo>
                    <a:lnTo>
                      <a:pt x="1296" y="923"/>
                    </a:lnTo>
                    <a:lnTo>
                      <a:pt x="1289" y="921"/>
                    </a:lnTo>
                    <a:lnTo>
                      <a:pt x="1294" y="918"/>
                    </a:lnTo>
                    <a:lnTo>
                      <a:pt x="1289" y="909"/>
                    </a:lnTo>
                    <a:lnTo>
                      <a:pt x="1292" y="906"/>
                    </a:lnTo>
                    <a:lnTo>
                      <a:pt x="1277" y="895"/>
                    </a:lnTo>
                    <a:lnTo>
                      <a:pt x="1277" y="892"/>
                    </a:lnTo>
                    <a:lnTo>
                      <a:pt x="1292" y="899"/>
                    </a:lnTo>
                    <a:lnTo>
                      <a:pt x="1287" y="895"/>
                    </a:lnTo>
                    <a:lnTo>
                      <a:pt x="1287" y="880"/>
                    </a:lnTo>
                    <a:lnTo>
                      <a:pt x="1296" y="876"/>
                    </a:lnTo>
                    <a:lnTo>
                      <a:pt x="1292" y="885"/>
                    </a:lnTo>
                    <a:lnTo>
                      <a:pt x="1294" y="887"/>
                    </a:lnTo>
                    <a:lnTo>
                      <a:pt x="1294" y="895"/>
                    </a:lnTo>
                    <a:lnTo>
                      <a:pt x="1301" y="904"/>
                    </a:lnTo>
                    <a:lnTo>
                      <a:pt x="1296" y="911"/>
                    </a:lnTo>
                    <a:lnTo>
                      <a:pt x="1299" y="918"/>
                    </a:lnTo>
                    <a:lnTo>
                      <a:pt x="1311" y="892"/>
                    </a:lnTo>
                    <a:lnTo>
                      <a:pt x="1303" y="873"/>
                    </a:lnTo>
                    <a:lnTo>
                      <a:pt x="1311" y="880"/>
                    </a:lnTo>
                    <a:lnTo>
                      <a:pt x="1313" y="885"/>
                    </a:lnTo>
                    <a:lnTo>
                      <a:pt x="1322" y="873"/>
                    </a:lnTo>
                    <a:lnTo>
                      <a:pt x="1325" y="864"/>
                    </a:lnTo>
                    <a:lnTo>
                      <a:pt x="1322" y="857"/>
                    </a:lnTo>
                    <a:lnTo>
                      <a:pt x="1322" y="854"/>
                    </a:lnTo>
                    <a:lnTo>
                      <a:pt x="1339" y="843"/>
                    </a:lnTo>
                    <a:lnTo>
                      <a:pt x="1358" y="840"/>
                    </a:lnTo>
                    <a:lnTo>
                      <a:pt x="1363" y="835"/>
                    </a:lnTo>
                    <a:lnTo>
                      <a:pt x="1365" y="838"/>
                    </a:lnTo>
                    <a:lnTo>
                      <a:pt x="1382" y="835"/>
                    </a:lnTo>
                    <a:lnTo>
                      <a:pt x="1382" y="831"/>
                    </a:lnTo>
                    <a:lnTo>
                      <a:pt x="1379" y="835"/>
                    </a:lnTo>
                    <a:lnTo>
                      <a:pt x="1377" y="835"/>
                    </a:lnTo>
                    <a:lnTo>
                      <a:pt x="1367" y="824"/>
                    </a:lnTo>
                    <a:lnTo>
                      <a:pt x="1377" y="798"/>
                    </a:lnTo>
                    <a:lnTo>
                      <a:pt x="1393" y="790"/>
                    </a:lnTo>
                    <a:lnTo>
                      <a:pt x="1398" y="781"/>
                    </a:lnTo>
                    <a:lnTo>
                      <a:pt x="1405" y="786"/>
                    </a:lnTo>
                    <a:lnTo>
                      <a:pt x="1422" y="779"/>
                    </a:lnTo>
                    <a:lnTo>
                      <a:pt x="1422" y="776"/>
                    </a:lnTo>
                    <a:lnTo>
                      <a:pt x="1422" y="774"/>
                    </a:lnTo>
                    <a:lnTo>
                      <a:pt x="1422" y="767"/>
                    </a:lnTo>
                    <a:lnTo>
                      <a:pt x="1443" y="764"/>
                    </a:lnTo>
                    <a:lnTo>
                      <a:pt x="1457" y="753"/>
                    </a:lnTo>
                    <a:lnTo>
                      <a:pt x="1460" y="755"/>
                    </a:lnTo>
                    <a:lnTo>
                      <a:pt x="1453" y="762"/>
                    </a:lnTo>
                    <a:lnTo>
                      <a:pt x="1455" y="764"/>
                    </a:lnTo>
                    <a:lnTo>
                      <a:pt x="1474" y="764"/>
                    </a:lnTo>
                    <a:lnTo>
                      <a:pt x="1464" y="769"/>
                    </a:lnTo>
                    <a:lnTo>
                      <a:pt x="1460" y="764"/>
                    </a:lnTo>
                    <a:lnTo>
                      <a:pt x="1436" y="781"/>
                    </a:lnTo>
                    <a:lnTo>
                      <a:pt x="1438" y="779"/>
                    </a:lnTo>
                    <a:lnTo>
                      <a:pt x="1436" y="788"/>
                    </a:lnTo>
                    <a:lnTo>
                      <a:pt x="1436" y="795"/>
                    </a:lnTo>
                    <a:lnTo>
                      <a:pt x="1445" y="800"/>
                    </a:lnTo>
                    <a:lnTo>
                      <a:pt x="1462" y="786"/>
                    </a:lnTo>
                    <a:lnTo>
                      <a:pt x="1464" y="779"/>
                    </a:lnTo>
                    <a:lnTo>
                      <a:pt x="1471" y="781"/>
                    </a:lnTo>
                    <a:lnTo>
                      <a:pt x="1471" y="776"/>
                    </a:lnTo>
                    <a:lnTo>
                      <a:pt x="1481" y="776"/>
                    </a:lnTo>
                    <a:lnTo>
                      <a:pt x="1507" y="764"/>
                    </a:lnTo>
                    <a:lnTo>
                      <a:pt x="1502" y="764"/>
                    </a:lnTo>
                    <a:lnTo>
                      <a:pt x="1505" y="760"/>
                    </a:lnTo>
                    <a:lnTo>
                      <a:pt x="1495" y="757"/>
                    </a:lnTo>
                    <a:lnTo>
                      <a:pt x="1495" y="753"/>
                    </a:lnTo>
                    <a:lnTo>
                      <a:pt x="1483" y="757"/>
                    </a:lnTo>
                    <a:lnTo>
                      <a:pt x="1467" y="750"/>
                    </a:lnTo>
                    <a:lnTo>
                      <a:pt x="1469" y="750"/>
                    </a:lnTo>
                    <a:lnTo>
                      <a:pt x="1457" y="745"/>
                    </a:lnTo>
                    <a:lnTo>
                      <a:pt x="1455" y="741"/>
                    </a:lnTo>
                    <a:lnTo>
                      <a:pt x="1453" y="729"/>
                    </a:lnTo>
                    <a:lnTo>
                      <a:pt x="1448" y="729"/>
                    </a:lnTo>
                    <a:lnTo>
                      <a:pt x="1455" y="715"/>
                    </a:lnTo>
                    <a:lnTo>
                      <a:pt x="1450" y="712"/>
                    </a:lnTo>
                    <a:lnTo>
                      <a:pt x="1443" y="715"/>
                    </a:lnTo>
                    <a:lnTo>
                      <a:pt x="1441" y="712"/>
                    </a:lnTo>
                    <a:lnTo>
                      <a:pt x="1429" y="710"/>
                    </a:lnTo>
                    <a:lnTo>
                      <a:pt x="1438" y="705"/>
                    </a:lnTo>
                    <a:lnTo>
                      <a:pt x="1448" y="708"/>
                    </a:lnTo>
                    <a:lnTo>
                      <a:pt x="1462" y="698"/>
                    </a:lnTo>
                    <a:lnTo>
                      <a:pt x="1460" y="689"/>
                    </a:lnTo>
                    <a:lnTo>
                      <a:pt x="1450" y="684"/>
                    </a:lnTo>
                    <a:lnTo>
                      <a:pt x="1429" y="684"/>
                    </a:lnTo>
                    <a:lnTo>
                      <a:pt x="1403" y="698"/>
                    </a:lnTo>
                    <a:lnTo>
                      <a:pt x="1386" y="710"/>
                    </a:lnTo>
                    <a:lnTo>
                      <a:pt x="1370" y="731"/>
                    </a:lnTo>
                    <a:lnTo>
                      <a:pt x="1365" y="734"/>
                    </a:lnTo>
                    <a:lnTo>
                      <a:pt x="1377" y="719"/>
                    </a:lnTo>
                    <a:lnTo>
                      <a:pt x="1384" y="705"/>
                    </a:lnTo>
                    <a:lnTo>
                      <a:pt x="1389" y="703"/>
                    </a:lnTo>
                    <a:lnTo>
                      <a:pt x="1396" y="691"/>
                    </a:lnTo>
                    <a:lnTo>
                      <a:pt x="1408" y="682"/>
                    </a:lnTo>
                    <a:lnTo>
                      <a:pt x="1419" y="682"/>
                    </a:lnTo>
                    <a:lnTo>
                      <a:pt x="1424" y="667"/>
                    </a:lnTo>
                    <a:lnTo>
                      <a:pt x="1434" y="660"/>
                    </a:lnTo>
                    <a:lnTo>
                      <a:pt x="1490" y="660"/>
                    </a:lnTo>
                    <a:lnTo>
                      <a:pt x="1500" y="665"/>
                    </a:lnTo>
                    <a:lnTo>
                      <a:pt x="1519" y="658"/>
                    </a:lnTo>
                    <a:lnTo>
                      <a:pt x="1519" y="660"/>
                    </a:lnTo>
                    <a:lnTo>
                      <a:pt x="1521" y="660"/>
                    </a:lnTo>
                    <a:lnTo>
                      <a:pt x="1545" y="637"/>
                    </a:lnTo>
                    <a:lnTo>
                      <a:pt x="1568" y="632"/>
                    </a:lnTo>
                    <a:lnTo>
                      <a:pt x="1583" y="618"/>
                    </a:lnTo>
                    <a:lnTo>
                      <a:pt x="1578" y="613"/>
                    </a:lnTo>
                    <a:lnTo>
                      <a:pt x="1583" y="615"/>
                    </a:lnTo>
                    <a:lnTo>
                      <a:pt x="1578" y="608"/>
                    </a:lnTo>
                    <a:lnTo>
                      <a:pt x="1580" y="608"/>
                    </a:lnTo>
                    <a:lnTo>
                      <a:pt x="1580" y="599"/>
                    </a:lnTo>
                    <a:lnTo>
                      <a:pt x="1573" y="594"/>
                    </a:lnTo>
                    <a:lnTo>
                      <a:pt x="1583" y="594"/>
                    </a:lnTo>
                    <a:lnTo>
                      <a:pt x="1578" y="587"/>
                    </a:lnTo>
                    <a:lnTo>
                      <a:pt x="1580" y="587"/>
                    </a:lnTo>
                    <a:lnTo>
                      <a:pt x="1564" y="580"/>
                    </a:lnTo>
                    <a:lnTo>
                      <a:pt x="1559" y="589"/>
                    </a:lnTo>
                    <a:lnTo>
                      <a:pt x="1559" y="570"/>
                    </a:lnTo>
                    <a:lnTo>
                      <a:pt x="1547" y="573"/>
                    </a:lnTo>
                    <a:lnTo>
                      <a:pt x="1554" y="573"/>
                    </a:lnTo>
                    <a:lnTo>
                      <a:pt x="1540" y="575"/>
                    </a:lnTo>
                    <a:lnTo>
                      <a:pt x="1516" y="594"/>
                    </a:lnTo>
                    <a:lnTo>
                      <a:pt x="1519" y="587"/>
                    </a:lnTo>
                    <a:lnTo>
                      <a:pt x="1507" y="582"/>
                    </a:lnTo>
                    <a:lnTo>
                      <a:pt x="1509" y="580"/>
                    </a:lnTo>
                    <a:lnTo>
                      <a:pt x="1519" y="584"/>
                    </a:lnTo>
                    <a:lnTo>
                      <a:pt x="1523" y="577"/>
                    </a:lnTo>
                    <a:lnTo>
                      <a:pt x="1540" y="573"/>
                    </a:lnTo>
                    <a:lnTo>
                      <a:pt x="1531" y="573"/>
                    </a:lnTo>
                    <a:lnTo>
                      <a:pt x="1557" y="563"/>
                    </a:lnTo>
                    <a:lnTo>
                      <a:pt x="1549" y="551"/>
                    </a:lnTo>
                    <a:lnTo>
                      <a:pt x="1545" y="556"/>
                    </a:lnTo>
                    <a:lnTo>
                      <a:pt x="1538" y="554"/>
                    </a:lnTo>
                    <a:lnTo>
                      <a:pt x="1533" y="547"/>
                    </a:lnTo>
                    <a:lnTo>
                      <a:pt x="1526" y="554"/>
                    </a:lnTo>
                    <a:lnTo>
                      <a:pt x="1528" y="547"/>
                    </a:lnTo>
                    <a:lnTo>
                      <a:pt x="1526" y="544"/>
                    </a:lnTo>
                    <a:lnTo>
                      <a:pt x="1514" y="544"/>
                    </a:lnTo>
                    <a:lnTo>
                      <a:pt x="1519" y="539"/>
                    </a:lnTo>
                    <a:lnTo>
                      <a:pt x="1516" y="532"/>
                    </a:lnTo>
                    <a:lnTo>
                      <a:pt x="1505" y="530"/>
                    </a:lnTo>
                    <a:lnTo>
                      <a:pt x="1502" y="521"/>
                    </a:lnTo>
                    <a:lnTo>
                      <a:pt x="1495" y="523"/>
                    </a:lnTo>
                    <a:lnTo>
                      <a:pt x="1497" y="518"/>
                    </a:lnTo>
                    <a:lnTo>
                      <a:pt x="1493" y="516"/>
                    </a:lnTo>
                    <a:lnTo>
                      <a:pt x="1497" y="511"/>
                    </a:lnTo>
                    <a:lnTo>
                      <a:pt x="1481" y="511"/>
                    </a:lnTo>
                    <a:lnTo>
                      <a:pt x="1490" y="509"/>
                    </a:lnTo>
                    <a:lnTo>
                      <a:pt x="1488" y="506"/>
                    </a:lnTo>
                    <a:lnTo>
                      <a:pt x="1497" y="509"/>
                    </a:lnTo>
                    <a:lnTo>
                      <a:pt x="1497" y="506"/>
                    </a:lnTo>
                    <a:lnTo>
                      <a:pt x="1502" y="502"/>
                    </a:lnTo>
                    <a:lnTo>
                      <a:pt x="1495" y="490"/>
                    </a:lnTo>
                    <a:lnTo>
                      <a:pt x="1488" y="490"/>
                    </a:lnTo>
                    <a:lnTo>
                      <a:pt x="1495" y="485"/>
                    </a:lnTo>
                    <a:lnTo>
                      <a:pt x="1490" y="478"/>
                    </a:lnTo>
                    <a:lnTo>
                      <a:pt x="1486" y="478"/>
                    </a:lnTo>
                    <a:lnTo>
                      <a:pt x="1488" y="476"/>
                    </a:lnTo>
                    <a:lnTo>
                      <a:pt x="1486" y="471"/>
                    </a:lnTo>
                    <a:lnTo>
                      <a:pt x="1476" y="473"/>
                    </a:lnTo>
                    <a:lnTo>
                      <a:pt x="1486" y="464"/>
                    </a:lnTo>
                    <a:lnTo>
                      <a:pt x="1471" y="461"/>
                    </a:lnTo>
                    <a:lnTo>
                      <a:pt x="1481" y="457"/>
                    </a:lnTo>
                    <a:lnTo>
                      <a:pt x="1476" y="454"/>
                    </a:lnTo>
                    <a:lnTo>
                      <a:pt x="1476" y="447"/>
                    </a:lnTo>
                    <a:lnTo>
                      <a:pt x="1462" y="449"/>
                    </a:lnTo>
                    <a:lnTo>
                      <a:pt x="1474" y="442"/>
                    </a:lnTo>
                    <a:lnTo>
                      <a:pt x="1464" y="438"/>
                    </a:lnTo>
                    <a:lnTo>
                      <a:pt x="1469" y="433"/>
                    </a:lnTo>
                    <a:lnTo>
                      <a:pt x="1464" y="433"/>
                    </a:lnTo>
                    <a:lnTo>
                      <a:pt x="1462" y="423"/>
                    </a:lnTo>
                    <a:lnTo>
                      <a:pt x="1457" y="423"/>
                    </a:lnTo>
                    <a:lnTo>
                      <a:pt x="1460" y="419"/>
                    </a:lnTo>
                    <a:lnTo>
                      <a:pt x="1457" y="412"/>
                    </a:lnTo>
                    <a:lnTo>
                      <a:pt x="1453" y="412"/>
                    </a:lnTo>
                    <a:lnTo>
                      <a:pt x="1443" y="428"/>
                    </a:lnTo>
                    <a:lnTo>
                      <a:pt x="1448" y="435"/>
                    </a:lnTo>
                    <a:lnTo>
                      <a:pt x="1441" y="440"/>
                    </a:lnTo>
                    <a:lnTo>
                      <a:pt x="1443" y="442"/>
                    </a:lnTo>
                    <a:lnTo>
                      <a:pt x="1441" y="449"/>
                    </a:lnTo>
                    <a:lnTo>
                      <a:pt x="1436" y="449"/>
                    </a:lnTo>
                    <a:lnTo>
                      <a:pt x="1438" y="457"/>
                    </a:lnTo>
                    <a:lnTo>
                      <a:pt x="1436" y="464"/>
                    </a:lnTo>
                    <a:lnTo>
                      <a:pt x="1436" y="457"/>
                    </a:lnTo>
                    <a:lnTo>
                      <a:pt x="1429" y="452"/>
                    </a:lnTo>
                    <a:lnTo>
                      <a:pt x="1426" y="461"/>
                    </a:lnTo>
                    <a:lnTo>
                      <a:pt x="1412" y="473"/>
                    </a:lnTo>
                    <a:lnTo>
                      <a:pt x="1410" y="464"/>
                    </a:lnTo>
                    <a:lnTo>
                      <a:pt x="1408" y="466"/>
                    </a:lnTo>
                    <a:lnTo>
                      <a:pt x="1410" y="459"/>
                    </a:lnTo>
                    <a:lnTo>
                      <a:pt x="1405" y="473"/>
                    </a:lnTo>
                    <a:lnTo>
                      <a:pt x="1393" y="473"/>
                    </a:lnTo>
                    <a:lnTo>
                      <a:pt x="1405" y="471"/>
                    </a:lnTo>
                    <a:lnTo>
                      <a:pt x="1405" y="464"/>
                    </a:lnTo>
                    <a:lnTo>
                      <a:pt x="1400" y="452"/>
                    </a:lnTo>
                    <a:lnTo>
                      <a:pt x="1374" y="457"/>
                    </a:lnTo>
                    <a:lnTo>
                      <a:pt x="1382" y="454"/>
                    </a:lnTo>
                    <a:lnTo>
                      <a:pt x="1379" y="449"/>
                    </a:lnTo>
                    <a:lnTo>
                      <a:pt x="1384" y="452"/>
                    </a:lnTo>
                    <a:lnTo>
                      <a:pt x="1391" y="449"/>
                    </a:lnTo>
                    <a:lnTo>
                      <a:pt x="1386" y="442"/>
                    </a:lnTo>
                    <a:lnTo>
                      <a:pt x="1391" y="440"/>
                    </a:lnTo>
                    <a:lnTo>
                      <a:pt x="1384" y="440"/>
                    </a:lnTo>
                    <a:lnTo>
                      <a:pt x="1389" y="431"/>
                    </a:lnTo>
                    <a:lnTo>
                      <a:pt x="1384" y="423"/>
                    </a:lnTo>
                    <a:lnTo>
                      <a:pt x="1363" y="419"/>
                    </a:lnTo>
                    <a:lnTo>
                      <a:pt x="1389" y="419"/>
                    </a:lnTo>
                    <a:lnTo>
                      <a:pt x="1384" y="407"/>
                    </a:lnTo>
                    <a:lnTo>
                      <a:pt x="1389" y="395"/>
                    </a:lnTo>
                    <a:lnTo>
                      <a:pt x="1384" y="390"/>
                    </a:lnTo>
                    <a:lnTo>
                      <a:pt x="1379" y="397"/>
                    </a:lnTo>
                    <a:lnTo>
                      <a:pt x="1377" y="390"/>
                    </a:lnTo>
                    <a:lnTo>
                      <a:pt x="1358" y="388"/>
                    </a:lnTo>
                    <a:lnTo>
                      <a:pt x="1353" y="378"/>
                    </a:lnTo>
                    <a:lnTo>
                      <a:pt x="1358" y="374"/>
                    </a:lnTo>
                    <a:lnTo>
                      <a:pt x="1348" y="376"/>
                    </a:lnTo>
                    <a:lnTo>
                      <a:pt x="1351" y="374"/>
                    </a:lnTo>
                    <a:lnTo>
                      <a:pt x="1348" y="364"/>
                    </a:lnTo>
                    <a:lnTo>
                      <a:pt x="1339" y="369"/>
                    </a:lnTo>
                    <a:lnTo>
                      <a:pt x="1344" y="357"/>
                    </a:lnTo>
                    <a:lnTo>
                      <a:pt x="1325" y="348"/>
                    </a:lnTo>
                    <a:lnTo>
                      <a:pt x="1308" y="357"/>
                    </a:lnTo>
                    <a:lnTo>
                      <a:pt x="1273" y="345"/>
                    </a:lnTo>
                    <a:lnTo>
                      <a:pt x="1266" y="355"/>
                    </a:lnTo>
                    <a:lnTo>
                      <a:pt x="1266" y="369"/>
                    </a:lnTo>
                    <a:lnTo>
                      <a:pt x="1275" y="371"/>
                    </a:lnTo>
                    <a:lnTo>
                      <a:pt x="1266" y="397"/>
                    </a:lnTo>
                    <a:lnTo>
                      <a:pt x="1273" y="400"/>
                    </a:lnTo>
                    <a:lnTo>
                      <a:pt x="1270" y="402"/>
                    </a:lnTo>
                    <a:lnTo>
                      <a:pt x="1270" y="409"/>
                    </a:lnTo>
                    <a:lnTo>
                      <a:pt x="1273" y="416"/>
                    </a:lnTo>
                    <a:lnTo>
                      <a:pt x="1273" y="421"/>
                    </a:lnTo>
                    <a:lnTo>
                      <a:pt x="1280" y="421"/>
                    </a:lnTo>
                    <a:lnTo>
                      <a:pt x="1275" y="428"/>
                    </a:lnTo>
                    <a:lnTo>
                      <a:pt x="1280" y="433"/>
                    </a:lnTo>
                    <a:lnTo>
                      <a:pt x="1273" y="431"/>
                    </a:lnTo>
                    <a:lnTo>
                      <a:pt x="1273" y="440"/>
                    </a:lnTo>
                    <a:lnTo>
                      <a:pt x="1256" y="447"/>
                    </a:lnTo>
                    <a:lnTo>
                      <a:pt x="1256" y="454"/>
                    </a:lnTo>
                    <a:lnTo>
                      <a:pt x="1273" y="468"/>
                    </a:lnTo>
                    <a:lnTo>
                      <a:pt x="1282" y="502"/>
                    </a:lnTo>
                    <a:lnTo>
                      <a:pt x="1285" y="518"/>
                    </a:lnTo>
                    <a:lnTo>
                      <a:pt x="1289" y="511"/>
                    </a:lnTo>
                    <a:lnTo>
                      <a:pt x="1294" y="521"/>
                    </a:lnTo>
                    <a:lnTo>
                      <a:pt x="1285" y="523"/>
                    </a:lnTo>
                    <a:lnTo>
                      <a:pt x="1273" y="544"/>
                    </a:lnTo>
                    <a:lnTo>
                      <a:pt x="1244" y="563"/>
                    </a:lnTo>
                    <a:lnTo>
                      <a:pt x="1254" y="577"/>
                    </a:lnTo>
                    <a:lnTo>
                      <a:pt x="1256" y="610"/>
                    </a:lnTo>
                    <a:lnTo>
                      <a:pt x="1263" y="615"/>
                    </a:lnTo>
                    <a:lnTo>
                      <a:pt x="1268" y="618"/>
                    </a:lnTo>
                    <a:lnTo>
                      <a:pt x="1261" y="618"/>
                    </a:lnTo>
                    <a:lnTo>
                      <a:pt x="1251" y="627"/>
                    </a:lnTo>
                    <a:lnTo>
                      <a:pt x="1259" y="634"/>
                    </a:lnTo>
                    <a:lnTo>
                      <a:pt x="1256" y="639"/>
                    </a:lnTo>
                    <a:lnTo>
                      <a:pt x="1247" y="634"/>
                    </a:lnTo>
                    <a:lnTo>
                      <a:pt x="1244" y="637"/>
                    </a:lnTo>
                    <a:lnTo>
                      <a:pt x="1242" y="637"/>
                    </a:lnTo>
                    <a:lnTo>
                      <a:pt x="1244" y="644"/>
                    </a:lnTo>
                    <a:lnTo>
                      <a:pt x="1235" y="637"/>
                    </a:lnTo>
                    <a:lnTo>
                      <a:pt x="1223" y="644"/>
                    </a:lnTo>
                    <a:lnTo>
                      <a:pt x="1230" y="637"/>
                    </a:lnTo>
                    <a:lnTo>
                      <a:pt x="1230" y="629"/>
                    </a:lnTo>
                    <a:lnTo>
                      <a:pt x="1223" y="622"/>
                    </a:lnTo>
                    <a:lnTo>
                      <a:pt x="1209" y="622"/>
                    </a:lnTo>
                    <a:lnTo>
                      <a:pt x="1218" y="615"/>
                    </a:lnTo>
                    <a:lnTo>
                      <a:pt x="1207" y="599"/>
                    </a:lnTo>
                    <a:lnTo>
                      <a:pt x="1209" y="594"/>
                    </a:lnTo>
                    <a:lnTo>
                      <a:pt x="1204" y="573"/>
                    </a:lnTo>
                    <a:lnTo>
                      <a:pt x="1207" y="549"/>
                    </a:lnTo>
                    <a:lnTo>
                      <a:pt x="1164" y="544"/>
                    </a:lnTo>
                    <a:lnTo>
                      <a:pt x="1159" y="556"/>
                    </a:lnTo>
                    <a:lnTo>
                      <a:pt x="1164" y="542"/>
                    </a:lnTo>
                    <a:lnTo>
                      <a:pt x="1154" y="535"/>
                    </a:lnTo>
                    <a:lnTo>
                      <a:pt x="1133" y="528"/>
                    </a:lnTo>
                    <a:lnTo>
                      <a:pt x="1124" y="516"/>
                    </a:lnTo>
                    <a:lnTo>
                      <a:pt x="1110" y="506"/>
                    </a:lnTo>
                    <a:lnTo>
                      <a:pt x="1084" y="494"/>
                    </a:lnTo>
                    <a:lnTo>
                      <a:pt x="1058" y="504"/>
                    </a:lnTo>
                    <a:lnTo>
                      <a:pt x="1065" y="497"/>
                    </a:lnTo>
                    <a:lnTo>
                      <a:pt x="1065" y="490"/>
                    </a:lnTo>
                    <a:lnTo>
                      <a:pt x="1053" y="457"/>
                    </a:lnTo>
                    <a:lnTo>
                      <a:pt x="1039" y="454"/>
                    </a:lnTo>
                    <a:lnTo>
                      <a:pt x="1039" y="452"/>
                    </a:lnTo>
                    <a:lnTo>
                      <a:pt x="1032" y="442"/>
                    </a:lnTo>
                    <a:lnTo>
                      <a:pt x="1032" y="407"/>
                    </a:lnTo>
                    <a:lnTo>
                      <a:pt x="1039" y="388"/>
                    </a:lnTo>
                    <a:lnTo>
                      <a:pt x="1034" y="381"/>
                    </a:lnTo>
                    <a:lnTo>
                      <a:pt x="1048" y="374"/>
                    </a:lnTo>
                    <a:lnTo>
                      <a:pt x="1050" y="369"/>
                    </a:lnTo>
                    <a:lnTo>
                      <a:pt x="1050" y="364"/>
                    </a:lnTo>
                    <a:lnTo>
                      <a:pt x="1053" y="364"/>
                    </a:lnTo>
                    <a:lnTo>
                      <a:pt x="1058" y="357"/>
                    </a:lnTo>
                    <a:lnTo>
                      <a:pt x="1062" y="360"/>
                    </a:lnTo>
                    <a:lnTo>
                      <a:pt x="1062" y="345"/>
                    </a:lnTo>
                    <a:lnTo>
                      <a:pt x="1072" y="345"/>
                    </a:lnTo>
                    <a:lnTo>
                      <a:pt x="1065" y="343"/>
                    </a:lnTo>
                    <a:lnTo>
                      <a:pt x="1065" y="336"/>
                    </a:lnTo>
                    <a:lnTo>
                      <a:pt x="1079" y="338"/>
                    </a:lnTo>
                    <a:lnTo>
                      <a:pt x="1091" y="331"/>
                    </a:lnTo>
                    <a:lnTo>
                      <a:pt x="1086" y="317"/>
                    </a:lnTo>
                    <a:lnTo>
                      <a:pt x="1074" y="310"/>
                    </a:lnTo>
                    <a:lnTo>
                      <a:pt x="1067" y="315"/>
                    </a:lnTo>
                    <a:lnTo>
                      <a:pt x="1069" y="310"/>
                    </a:lnTo>
                    <a:lnTo>
                      <a:pt x="1053" y="303"/>
                    </a:lnTo>
                    <a:lnTo>
                      <a:pt x="1050" y="307"/>
                    </a:lnTo>
                    <a:lnTo>
                      <a:pt x="1048" y="303"/>
                    </a:lnTo>
                    <a:lnTo>
                      <a:pt x="1050" y="300"/>
                    </a:lnTo>
                    <a:lnTo>
                      <a:pt x="1069" y="307"/>
                    </a:lnTo>
                    <a:lnTo>
                      <a:pt x="1076" y="307"/>
                    </a:lnTo>
                    <a:lnTo>
                      <a:pt x="1091" y="317"/>
                    </a:lnTo>
                    <a:lnTo>
                      <a:pt x="1098" y="310"/>
                    </a:lnTo>
                    <a:lnTo>
                      <a:pt x="1098" y="300"/>
                    </a:lnTo>
                    <a:lnTo>
                      <a:pt x="1100" y="300"/>
                    </a:lnTo>
                    <a:lnTo>
                      <a:pt x="1100" y="296"/>
                    </a:lnTo>
                    <a:lnTo>
                      <a:pt x="1112" y="300"/>
                    </a:lnTo>
                    <a:lnTo>
                      <a:pt x="1126" y="296"/>
                    </a:lnTo>
                    <a:lnTo>
                      <a:pt x="1143" y="260"/>
                    </a:lnTo>
                    <a:lnTo>
                      <a:pt x="1112" y="255"/>
                    </a:lnTo>
                    <a:lnTo>
                      <a:pt x="1095" y="239"/>
                    </a:lnTo>
                    <a:lnTo>
                      <a:pt x="1098" y="236"/>
                    </a:lnTo>
                    <a:lnTo>
                      <a:pt x="1117" y="244"/>
                    </a:lnTo>
                    <a:lnTo>
                      <a:pt x="1126" y="255"/>
                    </a:lnTo>
                    <a:lnTo>
                      <a:pt x="1138" y="255"/>
                    </a:lnTo>
                    <a:lnTo>
                      <a:pt x="1154" y="232"/>
                    </a:lnTo>
                    <a:lnTo>
                      <a:pt x="1154" y="225"/>
                    </a:lnTo>
                    <a:lnTo>
                      <a:pt x="1145" y="222"/>
                    </a:lnTo>
                    <a:lnTo>
                      <a:pt x="1147" y="215"/>
                    </a:lnTo>
                    <a:lnTo>
                      <a:pt x="1164" y="215"/>
                    </a:lnTo>
                    <a:lnTo>
                      <a:pt x="1166" y="225"/>
                    </a:lnTo>
                    <a:lnTo>
                      <a:pt x="1176" y="227"/>
                    </a:lnTo>
                    <a:lnTo>
                      <a:pt x="1176" y="220"/>
                    </a:lnTo>
                    <a:lnTo>
                      <a:pt x="1188" y="227"/>
                    </a:lnTo>
                    <a:lnTo>
                      <a:pt x="1181" y="215"/>
                    </a:lnTo>
                    <a:lnTo>
                      <a:pt x="1183" y="210"/>
                    </a:lnTo>
                    <a:lnTo>
                      <a:pt x="1192" y="220"/>
                    </a:lnTo>
                    <a:lnTo>
                      <a:pt x="1202" y="213"/>
                    </a:lnTo>
                    <a:lnTo>
                      <a:pt x="1221" y="191"/>
                    </a:lnTo>
                    <a:lnTo>
                      <a:pt x="1221" y="180"/>
                    </a:lnTo>
                    <a:lnTo>
                      <a:pt x="1209" y="165"/>
                    </a:lnTo>
                    <a:lnTo>
                      <a:pt x="1211" y="154"/>
                    </a:lnTo>
                    <a:lnTo>
                      <a:pt x="1207" y="156"/>
                    </a:lnTo>
                    <a:lnTo>
                      <a:pt x="1207" y="149"/>
                    </a:lnTo>
                    <a:lnTo>
                      <a:pt x="1202" y="144"/>
                    </a:lnTo>
                    <a:lnTo>
                      <a:pt x="1209" y="142"/>
                    </a:lnTo>
                    <a:lnTo>
                      <a:pt x="1211" y="146"/>
                    </a:lnTo>
                    <a:lnTo>
                      <a:pt x="1221" y="139"/>
                    </a:lnTo>
                    <a:lnTo>
                      <a:pt x="1221" y="130"/>
                    </a:lnTo>
                    <a:lnTo>
                      <a:pt x="1211" y="130"/>
                    </a:lnTo>
                    <a:lnTo>
                      <a:pt x="1221" y="120"/>
                    </a:lnTo>
                    <a:lnTo>
                      <a:pt x="1207" y="116"/>
                    </a:lnTo>
                    <a:lnTo>
                      <a:pt x="1202" y="106"/>
                    </a:lnTo>
                    <a:lnTo>
                      <a:pt x="1204" y="104"/>
                    </a:lnTo>
                    <a:lnTo>
                      <a:pt x="1202" y="97"/>
                    </a:lnTo>
                    <a:lnTo>
                      <a:pt x="1162" y="92"/>
                    </a:lnTo>
                    <a:lnTo>
                      <a:pt x="1162" y="111"/>
                    </a:lnTo>
                    <a:lnTo>
                      <a:pt x="1173" y="123"/>
                    </a:lnTo>
                    <a:lnTo>
                      <a:pt x="1166" y="130"/>
                    </a:lnTo>
                    <a:lnTo>
                      <a:pt x="1173" y="132"/>
                    </a:lnTo>
                    <a:lnTo>
                      <a:pt x="1159" y="137"/>
                    </a:lnTo>
                    <a:lnTo>
                      <a:pt x="1157" y="149"/>
                    </a:lnTo>
                    <a:lnTo>
                      <a:pt x="1147" y="172"/>
                    </a:lnTo>
                    <a:lnTo>
                      <a:pt x="1147" y="184"/>
                    </a:lnTo>
                    <a:lnTo>
                      <a:pt x="1136" y="189"/>
                    </a:lnTo>
                    <a:lnTo>
                      <a:pt x="1121" y="165"/>
                    </a:lnTo>
                    <a:lnTo>
                      <a:pt x="1124" y="146"/>
                    </a:lnTo>
                    <a:lnTo>
                      <a:pt x="1124" y="151"/>
                    </a:lnTo>
                    <a:lnTo>
                      <a:pt x="1128" y="151"/>
                    </a:lnTo>
                    <a:lnTo>
                      <a:pt x="1124" y="127"/>
                    </a:lnTo>
                    <a:lnTo>
                      <a:pt x="1112" y="113"/>
                    </a:lnTo>
                    <a:lnTo>
                      <a:pt x="1105" y="113"/>
                    </a:lnTo>
                    <a:lnTo>
                      <a:pt x="1100" y="123"/>
                    </a:lnTo>
                    <a:lnTo>
                      <a:pt x="1100" y="135"/>
                    </a:lnTo>
                    <a:lnTo>
                      <a:pt x="1093" y="151"/>
                    </a:lnTo>
                    <a:lnTo>
                      <a:pt x="1091" y="142"/>
                    </a:lnTo>
                    <a:lnTo>
                      <a:pt x="1093" y="130"/>
                    </a:lnTo>
                    <a:lnTo>
                      <a:pt x="1079" y="109"/>
                    </a:lnTo>
                    <a:lnTo>
                      <a:pt x="1086" y="111"/>
                    </a:lnTo>
                    <a:lnTo>
                      <a:pt x="1086" y="104"/>
                    </a:lnTo>
                    <a:lnTo>
                      <a:pt x="1060" y="97"/>
                    </a:lnTo>
                    <a:lnTo>
                      <a:pt x="1072" y="85"/>
                    </a:lnTo>
                    <a:lnTo>
                      <a:pt x="1065" y="75"/>
                    </a:lnTo>
                    <a:lnTo>
                      <a:pt x="1076" y="78"/>
                    </a:lnTo>
                    <a:lnTo>
                      <a:pt x="1058" y="49"/>
                    </a:lnTo>
                    <a:lnTo>
                      <a:pt x="1055" y="28"/>
                    </a:lnTo>
                    <a:lnTo>
                      <a:pt x="1048" y="19"/>
                    </a:lnTo>
                    <a:lnTo>
                      <a:pt x="1046" y="7"/>
                    </a:lnTo>
                    <a:lnTo>
                      <a:pt x="1036" y="11"/>
                    </a:lnTo>
                    <a:lnTo>
                      <a:pt x="1034" y="7"/>
                    </a:lnTo>
                    <a:lnTo>
                      <a:pt x="1036" y="2"/>
                    </a:lnTo>
                    <a:lnTo>
                      <a:pt x="102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3" name="Freeform 829"/>
              <p:cNvSpPr>
                <a:spLocks noEditPoints="1"/>
              </p:cNvSpPr>
              <p:nvPr/>
            </p:nvSpPr>
            <p:spPr bwMode="black">
              <a:xfrm>
                <a:off x="356" y="1056"/>
                <a:ext cx="1874" cy="2377"/>
              </a:xfrm>
              <a:custGeom>
                <a:avLst/>
                <a:gdLst>
                  <a:gd name="T0" fmla="*/ 1242 w 1874"/>
                  <a:gd name="T1" fmla="*/ 805 h 2377"/>
                  <a:gd name="T2" fmla="*/ 1197 w 1874"/>
                  <a:gd name="T3" fmla="*/ 790 h 2377"/>
                  <a:gd name="T4" fmla="*/ 1126 w 1874"/>
                  <a:gd name="T5" fmla="*/ 781 h 2377"/>
                  <a:gd name="T6" fmla="*/ 1136 w 1874"/>
                  <a:gd name="T7" fmla="*/ 743 h 2377"/>
                  <a:gd name="T8" fmla="*/ 1008 w 1874"/>
                  <a:gd name="T9" fmla="*/ 49 h 2377"/>
                  <a:gd name="T10" fmla="*/ 1008 w 1874"/>
                  <a:gd name="T11" fmla="*/ 177 h 2377"/>
                  <a:gd name="T12" fmla="*/ 871 w 1874"/>
                  <a:gd name="T13" fmla="*/ 123 h 2377"/>
                  <a:gd name="T14" fmla="*/ 838 w 1874"/>
                  <a:gd name="T15" fmla="*/ 182 h 2377"/>
                  <a:gd name="T16" fmla="*/ 613 w 1874"/>
                  <a:gd name="T17" fmla="*/ 78 h 2377"/>
                  <a:gd name="T18" fmla="*/ 471 w 1874"/>
                  <a:gd name="T19" fmla="*/ 120 h 2377"/>
                  <a:gd name="T20" fmla="*/ 178 w 1874"/>
                  <a:gd name="T21" fmla="*/ 52 h 2377"/>
                  <a:gd name="T22" fmla="*/ 78 w 1874"/>
                  <a:gd name="T23" fmla="*/ 101 h 2377"/>
                  <a:gd name="T24" fmla="*/ 88 w 1874"/>
                  <a:gd name="T25" fmla="*/ 236 h 2377"/>
                  <a:gd name="T26" fmla="*/ 102 w 1874"/>
                  <a:gd name="T27" fmla="*/ 303 h 2377"/>
                  <a:gd name="T28" fmla="*/ 55 w 1874"/>
                  <a:gd name="T29" fmla="*/ 423 h 2377"/>
                  <a:gd name="T30" fmla="*/ 147 w 1874"/>
                  <a:gd name="T31" fmla="*/ 466 h 2377"/>
                  <a:gd name="T32" fmla="*/ 142 w 1874"/>
                  <a:gd name="T33" fmla="*/ 513 h 2377"/>
                  <a:gd name="T34" fmla="*/ 251 w 1874"/>
                  <a:gd name="T35" fmla="*/ 386 h 2377"/>
                  <a:gd name="T36" fmla="*/ 272 w 1874"/>
                  <a:gd name="T37" fmla="*/ 397 h 2377"/>
                  <a:gd name="T38" fmla="*/ 400 w 1874"/>
                  <a:gd name="T39" fmla="*/ 431 h 2377"/>
                  <a:gd name="T40" fmla="*/ 480 w 1874"/>
                  <a:gd name="T41" fmla="*/ 476 h 2377"/>
                  <a:gd name="T42" fmla="*/ 528 w 1874"/>
                  <a:gd name="T43" fmla="*/ 544 h 2377"/>
                  <a:gd name="T44" fmla="*/ 589 w 1874"/>
                  <a:gd name="T45" fmla="*/ 644 h 2377"/>
                  <a:gd name="T46" fmla="*/ 613 w 1874"/>
                  <a:gd name="T47" fmla="*/ 705 h 2377"/>
                  <a:gd name="T48" fmla="*/ 653 w 1874"/>
                  <a:gd name="T49" fmla="*/ 923 h 2377"/>
                  <a:gd name="T50" fmla="*/ 812 w 1874"/>
                  <a:gd name="T51" fmla="*/ 1138 h 2377"/>
                  <a:gd name="T52" fmla="*/ 828 w 1874"/>
                  <a:gd name="T53" fmla="*/ 1103 h 2377"/>
                  <a:gd name="T54" fmla="*/ 1067 w 1874"/>
                  <a:gd name="T55" fmla="*/ 1271 h 2377"/>
                  <a:gd name="T56" fmla="*/ 1221 w 1874"/>
                  <a:gd name="T57" fmla="*/ 1373 h 2377"/>
                  <a:gd name="T58" fmla="*/ 1235 w 1874"/>
                  <a:gd name="T59" fmla="*/ 1517 h 2377"/>
                  <a:gd name="T60" fmla="*/ 1358 w 1874"/>
                  <a:gd name="T61" fmla="*/ 1901 h 2377"/>
                  <a:gd name="T62" fmla="*/ 1339 w 1874"/>
                  <a:gd name="T63" fmla="*/ 2164 h 2377"/>
                  <a:gd name="T64" fmla="*/ 1306 w 1874"/>
                  <a:gd name="T65" fmla="*/ 2225 h 2377"/>
                  <a:gd name="T66" fmla="*/ 1325 w 1874"/>
                  <a:gd name="T67" fmla="*/ 2301 h 2377"/>
                  <a:gd name="T68" fmla="*/ 1348 w 1874"/>
                  <a:gd name="T69" fmla="*/ 2372 h 2377"/>
                  <a:gd name="T70" fmla="*/ 1443 w 1874"/>
                  <a:gd name="T71" fmla="*/ 2187 h 2377"/>
                  <a:gd name="T72" fmla="*/ 1488 w 1874"/>
                  <a:gd name="T73" fmla="*/ 2069 h 2377"/>
                  <a:gd name="T74" fmla="*/ 1684 w 1874"/>
                  <a:gd name="T75" fmla="*/ 1875 h 2377"/>
                  <a:gd name="T76" fmla="*/ 1805 w 1874"/>
                  <a:gd name="T77" fmla="*/ 1520 h 2377"/>
                  <a:gd name="T78" fmla="*/ 1663 w 1874"/>
                  <a:gd name="T79" fmla="*/ 1456 h 2377"/>
                  <a:gd name="T80" fmla="*/ 1493 w 1874"/>
                  <a:gd name="T81" fmla="*/ 1328 h 2377"/>
                  <a:gd name="T82" fmla="*/ 1358 w 1874"/>
                  <a:gd name="T83" fmla="*/ 1304 h 2377"/>
                  <a:gd name="T84" fmla="*/ 1181 w 1874"/>
                  <a:gd name="T85" fmla="*/ 1257 h 2377"/>
                  <a:gd name="T86" fmla="*/ 1065 w 1874"/>
                  <a:gd name="T87" fmla="*/ 1212 h 2377"/>
                  <a:gd name="T88" fmla="*/ 1043 w 1874"/>
                  <a:gd name="T89" fmla="*/ 1041 h 2377"/>
                  <a:gd name="T90" fmla="*/ 1214 w 1874"/>
                  <a:gd name="T91" fmla="*/ 1103 h 2377"/>
                  <a:gd name="T92" fmla="*/ 1287 w 1874"/>
                  <a:gd name="T93" fmla="*/ 940 h 2377"/>
                  <a:gd name="T94" fmla="*/ 1322 w 1874"/>
                  <a:gd name="T95" fmla="*/ 873 h 2377"/>
                  <a:gd name="T96" fmla="*/ 1474 w 1874"/>
                  <a:gd name="T97" fmla="*/ 764 h 2377"/>
                  <a:gd name="T98" fmla="*/ 1450 w 1874"/>
                  <a:gd name="T99" fmla="*/ 712 h 2377"/>
                  <a:gd name="T100" fmla="*/ 1521 w 1874"/>
                  <a:gd name="T101" fmla="*/ 660 h 2377"/>
                  <a:gd name="T102" fmla="*/ 1531 w 1874"/>
                  <a:gd name="T103" fmla="*/ 573 h 2377"/>
                  <a:gd name="T104" fmla="*/ 1495 w 1874"/>
                  <a:gd name="T105" fmla="*/ 485 h 2377"/>
                  <a:gd name="T106" fmla="*/ 1436 w 1874"/>
                  <a:gd name="T107" fmla="*/ 449 h 2377"/>
                  <a:gd name="T108" fmla="*/ 1389 w 1874"/>
                  <a:gd name="T109" fmla="*/ 419 h 2377"/>
                  <a:gd name="T110" fmla="*/ 1280 w 1874"/>
                  <a:gd name="T111" fmla="*/ 421 h 2377"/>
                  <a:gd name="T112" fmla="*/ 1244 w 1874"/>
                  <a:gd name="T113" fmla="*/ 644 h 2377"/>
                  <a:gd name="T114" fmla="*/ 1032 w 1874"/>
                  <a:gd name="T115" fmla="*/ 442 h 2377"/>
                  <a:gd name="T116" fmla="*/ 1091 w 1874"/>
                  <a:gd name="T117" fmla="*/ 317 h 2377"/>
                  <a:gd name="T118" fmla="*/ 1202 w 1874"/>
                  <a:gd name="T119" fmla="*/ 213 h 2377"/>
                  <a:gd name="T120" fmla="*/ 1147 w 1874"/>
                  <a:gd name="T121" fmla="*/ 184 h 2377"/>
                  <a:gd name="T122" fmla="*/ 1034 w 1874"/>
                  <a:gd name="T123" fmla="*/ 7 h 2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74" h="2377">
                    <a:moveTo>
                      <a:pt x="1204" y="824"/>
                    </a:moveTo>
                    <a:lnTo>
                      <a:pt x="1197" y="821"/>
                    </a:lnTo>
                    <a:lnTo>
                      <a:pt x="1199" y="816"/>
                    </a:lnTo>
                    <a:lnTo>
                      <a:pt x="1202" y="816"/>
                    </a:lnTo>
                    <a:lnTo>
                      <a:pt x="1204" y="824"/>
                    </a:lnTo>
                    <a:moveTo>
                      <a:pt x="1230" y="819"/>
                    </a:moveTo>
                    <a:lnTo>
                      <a:pt x="1237" y="814"/>
                    </a:lnTo>
                    <a:lnTo>
                      <a:pt x="1256" y="814"/>
                    </a:lnTo>
                    <a:lnTo>
                      <a:pt x="1240" y="826"/>
                    </a:lnTo>
                    <a:lnTo>
                      <a:pt x="1214" y="838"/>
                    </a:lnTo>
                    <a:lnTo>
                      <a:pt x="1197" y="838"/>
                    </a:lnTo>
                    <a:lnTo>
                      <a:pt x="1190" y="835"/>
                    </a:lnTo>
                    <a:lnTo>
                      <a:pt x="1195" y="828"/>
                    </a:lnTo>
                    <a:lnTo>
                      <a:pt x="1204" y="831"/>
                    </a:lnTo>
                    <a:lnTo>
                      <a:pt x="1223" y="816"/>
                    </a:lnTo>
                    <a:lnTo>
                      <a:pt x="1230" y="819"/>
                    </a:lnTo>
                    <a:moveTo>
                      <a:pt x="1282" y="788"/>
                    </a:moveTo>
                    <a:lnTo>
                      <a:pt x="1299" y="781"/>
                    </a:lnTo>
                    <a:lnTo>
                      <a:pt x="1292" y="788"/>
                    </a:lnTo>
                    <a:lnTo>
                      <a:pt x="1294" y="790"/>
                    </a:lnTo>
                    <a:lnTo>
                      <a:pt x="1292" y="793"/>
                    </a:lnTo>
                    <a:lnTo>
                      <a:pt x="1294" y="800"/>
                    </a:lnTo>
                    <a:lnTo>
                      <a:pt x="1282" y="805"/>
                    </a:lnTo>
                    <a:lnTo>
                      <a:pt x="1266" y="802"/>
                    </a:lnTo>
                    <a:lnTo>
                      <a:pt x="1251" y="807"/>
                    </a:lnTo>
                    <a:lnTo>
                      <a:pt x="1242" y="805"/>
                    </a:lnTo>
                    <a:lnTo>
                      <a:pt x="1251" y="795"/>
                    </a:lnTo>
                    <a:lnTo>
                      <a:pt x="1266" y="793"/>
                    </a:lnTo>
                    <a:lnTo>
                      <a:pt x="1280" y="793"/>
                    </a:lnTo>
                    <a:lnTo>
                      <a:pt x="1280" y="788"/>
                    </a:lnTo>
                    <a:lnTo>
                      <a:pt x="1282" y="788"/>
                    </a:lnTo>
                    <a:moveTo>
                      <a:pt x="1183" y="750"/>
                    </a:moveTo>
                    <a:lnTo>
                      <a:pt x="1178" y="743"/>
                    </a:lnTo>
                    <a:lnTo>
                      <a:pt x="1178" y="741"/>
                    </a:lnTo>
                    <a:lnTo>
                      <a:pt x="1181" y="745"/>
                    </a:lnTo>
                    <a:lnTo>
                      <a:pt x="1228" y="753"/>
                    </a:lnTo>
                    <a:lnTo>
                      <a:pt x="1237" y="764"/>
                    </a:lnTo>
                    <a:lnTo>
                      <a:pt x="1237" y="769"/>
                    </a:lnTo>
                    <a:lnTo>
                      <a:pt x="1244" y="774"/>
                    </a:lnTo>
                    <a:lnTo>
                      <a:pt x="1237" y="774"/>
                    </a:lnTo>
                    <a:lnTo>
                      <a:pt x="1237" y="781"/>
                    </a:lnTo>
                    <a:lnTo>
                      <a:pt x="1228" y="776"/>
                    </a:lnTo>
                    <a:lnTo>
                      <a:pt x="1225" y="779"/>
                    </a:lnTo>
                    <a:lnTo>
                      <a:pt x="1225" y="771"/>
                    </a:lnTo>
                    <a:lnTo>
                      <a:pt x="1223" y="771"/>
                    </a:lnTo>
                    <a:lnTo>
                      <a:pt x="1221" y="767"/>
                    </a:lnTo>
                    <a:lnTo>
                      <a:pt x="1216" y="764"/>
                    </a:lnTo>
                    <a:lnTo>
                      <a:pt x="1221" y="776"/>
                    </a:lnTo>
                    <a:lnTo>
                      <a:pt x="1214" y="788"/>
                    </a:lnTo>
                    <a:lnTo>
                      <a:pt x="1214" y="802"/>
                    </a:lnTo>
                    <a:lnTo>
                      <a:pt x="1204" y="809"/>
                    </a:lnTo>
                    <a:lnTo>
                      <a:pt x="1197" y="790"/>
                    </a:lnTo>
                    <a:lnTo>
                      <a:pt x="1192" y="793"/>
                    </a:lnTo>
                    <a:lnTo>
                      <a:pt x="1188" y="798"/>
                    </a:lnTo>
                    <a:lnTo>
                      <a:pt x="1183" y="795"/>
                    </a:lnTo>
                    <a:lnTo>
                      <a:pt x="1192" y="783"/>
                    </a:lnTo>
                    <a:lnTo>
                      <a:pt x="1190" y="764"/>
                    </a:lnTo>
                    <a:lnTo>
                      <a:pt x="1176" y="757"/>
                    </a:lnTo>
                    <a:lnTo>
                      <a:pt x="1169" y="757"/>
                    </a:lnTo>
                    <a:lnTo>
                      <a:pt x="1169" y="764"/>
                    </a:lnTo>
                    <a:lnTo>
                      <a:pt x="1162" y="764"/>
                    </a:lnTo>
                    <a:lnTo>
                      <a:pt x="1162" y="771"/>
                    </a:lnTo>
                    <a:lnTo>
                      <a:pt x="1159" y="774"/>
                    </a:lnTo>
                    <a:lnTo>
                      <a:pt x="1159" y="769"/>
                    </a:lnTo>
                    <a:lnTo>
                      <a:pt x="1152" y="779"/>
                    </a:lnTo>
                    <a:lnTo>
                      <a:pt x="1147" y="798"/>
                    </a:lnTo>
                    <a:lnTo>
                      <a:pt x="1152" y="809"/>
                    </a:lnTo>
                    <a:lnTo>
                      <a:pt x="1152" y="816"/>
                    </a:lnTo>
                    <a:lnTo>
                      <a:pt x="1145" y="831"/>
                    </a:lnTo>
                    <a:lnTo>
                      <a:pt x="1138" y="835"/>
                    </a:lnTo>
                    <a:lnTo>
                      <a:pt x="1133" y="833"/>
                    </a:lnTo>
                    <a:lnTo>
                      <a:pt x="1128" y="824"/>
                    </a:lnTo>
                    <a:lnTo>
                      <a:pt x="1128" y="807"/>
                    </a:lnTo>
                    <a:lnTo>
                      <a:pt x="1133" y="781"/>
                    </a:lnTo>
                    <a:lnTo>
                      <a:pt x="1140" y="769"/>
                    </a:lnTo>
                    <a:lnTo>
                      <a:pt x="1138" y="764"/>
                    </a:lnTo>
                    <a:lnTo>
                      <a:pt x="1136" y="774"/>
                    </a:lnTo>
                    <a:lnTo>
                      <a:pt x="1126" y="781"/>
                    </a:lnTo>
                    <a:lnTo>
                      <a:pt x="1128" y="774"/>
                    </a:lnTo>
                    <a:lnTo>
                      <a:pt x="1138" y="760"/>
                    </a:lnTo>
                    <a:lnTo>
                      <a:pt x="1145" y="755"/>
                    </a:lnTo>
                    <a:lnTo>
                      <a:pt x="1145" y="757"/>
                    </a:lnTo>
                    <a:lnTo>
                      <a:pt x="1164" y="750"/>
                    </a:lnTo>
                    <a:lnTo>
                      <a:pt x="1171" y="755"/>
                    </a:lnTo>
                    <a:lnTo>
                      <a:pt x="1173" y="750"/>
                    </a:lnTo>
                    <a:lnTo>
                      <a:pt x="1183" y="750"/>
                    </a:lnTo>
                    <a:moveTo>
                      <a:pt x="1121" y="700"/>
                    </a:moveTo>
                    <a:lnTo>
                      <a:pt x="1126" y="689"/>
                    </a:lnTo>
                    <a:lnTo>
                      <a:pt x="1136" y="691"/>
                    </a:lnTo>
                    <a:lnTo>
                      <a:pt x="1140" y="703"/>
                    </a:lnTo>
                    <a:lnTo>
                      <a:pt x="1140" y="693"/>
                    </a:lnTo>
                    <a:lnTo>
                      <a:pt x="1150" y="693"/>
                    </a:lnTo>
                    <a:lnTo>
                      <a:pt x="1159" y="712"/>
                    </a:lnTo>
                    <a:lnTo>
                      <a:pt x="1169" y="710"/>
                    </a:lnTo>
                    <a:lnTo>
                      <a:pt x="1169" y="717"/>
                    </a:lnTo>
                    <a:lnTo>
                      <a:pt x="1173" y="724"/>
                    </a:lnTo>
                    <a:lnTo>
                      <a:pt x="1173" y="731"/>
                    </a:lnTo>
                    <a:lnTo>
                      <a:pt x="1176" y="734"/>
                    </a:lnTo>
                    <a:lnTo>
                      <a:pt x="1176" y="743"/>
                    </a:lnTo>
                    <a:lnTo>
                      <a:pt x="1169" y="741"/>
                    </a:lnTo>
                    <a:lnTo>
                      <a:pt x="1166" y="736"/>
                    </a:lnTo>
                    <a:lnTo>
                      <a:pt x="1152" y="736"/>
                    </a:lnTo>
                    <a:lnTo>
                      <a:pt x="1145" y="743"/>
                    </a:lnTo>
                    <a:lnTo>
                      <a:pt x="1136" y="743"/>
                    </a:lnTo>
                    <a:lnTo>
                      <a:pt x="1126" y="734"/>
                    </a:lnTo>
                    <a:lnTo>
                      <a:pt x="1119" y="736"/>
                    </a:lnTo>
                    <a:lnTo>
                      <a:pt x="1119" y="731"/>
                    </a:lnTo>
                    <a:lnTo>
                      <a:pt x="1128" y="722"/>
                    </a:lnTo>
                    <a:lnTo>
                      <a:pt x="1095" y="738"/>
                    </a:lnTo>
                    <a:lnTo>
                      <a:pt x="1086" y="741"/>
                    </a:lnTo>
                    <a:lnTo>
                      <a:pt x="1086" y="734"/>
                    </a:lnTo>
                    <a:lnTo>
                      <a:pt x="1069" y="738"/>
                    </a:lnTo>
                    <a:lnTo>
                      <a:pt x="1081" y="726"/>
                    </a:lnTo>
                    <a:lnTo>
                      <a:pt x="1102" y="710"/>
                    </a:lnTo>
                    <a:lnTo>
                      <a:pt x="1107" y="708"/>
                    </a:lnTo>
                    <a:lnTo>
                      <a:pt x="1114" y="698"/>
                    </a:lnTo>
                    <a:lnTo>
                      <a:pt x="1117" y="703"/>
                    </a:lnTo>
                    <a:lnTo>
                      <a:pt x="1121" y="693"/>
                    </a:lnTo>
                    <a:lnTo>
                      <a:pt x="1121" y="700"/>
                    </a:lnTo>
                    <a:moveTo>
                      <a:pt x="97" y="229"/>
                    </a:moveTo>
                    <a:lnTo>
                      <a:pt x="93" y="225"/>
                    </a:lnTo>
                    <a:lnTo>
                      <a:pt x="100" y="225"/>
                    </a:lnTo>
                    <a:lnTo>
                      <a:pt x="97" y="229"/>
                    </a:lnTo>
                    <a:moveTo>
                      <a:pt x="1029" y="0"/>
                    </a:moveTo>
                    <a:lnTo>
                      <a:pt x="1017" y="16"/>
                    </a:lnTo>
                    <a:lnTo>
                      <a:pt x="1022" y="21"/>
                    </a:lnTo>
                    <a:lnTo>
                      <a:pt x="1020" y="30"/>
                    </a:lnTo>
                    <a:lnTo>
                      <a:pt x="1015" y="26"/>
                    </a:lnTo>
                    <a:lnTo>
                      <a:pt x="1010" y="30"/>
                    </a:lnTo>
                    <a:lnTo>
                      <a:pt x="1008" y="49"/>
                    </a:lnTo>
                    <a:lnTo>
                      <a:pt x="1015" y="56"/>
                    </a:lnTo>
                    <a:lnTo>
                      <a:pt x="1005" y="68"/>
                    </a:lnTo>
                    <a:lnTo>
                      <a:pt x="1005" y="80"/>
                    </a:lnTo>
                    <a:lnTo>
                      <a:pt x="1036" y="106"/>
                    </a:lnTo>
                    <a:lnTo>
                      <a:pt x="1046" y="104"/>
                    </a:lnTo>
                    <a:lnTo>
                      <a:pt x="1048" y="113"/>
                    </a:lnTo>
                    <a:lnTo>
                      <a:pt x="1043" y="116"/>
                    </a:lnTo>
                    <a:lnTo>
                      <a:pt x="1046" y="106"/>
                    </a:lnTo>
                    <a:lnTo>
                      <a:pt x="1039" y="109"/>
                    </a:lnTo>
                    <a:lnTo>
                      <a:pt x="1032" y="135"/>
                    </a:lnTo>
                    <a:lnTo>
                      <a:pt x="1041" y="132"/>
                    </a:lnTo>
                    <a:lnTo>
                      <a:pt x="1043" y="127"/>
                    </a:lnTo>
                    <a:lnTo>
                      <a:pt x="1041" y="130"/>
                    </a:lnTo>
                    <a:lnTo>
                      <a:pt x="1043" y="123"/>
                    </a:lnTo>
                    <a:lnTo>
                      <a:pt x="1048" y="139"/>
                    </a:lnTo>
                    <a:lnTo>
                      <a:pt x="1032" y="158"/>
                    </a:lnTo>
                    <a:lnTo>
                      <a:pt x="1020" y="158"/>
                    </a:lnTo>
                    <a:lnTo>
                      <a:pt x="1022" y="163"/>
                    </a:lnTo>
                    <a:lnTo>
                      <a:pt x="1020" y="172"/>
                    </a:lnTo>
                    <a:lnTo>
                      <a:pt x="1024" y="177"/>
                    </a:lnTo>
                    <a:lnTo>
                      <a:pt x="1024" y="189"/>
                    </a:lnTo>
                    <a:lnTo>
                      <a:pt x="1020" y="187"/>
                    </a:lnTo>
                    <a:lnTo>
                      <a:pt x="1022" y="184"/>
                    </a:lnTo>
                    <a:lnTo>
                      <a:pt x="1015" y="187"/>
                    </a:lnTo>
                    <a:lnTo>
                      <a:pt x="1015" y="180"/>
                    </a:lnTo>
                    <a:lnTo>
                      <a:pt x="1008" y="177"/>
                    </a:lnTo>
                    <a:lnTo>
                      <a:pt x="1015" y="172"/>
                    </a:lnTo>
                    <a:lnTo>
                      <a:pt x="1013" y="170"/>
                    </a:lnTo>
                    <a:lnTo>
                      <a:pt x="1015" y="151"/>
                    </a:lnTo>
                    <a:lnTo>
                      <a:pt x="1005" y="161"/>
                    </a:lnTo>
                    <a:lnTo>
                      <a:pt x="1008" y="149"/>
                    </a:lnTo>
                    <a:lnTo>
                      <a:pt x="1001" y="151"/>
                    </a:lnTo>
                    <a:lnTo>
                      <a:pt x="996" y="142"/>
                    </a:lnTo>
                    <a:lnTo>
                      <a:pt x="977" y="146"/>
                    </a:lnTo>
                    <a:lnTo>
                      <a:pt x="987" y="165"/>
                    </a:lnTo>
                    <a:lnTo>
                      <a:pt x="998" y="165"/>
                    </a:lnTo>
                    <a:lnTo>
                      <a:pt x="998" y="172"/>
                    </a:lnTo>
                    <a:lnTo>
                      <a:pt x="996" y="175"/>
                    </a:lnTo>
                    <a:lnTo>
                      <a:pt x="984" y="170"/>
                    </a:lnTo>
                    <a:lnTo>
                      <a:pt x="979" y="158"/>
                    </a:lnTo>
                    <a:lnTo>
                      <a:pt x="975" y="161"/>
                    </a:lnTo>
                    <a:lnTo>
                      <a:pt x="979" y="170"/>
                    </a:lnTo>
                    <a:lnTo>
                      <a:pt x="953" y="165"/>
                    </a:lnTo>
                    <a:lnTo>
                      <a:pt x="925" y="172"/>
                    </a:lnTo>
                    <a:lnTo>
                      <a:pt x="911" y="156"/>
                    </a:lnTo>
                    <a:lnTo>
                      <a:pt x="892" y="156"/>
                    </a:lnTo>
                    <a:lnTo>
                      <a:pt x="892" y="151"/>
                    </a:lnTo>
                    <a:lnTo>
                      <a:pt x="878" y="144"/>
                    </a:lnTo>
                    <a:lnTo>
                      <a:pt x="882" y="142"/>
                    </a:lnTo>
                    <a:lnTo>
                      <a:pt x="878" y="135"/>
                    </a:lnTo>
                    <a:lnTo>
                      <a:pt x="880" y="132"/>
                    </a:lnTo>
                    <a:lnTo>
                      <a:pt x="871" y="123"/>
                    </a:lnTo>
                    <a:lnTo>
                      <a:pt x="840" y="137"/>
                    </a:lnTo>
                    <a:lnTo>
                      <a:pt x="833" y="146"/>
                    </a:lnTo>
                    <a:lnTo>
                      <a:pt x="845" y="156"/>
                    </a:lnTo>
                    <a:lnTo>
                      <a:pt x="849" y="154"/>
                    </a:lnTo>
                    <a:lnTo>
                      <a:pt x="845" y="149"/>
                    </a:lnTo>
                    <a:lnTo>
                      <a:pt x="852" y="146"/>
                    </a:lnTo>
                    <a:lnTo>
                      <a:pt x="864" y="151"/>
                    </a:lnTo>
                    <a:lnTo>
                      <a:pt x="864" y="144"/>
                    </a:lnTo>
                    <a:lnTo>
                      <a:pt x="861" y="142"/>
                    </a:lnTo>
                    <a:lnTo>
                      <a:pt x="866" y="142"/>
                    </a:lnTo>
                    <a:lnTo>
                      <a:pt x="864" y="139"/>
                    </a:lnTo>
                    <a:lnTo>
                      <a:pt x="875" y="135"/>
                    </a:lnTo>
                    <a:lnTo>
                      <a:pt x="866" y="151"/>
                    </a:lnTo>
                    <a:lnTo>
                      <a:pt x="849" y="158"/>
                    </a:lnTo>
                    <a:lnTo>
                      <a:pt x="847" y="163"/>
                    </a:lnTo>
                    <a:lnTo>
                      <a:pt x="849" y="163"/>
                    </a:lnTo>
                    <a:lnTo>
                      <a:pt x="845" y="170"/>
                    </a:lnTo>
                    <a:lnTo>
                      <a:pt x="854" y="194"/>
                    </a:lnTo>
                    <a:lnTo>
                      <a:pt x="852" y="194"/>
                    </a:lnTo>
                    <a:lnTo>
                      <a:pt x="856" y="201"/>
                    </a:lnTo>
                    <a:lnTo>
                      <a:pt x="847" y="201"/>
                    </a:lnTo>
                    <a:lnTo>
                      <a:pt x="847" y="208"/>
                    </a:lnTo>
                    <a:lnTo>
                      <a:pt x="838" y="194"/>
                    </a:lnTo>
                    <a:lnTo>
                      <a:pt x="847" y="194"/>
                    </a:lnTo>
                    <a:lnTo>
                      <a:pt x="845" y="187"/>
                    </a:lnTo>
                    <a:lnTo>
                      <a:pt x="838" y="182"/>
                    </a:lnTo>
                    <a:lnTo>
                      <a:pt x="835" y="172"/>
                    </a:lnTo>
                    <a:lnTo>
                      <a:pt x="833" y="182"/>
                    </a:lnTo>
                    <a:lnTo>
                      <a:pt x="830" y="170"/>
                    </a:lnTo>
                    <a:lnTo>
                      <a:pt x="821" y="170"/>
                    </a:lnTo>
                    <a:lnTo>
                      <a:pt x="816" y="158"/>
                    </a:lnTo>
                    <a:lnTo>
                      <a:pt x="790" y="172"/>
                    </a:lnTo>
                    <a:lnTo>
                      <a:pt x="750" y="170"/>
                    </a:lnTo>
                    <a:lnTo>
                      <a:pt x="738" y="163"/>
                    </a:lnTo>
                    <a:lnTo>
                      <a:pt x="743" y="161"/>
                    </a:lnTo>
                    <a:lnTo>
                      <a:pt x="743" y="154"/>
                    </a:lnTo>
                    <a:lnTo>
                      <a:pt x="750" y="151"/>
                    </a:lnTo>
                    <a:lnTo>
                      <a:pt x="745" y="151"/>
                    </a:lnTo>
                    <a:lnTo>
                      <a:pt x="760" y="151"/>
                    </a:lnTo>
                    <a:lnTo>
                      <a:pt x="757" y="142"/>
                    </a:lnTo>
                    <a:lnTo>
                      <a:pt x="743" y="125"/>
                    </a:lnTo>
                    <a:lnTo>
                      <a:pt x="729" y="123"/>
                    </a:lnTo>
                    <a:lnTo>
                      <a:pt x="733" y="130"/>
                    </a:lnTo>
                    <a:lnTo>
                      <a:pt x="719" y="127"/>
                    </a:lnTo>
                    <a:lnTo>
                      <a:pt x="674" y="109"/>
                    </a:lnTo>
                    <a:lnTo>
                      <a:pt x="651" y="92"/>
                    </a:lnTo>
                    <a:lnTo>
                      <a:pt x="634" y="92"/>
                    </a:lnTo>
                    <a:lnTo>
                      <a:pt x="627" y="109"/>
                    </a:lnTo>
                    <a:lnTo>
                      <a:pt x="613" y="109"/>
                    </a:lnTo>
                    <a:lnTo>
                      <a:pt x="620" y="94"/>
                    </a:lnTo>
                    <a:lnTo>
                      <a:pt x="613" y="94"/>
                    </a:lnTo>
                    <a:lnTo>
                      <a:pt x="613" y="78"/>
                    </a:lnTo>
                    <a:lnTo>
                      <a:pt x="611" y="78"/>
                    </a:lnTo>
                    <a:lnTo>
                      <a:pt x="613" y="83"/>
                    </a:lnTo>
                    <a:lnTo>
                      <a:pt x="611" y="85"/>
                    </a:lnTo>
                    <a:lnTo>
                      <a:pt x="608" y="83"/>
                    </a:lnTo>
                    <a:lnTo>
                      <a:pt x="599" y="99"/>
                    </a:lnTo>
                    <a:lnTo>
                      <a:pt x="603" y="101"/>
                    </a:lnTo>
                    <a:lnTo>
                      <a:pt x="596" y="106"/>
                    </a:lnTo>
                    <a:lnTo>
                      <a:pt x="592" y="109"/>
                    </a:lnTo>
                    <a:lnTo>
                      <a:pt x="582" y="94"/>
                    </a:lnTo>
                    <a:lnTo>
                      <a:pt x="573" y="71"/>
                    </a:lnTo>
                    <a:lnTo>
                      <a:pt x="563" y="61"/>
                    </a:lnTo>
                    <a:lnTo>
                      <a:pt x="558" y="66"/>
                    </a:lnTo>
                    <a:lnTo>
                      <a:pt x="568" y="73"/>
                    </a:lnTo>
                    <a:lnTo>
                      <a:pt x="547" y="94"/>
                    </a:lnTo>
                    <a:lnTo>
                      <a:pt x="551" y="85"/>
                    </a:lnTo>
                    <a:lnTo>
                      <a:pt x="530" y="97"/>
                    </a:lnTo>
                    <a:lnTo>
                      <a:pt x="521" y="116"/>
                    </a:lnTo>
                    <a:lnTo>
                      <a:pt x="521" y="104"/>
                    </a:lnTo>
                    <a:lnTo>
                      <a:pt x="495" y="120"/>
                    </a:lnTo>
                    <a:lnTo>
                      <a:pt x="509" y="101"/>
                    </a:lnTo>
                    <a:lnTo>
                      <a:pt x="523" y="101"/>
                    </a:lnTo>
                    <a:lnTo>
                      <a:pt x="540" y="85"/>
                    </a:lnTo>
                    <a:lnTo>
                      <a:pt x="544" y="80"/>
                    </a:lnTo>
                    <a:lnTo>
                      <a:pt x="540" y="73"/>
                    </a:lnTo>
                    <a:lnTo>
                      <a:pt x="480" y="111"/>
                    </a:lnTo>
                    <a:lnTo>
                      <a:pt x="471" y="120"/>
                    </a:lnTo>
                    <a:lnTo>
                      <a:pt x="478" y="135"/>
                    </a:lnTo>
                    <a:lnTo>
                      <a:pt x="476" y="142"/>
                    </a:lnTo>
                    <a:lnTo>
                      <a:pt x="469" y="127"/>
                    </a:lnTo>
                    <a:lnTo>
                      <a:pt x="459" y="127"/>
                    </a:lnTo>
                    <a:lnTo>
                      <a:pt x="464" y="137"/>
                    </a:lnTo>
                    <a:lnTo>
                      <a:pt x="459" y="137"/>
                    </a:lnTo>
                    <a:lnTo>
                      <a:pt x="443" y="125"/>
                    </a:lnTo>
                    <a:lnTo>
                      <a:pt x="431" y="125"/>
                    </a:lnTo>
                    <a:lnTo>
                      <a:pt x="405" y="99"/>
                    </a:lnTo>
                    <a:lnTo>
                      <a:pt x="381" y="94"/>
                    </a:lnTo>
                    <a:lnTo>
                      <a:pt x="376" y="97"/>
                    </a:lnTo>
                    <a:lnTo>
                      <a:pt x="350" y="78"/>
                    </a:lnTo>
                    <a:lnTo>
                      <a:pt x="320" y="83"/>
                    </a:lnTo>
                    <a:lnTo>
                      <a:pt x="263" y="64"/>
                    </a:lnTo>
                    <a:lnTo>
                      <a:pt x="230" y="64"/>
                    </a:lnTo>
                    <a:lnTo>
                      <a:pt x="232" y="61"/>
                    </a:lnTo>
                    <a:lnTo>
                      <a:pt x="227" y="59"/>
                    </a:lnTo>
                    <a:lnTo>
                      <a:pt x="223" y="56"/>
                    </a:lnTo>
                    <a:lnTo>
                      <a:pt x="225" y="49"/>
                    </a:lnTo>
                    <a:lnTo>
                      <a:pt x="213" y="52"/>
                    </a:lnTo>
                    <a:lnTo>
                      <a:pt x="208" y="45"/>
                    </a:lnTo>
                    <a:lnTo>
                      <a:pt x="194" y="49"/>
                    </a:lnTo>
                    <a:lnTo>
                      <a:pt x="185" y="38"/>
                    </a:lnTo>
                    <a:lnTo>
                      <a:pt x="178" y="40"/>
                    </a:lnTo>
                    <a:lnTo>
                      <a:pt x="180" y="54"/>
                    </a:lnTo>
                    <a:lnTo>
                      <a:pt x="178" y="52"/>
                    </a:lnTo>
                    <a:lnTo>
                      <a:pt x="166" y="47"/>
                    </a:lnTo>
                    <a:lnTo>
                      <a:pt x="178" y="35"/>
                    </a:lnTo>
                    <a:lnTo>
                      <a:pt x="161" y="26"/>
                    </a:lnTo>
                    <a:lnTo>
                      <a:pt x="142" y="47"/>
                    </a:lnTo>
                    <a:lnTo>
                      <a:pt x="126" y="49"/>
                    </a:lnTo>
                    <a:lnTo>
                      <a:pt x="126" y="54"/>
                    </a:lnTo>
                    <a:lnTo>
                      <a:pt x="121" y="52"/>
                    </a:lnTo>
                    <a:lnTo>
                      <a:pt x="128" y="45"/>
                    </a:lnTo>
                    <a:lnTo>
                      <a:pt x="116" y="52"/>
                    </a:lnTo>
                    <a:lnTo>
                      <a:pt x="111" y="56"/>
                    </a:lnTo>
                    <a:lnTo>
                      <a:pt x="121" y="61"/>
                    </a:lnTo>
                    <a:lnTo>
                      <a:pt x="116" y="64"/>
                    </a:lnTo>
                    <a:lnTo>
                      <a:pt x="114" y="73"/>
                    </a:lnTo>
                    <a:lnTo>
                      <a:pt x="109" y="68"/>
                    </a:lnTo>
                    <a:lnTo>
                      <a:pt x="114" y="61"/>
                    </a:lnTo>
                    <a:lnTo>
                      <a:pt x="109" y="59"/>
                    </a:lnTo>
                    <a:lnTo>
                      <a:pt x="85" y="78"/>
                    </a:lnTo>
                    <a:lnTo>
                      <a:pt x="88" y="73"/>
                    </a:lnTo>
                    <a:lnTo>
                      <a:pt x="85" y="71"/>
                    </a:lnTo>
                    <a:lnTo>
                      <a:pt x="83" y="80"/>
                    </a:lnTo>
                    <a:lnTo>
                      <a:pt x="90" y="87"/>
                    </a:lnTo>
                    <a:lnTo>
                      <a:pt x="78" y="83"/>
                    </a:lnTo>
                    <a:lnTo>
                      <a:pt x="74" y="92"/>
                    </a:lnTo>
                    <a:lnTo>
                      <a:pt x="81" y="92"/>
                    </a:lnTo>
                    <a:lnTo>
                      <a:pt x="71" y="94"/>
                    </a:lnTo>
                    <a:lnTo>
                      <a:pt x="78" y="101"/>
                    </a:lnTo>
                    <a:lnTo>
                      <a:pt x="71" y="97"/>
                    </a:lnTo>
                    <a:lnTo>
                      <a:pt x="69" y="109"/>
                    </a:lnTo>
                    <a:lnTo>
                      <a:pt x="57" y="123"/>
                    </a:lnTo>
                    <a:lnTo>
                      <a:pt x="26" y="127"/>
                    </a:lnTo>
                    <a:lnTo>
                      <a:pt x="24" y="142"/>
                    </a:lnTo>
                    <a:lnTo>
                      <a:pt x="26" y="142"/>
                    </a:lnTo>
                    <a:lnTo>
                      <a:pt x="17" y="149"/>
                    </a:lnTo>
                    <a:lnTo>
                      <a:pt x="52" y="172"/>
                    </a:lnTo>
                    <a:lnTo>
                      <a:pt x="59" y="180"/>
                    </a:lnTo>
                    <a:lnTo>
                      <a:pt x="62" y="194"/>
                    </a:lnTo>
                    <a:lnTo>
                      <a:pt x="74" y="201"/>
                    </a:lnTo>
                    <a:lnTo>
                      <a:pt x="81" y="194"/>
                    </a:lnTo>
                    <a:lnTo>
                      <a:pt x="78" y="201"/>
                    </a:lnTo>
                    <a:lnTo>
                      <a:pt x="90" y="199"/>
                    </a:lnTo>
                    <a:lnTo>
                      <a:pt x="93" y="201"/>
                    </a:lnTo>
                    <a:lnTo>
                      <a:pt x="88" y="208"/>
                    </a:lnTo>
                    <a:lnTo>
                      <a:pt x="95" y="215"/>
                    </a:lnTo>
                    <a:lnTo>
                      <a:pt x="95" y="210"/>
                    </a:lnTo>
                    <a:lnTo>
                      <a:pt x="121" y="215"/>
                    </a:lnTo>
                    <a:lnTo>
                      <a:pt x="104" y="222"/>
                    </a:lnTo>
                    <a:lnTo>
                      <a:pt x="90" y="217"/>
                    </a:lnTo>
                    <a:lnTo>
                      <a:pt x="85" y="210"/>
                    </a:lnTo>
                    <a:lnTo>
                      <a:pt x="88" y="217"/>
                    </a:lnTo>
                    <a:lnTo>
                      <a:pt x="85" y="222"/>
                    </a:lnTo>
                    <a:lnTo>
                      <a:pt x="93" y="225"/>
                    </a:lnTo>
                    <a:lnTo>
                      <a:pt x="88" y="236"/>
                    </a:lnTo>
                    <a:lnTo>
                      <a:pt x="62" y="232"/>
                    </a:lnTo>
                    <a:lnTo>
                      <a:pt x="57" y="227"/>
                    </a:lnTo>
                    <a:lnTo>
                      <a:pt x="59" y="225"/>
                    </a:lnTo>
                    <a:lnTo>
                      <a:pt x="59" y="215"/>
                    </a:lnTo>
                    <a:lnTo>
                      <a:pt x="57" y="213"/>
                    </a:lnTo>
                    <a:lnTo>
                      <a:pt x="48" y="213"/>
                    </a:lnTo>
                    <a:lnTo>
                      <a:pt x="31" y="225"/>
                    </a:lnTo>
                    <a:lnTo>
                      <a:pt x="36" y="229"/>
                    </a:lnTo>
                    <a:lnTo>
                      <a:pt x="24" y="229"/>
                    </a:lnTo>
                    <a:lnTo>
                      <a:pt x="0" y="244"/>
                    </a:lnTo>
                    <a:lnTo>
                      <a:pt x="10" y="255"/>
                    </a:lnTo>
                    <a:lnTo>
                      <a:pt x="26" y="258"/>
                    </a:lnTo>
                    <a:lnTo>
                      <a:pt x="17" y="262"/>
                    </a:lnTo>
                    <a:lnTo>
                      <a:pt x="26" y="281"/>
                    </a:lnTo>
                    <a:lnTo>
                      <a:pt x="45" y="286"/>
                    </a:lnTo>
                    <a:lnTo>
                      <a:pt x="64" y="281"/>
                    </a:lnTo>
                    <a:lnTo>
                      <a:pt x="71" y="286"/>
                    </a:lnTo>
                    <a:lnTo>
                      <a:pt x="71" y="284"/>
                    </a:lnTo>
                    <a:lnTo>
                      <a:pt x="67" y="279"/>
                    </a:lnTo>
                    <a:lnTo>
                      <a:pt x="71" y="279"/>
                    </a:lnTo>
                    <a:lnTo>
                      <a:pt x="76" y="291"/>
                    </a:lnTo>
                    <a:lnTo>
                      <a:pt x="88" y="274"/>
                    </a:lnTo>
                    <a:lnTo>
                      <a:pt x="102" y="277"/>
                    </a:lnTo>
                    <a:lnTo>
                      <a:pt x="100" y="284"/>
                    </a:lnTo>
                    <a:lnTo>
                      <a:pt x="93" y="284"/>
                    </a:lnTo>
                    <a:lnTo>
                      <a:pt x="102" y="303"/>
                    </a:lnTo>
                    <a:lnTo>
                      <a:pt x="100" y="315"/>
                    </a:lnTo>
                    <a:lnTo>
                      <a:pt x="81" y="317"/>
                    </a:lnTo>
                    <a:lnTo>
                      <a:pt x="71" y="329"/>
                    </a:lnTo>
                    <a:lnTo>
                      <a:pt x="62" y="331"/>
                    </a:lnTo>
                    <a:lnTo>
                      <a:pt x="57" y="336"/>
                    </a:lnTo>
                    <a:lnTo>
                      <a:pt x="57" y="341"/>
                    </a:lnTo>
                    <a:lnTo>
                      <a:pt x="48" y="341"/>
                    </a:lnTo>
                    <a:lnTo>
                      <a:pt x="36" y="352"/>
                    </a:lnTo>
                    <a:lnTo>
                      <a:pt x="31" y="367"/>
                    </a:lnTo>
                    <a:lnTo>
                      <a:pt x="26" y="369"/>
                    </a:lnTo>
                    <a:lnTo>
                      <a:pt x="29" y="371"/>
                    </a:lnTo>
                    <a:lnTo>
                      <a:pt x="26" y="378"/>
                    </a:lnTo>
                    <a:lnTo>
                      <a:pt x="38" y="374"/>
                    </a:lnTo>
                    <a:lnTo>
                      <a:pt x="31" y="381"/>
                    </a:lnTo>
                    <a:lnTo>
                      <a:pt x="38" y="381"/>
                    </a:lnTo>
                    <a:lnTo>
                      <a:pt x="36" y="386"/>
                    </a:lnTo>
                    <a:lnTo>
                      <a:pt x="38" y="393"/>
                    </a:lnTo>
                    <a:lnTo>
                      <a:pt x="45" y="390"/>
                    </a:lnTo>
                    <a:lnTo>
                      <a:pt x="50" y="390"/>
                    </a:lnTo>
                    <a:lnTo>
                      <a:pt x="48" y="395"/>
                    </a:lnTo>
                    <a:lnTo>
                      <a:pt x="50" y="397"/>
                    </a:lnTo>
                    <a:lnTo>
                      <a:pt x="59" y="397"/>
                    </a:lnTo>
                    <a:lnTo>
                      <a:pt x="50" y="414"/>
                    </a:lnTo>
                    <a:lnTo>
                      <a:pt x="52" y="421"/>
                    </a:lnTo>
                    <a:lnTo>
                      <a:pt x="59" y="421"/>
                    </a:lnTo>
                    <a:lnTo>
                      <a:pt x="55" y="423"/>
                    </a:lnTo>
                    <a:lnTo>
                      <a:pt x="59" y="428"/>
                    </a:lnTo>
                    <a:lnTo>
                      <a:pt x="71" y="431"/>
                    </a:lnTo>
                    <a:lnTo>
                      <a:pt x="78" y="416"/>
                    </a:lnTo>
                    <a:lnTo>
                      <a:pt x="76" y="412"/>
                    </a:lnTo>
                    <a:lnTo>
                      <a:pt x="81" y="405"/>
                    </a:lnTo>
                    <a:lnTo>
                      <a:pt x="93" y="397"/>
                    </a:lnTo>
                    <a:lnTo>
                      <a:pt x="78" y="412"/>
                    </a:lnTo>
                    <a:lnTo>
                      <a:pt x="88" y="433"/>
                    </a:lnTo>
                    <a:lnTo>
                      <a:pt x="85" y="442"/>
                    </a:lnTo>
                    <a:lnTo>
                      <a:pt x="90" y="445"/>
                    </a:lnTo>
                    <a:lnTo>
                      <a:pt x="88" y="447"/>
                    </a:lnTo>
                    <a:lnTo>
                      <a:pt x="90" y="454"/>
                    </a:lnTo>
                    <a:lnTo>
                      <a:pt x="83" y="457"/>
                    </a:lnTo>
                    <a:lnTo>
                      <a:pt x="102" y="449"/>
                    </a:lnTo>
                    <a:lnTo>
                      <a:pt x="109" y="440"/>
                    </a:lnTo>
                    <a:lnTo>
                      <a:pt x="109" y="449"/>
                    </a:lnTo>
                    <a:lnTo>
                      <a:pt x="119" y="449"/>
                    </a:lnTo>
                    <a:lnTo>
                      <a:pt x="128" y="464"/>
                    </a:lnTo>
                    <a:lnTo>
                      <a:pt x="130" y="461"/>
                    </a:lnTo>
                    <a:lnTo>
                      <a:pt x="128" y="454"/>
                    </a:lnTo>
                    <a:lnTo>
                      <a:pt x="133" y="447"/>
                    </a:lnTo>
                    <a:lnTo>
                      <a:pt x="133" y="452"/>
                    </a:lnTo>
                    <a:lnTo>
                      <a:pt x="140" y="457"/>
                    </a:lnTo>
                    <a:lnTo>
                      <a:pt x="159" y="445"/>
                    </a:lnTo>
                    <a:lnTo>
                      <a:pt x="149" y="459"/>
                    </a:lnTo>
                    <a:lnTo>
                      <a:pt x="147" y="466"/>
                    </a:lnTo>
                    <a:lnTo>
                      <a:pt x="152" y="466"/>
                    </a:lnTo>
                    <a:lnTo>
                      <a:pt x="140" y="492"/>
                    </a:lnTo>
                    <a:lnTo>
                      <a:pt x="133" y="497"/>
                    </a:lnTo>
                    <a:lnTo>
                      <a:pt x="130" y="504"/>
                    </a:lnTo>
                    <a:lnTo>
                      <a:pt x="109" y="516"/>
                    </a:lnTo>
                    <a:lnTo>
                      <a:pt x="104" y="528"/>
                    </a:lnTo>
                    <a:lnTo>
                      <a:pt x="109" y="530"/>
                    </a:lnTo>
                    <a:lnTo>
                      <a:pt x="95" y="525"/>
                    </a:lnTo>
                    <a:lnTo>
                      <a:pt x="67" y="547"/>
                    </a:lnTo>
                    <a:lnTo>
                      <a:pt x="64" y="547"/>
                    </a:lnTo>
                    <a:lnTo>
                      <a:pt x="67" y="554"/>
                    </a:lnTo>
                    <a:lnTo>
                      <a:pt x="69" y="547"/>
                    </a:lnTo>
                    <a:lnTo>
                      <a:pt x="76" y="549"/>
                    </a:lnTo>
                    <a:lnTo>
                      <a:pt x="76" y="544"/>
                    </a:lnTo>
                    <a:lnTo>
                      <a:pt x="78" y="549"/>
                    </a:lnTo>
                    <a:lnTo>
                      <a:pt x="83" y="547"/>
                    </a:lnTo>
                    <a:lnTo>
                      <a:pt x="90" y="535"/>
                    </a:lnTo>
                    <a:lnTo>
                      <a:pt x="93" y="535"/>
                    </a:lnTo>
                    <a:lnTo>
                      <a:pt x="93" y="542"/>
                    </a:lnTo>
                    <a:lnTo>
                      <a:pt x="114" y="530"/>
                    </a:lnTo>
                    <a:lnTo>
                      <a:pt x="116" y="537"/>
                    </a:lnTo>
                    <a:lnTo>
                      <a:pt x="121" y="528"/>
                    </a:lnTo>
                    <a:lnTo>
                      <a:pt x="133" y="525"/>
                    </a:lnTo>
                    <a:lnTo>
                      <a:pt x="126" y="513"/>
                    </a:lnTo>
                    <a:lnTo>
                      <a:pt x="130" y="518"/>
                    </a:lnTo>
                    <a:lnTo>
                      <a:pt x="142" y="513"/>
                    </a:lnTo>
                    <a:lnTo>
                      <a:pt x="140" y="511"/>
                    </a:lnTo>
                    <a:lnTo>
                      <a:pt x="147" y="511"/>
                    </a:lnTo>
                    <a:lnTo>
                      <a:pt x="147" y="504"/>
                    </a:lnTo>
                    <a:lnTo>
                      <a:pt x="161" y="499"/>
                    </a:lnTo>
                    <a:lnTo>
                      <a:pt x="163" y="494"/>
                    </a:lnTo>
                    <a:lnTo>
                      <a:pt x="161" y="492"/>
                    </a:lnTo>
                    <a:lnTo>
                      <a:pt x="173" y="485"/>
                    </a:lnTo>
                    <a:lnTo>
                      <a:pt x="173" y="480"/>
                    </a:lnTo>
                    <a:lnTo>
                      <a:pt x="178" y="483"/>
                    </a:lnTo>
                    <a:lnTo>
                      <a:pt x="182" y="476"/>
                    </a:lnTo>
                    <a:lnTo>
                      <a:pt x="194" y="468"/>
                    </a:lnTo>
                    <a:lnTo>
                      <a:pt x="194" y="466"/>
                    </a:lnTo>
                    <a:lnTo>
                      <a:pt x="197" y="461"/>
                    </a:lnTo>
                    <a:lnTo>
                      <a:pt x="206" y="452"/>
                    </a:lnTo>
                    <a:lnTo>
                      <a:pt x="201" y="447"/>
                    </a:lnTo>
                    <a:lnTo>
                      <a:pt x="194" y="447"/>
                    </a:lnTo>
                    <a:lnTo>
                      <a:pt x="197" y="438"/>
                    </a:lnTo>
                    <a:lnTo>
                      <a:pt x="216" y="421"/>
                    </a:lnTo>
                    <a:lnTo>
                      <a:pt x="208" y="412"/>
                    </a:lnTo>
                    <a:lnTo>
                      <a:pt x="216" y="414"/>
                    </a:lnTo>
                    <a:lnTo>
                      <a:pt x="227" y="395"/>
                    </a:lnTo>
                    <a:lnTo>
                      <a:pt x="244" y="383"/>
                    </a:lnTo>
                    <a:lnTo>
                      <a:pt x="251" y="355"/>
                    </a:lnTo>
                    <a:lnTo>
                      <a:pt x="251" y="367"/>
                    </a:lnTo>
                    <a:lnTo>
                      <a:pt x="244" y="383"/>
                    </a:lnTo>
                    <a:lnTo>
                      <a:pt x="251" y="386"/>
                    </a:lnTo>
                    <a:lnTo>
                      <a:pt x="263" y="376"/>
                    </a:lnTo>
                    <a:lnTo>
                      <a:pt x="253" y="390"/>
                    </a:lnTo>
                    <a:lnTo>
                      <a:pt x="268" y="395"/>
                    </a:lnTo>
                    <a:lnTo>
                      <a:pt x="249" y="393"/>
                    </a:lnTo>
                    <a:lnTo>
                      <a:pt x="234" y="400"/>
                    </a:lnTo>
                    <a:lnTo>
                      <a:pt x="234" y="412"/>
                    </a:lnTo>
                    <a:lnTo>
                      <a:pt x="227" y="428"/>
                    </a:lnTo>
                    <a:lnTo>
                      <a:pt x="232" y="431"/>
                    </a:lnTo>
                    <a:lnTo>
                      <a:pt x="239" y="426"/>
                    </a:lnTo>
                    <a:lnTo>
                      <a:pt x="234" y="435"/>
                    </a:lnTo>
                    <a:lnTo>
                      <a:pt x="227" y="435"/>
                    </a:lnTo>
                    <a:lnTo>
                      <a:pt x="227" y="440"/>
                    </a:lnTo>
                    <a:lnTo>
                      <a:pt x="230" y="442"/>
                    </a:lnTo>
                    <a:lnTo>
                      <a:pt x="239" y="440"/>
                    </a:lnTo>
                    <a:lnTo>
                      <a:pt x="249" y="433"/>
                    </a:lnTo>
                    <a:lnTo>
                      <a:pt x="249" y="438"/>
                    </a:lnTo>
                    <a:lnTo>
                      <a:pt x="251" y="431"/>
                    </a:lnTo>
                    <a:lnTo>
                      <a:pt x="256" y="428"/>
                    </a:lnTo>
                    <a:lnTo>
                      <a:pt x="258" y="421"/>
                    </a:lnTo>
                    <a:lnTo>
                      <a:pt x="258" y="428"/>
                    </a:lnTo>
                    <a:lnTo>
                      <a:pt x="260" y="419"/>
                    </a:lnTo>
                    <a:lnTo>
                      <a:pt x="275" y="421"/>
                    </a:lnTo>
                    <a:lnTo>
                      <a:pt x="282" y="405"/>
                    </a:lnTo>
                    <a:lnTo>
                      <a:pt x="272" y="407"/>
                    </a:lnTo>
                    <a:lnTo>
                      <a:pt x="277" y="400"/>
                    </a:lnTo>
                    <a:lnTo>
                      <a:pt x="272" y="397"/>
                    </a:lnTo>
                    <a:lnTo>
                      <a:pt x="284" y="386"/>
                    </a:lnTo>
                    <a:lnTo>
                      <a:pt x="282" y="395"/>
                    </a:lnTo>
                    <a:lnTo>
                      <a:pt x="284" y="393"/>
                    </a:lnTo>
                    <a:lnTo>
                      <a:pt x="284" y="388"/>
                    </a:lnTo>
                    <a:lnTo>
                      <a:pt x="289" y="393"/>
                    </a:lnTo>
                    <a:lnTo>
                      <a:pt x="301" y="390"/>
                    </a:lnTo>
                    <a:lnTo>
                      <a:pt x="298" y="397"/>
                    </a:lnTo>
                    <a:lnTo>
                      <a:pt x="305" y="397"/>
                    </a:lnTo>
                    <a:lnTo>
                      <a:pt x="298" y="400"/>
                    </a:lnTo>
                    <a:lnTo>
                      <a:pt x="308" y="397"/>
                    </a:lnTo>
                    <a:lnTo>
                      <a:pt x="305" y="402"/>
                    </a:lnTo>
                    <a:lnTo>
                      <a:pt x="312" y="402"/>
                    </a:lnTo>
                    <a:lnTo>
                      <a:pt x="312" y="405"/>
                    </a:lnTo>
                    <a:lnTo>
                      <a:pt x="320" y="412"/>
                    </a:lnTo>
                    <a:lnTo>
                      <a:pt x="324" y="407"/>
                    </a:lnTo>
                    <a:lnTo>
                      <a:pt x="336" y="421"/>
                    </a:lnTo>
                    <a:lnTo>
                      <a:pt x="374" y="419"/>
                    </a:lnTo>
                    <a:lnTo>
                      <a:pt x="374" y="423"/>
                    </a:lnTo>
                    <a:lnTo>
                      <a:pt x="386" y="428"/>
                    </a:lnTo>
                    <a:lnTo>
                      <a:pt x="395" y="426"/>
                    </a:lnTo>
                    <a:lnTo>
                      <a:pt x="400" y="419"/>
                    </a:lnTo>
                    <a:lnTo>
                      <a:pt x="407" y="426"/>
                    </a:lnTo>
                    <a:lnTo>
                      <a:pt x="405" y="426"/>
                    </a:lnTo>
                    <a:lnTo>
                      <a:pt x="405" y="433"/>
                    </a:lnTo>
                    <a:lnTo>
                      <a:pt x="402" y="421"/>
                    </a:lnTo>
                    <a:lnTo>
                      <a:pt x="400" y="431"/>
                    </a:lnTo>
                    <a:lnTo>
                      <a:pt x="395" y="433"/>
                    </a:lnTo>
                    <a:lnTo>
                      <a:pt x="414" y="445"/>
                    </a:lnTo>
                    <a:lnTo>
                      <a:pt x="421" y="435"/>
                    </a:lnTo>
                    <a:lnTo>
                      <a:pt x="421" y="438"/>
                    </a:lnTo>
                    <a:lnTo>
                      <a:pt x="419" y="440"/>
                    </a:lnTo>
                    <a:lnTo>
                      <a:pt x="419" y="447"/>
                    </a:lnTo>
                    <a:lnTo>
                      <a:pt x="428" y="457"/>
                    </a:lnTo>
                    <a:lnTo>
                      <a:pt x="428" y="459"/>
                    </a:lnTo>
                    <a:lnTo>
                      <a:pt x="440" y="468"/>
                    </a:lnTo>
                    <a:lnTo>
                      <a:pt x="447" y="464"/>
                    </a:lnTo>
                    <a:lnTo>
                      <a:pt x="447" y="461"/>
                    </a:lnTo>
                    <a:lnTo>
                      <a:pt x="435" y="449"/>
                    </a:lnTo>
                    <a:lnTo>
                      <a:pt x="438" y="447"/>
                    </a:lnTo>
                    <a:lnTo>
                      <a:pt x="447" y="454"/>
                    </a:lnTo>
                    <a:lnTo>
                      <a:pt x="450" y="449"/>
                    </a:lnTo>
                    <a:lnTo>
                      <a:pt x="452" y="459"/>
                    </a:lnTo>
                    <a:lnTo>
                      <a:pt x="452" y="464"/>
                    </a:lnTo>
                    <a:lnTo>
                      <a:pt x="457" y="461"/>
                    </a:lnTo>
                    <a:lnTo>
                      <a:pt x="459" y="468"/>
                    </a:lnTo>
                    <a:lnTo>
                      <a:pt x="461" y="468"/>
                    </a:lnTo>
                    <a:lnTo>
                      <a:pt x="464" y="464"/>
                    </a:lnTo>
                    <a:lnTo>
                      <a:pt x="457" y="442"/>
                    </a:lnTo>
                    <a:lnTo>
                      <a:pt x="459" y="438"/>
                    </a:lnTo>
                    <a:lnTo>
                      <a:pt x="469" y="464"/>
                    </a:lnTo>
                    <a:lnTo>
                      <a:pt x="478" y="468"/>
                    </a:lnTo>
                    <a:lnTo>
                      <a:pt x="480" y="476"/>
                    </a:lnTo>
                    <a:lnTo>
                      <a:pt x="485" y="471"/>
                    </a:lnTo>
                    <a:lnTo>
                      <a:pt x="483" y="473"/>
                    </a:lnTo>
                    <a:lnTo>
                      <a:pt x="480" y="476"/>
                    </a:lnTo>
                    <a:lnTo>
                      <a:pt x="483" y="480"/>
                    </a:lnTo>
                    <a:lnTo>
                      <a:pt x="485" y="480"/>
                    </a:lnTo>
                    <a:lnTo>
                      <a:pt x="492" y="487"/>
                    </a:lnTo>
                    <a:lnTo>
                      <a:pt x="485" y="483"/>
                    </a:lnTo>
                    <a:lnTo>
                      <a:pt x="485" y="487"/>
                    </a:lnTo>
                    <a:lnTo>
                      <a:pt x="488" y="485"/>
                    </a:lnTo>
                    <a:lnTo>
                      <a:pt x="488" y="492"/>
                    </a:lnTo>
                    <a:lnTo>
                      <a:pt x="492" y="492"/>
                    </a:lnTo>
                    <a:lnTo>
                      <a:pt x="488" y="497"/>
                    </a:lnTo>
                    <a:lnTo>
                      <a:pt x="495" y="497"/>
                    </a:lnTo>
                    <a:lnTo>
                      <a:pt x="497" y="504"/>
                    </a:lnTo>
                    <a:lnTo>
                      <a:pt x="492" y="499"/>
                    </a:lnTo>
                    <a:lnTo>
                      <a:pt x="495" y="504"/>
                    </a:lnTo>
                    <a:lnTo>
                      <a:pt x="502" y="509"/>
                    </a:lnTo>
                    <a:lnTo>
                      <a:pt x="506" y="516"/>
                    </a:lnTo>
                    <a:lnTo>
                      <a:pt x="514" y="521"/>
                    </a:lnTo>
                    <a:lnTo>
                      <a:pt x="509" y="523"/>
                    </a:lnTo>
                    <a:lnTo>
                      <a:pt x="504" y="532"/>
                    </a:lnTo>
                    <a:lnTo>
                      <a:pt x="506" y="537"/>
                    </a:lnTo>
                    <a:lnTo>
                      <a:pt x="511" y="530"/>
                    </a:lnTo>
                    <a:lnTo>
                      <a:pt x="521" y="523"/>
                    </a:lnTo>
                    <a:lnTo>
                      <a:pt x="523" y="544"/>
                    </a:lnTo>
                    <a:lnTo>
                      <a:pt x="528" y="544"/>
                    </a:lnTo>
                    <a:lnTo>
                      <a:pt x="528" y="547"/>
                    </a:lnTo>
                    <a:lnTo>
                      <a:pt x="523" y="551"/>
                    </a:lnTo>
                    <a:lnTo>
                      <a:pt x="523" y="556"/>
                    </a:lnTo>
                    <a:lnTo>
                      <a:pt x="535" y="551"/>
                    </a:lnTo>
                    <a:lnTo>
                      <a:pt x="535" y="558"/>
                    </a:lnTo>
                    <a:lnTo>
                      <a:pt x="530" y="558"/>
                    </a:lnTo>
                    <a:lnTo>
                      <a:pt x="530" y="565"/>
                    </a:lnTo>
                    <a:lnTo>
                      <a:pt x="537" y="570"/>
                    </a:lnTo>
                    <a:lnTo>
                      <a:pt x="535" y="577"/>
                    </a:lnTo>
                    <a:lnTo>
                      <a:pt x="544" y="589"/>
                    </a:lnTo>
                    <a:lnTo>
                      <a:pt x="549" y="587"/>
                    </a:lnTo>
                    <a:lnTo>
                      <a:pt x="549" y="599"/>
                    </a:lnTo>
                    <a:lnTo>
                      <a:pt x="554" y="610"/>
                    </a:lnTo>
                    <a:lnTo>
                      <a:pt x="558" y="608"/>
                    </a:lnTo>
                    <a:lnTo>
                      <a:pt x="558" y="615"/>
                    </a:lnTo>
                    <a:lnTo>
                      <a:pt x="566" y="613"/>
                    </a:lnTo>
                    <a:lnTo>
                      <a:pt x="568" y="629"/>
                    </a:lnTo>
                    <a:lnTo>
                      <a:pt x="573" y="627"/>
                    </a:lnTo>
                    <a:lnTo>
                      <a:pt x="573" y="632"/>
                    </a:lnTo>
                    <a:lnTo>
                      <a:pt x="575" y="634"/>
                    </a:lnTo>
                    <a:lnTo>
                      <a:pt x="568" y="637"/>
                    </a:lnTo>
                    <a:lnTo>
                      <a:pt x="573" y="637"/>
                    </a:lnTo>
                    <a:lnTo>
                      <a:pt x="568" y="639"/>
                    </a:lnTo>
                    <a:lnTo>
                      <a:pt x="568" y="644"/>
                    </a:lnTo>
                    <a:lnTo>
                      <a:pt x="575" y="646"/>
                    </a:lnTo>
                    <a:lnTo>
                      <a:pt x="589" y="644"/>
                    </a:lnTo>
                    <a:lnTo>
                      <a:pt x="587" y="648"/>
                    </a:lnTo>
                    <a:lnTo>
                      <a:pt x="594" y="651"/>
                    </a:lnTo>
                    <a:lnTo>
                      <a:pt x="589" y="655"/>
                    </a:lnTo>
                    <a:lnTo>
                      <a:pt x="613" y="658"/>
                    </a:lnTo>
                    <a:lnTo>
                      <a:pt x="611" y="665"/>
                    </a:lnTo>
                    <a:lnTo>
                      <a:pt x="613" y="667"/>
                    </a:lnTo>
                    <a:lnTo>
                      <a:pt x="618" y="672"/>
                    </a:lnTo>
                    <a:lnTo>
                      <a:pt x="620" y="670"/>
                    </a:lnTo>
                    <a:lnTo>
                      <a:pt x="620" y="665"/>
                    </a:lnTo>
                    <a:lnTo>
                      <a:pt x="627" y="674"/>
                    </a:lnTo>
                    <a:lnTo>
                      <a:pt x="627" y="679"/>
                    </a:lnTo>
                    <a:lnTo>
                      <a:pt x="632" y="674"/>
                    </a:lnTo>
                    <a:lnTo>
                      <a:pt x="632" y="682"/>
                    </a:lnTo>
                    <a:lnTo>
                      <a:pt x="641" y="684"/>
                    </a:lnTo>
                    <a:lnTo>
                      <a:pt x="634" y="686"/>
                    </a:lnTo>
                    <a:lnTo>
                      <a:pt x="637" y="689"/>
                    </a:lnTo>
                    <a:lnTo>
                      <a:pt x="644" y="696"/>
                    </a:lnTo>
                    <a:lnTo>
                      <a:pt x="641" y="700"/>
                    </a:lnTo>
                    <a:lnTo>
                      <a:pt x="644" y="703"/>
                    </a:lnTo>
                    <a:lnTo>
                      <a:pt x="646" y="712"/>
                    </a:lnTo>
                    <a:lnTo>
                      <a:pt x="637" y="722"/>
                    </a:lnTo>
                    <a:lnTo>
                      <a:pt x="634" y="719"/>
                    </a:lnTo>
                    <a:lnTo>
                      <a:pt x="639" y="712"/>
                    </a:lnTo>
                    <a:lnTo>
                      <a:pt x="639" y="708"/>
                    </a:lnTo>
                    <a:lnTo>
                      <a:pt x="613" y="700"/>
                    </a:lnTo>
                    <a:lnTo>
                      <a:pt x="613" y="705"/>
                    </a:lnTo>
                    <a:lnTo>
                      <a:pt x="620" y="729"/>
                    </a:lnTo>
                    <a:lnTo>
                      <a:pt x="620" y="729"/>
                    </a:lnTo>
                    <a:lnTo>
                      <a:pt x="620" y="736"/>
                    </a:lnTo>
                    <a:lnTo>
                      <a:pt x="622" y="736"/>
                    </a:lnTo>
                    <a:lnTo>
                      <a:pt x="622" y="741"/>
                    </a:lnTo>
                    <a:lnTo>
                      <a:pt x="620" y="738"/>
                    </a:lnTo>
                    <a:lnTo>
                      <a:pt x="620" y="743"/>
                    </a:lnTo>
                    <a:lnTo>
                      <a:pt x="632" y="748"/>
                    </a:lnTo>
                    <a:lnTo>
                      <a:pt x="622" y="750"/>
                    </a:lnTo>
                    <a:lnTo>
                      <a:pt x="620" y="802"/>
                    </a:lnTo>
                    <a:lnTo>
                      <a:pt x="615" y="812"/>
                    </a:lnTo>
                    <a:lnTo>
                      <a:pt x="620" y="833"/>
                    </a:lnTo>
                    <a:lnTo>
                      <a:pt x="620" y="840"/>
                    </a:lnTo>
                    <a:lnTo>
                      <a:pt x="618" y="861"/>
                    </a:lnTo>
                    <a:lnTo>
                      <a:pt x="625" y="871"/>
                    </a:lnTo>
                    <a:lnTo>
                      <a:pt x="627" y="887"/>
                    </a:lnTo>
                    <a:lnTo>
                      <a:pt x="637" y="902"/>
                    </a:lnTo>
                    <a:lnTo>
                      <a:pt x="641" y="904"/>
                    </a:lnTo>
                    <a:lnTo>
                      <a:pt x="641" y="899"/>
                    </a:lnTo>
                    <a:lnTo>
                      <a:pt x="651" y="899"/>
                    </a:lnTo>
                    <a:lnTo>
                      <a:pt x="644" y="904"/>
                    </a:lnTo>
                    <a:lnTo>
                      <a:pt x="648" y="911"/>
                    </a:lnTo>
                    <a:lnTo>
                      <a:pt x="644" y="906"/>
                    </a:lnTo>
                    <a:lnTo>
                      <a:pt x="641" y="909"/>
                    </a:lnTo>
                    <a:lnTo>
                      <a:pt x="646" y="918"/>
                    </a:lnTo>
                    <a:lnTo>
                      <a:pt x="653" y="923"/>
                    </a:lnTo>
                    <a:lnTo>
                      <a:pt x="651" y="932"/>
                    </a:lnTo>
                    <a:lnTo>
                      <a:pt x="670" y="954"/>
                    </a:lnTo>
                    <a:lnTo>
                      <a:pt x="670" y="961"/>
                    </a:lnTo>
                    <a:lnTo>
                      <a:pt x="698" y="970"/>
                    </a:lnTo>
                    <a:lnTo>
                      <a:pt x="700" y="975"/>
                    </a:lnTo>
                    <a:lnTo>
                      <a:pt x="707" y="977"/>
                    </a:lnTo>
                    <a:lnTo>
                      <a:pt x="715" y="987"/>
                    </a:lnTo>
                    <a:lnTo>
                      <a:pt x="717" y="996"/>
                    </a:lnTo>
                    <a:lnTo>
                      <a:pt x="726" y="1008"/>
                    </a:lnTo>
                    <a:lnTo>
                      <a:pt x="733" y="1032"/>
                    </a:lnTo>
                    <a:lnTo>
                      <a:pt x="736" y="1032"/>
                    </a:lnTo>
                    <a:lnTo>
                      <a:pt x="738" y="1044"/>
                    </a:lnTo>
                    <a:lnTo>
                      <a:pt x="748" y="1048"/>
                    </a:lnTo>
                    <a:lnTo>
                      <a:pt x="762" y="1063"/>
                    </a:lnTo>
                    <a:lnTo>
                      <a:pt x="760" y="1075"/>
                    </a:lnTo>
                    <a:lnTo>
                      <a:pt x="748" y="1072"/>
                    </a:lnTo>
                    <a:lnTo>
                      <a:pt x="748" y="1075"/>
                    </a:lnTo>
                    <a:lnTo>
                      <a:pt x="769" y="1089"/>
                    </a:lnTo>
                    <a:lnTo>
                      <a:pt x="771" y="1091"/>
                    </a:lnTo>
                    <a:lnTo>
                      <a:pt x="774" y="1086"/>
                    </a:lnTo>
                    <a:lnTo>
                      <a:pt x="776" y="1093"/>
                    </a:lnTo>
                    <a:lnTo>
                      <a:pt x="786" y="1098"/>
                    </a:lnTo>
                    <a:lnTo>
                      <a:pt x="788" y="1108"/>
                    </a:lnTo>
                    <a:lnTo>
                      <a:pt x="788" y="1122"/>
                    </a:lnTo>
                    <a:lnTo>
                      <a:pt x="793" y="1122"/>
                    </a:lnTo>
                    <a:lnTo>
                      <a:pt x="812" y="1138"/>
                    </a:lnTo>
                    <a:lnTo>
                      <a:pt x="819" y="1150"/>
                    </a:lnTo>
                    <a:lnTo>
                      <a:pt x="826" y="1146"/>
                    </a:lnTo>
                    <a:lnTo>
                      <a:pt x="826" y="1141"/>
                    </a:lnTo>
                    <a:lnTo>
                      <a:pt x="816" y="1129"/>
                    </a:lnTo>
                    <a:lnTo>
                      <a:pt x="814" y="1131"/>
                    </a:lnTo>
                    <a:lnTo>
                      <a:pt x="809" y="1129"/>
                    </a:lnTo>
                    <a:lnTo>
                      <a:pt x="797" y="1091"/>
                    </a:lnTo>
                    <a:lnTo>
                      <a:pt x="793" y="1089"/>
                    </a:lnTo>
                    <a:lnTo>
                      <a:pt x="795" y="1093"/>
                    </a:lnTo>
                    <a:lnTo>
                      <a:pt x="793" y="1093"/>
                    </a:lnTo>
                    <a:lnTo>
                      <a:pt x="774" y="1058"/>
                    </a:lnTo>
                    <a:lnTo>
                      <a:pt x="769" y="1058"/>
                    </a:lnTo>
                    <a:lnTo>
                      <a:pt x="767" y="1051"/>
                    </a:lnTo>
                    <a:lnTo>
                      <a:pt x="757" y="1044"/>
                    </a:lnTo>
                    <a:lnTo>
                      <a:pt x="755" y="1037"/>
                    </a:lnTo>
                    <a:lnTo>
                      <a:pt x="748" y="1006"/>
                    </a:lnTo>
                    <a:lnTo>
                      <a:pt x="760" y="1013"/>
                    </a:lnTo>
                    <a:lnTo>
                      <a:pt x="764" y="1013"/>
                    </a:lnTo>
                    <a:lnTo>
                      <a:pt x="774" y="1020"/>
                    </a:lnTo>
                    <a:lnTo>
                      <a:pt x="781" y="1039"/>
                    </a:lnTo>
                    <a:lnTo>
                      <a:pt x="793" y="1060"/>
                    </a:lnTo>
                    <a:lnTo>
                      <a:pt x="802" y="1072"/>
                    </a:lnTo>
                    <a:lnTo>
                      <a:pt x="809" y="1072"/>
                    </a:lnTo>
                    <a:lnTo>
                      <a:pt x="812" y="1082"/>
                    </a:lnTo>
                    <a:lnTo>
                      <a:pt x="830" y="1096"/>
                    </a:lnTo>
                    <a:lnTo>
                      <a:pt x="828" y="1103"/>
                    </a:lnTo>
                    <a:lnTo>
                      <a:pt x="830" y="1108"/>
                    </a:lnTo>
                    <a:lnTo>
                      <a:pt x="833" y="1108"/>
                    </a:lnTo>
                    <a:lnTo>
                      <a:pt x="833" y="1110"/>
                    </a:lnTo>
                    <a:lnTo>
                      <a:pt x="842" y="1115"/>
                    </a:lnTo>
                    <a:lnTo>
                      <a:pt x="847" y="1117"/>
                    </a:lnTo>
                    <a:lnTo>
                      <a:pt x="849" y="1124"/>
                    </a:lnTo>
                    <a:lnTo>
                      <a:pt x="861" y="1136"/>
                    </a:lnTo>
                    <a:lnTo>
                      <a:pt x="871" y="1148"/>
                    </a:lnTo>
                    <a:lnTo>
                      <a:pt x="880" y="1155"/>
                    </a:lnTo>
                    <a:lnTo>
                      <a:pt x="887" y="1174"/>
                    </a:lnTo>
                    <a:lnTo>
                      <a:pt x="882" y="1181"/>
                    </a:lnTo>
                    <a:lnTo>
                      <a:pt x="887" y="1186"/>
                    </a:lnTo>
                    <a:lnTo>
                      <a:pt x="880" y="1188"/>
                    </a:lnTo>
                    <a:lnTo>
                      <a:pt x="882" y="1198"/>
                    </a:lnTo>
                    <a:lnTo>
                      <a:pt x="892" y="1202"/>
                    </a:lnTo>
                    <a:lnTo>
                      <a:pt x="904" y="1212"/>
                    </a:lnTo>
                    <a:lnTo>
                      <a:pt x="913" y="1219"/>
                    </a:lnTo>
                    <a:lnTo>
                      <a:pt x="932" y="1224"/>
                    </a:lnTo>
                    <a:lnTo>
                      <a:pt x="946" y="1236"/>
                    </a:lnTo>
                    <a:lnTo>
                      <a:pt x="977" y="1245"/>
                    </a:lnTo>
                    <a:lnTo>
                      <a:pt x="991" y="1252"/>
                    </a:lnTo>
                    <a:lnTo>
                      <a:pt x="1013" y="1257"/>
                    </a:lnTo>
                    <a:lnTo>
                      <a:pt x="1029" y="1250"/>
                    </a:lnTo>
                    <a:lnTo>
                      <a:pt x="1034" y="1250"/>
                    </a:lnTo>
                    <a:lnTo>
                      <a:pt x="1050" y="1254"/>
                    </a:lnTo>
                    <a:lnTo>
                      <a:pt x="1067" y="1271"/>
                    </a:lnTo>
                    <a:lnTo>
                      <a:pt x="1079" y="1283"/>
                    </a:lnTo>
                    <a:lnTo>
                      <a:pt x="1098" y="1285"/>
                    </a:lnTo>
                    <a:lnTo>
                      <a:pt x="1117" y="1292"/>
                    </a:lnTo>
                    <a:lnTo>
                      <a:pt x="1124" y="1292"/>
                    </a:lnTo>
                    <a:lnTo>
                      <a:pt x="1128" y="1290"/>
                    </a:lnTo>
                    <a:lnTo>
                      <a:pt x="1133" y="1290"/>
                    </a:lnTo>
                    <a:lnTo>
                      <a:pt x="1136" y="1295"/>
                    </a:lnTo>
                    <a:lnTo>
                      <a:pt x="1133" y="1295"/>
                    </a:lnTo>
                    <a:lnTo>
                      <a:pt x="1133" y="1297"/>
                    </a:lnTo>
                    <a:lnTo>
                      <a:pt x="1159" y="1323"/>
                    </a:lnTo>
                    <a:lnTo>
                      <a:pt x="1157" y="1333"/>
                    </a:lnTo>
                    <a:lnTo>
                      <a:pt x="1159" y="1337"/>
                    </a:lnTo>
                    <a:lnTo>
                      <a:pt x="1169" y="1342"/>
                    </a:lnTo>
                    <a:lnTo>
                      <a:pt x="1169" y="1340"/>
                    </a:lnTo>
                    <a:lnTo>
                      <a:pt x="1166" y="1337"/>
                    </a:lnTo>
                    <a:lnTo>
                      <a:pt x="1169" y="1337"/>
                    </a:lnTo>
                    <a:lnTo>
                      <a:pt x="1176" y="1344"/>
                    </a:lnTo>
                    <a:lnTo>
                      <a:pt x="1188" y="1352"/>
                    </a:lnTo>
                    <a:lnTo>
                      <a:pt x="1188" y="1359"/>
                    </a:lnTo>
                    <a:lnTo>
                      <a:pt x="1192" y="1361"/>
                    </a:lnTo>
                    <a:lnTo>
                      <a:pt x="1192" y="1356"/>
                    </a:lnTo>
                    <a:lnTo>
                      <a:pt x="1197" y="1361"/>
                    </a:lnTo>
                    <a:lnTo>
                      <a:pt x="1197" y="1366"/>
                    </a:lnTo>
                    <a:lnTo>
                      <a:pt x="1199" y="1361"/>
                    </a:lnTo>
                    <a:lnTo>
                      <a:pt x="1214" y="1363"/>
                    </a:lnTo>
                    <a:lnTo>
                      <a:pt x="1221" y="1373"/>
                    </a:lnTo>
                    <a:lnTo>
                      <a:pt x="1225" y="1370"/>
                    </a:lnTo>
                    <a:lnTo>
                      <a:pt x="1228" y="1378"/>
                    </a:lnTo>
                    <a:lnTo>
                      <a:pt x="1230" y="1378"/>
                    </a:lnTo>
                    <a:lnTo>
                      <a:pt x="1237" y="1373"/>
                    </a:lnTo>
                    <a:lnTo>
                      <a:pt x="1233" y="1368"/>
                    </a:lnTo>
                    <a:lnTo>
                      <a:pt x="1233" y="1363"/>
                    </a:lnTo>
                    <a:lnTo>
                      <a:pt x="1249" y="1352"/>
                    </a:lnTo>
                    <a:lnTo>
                      <a:pt x="1261" y="1361"/>
                    </a:lnTo>
                    <a:lnTo>
                      <a:pt x="1266" y="1361"/>
                    </a:lnTo>
                    <a:lnTo>
                      <a:pt x="1263" y="1368"/>
                    </a:lnTo>
                    <a:lnTo>
                      <a:pt x="1268" y="1375"/>
                    </a:lnTo>
                    <a:lnTo>
                      <a:pt x="1275" y="1387"/>
                    </a:lnTo>
                    <a:lnTo>
                      <a:pt x="1275" y="1425"/>
                    </a:lnTo>
                    <a:lnTo>
                      <a:pt x="1282" y="1425"/>
                    </a:lnTo>
                    <a:lnTo>
                      <a:pt x="1273" y="1434"/>
                    </a:lnTo>
                    <a:lnTo>
                      <a:pt x="1273" y="1442"/>
                    </a:lnTo>
                    <a:lnTo>
                      <a:pt x="1259" y="1444"/>
                    </a:lnTo>
                    <a:lnTo>
                      <a:pt x="1259" y="1453"/>
                    </a:lnTo>
                    <a:lnTo>
                      <a:pt x="1254" y="1456"/>
                    </a:lnTo>
                    <a:lnTo>
                      <a:pt x="1256" y="1460"/>
                    </a:lnTo>
                    <a:lnTo>
                      <a:pt x="1237" y="1470"/>
                    </a:lnTo>
                    <a:lnTo>
                      <a:pt x="1237" y="1477"/>
                    </a:lnTo>
                    <a:lnTo>
                      <a:pt x="1235" y="1489"/>
                    </a:lnTo>
                    <a:lnTo>
                      <a:pt x="1228" y="1494"/>
                    </a:lnTo>
                    <a:lnTo>
                      <a:pt x="1228" y="1513"/>
                    </a:lnTo>
                    <a:lnTo>
                      <a:pt x="1235" y="1517"/>
                    </a:lnTo>
                    <a:lnTo>
                      <a:pt x="1240" y="1510"/>
                    </a:lnTo>
                    <a:lnTo>
                      <a:pt x="1242" y="1515"/>
                    </a:lnTo>
                    <a:lnTo>
                      <a:pt x="1242" y="1522"/>
                    </a:lnTo>
                    <a:lnTo>
                      <a:pt x="1235" y="1529"/>
                    </a:lnTo>
                    <a:lnTo>
                      <a:pt x="1221" y="1541"/>
                    </a:lnTo>
                    <a:lnTo>
                      <a:pt x="1223" y="1553"/>
                    </a:lnTo>
                    <a:lnTo>
                      <a:pt x="1228" y="1558"/>
                    </a:lnTo>
                    <a:lnTo>
                      <a:pt x="1223" y="1562"/>
                    </a:lnTo>
                    <a:lnTo>
                      <a:pt x="1240" y="1574"/>
                    </a:lnTo>
                    <a:lnTo>
                      <a:pt x="1247" y="1588"/>
                    </a:lnTo>
                    <a:lnTo>
                      <a:pt x="1256" y="1595"/>
                    </a:lnTo>
                    <a:lnTo>
                      <a:pt x="1273" y="1640"/>
                    </a:lnTo>
                    <a:lnTo>
                      <a:pt x="1289" y="1666"/>
                    </a:lnTo>
                    <a:lnTo>
                      <a:pt x="1292" y="1681"/>
                    </a:lnTo>
                    <a:lnTo>
                      <a:pt x="1308" y="1697"/>
                    </a:lnTo>
                    <a:lnTo>
                      <a:pt x="1327" y="1709"/>
                    </a:lnTo>
                    <a:lnTo>
                      <a:pt x="1346" y="1719"/>
                    </a:lnTo>
                    <a:lnTo>
                      <a:pt x="1372" y="1737"/>
                    </a:lnTo>
                    <a:lnTo>
                      <a:pt x="1377" y="1763"/>
                    </a:lnTo>
                    <a:lnTo>
                      <a:pt x="1377" y="1787"/>
                    </a:lnTo>
                    <a:lnTo>
                      <a:pt x="1377" y="1808"/>
                    </a:lnTo>
                    <a:lnTo>
                      <a:pt x="1372" y="1816"/>
                    </a:lnTo>
                    <a:lnTo>
                      <a:pt x="1372" y="1844"/>
                    </a:lnTo>
                    <a:lnTo>
                      <a:pt x="1370" y="1853"/>
                    </a:lnTo>
                    <a:lnTo>
                      <a:pt x="1370" y="1868"/>
                    </a:lnTo>
                    <a:lnTo>
                      <a:pt x="1358" y="1901"/>
                    </a:lnTo>
                    <a:lnTo>
                      <a:pt x="1360" y="1917"/>
                    </a:lnTo>
                    <a:lnTo>
                      <a:pt x="1356" y="1924"/>
                    </a:lnTo>
                    <a:lnTo>
                      <a:pt x="1356" y="1929"/>
                    </a:lnTo>
                    <a:lnTo>
                      <a:pt x="1358" y="1960"/>
                    </a:lnTo>
                    <a:lnTo>
                      <a:pt x="1356" y="1981"/>
                    </a:lnTo>
                    <a:lnTo>
                      <a:pt x="1339" y="2031"/>
                    </a:lnTo>
                    <a:lnTo>
                      <a:pt x="1334" y="2031"/>
                    </a:lnTo>
                    <a:lnTo>
                      <a:pt x="1337" y="2040"/>
                    </a:lnTo>
                    <a:lnTo>
                      <a:pt x="1330" y="2043"/>
                    </a:lnTo>
                    <a:lnTo>
                      <a:pt x="1330" y="2064"/>
                    </a:lnTo>
                    <a:lnTo>
                      <a:pt x="1332" y="2083"/>
                    </a:lnTo>
                    <a:lnTo>
                      <a:pt x="1330" y="2090"/>
                    </a:lnTo>
                    <a:lnTo>
                      <a:pt x="1325" y="2116"/>
                    </a:lnTo>
                    <a:lnTo>
                      <a:pt x="1332" y="2123"/>
                    </a:lnTo>
                    <a:lnTo>
                      <a:pt x="1339" y="2121"/>
                    </a:lnTo>
                    <a:lnTo>
                      <a:pt x="1348" y="2121"/>
                    </a:lnTo>
                    <a:lnTo>
                      <a:pt x="1341" y="2128"/>
                    </a:lnTo>
                    <a:lnTo>
                      <a:pt x="1346" y="2128"/>
                    </a:lnTo>
                    <a:lnTo>
                      <a:pt x="1346" y="2138"/>
                    </a:lnTo>
                    <a:lnTo>
                      <a:pt x="1344" y="2135"/>
                    </a:lnTo>
                    <a:lnTo>
                      <a:pt x="1341" y="2135"/>
                    </a:lnTo>
                    <a:lnTo>
                      <a:pt x="1344" y="2140"/>
                    </a:lnTo>
                    <a:lnTo>
                      <a:pt x="1341" y="2142"/>
                    </a:lnTo>
                    <a:lnTo>
                      <a:pt x="1341" y="2147"/>
                    </a:lnTo>
                    <a:lnTo>
                      <a:pt x="1337" y="2157"/>
                    </a:lnTo>
                    <a:lnTo>
                      <a:pt x="1339" y="2164"/>
                    </a:lnTo>
                    <a:lnTo>
                      <a:pt x="1334" y="2171"/>
                    </a:lnTo>
                    <a:lnTo>
                      <a:pt x="1341" y="2175"/>
                    </a:lnTo>
                    <a:lnTo>
                      <a:pt x="1344" y="2183"/>
                    </a:lnTo>
                    <a:lnTo>
                      <a:pt x="1332" y="2187"/>
                    </a:lnTo>
                    <a:lnTo>
                      <a:pt x="1332" y="2192"/>
                    </a:lnTo>
                    <a:lnTo>
                      <a:pt x="1337" y="2194"/>
                    </a:lnTo>
                    <a:lnTo>
                      <a:pt x="1332" y="2197"/>
                    </a:lnTo>
                    <a:lnTo>
                      <a:pt x="1330" y="2199"/>
                    </a:lnTo>
                    <a:lnTo>
                      <a:pt x="1337" y="2197"/>
                    </a:lnTo>
                    <a:lnTo>
                      <a:pt x="1332" y="2201"/>
                    </a:lnTo>
                    <a:lnTo>
                      <a:pt x="1334" y="2201"/>
                    </a:lnTo>
                    <a:lnTo>
                      <a:pt x="1330" y="2204"/>
                    </a:lnTo>
                    <a:lnTo>
                      <a:pt x="1330" y="2211"/>
                    </a:lnTo>
                    <a:lnTo>
                      <a:pt x="1334" y="2206"/>
                    </a:lnTo>
                    <a:lnTo>
                      <a:pt x="1332" y="2211"/>
                    </a:lnTo>
                    <a:lnTo>
                      <a:pt x="1327" y="2218"/>
                    </a:lnTo>
                    <a:lnTo>
                      <a:pt x="1327" y="2211"/>
                    </a:lnTo>
                    <a:lnTo>
                      <a:pt x="1325" y="2216"/>
                    </a:lnTo>
                    <a:lnTo>
                      <a:pt x="1322" y="2213"/>
                    </a:lnTo>
                    <a:lnTo>
                      <a:pt x="1322" y="2211"/>
                    </a:lnTo>
                    <a:lnTo>
                      <a:pt x="1320" y="2204"/>
                    </a:lnTo>
                    <a:lnTo>
                      <a:pt x="1311" y="2204"/>
                    </a:lnTo>
                    <a:lnTo>
                      <a:pt x="1313" y="2211"/>
                    </a:lnTo>
                    <a:lnTo>
                      <a:pt x="1303" y="2218"/>
                    </a:lnTo>
                    <a:lnTo>
                      <a:pt x="1301" y="2223"/>
                    </a:lnTo>
                    <a:lnTo>
                      <a:pt x="1306" y="2225"/>
                    </a:lnTo>
                    <a:lnTo>
                      <a:pt x="1303" y="2220"/>
                    </a:lnTo>
                    <a:lnTo>
                      <a:pt x="1308" y="2218"/>
                    </a:lnTo>
                    <a:lnTo>
                      <a:pt x="1315" y="2223"/>
                    </a:lnTo>
                    <a:lnTo>
                      <a:pt x="1320" y="2223"/>
                    </a:lnTo>
                    <a:lnTo>
                      <a:pt x="1325" y="2228"/>
                    </a:lnTo>
                    <a:lnTo>
                      <a:pt x="1322" y="2230"/>
                    </a:lnTo>
                    <a:lnTo>
                      <a:pt x="1325" y="2232"/>
                    </a:lnTo>
                    <a:lnTo>
                      <a:pt x="1318" y="2237"/>
                    </a:lnTo>
                    <a:lnTo>
                      <a:pt x="1325" y="2239"/>
                    </a:lnTo>
                    <a:lnTo>
                      <a:pt x="1322" y="2244"/>
                    </a:lnTo>
                    <a:lnTo>
                      <a:pt x="1327" y="2242"/>
                    </a:lnTo>
                    <a:lnTo>
                      <a:pt x="1332" y="2251"/>
                    </a:lnTo>
                    <a:lnTo>
                      <a:pt x="1322" y="2249"/>
                    </a:lnTo>
                    <a:lnTo>
                      <a:pt x="1322" y="2254"/>
                    </a:lnTo>
                    <a:lnTo>
                      <a:pt x="1318" y="2246"/>
                    </a:lnTo>
                    <a:lnTo>
                      <a:pt x="1318" y="2256"/>
                    </a:lnTo>
                    <a:lnTo>
                      <a:pt x="1325" y="2256"/>
                    </a:lnTo>
                    <a:lnTo>
                      <a:pt x="1327" y="2261"/>
                    </a:lnTo>
                    <a:lnTo>
                      <a:pt x="1320" y="2258"/>
                    </a:lnTo>
                    <a:lnTo>
                      <a:pt x="1320" y="2277"/>
                    </a:lnTo>
                    <a:lnTo>
                      <a:pt x="1327" y="2273"/>
                    </a:lnTo>
                    <a:lnTo>
                      <a:pt x="1325" y="2280"/>
                    </a:lnTo>
                    <a:lnTo>
                      <a:pt x="1327" y="2282"/>
                    </a:lnTo>
                    <a:lnTo>
                      <a:pt x="1320" y="2284"/>
                    </a:lnTo>
                    <a:lnTo>
                      <a:pt x="1315" y="2294"/>
                    </a:lnTo>
                    <a:lnTo>
                      <a:pt x="1325" y="2301"/>
                    </a:lnTo>
                    <a:lnTo>
                      <a:pt x="1322" y="2303"/>
                    </a:lnTo>
                    <a:lnTo>
                      <a:pt x="1322" y="2306"/>
                    </a:lnTo>
                    <a:lnTo>
                      <a:pt x="1327" y="2306"/>
                    </a:lnTo>
                    <a:lnTo>
                      <a:pt x="1330" y="2308"/>
                    </a:lnTo>
                    <a:lnTo>
                      <a:pt x="1322" y="2310"/>
                    </a:lnTo>
                    <a:lnTo>
                      <a:pt x="1322" y="2315"/>
                    </a:lnTo>
                    <a:lnTo>
                      <a:pt x="1330" y="2322"/>
                    </a:lnTo>
                    <a:lnTo>
                      <a:pt x="1332" y="2336"/>
                    </a:lnTo>
                    <a:lnTo>
                      <a:pt x="1334" y="2336"/>
                    </a:lnTo>
                    <a:lnTo>
                      <a:pt x="1332" y="2327"/>
                    </a:lnTo>
                    <a:lnTo>
                      <a:pt x="1337" y="2336"/>
                    </a:lnTo>
                    <a:lnTo>
                      <a:pt x="1339" y="2332"/>
                    </a:lnTo>
                    <a:lnTo>
                      <a:pt x="1337" y="2329"/>
                    </a:lnTo>
                    <a:lnTo>
                      <a:pt x="1344" y="2329"/>
                    </a:lnTo>
                    <a:lnTo>
                      <a:pt x="1339" y="2325"/>
                    </a:lnTo>
                    <a:lnTo>
                      <a:pt x="1346" y="2329"/>
                    </a:lnTo>
                    <a:lnTo>
                      <a:pt x="1344" y="2334"/>
                    </a:lnTo>
                    <a:lnTo>
                      <a:pt x="1346" y="2341"/>
                    </a:lnTo>
                    <a:lnTo>
                      <a:pt x="1341" y="2348"/>
                    </a:lnTo>
                    <a:lnTo>
                      <a:pt x="1358" y="2348"/>
                    </a:lnTo>
                    <a:lnTo>
                      <a:pt x="1365" y="2355"/>
                    </a:lnTo>
                    <a:lnTo>
                      <a:pt x="1363" y="2362"/>
                    </a:lnTo>
                    <a:lnTo>
                      <a:pt x="1351" y="2370"/>
                    </a:lnTo>
                    <a:lnTo>
                      <a:pt x="1351" y="2365"/>
                    </a:lnTo>
                    <a:lnTo>
                      <a:pt x="1348" y="2365"/>
                    </a:lnTo>
                    <a:lnTo>
                      <a:pt x="1348" y="2372"/>
                    </a:lnTo>
                    <a:lnTo>
                      <a:pt x="1358" y="2377"/>
                    </a:lnTo>
                    <a:lnTo>
                      <a:pt x="1365" y="2377"/>
                    </a:lnTo>
                    <a:lnTo>
                      <a:pt x="1370" y="2353"/>
                    </a:lnTo>
                    <a:lnTo>
                      <a:pt x="1391" y="2341"/>
                    </a:lnTo>
                    <a:lnTo>
                      <a:pt x="1403" y="2341"/>
                    </a:lnTo>
                    <a:lnTo>
                      <a:pt x="1393" y="2327"/>
                    </a:lnTo>
                    <a:lnTo>
                      <a:pt x="1389" y="2327"/>
                    </a:lnTo>
                    <a:lnTo>
                      <a:pt x="1393" y="2325"/>
                    </a:lnTo>
                    <a:lnTo>
                      <a:pt x="1391" y="2313"/>
                    </a:lnTo>
                    <a:lnTo>
                      <a:pt x="1389" y="2315"/>
                    </a:lnTo>
                    <a:lnTo>
                      <a:pt x="1393" y="2301"/>
                    </a:lnTo>
                    <a:lnTo>
                      <a:pt x="1400" y="2294"/>
                    </a:lnTo>
                    <a:lnTo>
                      <a:pt x="1400" y="2287"/>
                    </a:lnTo>
                    <a:lnTo>
                      <a:pt x="1403" y="2294"/>
                    </a:lnTo>
                    <a:lnTo>
                      <a:pt x="1410" y="2289"/>
                    </a:lnTo>
                    <a:lnTo>
                      <a:pt x="1415" y="2270"/>
                    </a:lnTo>
                    <a:lnTo>
                      <a:pt x="1436" y="2251"/>
                    </a:lnTo>
                    <a:lnTo>
                      <a:pt x="1441" y="2239"/>
                    </a:lnTo>
                    <a:lnTo>
                      <a:pt x="1438" y="2230"/>
                    </a:lnTo>
                    <a:lnTo>
                      <a:pt x="1426" y="2228"/>
                    </a:lnTo>
                    <a:lnTo>
                      <a:pt x="1419" y="2218"/>
                    </a:lnTo>
                    <a:lnTo>
                      <a:pt x="1415" y="2211"/>
                    </a:lnTo>
                    <a:lnTo>
                      <a:pt x="1415" y="2206"/>
                    </a:lnTo>
                    <a:lnTo>
                      <a:pt x="1424" y="2192"/>
                    </a:lnTo>
                    <a:lnTo>
                      <a:pt x="1434" y="2187"/>
                    </a:lnTo>
                    <a:lnTo>
                      <a:pt x="1443" y="2187"/>
                    </a:lnTo>
                    <a:lnTo>
                      <a:pt x="1443" y="2183"/>
                    </a:lnTo>
                    <a:lnTo>
                      <a:pt x="1448" y="2175"/>
                    </a:lnTo>
                    <a:lnTo>
                      <a:pt x="1448" y="2159"/>
                    </a:lnTo>
                    <a:lnTo>
                      <a:pt x="1453" y="2154"/>
                    </a:lnTo>
                    <a:lnTo>
                      <a:pt x="1460" y="2149"/>
                    </a:lnTo>
                    <a:lnTo>
                      <a:pt x="1450" y="2142"/>
                    </a:lnTo>
                    <a:lnTo>
                      <a:pt x="1457" y="2138"/>
                    </a:lnTo>
                    <a:lnTo>
                      <a:pt x="1462" y="2145"/>
                    </a:lnTo>
                    <a:lnTo>
                      <a:pt x="1469" y="2145"/>
                    </a:lnTo>
                    <a:lnTo>
                      <a:pt x="1471" y="2140"/>
                    </a:lnTo>
                    <a:lnTo>
                      <a:pt x="1469" y="2133"/>
                    </a:lnTo>
                    <a:lnTo>
                      <a:pt x="1467" y="2130"/>
                    </a:lnTo>
                    <a:lnTo>
                      <a:pt x="1460" y="2133"/>
                    </a:lnTo>
                    <a:lnTo>
                      <a:pt x="1464" y="2135"/>
                    </a:lnTo>
                    <a:lnTo>
                      <a:pt x="1457" y="2138"/>
                    </a:lnTo>
                    <a:lnTo>
                      <a:pt x="1450" y="2130"/>
                    </a:lnTo>
                    <a:lnTo>
                      <a:pt x="1448" y="2107"/>
                    </a:lnTo>
                    <a:lnTo>
                      <a:pt x="1453" y="2104"/>
                    </a:lnTo>
                    <a:lnTo>
                      <a:pt x="1467" y="2114"/>
                    </a:lnTo>
                    <a:lnTo>
                      <a:pt x="1479" y="2114"/>
                    </a:lnTo>
                    <a:lnTo>
                      <a:pt x="1486" y="2109"/>
                    </a:lnTo>
                    <a:lnTo>
                      <a:pt x="1488" y="2104"/>
                    </a:lnTo>
                    <a:lnTo>
                      <a:pt x="1488" y="2093"/>
                    </a:lnTo>
                    <a:lnTo>
                      <a:pt x="1493" y="2081"/>
                    </a:lnTo>
                    <a:lnTo>
                      <a:pt x="1488" y="2078"/>
                    </a:lnTo>
                    <a:lnTo>
                      <a:pt x="1488" y="2069"/>
                    </a:lnTo>
                    <a:lnTo>
                      <a:pt x="1493" y="2071"/>
                    </a:lnTo>
                    <a:lnTo>
                      <a:pt x="1507" y="2071"/>
                    </a:lnTo>
                    <a:lnTo>
                      <a:pt x="1547" y="2064"/>
                    </a:lnTo>
                    <a:lnTo>
                      <a:pt x="1554" y="2057"/>
                    </a:lnTo>
                    <a:lnTo>
                      <a:pt x="1557" y="2052"/>
                    </a:lnTo>
                    <a:lnTo>
                      <a:pt x="1566" y="2038"/>
                    </a:lnTo>
                    <a:lnTo>
                      <a:pt x="1566" y="2026"/>
                    </a:lnTo>
                    <a:lnTo>
                      <a:pt x="1561" y="2024"/>
                    </a:lnTo>
                    <a:lnTo>
                      <a:pt x="1557" y="2017"/>
                    </a:lnTo>
                    <a:lnTo>
                      <a:pt x="1559" y="2007"/>
                    </a:lnTo>
                    <a:lnTo>
                      <a:pt x="1542" y="1996"/>
                    </a:lnTo>
                    <a:lnTo>
                      <a:pt x="1542" y="1986"/>
                    </a:lnTo>
                    <a:lnTo>
                      <a:pt x="1549" y="1993"/>
                    </a:lnTo>
                    <a:lnTo>
                      <a:pt x="1559" y="1993"/>
                    </a:lnTo>
                    <a:lnTo>
                      <a:pt x="1573" y="2000"/>
                    </a:lnTo>
                    <a:lnTo>
                      <a:pt x="1592" y="2003"/>
                    </a:lnTo>
                    <a:lnTo>
                      <a:pt x="1604" y="1996"/>
                    </a:lnTo>
                    <a:lnTo>
                      <a:pt x="1613" y="1981"/>
                    </a:lnTo>
                    <a:lnTo>
                      <a:pt x="1625" y="1967"/>
                    </a:lnTo>
                    <a:lnTo>
                      <a:pt x="1630" y="1958"/>
                    </a:lnTo>
                    <a:lnTo>
                      <a:pt x="1646" y="1943"/>
                    </a:lnTo>
                    <a:lnTo>
                      <a:pt x="1656" y="1929"/>
                    </a:lnTo>
                    <a:lnTo>
                      <a:pt x="1663" y="1910"/>
                    </a:lnTo>
                    <a:lnTo>
                      <a:pt x="1680" y="1894"/>
                    </a:lnTo>
                    <a:lnTo>
                      <a:pt x="1682" y="1877"/>
                    </a:lnTo>
                    <a:lnTo>
                      <a:pt x="1684" y="1875"/>
                    </a:lnTo>
                    <a:lnTo>
                      <a:pt x="1682" y="1870"/>
                    </a:lnTo>
                    <a:lnTo>
                      <a:pt x="1680" y="1858"/>
                    </a:lnTo>
                    <a:lnTo>
                      <a:pt x="1684" y="1846"/>
                    </a:lnTo>
                    <a:lnTo>
                      <a:pt x="1708" y="1825"/>
                    </a:lnTo>
                    <a:lnTo>
                      <a:pt x="1736" y="1813"/>
                    </a:lnTo>
                    <a:lnTo>
                      <a:pt x="1739" y="1808"/>
                    </a:lnTo>
                    <a:lnTo>
                      <a:pt x="1772" y="1808"/>
                    </a:lnTo>
                    <a:lnTo>
                      <a:pt x="1774" y="1801"/>
                    </a:lnTo>
                    <a:lnTo>
                      <a:pt x="1786" y="1794"/>
                    </a:lnTo>
                    <a:lnTo>
                      <a:pt x="1788" y="1782"/>
                    </a:lnTo>
                    <a:lnTo>
                      <a:pt x="1805" y="1756"/>
                    </a:lnTo>
                    <a:lnTo>
                      <a:pt x="1807" y="1737"/>
                    </a:lnTo>
                    <a:lnTo>
                      <a:pt x="1812" y="1730"/>
                    </a:lnTo>
                    <a:lnTo>
                      <a:pt x="1817" y="1704"/>
                    </a:lnTo>
                    <a:lnTo>
                      <a:pt x="1814" y="1683"/>
                    </a:lnTo>
                    <a:lnTo>
                      <a:pt x="1817" y="1666"/>
                    </a:lnTo>
                    <a:lnTo>
                      <a:pt x="1829" y="1659"/>
                    </a:lnTo>
                    <a:lnTo>
                      <a:pt x="1840" y="1638"/>
                    </a:lnTo>
                    <a:lnTo>
                      <a:pt x="1855" y="1626"/>
                    </a:lnTo>
                    <a:lnTo>
                      <a:pt x="1869" y="1605"/>
                    </a:lnTo>
                    <a:lnTo>
                      <a:pt x="1874" y="1579"/>
                    </a:lnTo>
                    <a:lnTo>
                      <a:pt x="1871" y="1560"/>
                    </a:lnTo>
                    <a:lnTo>
                      <a:pt x="1866" y="1553"/>
                    </a:lnTo>
                    <a:lnTo>
                      <a:pt x="1843" y="1550"/>
                    </a:lnTo>
                    <a:lnTo>
                      <a:pt x="1810" y="1522"/>
                    </a:lnTo>
                    <a:lnTo>
                      <a:pt x="1805" y="1520"/>
                    </a:lnTo>
                    <a:lnTo>
                      <a:pt x="1777" y="1520"/>
                    </a:lnTo>
                    <a:lnTo>
                      <a:pt x="1753" y="1513"/>
                    </a:lnTo>
                    <a:lnTo>
                      <a:pt x="1741" y="1517"/>
                    </a:lnTo>
                    <a:lnTo>
                      <a:pt x="1743" y="1510"/>
                    </a:lnTo>
                    <a:lnTo>
                      <a:pt x="1736" y="1510"/>
                    </a:lnTo>
                    <a:lnTo>
                      <a:pt x="1739" y="1505"/>
                    </a:lnTo>
                    <a:lnTo>
                      <a:pt x="1734" y="1501"/>
                    </a:lnTo>
                    <a:lnTo>
                      <a:pt x="1729" y="1503"/>
                    </a:lnTo>
                    <a:lnTo>
                      <a:pt x="1727" y="1498"/>
                    </a:lnTo>
                    <a:lnTo>
                      <a:pt x="1703" y="1489"/>
                    </a:lnTo>
                    <a:lnTo>
                      <a:pt x="1689" y="1489"/>
                    </a:lnTo>
                    <a:lnTo>
                      <a:pt x="1684" y="1501"/>
                    </a:lnTo>
                    <a:lnTo>
                      <a:pt x="1677" y="1503"/>
                    </a:lnTo>
                    <a:lnTo>
                      <a:pt x="1672" y="1515"/>
                    </a:lnTo>
                    <a:lnTo>
                      <a:pt x="1670" y="1505"/>
                    </a:lnTo>
                    <a:lnTo>
                      <a:pt x="1644" y="1505"/>
                    </a:lnTo>
                    <a:lnTo>
                      <a:pt x="1642" y="1508"/>
                    </a:lnTo>
                    <a:lnTo>
                      <a:pt x="1642" y="1503"/>
                    </a:lnTo>
                    <a:lnTo>
                      <a:pt x="1654" y="1503"/>
                    </a:lnTo>
                    <a:lnTo>
                      <a:pt x="1654" y="1496"/>
                    </a:lnTo>
                    <a:lnTo>
                      <a:pt x="1649" y="1494"/>
                    </a:lnTo>
                    <a:lnTo>
                      <a:pt x="1654" y="1491"/>
                    </a:lnTo>
                    <a:lnTo>
                      <a:pt x="1644" y="1496"/>
                    </a:lnTo>
                    <a:lnTo>
                      <a:pt x="1642" y="1486"/>
                    </a:lnTo>
                    <a:lnTo>
                      <a:pt x="1661" y="1465"/>
                    </a:lnTo>
                    <a:lnTo>
                      <a:pt x="1663" y="1456"/>
                    </a:lnTo>
                    <a:lnTo>
                      <a:pt x="1656" y="1453"/>
                    </a:lnTo>
                    <a:lnTo>
                      <a:pt x="1646" y="1425"/>
                    </a:lnTo>
                    <a:lnTo>
                      <a:pt x="1642" y="1420"/>
                    </a:lnTo>
                    <a:lnTo>
                      <a:pt x="1639" y="1423"/>
                    </a:lnTo>
                    <a:lnTo>
                      <a:pt x="1637" y="1418"/>
                    </a:lnTo>
                    <a:lnTo>
                      <a:pt x="1625" y="1408"/>
                    </a:lnTo>
                    <a:lnTo>
                      <a:pt x="1609" y="1401"/>
                    </a:lnTo>
                    <a:lnTo>
                      <a:pt x="1606" y="1404"/>
                    </a:lnTo>
                    <a:lnTo>
                      <a:pt x="1606" y="1399"/>
                    </a:lnTo>
                    <a:lnTo>
                      <a:pt x="1592" y="1397"/>
                    </a:lnTo>
                    <a:lnTo>
                      <a:pt x="1564" y="1397"/>
                    </a:lnTo>
                    <a:lnTo>
                      <a:pt x="1554" y="1387"/>
                    </a:lnTo>
                    <a:lnTo>
                      <a:pt x="1542" y="1382"/>
                    </a:lnTo>
                    <a:lnTo>
                      <a:pt x="1540" y="1373"/>
                    </a:lnTo>
                    <a:lnTo>
                      <a:pt x="1528" y="1363"/>
                    </a:lnTo>
                    <a:lnTo>
                      <a:pt x="1523" y="1363"/>
                    </a:lnTo>
                    <a:lnTo>
                      <a:pt x="1519" y="1359"/>
                    </a:lnTo>
                    <a:lnTo>
                      <a:pt x="1514" y="1361"/>
                    </a:lnTo>
                    <a:lnTo>
                      <a:pt x="1507" y="1361"/>
                    </a:lnTo>
                    <a:lnTo>
                      <a:pt x="1512" y="1356"/>
                    </a:lnTo>
                    <a:lnTo>
                      <a:pt x="1507" y="1347"/>
                    </a:lnTo>
                    <a:lnTo>
                      <a:pt x="1497" y="1342"/>
                    </a:lnTo>
                    <a:lnTo>
                      <a:pt x="1488" y="1342"/>
                    </a:lnTo>
                    <a:lnTo>
                      <a:pt x="1486" y="1335"/>
                    </a:lnTo>
                    <a:lnTo>
                      <a:pt x="1481" y="1333"/>
                    </a:lnTo>
                    <a:lnTo>
                      <a:pt x="1493" y="1328"/>
                    </a:lnTo>
                    <a:lnTo>
                      <a:pt x="1464" y="1328"/>
                    </a:lnTo>
                    <a:lnTo>
                      <a:pt x="1462" y="1330"/>
                    </a:lnTo>
                    <a:lnTo>
                      <a:pt x="1467" y="1333"/>
                    </a:lnTo>
                    <a:lnTo>
                      <a:pt x="1450" y="1335"/>
                    </a:lnTo>
                    <a:lnTo>
                      <a:pt x="1443" y="1335"/>
                    </a:lnTo>
                    <a:lnTo>
                      <a:pt x="1436" y="1330"/>
                    </a:lnTo>
                    <a:lnTo>
                      <a:pt x="1408" y="1333"/>
                    </a:lnTo>
                    <a:lnTo>
                      <a:pt x="1403" y="1321"/>
                    </a:lnTo>
                    <a:lnTo>
                      <a:pt x="1386" y="1318"/>
                    </a:lnTo>
                    <a:lnTo>
                      <a:pt x="1382" y="1307"/>
                    </a:lnTo>
                    <a:lnTo>
                      <a:pt x="1377" y="1314"/>
                    </a:lnTo>
                    <a:lnTo>
                      <a:pt x="1384" y="1316"/>
                    </a:lnTo>
                    <a:lnTo>
                      <a:pt x="1384" y="1318"/>
                    </a:lnTo>
                    <a:lnTo>
                      <a:pt x="1370" y="1321"/>
                    </a:lnTo>
                    <a:lnTo>
                      <a:pt x="1360" y="1328"/>
                    </a:lnTo>
                    <a:lnTo>
                      <a:pt x="1360" y="1333"/>
                    </a:lnTo>
                    <a:lnTo>
                      <a:pt x="1365" y="1342"/>
                    </a:lnTo>
                    <a:lnTo>
                      <a:pt x="1365" y="1347"/>
                    </a:lnTo>
                    <a:lnTo>
                      <a:pt x="1358" y="1352"/>
                    </a:lnTo>
                    <a:lnTo>
                      <a:pt x="1353" y="1342"/>
                    </a:lnTo>
                    <a:lnTo>
                      <a:pt x="1353" y="1337"/>
                    </a:lnTo>
                    <a:lnTo>
                      <a:pt x="1358" y="1328"/>
                    </a:lnTo>
                    <a:lnTo>
                      <a:pt x="1356" y="1316"/>
                    </a:lnTo>
                    <a:lnTo>
                      <a:pt x="1363" y="1311"/>
                    </a:lnTo>
                    <a:lnTo>
                      <a:pt x="1363" y="1307"/>
                    </a:lnTo>
                    <a:lnTo>
                      <a:pt x="1358" y="1304"/>
                    </a:lnTo>
                    <a:lnTo>
                      <a:pt x="1351" y="1307"/>
                    </a:lnTo>
                    <a:lnTo>
                      <a:pt x="1348" y="1314"/>
                    </a:lnTo>
                    <a:lnTo>
                      <a:pt x="1334" y="1318"/>
                    </a:lnTo>
                    <a:lnTo>
                      <a:pt x="1322" y="1321"/>
                    </a:lnTo>
                    <a:lnTo>
                      <a:pt x="1318" y="1328"/>
                    </a:lnTo>
                    <a:lnTo>
                      <a:pt x="1315" y="1325"/>
                    </a:lnTo>
                    <a:lnTo>
                      <a:pt x="1311" y="1325"/>
                    </a:lnTo>
                    <a:lnTo>
                      <a:pt x="1301" y="1333"/>
                    </a:lnTo>
                    <a:lnTo>
                      <a:pt x="1301" y="1344"/>
                    </a:lnTo>
                    <a:lnTo>
                      <a:pt x="1285" y="1359"/>
                    </a:lnTo>
                    <a:lnTo>
                      <a:pt x="1285" y="1366"/>
                    </a:lnTo>
                    <a:lnTo>
                      <a:pt x="1275" y="1359"/>
                    </a:lnTo>
                    <a:lnTo>
                      <a:pt x="1266" y="1347"/>
                    </a:lnTo>
                    <a:lnTo>
                      <a:pt x="1249" y="1344"/>
                    </a:lnTo>
                    <a:lnTo>
                      <a:pt x="1244" y="1344"/>
                    </a:lnTo>
                    <a:lnTo>
                      <a:pt x="1240" y="1352"/>
                    </a:lnTo>
                    <a:lnTo>
                      <a:pt x="1237" y="1349"/>
                    </a:lnTo>
                    <a:lnTo>
                      <a:pt x="1223" y="1354"/>
                    </a:lnTo>
                    <a:lnTo>
                      <a:pt x="1209" y="1352"/>
                    </a:lnTo>
                    <a:lnTo>
                      <a:pt x="1207" y="1347"/>
                    </a:lnTo>
                    <a:lnTo>
                      <a:pt x="1202" y="1342"/>
                    </a:lnTo>
                    <a:lnTo>
                      <a:pt x="1192" y="1335"/>
                    </a:lnTo>
                    <a:lnTo>
                      <a:pt x="1188" y="1325"/>
                    </a:lnTo>
                    <a:lnTo>
                      <a:pt x="1185" y="1318"/>
                    </a:lnTo>
                    <a:lnTo>
                      <a:pt x="1192" y="1266"/>
                    </a:lnTo>
                    <a:lnTo>
                      <a:pt x="1181" y="1257"/>
                    </a:lnTo>
                    <a:lnTo>
                      <a:pt x="1169" y="1252"/>
                    </a:lnTo>
                    <a:lnTo>
                      <a:pt x="1121" y="1254"/>
                    </a:lnTo>
                    <a:lnTo>
                      <a:pt x="1114" y="1252"/>
                    </a:lnTo>
                    <a:lnTo>
                      <a:pt x="1121" y="1238"/>
                    </a:lnTo>
                    <a:lnTo>
                      <a:pt x="1126" y="1219"/>
                    </a:lnTo>
                    <a:lnTo>
                      <a:pt x="1121" y="1214"/>
                    </a:lnTo>
                    <a:lnTo>
                      <a:pt x="1124" y="1209"/>
                    </a:lnTo>
                    <a:lnTo>
                      <a:pt x="1126" y="1209"/>
                    </a:lnTo>
                    <a:lnTo>
                      <a:pt x="1126" y="1214"/>
                    </a:lnTo>
                    <a:lnTo>
                      <a:pt x="1128" y="1221"/>
                    </a:lnTo>
                    <a:lnTo>
                      <a:pt x="1133" y="1202"/>
                    </a:lnTo>
                    <a:lnTo>
                      <a:pt x="1131" y="1200"/>
                    </a:lnTo>
                    <a:lnTo>
                      <a:pt x="1133" y="1200"/>
                    </a:lnTo>
                    <a:lnTo>
                      <a:pt x="1131" y="1198"/>
                    </a:lnTo>
                    <a:lnTo>
                      <a:pt x="1143" y="1174"/>
                    </a:lnTo>
                    <a:lnTo>
                      <a:pt x="1140" y="1169"/>
                    </a:lnTo>
                    <a:lnTo>
                      <a:pt x="1133" y="1169"/>
                    </a:lnTo>
                    <a:lnTo>
                      <a:pt x="1128" y="1172"/>
                    </a:lnTo>
                    <a:lnTo>
                      <a:pt x="1128" y="1169"/>
                    </a:lnTo>
                    <a:lnTo>
                      <a:pt x="1126" y="1167"/>
                    </a:lnTo>
                    <a:lnTo>
                      <a:pt x="1093" y="1176"/>
                    </a:lnTo>
                    <a:lnTo>
                      <a:pt x="1086" y="1202"/>
                    </a:lnTo>
                    <a:lnTo>
                      <a:pt x="1079" y="1207"/>
                    </a:lnTo>
                    <a:lnTo>
                      <a:pt x="1081" y="1212"/>
                    </a:lnTo>
                    <a:lnTo>
                      <a:pt x="1076" y="1214"/>
                    </a:lnTo>
                    <a:lnTo>
                      <a:pt x="1065" y="1212"/>
                    </a:lnTo>
                    <a:lnTo>
                      <a:pt x="1036" y="1219"/>
                    </a:lnTo>
                    <a:lnTo>
                      <a:pt x="1029" y="1214"/>
                    </a:lnTo>
                    <a:lnTo>
                      <a:pt x="1020" y="1209"/>
                    </a:lnTo>
                    <a:lnTo>
                      <a:pt x="1013" y="1205"/>
                    </a:lnTo>
                    <a:lnTo>
                      <a:pt x="1008" y="1193"/>
                    </a:lnTo>
                    <a:lnTo>
                      <a:pt x="996" y="1179"/>
                    </a:lnTo>
                    <a:lnTo>
                      <a:pt x="998" y="1169"/>
                    </a:lnTo>
                    <a:lnTo>
                      <a:pt x="991" y="1160"/>
                    </a:lnTo>
                    <a:lnTo>
                      <a:pt x="991" y="1141"/>
                    </a:lnTo>
                    <a:lnTo>
                      <a:pt x="989" y="1122"/>
                    </a:lnTo>
                    <a:lnTo>
                      <a:pt x="994" y="1112"/>
                    </a:lnTo>
                    <a:lnTo>
                      <a:pt x="1001" y="1110"/>
                    </a:lnTo>
                    <a:lnTo>
                      <a:pt x="1001" y="1103"/>
                    </a:lnTo>
                    <a:lnTo>
                      <a:pt x="994" y="1091"/>
                    </a:lnTo>
                    <a:lnTo>
                      <a:pt x="996" y="1084"/>
                    </a:lnTo>
                    <a:lnTo>
                      <a:pt x="994" y="1082"/>
                    </a:lnTo>
                    <a:lnTo>
                      <a:pt x="996" y="1082"/>
                    </a:lnTo>
                    <a:lnTo>
                      <a:pt x="996" y="1072"/>
                    </a:lnTo>
                    <a:lnTo>
                      <a:pt x="1008" y="1065"/>
                    </a:lnTo>
                    <a:lnTo>
                      <a:pt x="1008" y="1058"/>
                    </a:lnTo>
                    <a:lnTo>
                      <a:pt x="1020" y="1058"/>
                    </a:lnTo>
                    <a:lnTo>
                      <a:pt x="1027" y="1056"/>
                    </a:lnTo>
                    <a:lnTo>
                      <a:pt x="1029" y="1041"/>
                    </a:lnTo>
                    <a:lnTo>
                      <a:pt x="1034" y="1044"/>
                    </a:lnTo>
                    <a:lnTo>
                      <a:pt x="1032" y="1046"/>
                    </a:lnTo>
                    <a:lnTo>
                      <a:pt x="1043" y="1041"/>
                    </a:lnTo>
                    <a:lnTo>
                      <a:pt x="1067" y="1044"/>
                    </a:lnTo>
                    <a:lnTo>
                      <a:pt x="1072" y="1041"/>
                    </a:lnTo>
                    <a:lnTo>
                      <a:pt x="1086" y="1051"/>
                    </a:lnTo>
                    <a:lnTo>
                      <a:pt x="1095" y="1051"/>
                    </a:lnTo>
                    <a:lnTo>
                      <a:pt x="1098" y="1046"/>
                    </a:lnTo>
                    <a:lnTo>
                      <a:pt x="1107" y="1053"/>
                    </a:lnTo>
                    <a:lnTo>
                      <a:pt x="1110" y="1051"/>
                    </a:lnTo>
                    <a:lnTo>
                      <a:pt x="1102" y="1044"/>
                    </a:lnTo>
                    <a:lnTo>
                      <a:pt x="1107" y="1037"/>
                    </a:lnTo>
                    <a:lnTo>
                      <a:pt x="1093" y="1037"/>
                    </a:lnTo>
                    <a:lnTo>
                      <a:pt x="1093" y="1032"/>
                    </a:lnTo>
                    <a:lnTo>
                      <a:pt x="1121" y="1032"/>
                    </a:lnTo>
                    <a:lnTo>
                      <a:pt x="1126" y="1022"/>
                    </a:lnTo>
                    <a:lnTo>
                      <a:pt x="1126" y="1034"/>
                    </a:lnTo>
                    <a:lnTo>
                      <a:pt x="1140" y="1030"/>
                    </a:lnTo>
                    <a:lnTo>
                      <a:pt x="1140" y="1030"/>
                    </a:lnTo>
                    <a:lnTo>
                      <a:pt x="1150" y="1030"/>
                    </a:lnTo>
                    <a:lnTo>
                      <a:pt x="1164" y="1044"/>
                    </a:lnTo>
                    <a:lnTo>
                      <a:pt x="1183" y="1037"/>
                    </a:lnTo>
                    <a:lnTo>
                      <a:pt x="1199" y="1051"/>
                    </a:lnTo>
                    <a:lnTo>
                      <a:pt x="1199" y="1072"/>
                    </a:lnTo>
                    <a:lnTo>
                      <a:pt x="1204" y="1072"/>
                    </a:lnTo>
                    <a:lnTo>
                      <a:pt x="1202" y="1079"/>
                    </a:lnTo>
                    <a:lnTo>
                      <a:pt x="1207" y="1089"/>
                    </a:lnTo>
                    <a:lnTo>
                      <a:pt x="1209" y="1086"/>
                    </a:lnTo>
                    <a:lnTo>
                      <a:pt x="1214" y="1103"/>
                    </a:lnTo>
                    <a:lnTo>
                      <a:pt x="1221" y="1105"/>
                    </a:lnTo>
                    <a:lnTo>
                      <a:pt x="1223" y="1115"/>
                    </a:lnTo>
                    <a:lnTo>
                      <a:pt x="1235" y="1110"/>
                    </a:lnTo>
                    <a:lnTo>
                      <a:pt x="1237" y="1101"/>
                    </a:lnTo>
                    <a:lnTo>
                      <a:pt x="1237" y="1086"/>
                    </a:lnTo>
                    <a:lnTo>
                      <a:pt x="1216" y="1027"/>
                    </a:lnTo>
                    <a:lnTo>
                      <a:pt x="1225" y="1003"/>
                    </a:lnTo>
                    <a:lnTo>
                      <a:pt x="1230" y="1001"/>
                    </a:lnTo>
                    <a:lnTo>
                      <a:pt x="1230" y="996"/>
                    </a:lnTo>
                    <a:lnTo>
                      <a:pt x="1237" y="996"/>
                    </a:lnTo>
                    <a:lnTo>
                      <a:pt x="1249" y="987"/>
                    </a:lnTo>
                    <a:lnTo>
                      <a:pt x="1256" y="977"/>
                    </a:lnTo>
                    <a:lnTo>
                      <a:pt x="1270" y="970"/>
                    </a:lnTo>
                    <a:lnTo>
                      <a:pt x="1275" y="963"/>
                    </a:lnTo>
                    <a:lnTo>
                      <a:pt x="1289" y="959"/>
                    </a:lnTo>
                    <a:lnTo>
                      <a:pt x="1289" y="954"/>
                    </a:lnTo>
                    <a:lnTo>
                      <a:pt x="1287" y="954"/>
                    </a:lnTo>
                    <a:lnTo>
                      <a:pt x="1289" y="951"/>
                    </a:lnTo>
                    <a:lnTo>
                      <a:pt x="1285" y="947"/>
                    </a:lnTo>
                    <a:lnTo>
                      <a:pt x="1289" y="947"/>
                    </a:lnTo>
                    <a:lnTo>
                      <a:pt x="1294" y="949"/>
                    </a:lnTo>
                    <a:lnTo>
                      <a:pt x="1301" y="944"/>
                    </a:lnTo>
                    <a:lnTo>
                      <a:pt x="1299" y="940"/>
                    </a:lnTo>
                    <a:lnTo>
                      <a:pt x="1296" y="944"/>
                    </a:lnTo>
                    <a:lnTo>
                      <a:pt x="1294" y="940"/>
                    </a:lnTo>
                    <a:lnTo>
                      <a:pt x="1287" y="940"/>
                    </a:lnTo>
                    <a:lnTo>
                      <a:pt x="1287" y="932"/>
                    </a:lnTo>
                    <a:lnTo>
                      <a:pt x="1289" y="937"/>
                    </a:lnTo>
                    <a:lnTo>
                      <a:pt x="1294" y="935"/>
                    </a:lnTo>
                    <a:lnTo>
                      <a:pt x="1299" y="937"/>
                    </a:lnTo>
                    <a:lnTo>
                      <a:pt x="1296" y="923"/>
                    </a:lnTo>
                    <a:lnTo>
                      <a:pt x="1289" y="921"/>
                    </a:lnTo>
                    <a:lnTo>
                      <a:pt x="1294" y="918"/>
                    </a:lnTo>
                    <a:lnTo>
                      <a:pt x="1289" y="909"/>
                    </a:lnTo>
                    <a:lnTo>
                      <a:pt x="1292" y="906"/>
                    </a:lnTo>
                    <a:lnTo>
                      <a:pt x="1277" y="895"/>
                    </a:lnTo>
                    <a:lnTo>
                      <a:pt x="1277" y="892"/>
                    </a:lnTo>
                    <a:lnTo>
                      <a:pt x="1292" y="899"/>
                    </a:lnTo>
                    <a:lnTo>
                      <a:pt x="1287" y="895"/>
                    </a:lnTo>
                    <a:lnTo>
                      <a:pt x="1287" y="880"/>
                    </a:lnTo>
                    <a:lnTo>
                      <a:pt x="1296" y="876"/>
                    </a:lnTo>
                    <a:lnTo>
                      <a:pt x="1292" y="885"/>
                    </a:lnTo>
                    <a:lnTo>
                      <a:pt x="1294" y="887"/>
                    </a:lnTo>
                    <a:lnTo>
                      <a:pt x="1294" y="895"/>
                    </a:lnTo>
                    <a:lnTo>
                      <a:pt x="1301" y="904"/>
                    </a:lnTo>
                    <a:lnTo>
                      <a:pt x="1296" y="911"/>
                    </a:lnTo>
                    <a:lnTo>
                      <a:pt x="1299" y="918"/>
                    </a:lnTo>
                    <a:lnTo>
                      <a:pt x="1311" y="892"/>
                    </a:lnTo>
                    <a:lnTo>
                      <a:pt x="1303" y="873"/>
                    </a:lnTo>
                    <a:lnTo>
                      <a:pt x="1311" y="880"/>
                    </a:lnTo>
                    <a:lnTo>
                      <a:pt x="1313" y="885"/>
                    </a:lnTo>
                    <a:lnTo>
                      <a:pt x="1322" y="873"/>
                    </a:lnTo>
                    <a:lnTo>
                      <a:pt x="1325" y="864"/>
                    </a:lnTo>
                    <a:lnTo>
                      <a:pt x="1322" y="857"/>
                    </a:lnTo>
                    <a:lnTo>
                      <a:pt x="1322" y="854"/>
                    </a:lnTo>
                    <a:lnTo>
                      <a:pt x="1339" y="843"/>
                    </a:lnTo>
                    <a:lnTo>
                      <a:pt x="1358" y="840"/>
                    </a:lnTo>
                    <a:lnTo>
                      <a:pt x="1363" y="835"/>
                    </a:lnTo>
                    <a:lnTo>
                      <a:pt x="1365" y="838"/>
                    </a:lnTo>
                    <a:lnTo>
                      <a:pt x="1382" y="835"/>
                    </a:lnTo>
                    <a:lnTo>
                      <a:pt x="1382" y="831"/>
                    </a:lnTo>
                    <a:lnTo>
                      <a:pt x="1379" y="835"/>
                    </a:lnTo>
                    <a:lnTo>
                      <a:pt x="1377" y="835"/>
                    </a:lnTo>
                    <a:lnTo>
                      <a:pt x="1367" y="824"/>
                    </a:lnTo>
                    <a:lnTo>
                      <a:pt x="1377" y="798"/>
                    </a:lnTo>
                    <a:lnTo>
                      <a:pt x="1393" y="790"/>
                    </a:lnTo>
                    <a:lnTo>
                      <a:pt x="1398" y="781"/>
                    </a:lnTo>
                    <a:lnTo>
                      <a:pt x="1405" y="786"/>
                    </a:lnTo>
                    <a:lnTo>
                      <a:pt x="1422" y="779"/>
                    </a:lnTo>
                    <a:lnTo>
                      <a:pt x="1422" y="776"/>
                    </a:lnTo>
                    <a:lnTo>
                      <a:pt x="1422" y="774"/>
                    </a:lnTo>
                    <a:lnTo>
                      <a:pt x="1422" y="767"/>
                    </a:lnTo>
                    <a:lnTo>
                      <a:pt x="1443" y="764"/>
                    </a:lnTo>
                    <a:lnTo>
                      <a:pt x="1457" y="753"/>
                    </a:lnTo>
                    <a:lnTo>
                      <a:pt x="1460" y="755"/>
                    </a:lnTo>
                    <a:lnTo>
                      <a:pt x="1453" y="762"/>
                    </a:lnTo>
                    <a:lnTo>
                      <a:pt x="1455" y="764"/>
                    </a:lnTo>
                    <a:lnTo>
                      <a:pt x="1474" y="764"/>
                    </a:lnTo>
                    <a:lnTo>
                      <a:pt x="1464" y="769"/>
                    </a:lnTo>
                    <a:lnTo>
                      <a:pt x="1460" y="764"/>
                    </a:lnTo>
                    <a:lnTo>
                      <a:pt x="1436" y="781"/>
                    </a:lnTo>
                    <a:lnTo>
                      <a:pt x="1438" y="779"/>
                    </a:lnTo>
                    <a:lnTo>
                      <a:pt x="1436" y="788"/>
                    </a:lnTo>
                    <a:lnTo>
                      <a:pt x="1436" y="795"/>
                    </a:lnTo>
                    <a:lnTo>
                      <a:pt x="1445" y="800"/>
                    </a:lnTo>
                    <a:lnTo>
                      <a:pt x="1462" y="786"/>
                    </a:lnTo>
                    <a:lnTo>
                      <a:pt x="1464" y="779"/>
                    </a:lnTo>
                    <a:lnTo>
                      <a:pt x="1471" y="781"/>
                    </a:lnTo>
                    <a:lnTo>
                      <a:pt x="1471" y="776"/>
                    </a:lnTo>
                    <a:lnTo>
                      <a:pt x="1481" y="776"/>
                    </a:lnTo>
                    <a:lnTo>
                      <a:pt x="1507" y="764"/>
                    </a:lnTo>
                    <a:lnTo>
                      <a:pt x="1502" y="764"/>
                    </a:lnTo>
                    <a:lnTo>
                      <a:pt x="1505" y="760"/>
                    </a:lnTo>
                    <a:lnTo>
                      <a:pt x="1495" y="757"/>
                    </a:lnTo>
                    <a:lnTo>
                      <a:pt x="1495" y="753"/>
                    </a:lnTo>
                    <a:lnTo>
                      <a:pt x="1483" y="757"/>
                    </a:lnTo>
                    <a:lnTo>
                      <a:pt x="1467" y="750"/>
                    </a:lnTo>
                    <a:lnTo>
                      <a:pt x="1469" y="750"/>
                    </a:lnTo>
                    <a:lnTo>
                      <a:pt x="1457" y="745"/>
                    </a:lnTo>
                    <a:lnTo>
                      <a:pt x="1455" y="741"/>
                    </a:lnTo>
                    <a:lnTo>
                      <a:pt x="1453" y="729"/>
                    </a:lnTo>
                    <a:lnTo>
                      <a:pt x="1448" y="729"/>
                    </a:lnTo>
                    <a:lnTo>
                      <a:pt x="1455" y="715"/>
                    </a:lnTo>
                    <a:lnTo>
                      <a:pt x="1450" y="712"/>
                    </a:lnTo>
                    <a:lnTo>
                      <a:pt x="1443" y="715"/>
                    </a:lnTo>
                    <a:lnTo>
                      <a:pt x="1441" y="712"/>
                    </a:lnTo>
                    <a:lnTo>
                      <a:pt x="1429" y="710"/>
                    </a:lnTo>
                    <a:lnTo>
                      <a:pt x="1438" y="705"/>
                    </a:lnTo>
                    <a:lnTo>
                      <a:pt x="1448" y="708"/>
                    </a:lnTo>
                    <a:lnTo>
                      <a:pt x="1462" y="698"/>
                    </a:lnTo>
                    <a:lnTo>
                      <a:pt x="1460" y="689"/>
                    </a:lnTo>
                    <a:lnTo>
                      <a:pt x="1450" y="684"/>
                    </a:lnTo>
                    <a:lnTo>
                      <a:pt x="1429" y="684"/>
                    </a:lnTo>
                    <a:lnTo>
                      <a:pt x="1403" y="698"/>
                    </a:lnTo>
                    <a:lnTo>
                      <a:pt x="1386" y="710"/>
                    </a:lnTo>
                    <a:lnTo>
                      <a:pt x="1370" y="731"/>
                    </a:lnTo>
                    <a:lnTo>
                      <a:pt x="1365" y="734"/>
                    </a:lnTo>
                    <a:lnTo>
                      <a:pt x="1377" y="719"/>
                    </a:lnTo>
                    <a:lnTo>
                      <a:pt x="1384" y="705"/>
                    </a:lnTo>
                    <a:lnTo>
                      <a:pt x="1389" y="703"/>
                    </a:lnTo>
                    <a:lnTo>
                      <a:pt x="1396" y="691"/>
                    </a:lnTo>
                    <a:lnTo>
                      <a:pt x="1408" y="682"/>
                    </a:lnTo>
                    <a:lnTo>
                      <a:pt x="1419" y="682"/>
                    </a:lnTo>
                    <a:lnTo>
                      <a:pt x="1424" y="667"/>
                    </a:lnTo>
                    <a:lnTo>
                      <a:pt x="1434" y="660"/>
                    </a:lnTo>
                    <a:lnTo>
                      <a:pt x="1490" y="660"/>
                    </a:lnTo>
                    <a:lnTo>
                      <a:pt x="1500" y="665"/>
                    </a:lnTo>
                    <a:lnTo>
                      <a:pt x="1519" y="658"/>
                    </a:lnTo>
                    <a:lnTo>
                      <a:pt x="1519" y="660"/>
                    </a:lnTo>
                    <a:lnTo>
                      <a:pt x="1521" y="660"/>
                    </a:lnTo>
                    <a:lnTo>
                      <a:pt x="1545" y="637"/>
                    </a:lnTo>
                    <a:lnTo>
                      <a:pt x="1568" y="632"/>
                    </a:lnTo>
                    <a:lnTo>
                      <a:pt x="1583" y="618"/>
                    </a:lnTo>
                    <a:lnTo>
                      <a:pt x="1578" y="613"/>
                    </a:lnTo>
                    <a:lnTo>
                      <a:pt x="1583" y="615"/>
                    </a:lnTo>
                    <a:lnTo>
                      <a:pt x="1578" y="608"/>
                    </a:lnTo>
                    <a:lnTo>
                      <a:pt x="1580" y="608"/>
                    </a:lnTo>
                    <a:lnTo>
                      <a:pt x="1580" y="599"/>
                    </a:lnTo>
                    <a:lnTo>
                      <a:pt x="1573" y="594"/>
                    </a:lnTo>
                    <a:lnTo>
                      <a:pt x="1583" y="594"/>
                    </a:lnTo>
                    <a:lnTo>
                      <a:pt x="1578" y="587"/>
                    </a:lnTo>
                    <a:lnTo>
                      <a:pt x="1580" y="587"/>
                    </a:lnTo>
                    <a:lnTo>
                      <a:pt x="1564" y="580"/>
                    </a:lnTo>
                    <a:lnTo>
                      <a:pt x="1559" y="589"/>
                    </a:lnTo>
                    <a:lnTo>
                      <a:pt x="1559" y="570"/>
                    </a:lnTo>
                    <a:lnTo>
                      <a:pt x="1547" y="573"/>
                    </a:lnTo>
                    <a:lnTo>
                      <a:pt x="1554" y="573"/>
                    </a:lnTo>
                    <a:lnTo>
                      <a:pt x="1540" y="575"/>
                    </a:lnTo>
                    <a:lnTo>
                      <a:pt x="1516" y="594"/>
                    </a:lnTo>
                    <a:lnTo>
                      <a:pt x="1519" y="587"/>
                    </a:lnTo>
                    <a:lnTo>
                      <a:pt x="1507" y="582"/>
                    </a:lnTo>
                    <a:lnTo>
                      <a:pt x="1509" y="580"/>
                    </a:lnTo>
                    <a:lnTo>
                      <a:pt x="1519" y="584"/>
                    </a:lnTo>
                    <a:lnTo>
                      <a:pt x="1523" y="577"/>
                    </a:lnTo>
                    <a:lnTo>
                      <a:pt x="1540" y="573"/>
                    </a:lnTo>
                    <a:lnTo>
                      <a:pt x="1531" y="573"/>
                    </a:lnTo>
                    <a:lnTo>
                      <a:pt x="1557" y="563"/>
                    </a:lnTo>
                    <a:lnTo>
                      <a:pt x="1549" y="551"/>
                    </a:lnTo>
                    <a:lnTo>
                      <a:pt x="1545" y="556"/>
                    </a:lnTo>
                    <a:lnTo>
                      <a:pt x="1538" y="554"/>
                    </a:lnTo>
                    <a:lnTo>
                      <a:pt x="1533" y="547"/>
                    </a:lnTo>
                    <a:lnTo>
                      <a:pt x="1526" y="554"/>
                    </a:lnTo>
                    <a:lnTo>
                      <a:pt x="1528" y="547"/>
                    </a:lnTo>
                    <a:lnTo>
                      <a:pt x="1526" y="544"/>
                    </a:lnTo>
                    <a:lnTo>
                      <a:pt x="1514" y="544"/>
                    </a:lnTo>
                    <a:lnTo>
                      <a:pt x="1519" y="539"/>
                    </a:lnTo>
                    <a:lnTo>
                      <a:pt x="1516" y="532"/>
                    </a:lnTo>
                    <a:lnTo>
                      <a:pt x="1505" y="530"/>
                    </a:lnTo>
                    <a:lnTo>
                      <a:pt x="1502" y="521"/>
                    </a:lnTo>
                    <a:lnTo>
                      <a:pt x="1495" y="523"/>
                    </a:lnTo>
                    <a:lnTo>
                      <a:pt x="1497" y="518"/>
                    </a:lnTo>
                    <a:lnTo>
                      <a:pt x="1493" y="516"/>
                    </a:lnTo>
                    <a:lnTo>
                      <a:pt x="1497" y="511"/>
                    </a:lnTo>
                    <a:lnTo>
                      <a:pt x="1481" y="511"/>
                    </a:lnTo>
                    <a:lnTo>
                      <a:pt x="1490" y="509"/>
                    </a:lnTo>
                    <a:lnTo>
                      <a:pt x="1488" y="506"/>
                    </a:lnTo>
                    <a:lnTo>
                      <a:pt x="1497" y="509"/>
                    </a:lnTo>
                    <a:lnTo>
                      <a:pt x="1497" y="506"/>
                    </a:lnTo>
                    <a:lnTo>
                      <a:pt x="1502" y="502"/>
                    </a:lnTo>
                    <a:lnTo>
                      <a:pt x="1495" y="490"/>
                    </a:lnTo>
                    <a:lnTo>
                      <a:pt x="1488" y="490"/>
                    </a:lnTo>
                    <a:lnTo>
                      <a:pt x="1495" y="485"/>
                    </a:lnTo>
                    <a:lnTo>
                      <a:pt x="1490" y="478"/>
                    </a:lnTo>
                    <a:lnTo>
                      <a:pt x="1486" y="478"/>
                    </a:lnTo>
                    <a:lnTo>
                      <a:pt x="1488" y="476"/>
                    </a:lnTo>
                    <a:lnTo>
                      <a:pt x="1486" y="471"/>
                    </a:lnTo>
                    <a:lnTo>
                      <a:pt x="1476" y="473"/>
                    </a:lnTo>
                    <a:lnTo>
                      <a:pt x="1486" y="464"/>
                    </a:lnTo>
                    <a:lnTo>
                      <a:pt x="1471" y="461"/>
                    </a:lnTo>
                    <a:lnTo>
                      <a:pt x="1481" y="457"/>
                    </a:lnTo>
                    <a:lnTo>
                      <a:pt x="1476" y="454"/>
                    </a:lnTo>
                    <a:lnTo>
                      <a:pt x="1476" y="447"/>
                    </a:lnTo>
                    <a:lnTo>
                      <a:pt x="1462" y="449"/>
                    </a:lnTo>
                    <a:lnTo>
                      <a:pt x="1474" y="442"/>
                    </a:lnTo>
                    <a:lnTo>
                      <a:pt x="1464" y="438"/>
                    </a:lnTo>
                    <a:lnTo>
                      <a:pt x="1469" y="433"/>
                    </a:lnTo>
                    <a:lnTo>
                      <a:pt x="1464" y="433"/>
                    </a:lnTo>
                    <a:lnTo>
                      <a:pt x="1462" y="423"/>
                    </a:lnTo>
                    <a:lnTo>
                      <a:pt x="1457" y="423"/>
                    </a:lnTo>
                    <a:lnTo>
                      <a:pt x="1460" y="419"/>
                    </a:lnTo>
                    <a:lnTo>
                      <a:pt x="1457" y="412"/>
                    </a:lnTo>
                    <a:lnTo>
                      <a:pt x="1453" y="412"/>
                    </a:lnTo>
                    <a:lnTo>
                      <a:pt x="1443" y="428"/>
                    </a:lnTo>
                    <a:lnTo>
                      <a:pt x="1448" y="435"/>
                    </a:lnTo>
                    <a:lnTo>
                      <a:pt x="1441" y="440"/>
                    </a:lnTo>
                    <a:lnTo>
                      <a:pt x="1443" y="442"/>
                    </a:lnTo>
                    <a:lnTo>
                      <a:pt x="1441" y="449"/>
                    </a:lnTo>
                    <a:lnTo>
                      <a:pt x="1436" y="449"/>
                    </a:lnTo>
                    <a:lnTo>
                      <a:pt x="1438" y="457"/>
                    </a:lnTo>
                    <a:lnTo>
                      <a:pt x="1436" y="464"/>
                    </a:lnTo>
                    <a:lnTo>
                      <a:pt x="1436" y="457"/>
                    </a:lnTo>
                    <a:lnTo>
                      <a:pt x="1429" y="452"/>
                    </a:lnTo>
                    <a:lnTo>
                      <a:pt x="1426" y="461"/>
                    </a:lnTo>
                    <a:lnTo>
                      <a:pt x="1412" y="473"/>
                    </a:lnTo>
                    <a:lnTo>
                      <a:pt x="1410" y="464"/>
                    </a:lnTo>
                    <a:lnTo>
                      <a:pt x="1408" y="466"/>
                    </a:lnTo>
                    <a:lnTo>
                      <a:pt x="1410" y="459"/>
                    </a:lnTo>
                    <a:lnTo>
                      <a:pt x="1405" y="473"/>
                    </a:lnTo>
                    <a:lnTo>
                      <a:pt x="1393" y="473"/>
                    </a:lnTo>
                    <a:lnTo>
                      <a:pt x="1405" y="471"/>
                    </a:lnTo>
                    <a:lnTo>
                      <a:pt x="1405" y="464"/>
                    </a:lnTo>
                    <a:lnTo>
                      <a:pt x="1400" y="452"/>
                    </a:lnTo>
                    <a:lnTo>
                      <a:pt x="1374" y="457"/>
                    </a:lnTo>
                    <a:lnTo>
                      <a:pt x="1382" y="454"/>
                    </a:lnTo>
                    <a:lnTo>
                      <a:pt x="1379" y="449"/>
                    </a:lnTo>
                    <a:lnTo>
                      <a:pt x="1384" y="452"/>
                    </a:lnTo>
                    <a:lnTo>
                      <a:pt x="1391" y="449"/>
                    </a:lnTo>
                    <a:lnTo>
                      <a:pt x="1386" y="442"/>
                    </a:lnTo>
                    <a:lnTo>
                      <a:pt x="1391" y="440"/>
                    </a:lnTo>
                    <a:lnTo>
                      <a:pt x="1384" y="440"/>
                    </a:lnTo>
                    <a:lnTo>
                      <a:pt x="1389" y="431"/>
                    </a:lnTo>
                    <a:lnTo>
                      <a:pt x="1384" y="423"/>
                    </a:lnTo>
                    <a:lnTo>
                      <a:pt x="1363" y="419"/>
                    </a:lnTo>
                    <a:lnTo>
                      <a:pt x="1389" y="419"/>
                    </a:lnTo>
                    <a:lnTo>
                      <a:pt x="1384" y="407"/>
                    </a:lnTo>
                    <a:lnTo>
                      <a:pt x="1389" y="395"/>
                    </a:lnTo>
                    <a:lnTo>
                      <a:pt x="1384" y="390"/>
                    </a:lnTo>
                    <a:lnTo>
                      <a:pt x="1379" y="397"/>
                    </a:lnTo>
                    <a:lnTo>
                      <a:pt x="1377" y="390"/>
                    </a:lnTo>
                    <a:lnTo>
                      <a:pt x="1358" y="388"/>
                    </a:lnTo>
                    <a:lnTo>
                      <a:pt x="1353" y="378"/>
                    </a:lnTo>
                    <a:lnTo>
                      <a:pt x="1358" y="374"/>
                    </a:lnTo>
                    <a:lnTo>
                      <a:pt x="1348" y="376"/>
                    </a:lnTo>
                    <a:lnTo>
                      <a:pt x="1351" y="374"/>
                    </a:lnTo>
                    <a:lnTo>
                      <a:pt x="1348" y="364"/>
                    </a:lnTo>
                    <a:lnTo>
                      <a:pt x="1339" y="369"/>
                    </a:lnTo>
                    <a:lnTo>
                      <a:pt x="1344" y="357"/>
                    </a:lnTo>
                    <a:lnTo>
                      <a:pt x="1325" y="348"/>
                    </a:lnTo>
                    <a:lnTo>
                      <a:pt x="1308" y="357"/>
                    </a:lnTo>
                    <a:lnTo>
                      <a:pt x="1273" y="345"/>
                    </a:lnTo>
                    <a:lnTo>
                      <a:pt x="1266" y="355"/>
                    </a:lnTo>
                    <a:lnTo>
                      <a:pt x="1266" y="369"/>
                    </a:lnTo>
                    <a:lnTo>
                      <a:pt x="1275" y="371"/>
                    </a:lnTo>
                    <a:lnTo>
                      <a:pt x="1266" y="397"/>
                    </a:lnTo>
                    <a:lnTo>
                      <a:pt x="1273" y="400"/>
                    </a:lnTo>
                    <a:lnTo>
                      <a:pt x="1270" y="402"/>
                    </a:lnTo>
                    <a:lnTo>
                      <a:pt x="1270" y="409"/>
                    </a:lnTo>
                    <a:lnTo>
                      <a:pt x="1273" y="416"/>
                    </a:lnTo>
                    <a:lnTo>
                      <a:pt x="1273" y="421"/>
                    </a:lnTo>
                    <a:lnTo>
                      <a:pt x="1280" y="421"/>
                    </a:lnTo>
                    <a:lnTo>
                      <a:pt x="1275" y="428"/>
                    </a:lnTo>
                    <a:lnTo>
                      <a:pt x="1280" y="433"/>
                    </a:lnTo>
                    <a:lnTo>
                      <a:pt x="1273" y="431"/>
                    </a:lnTo>
                    <a:lnTo>
                      <a:pt x="1273" y="440"/>
                    </a:lnTo>
                    <a:lnTo>
                      <a:pt x="1256" y="447"/>
                    </a:lnTo>
                    <a:lnTo>
                      <a:pt x="1256" y="454"/>
                    </a:lnTo>
                    <a:lnTo>
                      <a:pt x="1273" y="468"/>
                    </a:lnTo>
                    <a:lnTo>
                      <a:pt x="1282" y="502"/>
                    </a:lnTo>
                    <a:lnTo>
                      <a:pt x="1285" y="518"/>
                    </a:lnTo>
                    <a:lnTo>
                      <a:pt x="1289" y="511"/>
                    </a:lnTo>
                    <a:lnTo>
                      <a:pt x="1294" y="521"/>
                    </a:lnTo>
                    <a:lnTo>
                      <a:pt x="1285" y="523"/>
                    </a:lnTo>
                    <a:lnTo>
                      <a:pt x="1273" y="544"/>
                    </a:lnTo>
                    <a:lnTo>
                      <a:pt x="1244" y="563"/>
                    </a:lnTo>
                    <a:lnTo>
                      <a:pt x="1254" y="577"/>
                    </a:lnTo>
                    <a:lnTo>
                      <a:pt x="1256" y="610"/>
                    </a:lnTo>
                    <a:lnTo>
                      <a:pt x="1263" y="615"/>
                    </a:lnTo>
                    <a:lnTo>
                      <a:pt x="1268" y="618"/>
                    </a:lnTo>
                    <a:lnTo>
                      <a:pt x="1261" y="618"/>
                    </a:lnTo>
                    <a:lnTo>
                      <a:pt x="1251" y="627"/>
                    </a:lnTo>
                    <a:lnTo>
                      <a:pt x="1259" y="634"/>
                    </a:lnTo>
                    <a:lnTo>
                      <a:pt x="1256" y="639"/>
                    </a:lnTo>
                    <a:lnTo>
                      <a:pt x="1247" y="634"/>
                    </a:lnTo>
                    <a:lnTo>
                      <a:pt x="1244" y="637"/>
                    </a:lnTo>
                    <a:lnTo>
                      <a:pt x="1242" y="637"/>
                    </a:lnTo>
                    <a:lnTo>
                      <a:pt x="1244" y="644"/>
                    </a:lnTo>
                    <a:lnTo>
                      <a:pt x="1235" y="637"/>
                    </a:lnTo>
                    <a:lnTo>
                      <a:pt x="1223" y="644"/>
                    </a:lnTo>
                    <a:lnTo>
                      <a:pt x="1230" y="637"/>
                    </a:lnTo>
                    <a:lnTo>
                      <a:pt x="1230" y="629"/>
                    </a:lnTo>
                    <a:lnTo>
                      <a:pt x="1223" y="622"/>
                    </a:lnTo>
                    <a:lnTo>
                      <a:pt x="1209" y="622"/>
                    </a:lnTo>
                    <a:lnTo>
                      <a:pt x="1218" y="615"/>
                    </a:lnTo>
                    <a:lnTo>
                      <a:pt x="1207" y="599"/>
                    </a:lnTo>
                    <a:lnTo>
                      <a:pt x="1209" y="594"/>
                    </a:lnTo>
                    <a:lnTo>
                      <a:pt x="1204" y="573"/>
                    </a:lnTo>
                    <a:lnTo>
                      <a:pt x="1207" y="549"/>
                    </a:lnTo>
                    <a:lnTo>
                      <a:pt x="1164" y="544"/>
                    </a:lnTo>
                    <a:lnTo>
                      <a:pt x="1159" y="556"/>
                    </a:lnTo>
                    <a:lnTo>
                      <a:pt x="1164" y="542"/>
                    </a:lnTo>
                    <a:lnTo>
                      <a:pt x="1154" y="535"/>
                    </a:lnTo>
                    <a:lnTo>
                      <a:pt x="1133" y="528"/>
                    </a:lnTo>
                    <a:lnTo>
                      <a:pt x="1124" y="516"/>
                    </a:lnTo>
                    <a:lnTo>
                      <a:pt x="1110" y="506"/>
                    </a:lnTo>
                    <a:lnTo>
                      <a:pt x="1084" y="494"/>
                    </a:lnTo>
                    <a:lnTo>
                      <a:pt x="1058" y="504"/>
                    </a:lnTo>
                    <a:lnTo>
                      <a:pt x="1065" y="497"/>
                    </a:lnTo>
                    <a:lnTo>
                      <a:pt x="1065" y="490"/>
                    </a:lnTo>
                    <a:lnTo>
                      <a:pt x="1053" y="457"/>
                    </a:lnTo>
                    <a:lnTo>
                      <a:pt x="1039" y="454"/>
                    </a:lnTo>
                    <a:lnTo>
                      <a:pt x="1039" y="452"/>
                    </a:lnTo>
                    <a:lnTo>
                      <a:pt x="1032" y="442"/>
                    </a:lnTo>
                    <a:lnTo>
                      <a:pt x="1032" y="407"/>
                    </a:lnTo>
                    <a:lnTo>
                      <a:pt x="1039" y="388"/>
                    </a:lnTo>
                    <a:lnTo>
                      <a:pt x="1034" y="381"/>
                    </a:lnTo>
                    <a:lnTo>
                      <a:pt x="1048" y="374"/>
                    </a:lnTo>
                    <a:lnTo>
                      <a:pt x="1050" y="369"/>
                    </a:lnTo>
                    <a:lnTo>
                      <a:pt x="1050" y="364"/>
                    </a:lnTo>
                    <a:lnTo>
                      <a:pt x="1053" y="364"/>
                    </a:lnTo>
                    <a:lnTo>
                      <a:pt x="1058" y="357"/>
                    </a:lnTo>
                    <a:lnTo>
                      <a:pt x="1062" y="360"/>
                    </a:lnTo>
                    <a:lnTo>
                      <a:pt x="1062" y="345"/>
                    </a:lnTo>
                    <a:lnTo>
                      <a:pt x="1072" y="345"/>
                    </a:lnTo>
                    <a:lnTo>
                      <a:pt x="1065" y="343"/>
                    </a:lnTo>
                    <a:lnTo>
                      <a:pt x="1065" y="336"/>
                    </a:lnTo>
                    <a:lnTo>
                      <a:pt x="1079" y="338"/>
                    </a:lnTo>
                    <a:lnTo>
                      <a:pt x="1091" y="331"/>
                    </a:lnTo>
                    <a:lnTo>
                      <a:pt x="1086" y="317"/>
                    </a:lnTo>
                    <a:lnTo>
                      <a:pt x="1074" y="310"/>
                    </a:lnTo>
                    <a:lnTo>
                      <a:pt x="1067" y="315"/>
                    </a:lnTo>
                    <a:lnTo>
                      <a:pt x="1069" y="310"/>
                    </a:lnTo>
                    <a:lnTo>
                      <a:pt x="1053" y="303"/>
                    </a:lnTo>
                    <a:lnTo>
                      <a:pt x="1050" y="307"/>
                    </a:lnTo>
                    <a:lnTo>
                      <a:pt x="1048" y="303"/>
                    </a:lnTo>
                    <a:lnTo>
                      <a:pt x="1050" y="300"/>
                    </a:lnTo>
                    <a:lnTo>
                      <a:pt x="1069" y="307"/>
                    </a:lnTo>
                    <a:lnTo>
                      <a:pt x="1076" y="307"/>
                    </a:lnTo>
                    <a:lnTo>
                      <a:pt x="1091" y="317"/>
                    </a:lnTo>
                    <a:lnTo>
                      <a:pt x="1098" y="310"/>
                    </a:lnTo>
                    <a:lnTo>
                      <a:pt x="1098" y="300"/>
                    </a:lnTo>
                    <a:lnTo>
                      <a:pt x="1100" y="300"/>
                    </a:lnTo>
                    <a:lnTo>
                      <a:pt x="1100" y="296"/>
                    </a:lnTo>
                    <a:lnTo>
                      <a:pt x="1112" y="300"/>
                    </a:lnTo>
                    <a:lnTo>
                      <a:pt x="1126" y="296"/>
                    </a:lnTo>
                    <a:lnTo>
                      <a:pt x="1143" y="260"/>
                    </a:lnTo>
                    <a:lnTo>
                      <a:pt x="1112" y="255"/>
                    </a:lnTo>
                    <a:lnTo>
                      <a:pt x="1095" y="239"/>
                    </a:lnTo>
                    <a:lnTo>
                      <a:pt x="1098" y="236"/>
                    </a:lnTo>
                    <a:lnTo>
                      <a:pt x="1117" y="244"/>
                    </a:lnTo>
                    <a:lnTo>
                      <a:pt x="1126" y="255"/>
                    </a:lnTo>
                    <a:lnTo>
                      <a:pt x="1138" y="255"/>
                    </a:lnTo>
                    <a:lnTo>
                      <a:pt x="1154" y="232"/>
                    </a:lnTo>
                    <a:lnTo>
                      <a:pt x="1154" y="225"/>
                    </a:lnTo>
                    <a:lnTo>
                      <a:pt x="1145" y="222"/>
                    </a:lnTo>
                    <a:lnTo>
                      <a:pt x="1147" y="215"/>
                    </a:lnTo>
                    <a:lnTo>
                      <a:pt x="1164" y="215"/>
                    </a:lnTo>
                    <a:lnTo>
                      <a:pt x="1166" y="225"/>
                    </a:lnTo>
                    <a:lnTo>
                      <a:pt x="1176" y="227"/>
                    </a:lnTo>
                    <a:lnTo>
                      <a:pt x="1176" y="220"/>
                    </a:lnTo>
                    <a:lnTo>
                      <a:pt x="1188" y="227"/>
                    </a:lnTo>
                    <a:lnTo>
                      <a:pt x="1181" y="215"/>
                    </a:lnTo>
                    <a:lnTo>
                      <a:pt x="1183" y="210"/>
                    </a:lnTo>
                    <a:lnTo>
                      <a:pt x="1192" y="220"/>
                    </a:lnTo>
                    <a:lnTo>
                      <a:pt x="1202" y="213"/>
                    </a:lnTo>
                    <a:lnTo>
                      <a:pt x="1221" y="191"/>
                    </a:lnTo>
                    <a:lnTo>
                      <a:pt x="1221" y="180"/>
                    </a:lnTo>
                    <a:lnTo>
                      <a:pt x="1209" y="165"/>
                    </a:lnTo>
                    <a:lnTo>
                      <a:pt x="1211" y="154"/>
                    </a:lnTo>
                    <a:lnTo>
                      <a:pt x="1207" y="156"/>
                    </a:lnTo>
                    <a:lnTo>
                      <a:pt x="1207" y="149"/>
                    </a:lnTo>
                    <a:lnTo>
                      <a:pt x="1202" y="144"/>
                    </a:lnTo>
                    <a:lnTo>
                      <a:pt x="1209" y="142"/>
                    </a:lnTo>
                    <a:lnTo>
                      <a:pt x="1211" y="146"/>
                    </a:lnTo>
                    <a:lnTo>
                      <a:pt x="1221" y="139"/>
                    </a:lnTo>
                    <a:lnTo>
                      <a:pt x="1221" y="130"/>
                    </a:lnTo>
                    <a:lnTo>
                      <a:pt x="1211" y="130"/>
                    </a:lnTo>
                    <a:lnTo>
                      <a:pt x="1221" y="120"/>
                    </a:lnTo>
                    <a:lnTo>
                      <a:pt x="1207" y="116"/>
                    </a:lnTo>
                    <a:lnTo>
                      <a:pt x="1202" y="106"/>
                    </a:lnTo>
                    <a:lnTo>
                      <a:pt x="1204" y="104"/>
                    </a:lnTo>
                    <a:lnTo>
                      <a:pt x="1202" y="97"/>
                    </a:lnTo>
                    <a:lnTo>
                      <a:pt x="1162" y="92"/>
                    </a:lnTo>
                    <a:lnTo>
                      <a:pt x="1162" y="111"/>
                    </a:lnTo>
                    <a:lnTo>
                      <a:pt x="1173" y="123"/>
                    </a:lnTo>
                    <a:lnTo>
                      <a:pt x="1166" y="130"/>
                    </a:lnTo>
                    <a:lnTo>
                      <a:pt x="1173" y="132"/>
                    </a:lnTo>
                    <a:lnTo>
                      <a:pt x="1159" y="137"/>
                    </a:lnTo>
                    <a:lnTo>
                      <a:pt x="1157" y="149"/>
                    </a:lnTo>
                    <a:lnTo>
                      <a:pt x="1147" y="172"/>
                    </a:lnTo>
                    <a:lnTo>
                      <a:pt x="1147" y="184"/>
                    </a:lnTo>
                    <a:lnTo>
                      <a:pt x="1136" y="189"/>
                    </a:lnTo>
                    <a:lnTo>
                      <a:pt x="1121" y="165"/>
                    </a:lnTo>
                    <a:lnTo>
                      <a:pt x="1124" y="146"/>
                    </a:lnTo>
                    <a:lnTo>
                      <a:pt x="1124" y="151"/>
                    </a:lnTo>
                    <a:lnTo>
                      <a:pt x="1128" y="151"/>
                    </a:lnTo>
                    <a:lnTo>
                      <a:pt x="1124" y="127"/>
                    </a:lnTo>
                    <a:lnTo>
                      <a:pt x="1112" y="113"/>
                    </a:lnTo>
                    <a:lnTo>
                      <a:pt x="1105" y="113"/>
                    </a:lnTo>
                    <a:lnTo>
                      <a:pt x="1100" y="123"/>
                    </a:lnTo>
                    <a:lnTo>
                      <a:pt x="1100" y="135"/>
                    </a:lnTo>
                    <a:lnTo>
                      <a:pt x="1093" y="151"/>
                    </a:lnTo>
                    <a:lnTo>
                      <a:pt x="1091" y="142"/>
                    </a:lnTo>
                    <a:lnTo>
                      <a:pt x="1093" y="130"/>
                    </a:lnTo>
                    <a:lnTo>
                      <a:pt x="1079" y="109"/>
                    </a:lnTo>
                    <a:lnTo>
                      <a:pt x="1086" y="111"/>
                    </a:lnTo>
                    <a:lnTo>
                      <a:pt x="1086" y="104"/>
                    </a:lnTo>
                    <a:lnTo>
                      <a:pt x="1060" y="97"/>
                    </a:lnTo>
                    <a:lnTo>
                      <a:pt x="1072" y="85"/>
                    </a:lnTo>
                    <a:lnTo>
                      <a:pt x="1065" y="75"/>
                    </a:lnTo>
                    <a:lnTo>
                      <a:pt x="1076" y="78"/>
                    </a:lnTo>
                    <a:lnTo>
                      <a:pt x="1058" y="49"/>
                    </a:lnTo>
                    <a:lnTo>
                      <a:pt x="1055" y="28"/>
                    </a:lnTo>
                    <a:lnTo>
                      <a:pt x="1048" y="19"/>
                    </a:lnTo>
                    <a:lnTo>
                      <a:pt x="1046" y="7"/>
                    </a:lnTo>
                    <a:lnTo>
                      <a:pt x="1036" y="11"/>
                    </a:lnTo>
                    <a:lnTo>
                      <a:pt x="1034" y="7"/>
                    </a:lnTo>
                    <a:lnTo>
                      <a:pt x="1036" y="2"/>
                    </a:lnTo>
                    <a:lnTo>
                      <a:pt x="1029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4" name="Freeform 830"/>
              <p:cNvSpPr>
                <a:spLocks/>
              </p:cNvSpPr>
              <p:nvPr/>
            </p:nvSpPr>
            <p:spPr bwMode="black">
              <a:xfrm>
                <a:off x="2002" y="2535"/>
                <a:ext cx="8" cy="10"/>
              </a:xfrm>
              <a:custGeom>
                <a:avLst/>
                <a:gdLst>
                  <a:gd name="T0" fmla="*/ 8 w 8"/>
                  <a:gd name="T1" fmla="*/ 0 h 10"/>
                  <a:gd name="T2" fmla="*/ 3 w 8"/>
                  <a:gd name="T3" fmla="*/ 3 h 10"/>
                  <a:gd name="T4" fmla="*/ 0 w 8"/>
                  <a:gd name="T5" fmla="*/ 7 h 10"/>
                  <a:gd name="T6" fmla="*/ 0 w 8"/>
                  <a:gd name="T7" fmla="*/ 10 h 10"/>
                  <a:gd name="T8" fmla="*/ 8 w 8"/>
                  <a:gd name="T9" fmla="*/ 5 h 10"/>
                  <a:gd name="T10" fmla="*/ 5 w 8"/>
                  <a:gd name="T11" fmla="*/ 3 h 10"/>
                  <a:gd name="T12" fmla="*/ 8 w 8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0">
                    <a:moveTo>
                      <a:pt x="8" y="0"/>
                    </a:moveTo>
                    <a:lnTo>
                      <a:pt x="3" y="3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8" y="5"/>
                    </a:lnTo>
                    <a:lnTo>
                      <a:pt x="5" y="3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5" name="Freeform 831"/>
              <p:cNvSpPr>
                <a:spLocks/>
              </p:cNvSpPr>
              <p:nvPr/>
            </p:nvSpPr>
            <p:spPr bwMode="black">
              <a:xfrm>
                <a:off x="2002" y="2535"/>
                <a:ext cx="8" cy="10"/>
              </a:xfrm>
              <a:custGeom>
                <a:avLst/>
                <a:gdLst>
                  <a:gd name="T0" fmla="*/ 8 w 8"/>
                  <a:gd name="T1" fmla="*/ 0 h 10"/>
                  <a:gd name="T2" fmla="*/ 3 w 8"/>
                  <a:gd name="T3" fmla="*/ 3 h 10"/>
                  <a:gd name="T4" fmla="*/ 0 w 8"/>
                  <a:gd name="T5" fmla="*/ 7 h 10"/>
                  <a:gd name="T6" fmla="*/ 0 w 8"/>
                  <a:gd name="T7" fmla="*/ 10 h 10"/>
                  <a:gd name="T8" fmla="*/ 8 w 8"/>
                  <a:gd name="T9" fmla="*/ 5 h 10"/>
                  <a:gd name="T10" fmla="*/ 5 w 8"/>
                  <a:gd name="T11" fmla="*/ 3 h 10"/>
                  <a:gd name="T12" fmla="*/ 8 w 8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0">
                    <a:moveTo>
                      <a:pt x="8" y="0"/>
                    </a:moveTo>
                    <a:lnTo>
                      <a:pt x="3" y="3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8" y="5"/>
                    </a:lnTo>
                    <a:lnTo>
                      <a:pt x="5" y="3"/>
                    </a:lnTo>
                    <a:lnTo>
                      <a:pt x="8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6" name="Freeform 832"/>
              <p:cNvSpPr>
                <a:spLocks/>
              </p:cNvSpPr>
              <p:nvPr/>
            </p:nvSpPr>
            <p:spPr bwMode="black">
              <a:xfrm>
                <a:off x="2024" y="2533"/>
                <a:ext cx="2" cy="5"/>
              </a:xfrm>
              <a:custGeom>
                <a:avLst/>
                <a:gdLst>
                  <a:gd name="T0" fmla="*/ 2 w 2"/>
                  <a:gd name="T1" fmla="*/ 0 h 5"/>
                  <a:gd name="T2" fmla="*/ 0 w 2"/>
                  <a:gd name="T3" fmla="*/ 5 h 5"/>
                  <a:gd name="T4" fmla="*/ 2 w 2"/>
                  <a:gd name="T5" fmla="*/ 2 h 5"/>
                  <a:gd name="T6" fmla="*/ 2 w 2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lnTo>
                      <a:pt x="0" y="5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7" name="Freeform 833"/>
              <p:cNvSpPr>
                <a:spLocks/>
              </p:cNvSpPr>
              <p:nvPr/>
            </p:nvSpPr>
            <p:spPr bwMode="black">
              <a:xfrm>
                <a:off x="2024" y="2533"/>
                <a:ext cx="2" cy="5"/>
              </a:xfrm>
              <a:custGeom>
                <a:avLst/>
                <a:gdLst>
                  <a:gd name="T0" fmla="*/ 2 w 2"/>
                  <a:gd name="T1" fmla="*/ 0 h 5"/>
                  <a:gd name="T2" fmla="*/ 0 w 2"/>
                  <a:gd name="T3" fmla="*/ 5 h 5"/>
                  <a:gd name="T4" fmla="*/ 2 w 2"/>
                  <a:gd name="T5" fmla="*/ 2 h 5"/>
                  <a:gd name="T6" fmla="*/ 2 w 2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lnTo>
                      <a:pt x="0" y="5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8" name="Freeform 834"/>
              <p:cNvSpPr>
                <a:spLocks/>
              </p:cNvSpPr>
              <p:nvPr/>
            </p:nvSpPr>
            <p:spPr bwMode="black">
              <a:xfrm>
                <a:off x="2012" y="2528"/>
                <a:ext cx="9" cy="7"/>
              </a:xfrm>
              <a:custGeom>
                <a:avLst/>
                <a:gdLst>
                  <a:gd name="T0" fmla="*/ 5 w 9"/>
                  <a:gd name="T1" fmla="*/ 0 h 7"/>
                  <a:gd name="T2" fmla="*/ 0 w 9"/>
                  <a:gd name="T3" fmla="*/ 3 h 7"/>
                  <a:gd name="T4" fmla="*/ 2 w 9"/>
                  <a:gd name="T5" fmla="*/ 5 h 7"/>
                  <a:gd name="T6" fmla="*/ 9 w 9"/>
                  <a:gd name="T7" fmla="*/ 7 h 7"/>
                  <a:gd name="T8" fmla="*/ 5 w 9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">
                    <a:moveTo>
                      <a:pt x="5" y="0"/>
                    </a:moveTo>
                    <a:lnTo>
                      <a:pt x="0" y="3"/>
                    </a:lnTo>
                    <a:lnTo>
                      <a:pt x="2" y="5"/>
                    </a:lnTo>
                    <a:lnTo>
                      <a:pt x="9" y="7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9" name="Freeform 835"/>
              <p:cNvSpPr>
                <a:spLocks/>
              </p:cNvSpPr>
              <p:nvPr/>
            </p:nvSpPr>
            <p:spPr bwMode="black">
              <a:xfrm>
                <a:off x="2012" y="2528"/>
                <a:ext cx="9" cy="7"/>
              </a:xfrm>
              <a:custGeom>
                <a:avLst/>
                <a:gdLst>
                  <a:gd name="T0" fmla="*/ 5 w 9"/>
                  <a:gd name="T1" fmla="*/ 0 h 7"/>
                  <a:gd name="T2" fmla="*/ 0 w 9"/>
                  <a:gd name="T3" fmla="*/ 3 h 7"/>
                  <a:gd name="T4" fmla="*/ 2 w 9"/>
                  <a:gd name="T5" fmla="*/ 5 h 7"/>
                  <a:gd name="T6" fmla="*/ 9 w 9"/>
                  <a:gd name="T7" fmla="*/ 7 h 7"/>
                  <a:gd name="T8" fmla="*/ 5 w 9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">
                    <a:moveTo>
                      <a:pt x="5" y="0"/>
                    </a:moveTo>
                    <a:lnTo>
                      <a:pt x="0" y="3"/>
                    </a:lnTo>
                    <a:lnTo>
                      <a:pt x="2" y="5"/>
                    </a:lnTo>
                    <a:lnTo>
                      <a:pt x="9" y="7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0" name="Freeform 836"/>
              <p:cNvSpPr>
                <a:spLocks/>
              </p:cNvSpPr>
              <p:nvPr/>
            </p:nvSpPr>
            <p:spPr bwMode="black">
              <a:xfrm>
                <a:off x="1686" y="3392"/>
                <a:ext cx="30" cy="34"/>
              </a:xfrm>
              <a:custGeom>
                <a:avLst/>
                <a:gdLst>
                  <a:gd name="T0" fmla="*/ 11 w 30"/>
                  <a:gd name="T1" fmla="*/ 0 h 34"/>
                  <a:gd name="T2" fmla="*/ 9 w 30"/>
                  <a:gd name="T3" fmla="*/ 8 h 34"/>
                  <a:gd name="T4" fmla="*/ 7 w 30"/>
                  <a:gd name="T5" fmla="*/ 3 h 34"/>
                  <a:gd name="T6" fmla="*/ 0 w 30"/>
                  <a:gd name="T7" fmla="*/ 5 h 34"/>
                  <a:gd name="T8" fmla="*/ 0 w 30"/>
                  <a:gd name="T9" fmla="*/ 17 h 34"/>
                  <a:gd name="T10" fmla="*/ 4 w 30"/>
                  <a:gd name="T11" fmla="*/ 22 h 34"/>
                  <a:gd name="T12" fmla="*/ 9 w 30"/>
                  <a:gd name="T13" fmla="*/ 22 h 34"/>
                  <a:gd name="T14" fmla="*/ 11 w 30"/>
                  <a:gd name="T15" fmla="*/ 26 h 34"/>
                  <a:gd name="T16" fmla="*/ 7 w 30"/>
                  <a:gd name="T17" fmla="*/ 26 h 34"/>
                  <a:gd name="T18" fmla="*/ 14 w 30"/>
                  <a:gd name="T19" fmla="*/ 34 h 34"/>
                  <a:gd name="T20" fmla="*/ 16 w 30"/>
                  <a:gd name="T21" fmla="*/ 34 h 34"/>
                  <a:gd name="T22" fmla="*/ 16 w 30"/>
                  <a:gd name="T23" fmla="*/ 29 h 34"/>
                  <a:gd name="T24" fmla="*/ 30 w 30"/>
                  <a:gd name="T25" fmla="*/ 19 h 34"/>
                  <a:gd name="T26" fmla="*/ 28 w 30"/>
                  <a:gd name="T27" fmla="*/ 15 h 34"/>
                  <a:gd name="T28" fmla="*/ 21 w 30"/>
                  <a:gd name="T29" fmla="*/ 15 h 34"/>
                  <a:gd name="T30" fmla="*/ 16 w 30"/>
                  <a:gd name="T31" fmla="*/ 19 h 34"/>
                  <a:gd name="T32" fmla="*/ 9 w 30"/>
                  <a:gd name="T33" fmla="*/ 15 h 34"/>
                  <a:gd name="T34" fmla="*/ 14 w 30"/>
                  <a:gd name="T35" fmla="*/ 5 h 34"/>
                  <a:gd name="T36" fmla="*/ 11 w 30"/>
                  <a:gd name="T3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0" h="34">
                    <a:moveTo>
                      <a:pt x="11" y="0"/>
                    </a:moveTo>
                    <a:lnTo>
                      <a:pt x="9" y="8"/>
                    </a:lnTo>
                    <a:lnTo>
                      <a:pt x="7" y="3"/>
                    </a:lnTo>
                    <a:lnTo>
                      <a:pt x="0" y="5"/>
                    </a:lnTo>
                    <a:lnTo>
                      <a:pt x="0" y="17"/>
                    </a:lnTo>
                    <a:lnTo>
                      <a:pt x="4" y="22"/>
                    </a:lnTo>
                    <a:lnTo>
                      <a:pt x="9" y="22"/>
                    </a:lnTo>
                    <a:lnTo>
                      <a:pt x="11" y="26"/>
                    </a:lnTo>
                    <a:lnTo>
                      <a:pt x="7" y="26"/>
                    </a:lnTo>
                    <a:lnTo>
                      <a:pt x="14" y="34"/>
                    </a:lnTo>
                    <a:lnTo>
                      <a:pt x="16" y="34"/>
                    </a:lnTo>
                    <a:lnTo>
                      <a:pt x="16" y="29"/>
                    </a:lnTo>
                    <a:lnTo>
                      <a:pt x="30" y="19"/>
                    </a:lnTo>
                    <a:lnTo>
                      <a:pt x="28" y="15"/>
                    </a:lnTo>
                    <a:lnTo>
                      <a:pt x="21" y="15"/>
                    </a:lnTo>
                    <a:lnTo>
                      <a:pt x="16" y="19"/>
                    </a:lnTo>
                    <a:lnTo>
                      <a:pt x="9" y="15"/>
                    </a:lnTo>
                    <a:lnTo>
                      <a:pt x="14" y="5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1" name="Freeform 837"/>
              <p:cNvSpPr>
                <a:spLocks/>
              </p:cNvSpPr>
              <p:nvPr/>
            </p:nvSpPr>
            <p:spPr bwMode="black">
              <a:xfrm>
                <a:off x="1686" y="3392"/>
                <a:ext cx="30" cy="34"/>
              </a:xfrm>
              <a:custGeom>
                <a:avLst/>
                <a:gdLst>
                  <a:gd name="T0" fmla="*/ 11 w 30"/>
                  <a:gd name="T1" fmla="*/ 0 h 34"/>
                  <a:gd name="T2" fmla="*/ 9 w 30"/>
                  <a:gd name="T3" fmla="*/ 8 h 34"/>
                  <a:gd name="T4" fmla="*/ 7 w 30"/>
                  <a:gd name="T5" fmla="*/ 3 h 34"/>
                  <a:gd name="T6" fmla="*/ 0 w 30"/>
                  <a:gd name="T7" fmla="*/ 5 h 34"/>
                  <a:gd name="T8" fmla="*/ 0 w 30"/>
                  <a:gd name="T9" fmla="*/ 17 h 34"/>
                  <a:gd name="T10" fmla="*/ 4 w 30"/>
                  <a:gd name="T11" fmla="*/ 22 h 34"/>
                  <a:gd name="T12" fmla="*/ 9 w 30"/>
                  <a:gd name="T13" fmla="*/ 22 h 34"/>
                  <a:gd name="T14" fmla="*/ 11 w 30"/>
                  <a:gd name="T15" fmla="*/ 26 h 34"/>
                  <a:gd name="T16" fmla="*/ 7 w 30"/>
                  <a:gd name="T17" fmla="*/ 26 h 34"/>
                  <a:gd name="T18" fmla="*/ 14 w 30"/>
                  <a:gd name="T19" fmla="*/ 34 h 34"/>
                  <a:gd name="T20" fmla="*/ 16 w 30"/>
                  <a:gd name="T21" fmla="*/ 34 h 34"/>
                  <a:gd name="T22" fmla="*/ 16 w 30"/>
                  <a:gd name="T23" fmla="*/ 29 h 34"/>
                  <a:gd name="T24" fmla="*/ 30 w 30"/>
                  <a:gd name="T25" fmla="*/ 19 h 34"/>
                  <a:gd name="T26" fmla="*/ 28 w 30"/>
                  <a:gd name="T27" fmla="*/ 15 h 34"/>
                  <a:gd name="T28" fmla="*/ 21 w 30"/>
                  <a:gd name="T29" fmla="*/ 15 h 34"/>
                  <a:gd name="T30" fmla="*/ 16 w 30"/>
                  <a:gd name="T31" fmla="*/ 19 h 34"/>
                  <a:gd name="T32" fmla="*/ 9 w 30"/>
                  <a:gd name="T33" fmla="*/ 15 h 34"/>
                  <a:gd name="T34" fmla="*/ 14 w 30"/>
                  <a:gd name="T35" fmla="*/ 5 h 34"/>
                  <a:gd name="T36" fmla="*/ 11 w 30"/>
                  <a:gd name="T3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0" h="34">
                    <a:moveTo>
                      <a:pt x="11" y="0"/>
                    </a:moveTo>
                    <a:lnTo>
                      <a:pt x="9" y="8"/>
                    </a:lnTo>
                    <a:lnTo>
                      <a:pt x="7" y="3"/>
                    </a:lnTo>
                    <a:lnTo>
                      <a:pt x="0" y="5"/>
                    </a:lnTo>
                    <a:lnTo>
                      <a:pt x="0" y="17"/>
                    </a:lnTo>
                    <a:lnTo>
                      <a:pt x="4" y="22"/>
                    </a:lnTo>
                    <a:lnTo>
                      <a:pt x="9" y="22"/>
                    </a:lnTo>
                    <a:lnTo>
                      <a:pt x="11" y="26"/>
                    </a:lnTo>
                    <a:lnTo>
                      <a:pt x="7" y="26"/>
                    </a:lnTo>
                    <a:lnTo>
                      <a:pt x="14" y="34"/>
                    </a:lnTo>
                    <a:lnTo>
                      <a:pt x="16" y="34"/>
                    </a:lnTo>
                    <a:lnTo>
                      <a:pt x="16" y="29"/>
                    </a:lnTo>
                    <a:lnTo>
                      <a:pt x="30" y="19"/>
                    </a:lnTo>
                    <a:lnTo>
                      <a:pt x="28" y="15"/>
                    </a:lnTo>
                    <a:lnTo>
                      <a:pt x="21" y="15"/>
                    </a:lnTo>
                    <a:lnTo>
                      <a:pt x="16" y="19"/>
                    </a:lnTo>
                    <a:lnTo>
                      <a:pt x="9" y="15"/>
                    </a:lnTo>
                    <a:lnTo>
                      <a:pt x="14" y="5"/>
                    </a:lnTo>
                    <a:lnTo>
                      <a:pt x="1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2" name="Freeform 838"/>
              <p:cNvSpPr>
                <a:spLocks/>
              </p:cNvSpPr>
              <p:nvPr/>
            </p:nvSpPr>
            <p:spPr bwMode="black">
              <a:xfrm>
                <a:off x="1681" y="3378"/>
                <a:ext cx="5" cy="7"/>
              </a:xfrm>
              <a:custGeom>
                <a:avLst/>
                <a:gdLst>
                  <a:gd name="T0" fmla="*/ 0 w 5"/>
                  <a:gd name="T1" fmla="*/ 0 h 7"/>
                  <a:gd name="T2" fmla="*/ 5 w 5"/>
                  <a:gd name="T3" fmla="*/ 7 h 7"/>
                  <a:gd name="T4" fmla="*/ 2 w 5"/>
                  <a:gd name="T5" fmla="*/ 3 h 7"/>
                  <a:gd name="T6" fmla="*/ 0 w 5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0" y="0"/>
                    </a:moveTo>
                    <a:lnTo>
                      <a:pt x="5" y="7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3" name="Freeform 839"/>
              <p:cNvSpPr>
                <a:spLocks/>
              </p:cNvSpPr>
              <p:nvPr/>
            </p:nvSpPr>
            <p:spPr bwMode="black">
              <a:xfrm>
                <a:off x="1681" y="3378"/>
                <a:ext cx="5" cy="7"/>
              </a:xfrm>
              <a:custGeom>
                <a:avLst/>
                <a:gdLst>
                  <a:gd name="T0" fmla="*/ 0 w 5"/>
                  <a:gd name="T1" fmla="*/ 0 h 7"/>
                  <a:gd name="T2" fmla="*/ 5 w 5"/>
                  <a:gd name="T3" fmla="*/ 7 h 7"/>
                  <a:gd name="T4" fmla="*/ 2 w 5"/>
                  <a:gd name="T5" fmla="*/ 3 h 7"/>
                  <a:gd name="T6" fmla="*/ 0 w 5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0" y="0"/>
                    </a:moveTo>
                    <a:lnTo>
                      <a:pt x="5" y="7"/>
                    </a:lnTo>
                    <a:lnTo>
                      <a:pt x="2" y="3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4" name="Freeform 840"/>
              <p:cNvSpPr>
                <a:spLocks/>
              </p:cNvSpPr>
              <p:nvPr/>
            </p:nvSpPr>
            <p:spPr bwMode="black">
              <a:xfrm>
                <a:off x="1678" y="3383"/>
                <a:ext cx="3" cy="5"/>
              </a:xfrm>
              <a:custGeom>
                <a:avLst/>
                <a:gdLst>
                  <a:gd name="T0" fmla="*/ 0 w 3"/>
                  <a:gd name="T1" fmla="*/ 0 h 5"/>
                  <a:gd name="T2" fmla="*/ 0 w 3"/>
                  <a:gd name="T3" fmla="*/ 2 h 5"/>
                  <a:gd name="T4" fmla="*/ 3 w 3"/>
                  <a:gd name="T5" fmla="*/ 5 h 5"/>
                  <a:gd name="T6" fmla="*/ 0 w 3"/>
                  <a:gd name="T7" fmla="*/ 0 h 5"/>
                  <a:gd name="T8" fmla="*/ 0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lnTo>
                      <a:pt x="0" y="2"/>
                    </a:lnTo>
                    <a:lnTo>
                      <a:pt x="3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5" name="Freeform 841"/>
              <p:cNvSpPr>
                <a:spLocks/>
              </p:cNvSpPr>
              <p:nvPr/>
            </p:nvSpPr>
            <p:spPr bwMode="black">
              <a:xfrm>
                <a:off x="1678" y="3383"/>
                <a:ext cx="3" cy="5"/>
              </a:xfrm>
              <a:custGeom>
                <a:avLst/>
                <a:gdLst>
                  <a:gd name="T0" fmla="*/ 0 w 3"/>
                  <a:gd name="T1" fmla="*/ 0 h 5"/>
                  <a:gd name="T2" fmla="*/ 0 w 3"/>
                  <a:gd name="T3" fmla="*/ 2 h 5"/>
                  <a:gd name="T4" fmla="*/ 3 w 3"/>
                  <a:gd name="T5" fmla="*/ 5 h 5"/>
                  <a:gd name="T6" fmla="*/ 0 w 3"/>
                  <a:gd name="T7" fmla="*/ 0 h 5"/>
                  <a:gd name="T8" fmla="*/ 0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lnTo>
                      <a:pt x="0" y="2"/>
                    </a:lnTo>
                    <a:lnTo>
                      <a:pt x="3" y="5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6" name="Freeform 842"/>
              <p:cNvSpPr>
                <a:spLocks/>
              </p:cNvSpPr>
              <p:nvPr/>
            </p:nvSpPr>
            <p:spPr bwMode="black">
              <a:xfrm>
                <a:off x="1667" y="3371"/>
                <a:ext cx="4" cy="7"/>
              </a:xfrm>
              <a:custGeom>
                <a:avLst/>
                <a:gdLst>
                  <a:gd name="T0" fmla="*/ 4 w 4"/>
                  <a:gd name="T1" fmla="*/ 0 h 7"/>
                  <a:gd name="T2" fmla="*/ 0 w 4"/>
                  <a:gd name="T3" fmla="*/ 7 h 7"/>
                  <a:gd name="T4" fmla="*/ 4 w 4"/>
                  <a:gd name="T5" fmla="*/ 7 h 7"/>
                  <a:gd name="T6" fmla="*/ 4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7" name="Freeform 843"/>
              <p:cNvSpPr>
                <a:spLocks/>
              </p:cNvSpPr>
              <p:nvPr/>
            </p:nvSpPr>
            <p:spPr bwMode="black">
              <a:xfrm>
                <a:off x="1667" y="3371"/>
                <a:ext cx="4" cy="7"/>
              </a:xfrm>
              <a:custGeom>
                <a:avLst/>
                <a:gdLst>
                  <a:gd name="T0" fmla="*/ 4 w 4"/>
                  <a:gd name="T1" fmla="*/ 0 h 7"/>
                  <a:gd name="T2" fmla="*/ 0 w 4"/>
                  <a:gd name="T3" fmla="*/ 7 h 7"/>
                  <a:gd name="T4" fmla="*/ 4 w 4"/>
                  <a:gd name="T5" fmla="*/ 7 h 7"/>
                  <a:gd name="T6" fmla="*/ 4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8" name="Freeform 844"/>
              <p:cNvSpPr>
                <a:spLocks/>
              </p:cNvSpPr>
              <p:nvPr/>
            </p:nvSpPr>
            <p:spPr bwMode="black">
              <a:xfrm>
                <a:off x="1669" y="3359"/>
                <a:ext cx="5" cy="12"/>
              </a:xfrm>
              <a:custGeom>
                <a:avLst/>
                <a:gdLst>
                  <a:gd name="T0" fmla="*/ 0 w 5"/>
                  <a:gd name="T1" fmla="*/ 0 h 12"/>
                  <a:gd name="T2" fmla="*/ 2 w 5"/>
                  <a:gd name="T3" fmla="*/ 12 h 12"/>
                  <a:gd name="T4" fmla="*/ 5 w 5"/>
                  <a:gd name="T5" fmla="*/ 12 h 12"/>
                  <a:gd name="T6" fmla="*/ 5 w 5"/>
                  <a:gd name="T7" fmla="*/ 7 h 12"/>
                  <a:gd name="T8" fmla="*/ 0 w 5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2">
                    <a:moveTo>
                      <a:pt x="0" y="0"/>
                    </a:moveTo>
                    <a:lnTo>
                      <a:pt x="2" y="12"/>
                    </a:lnTo>
                    <a:lnTo>
                      <a:pt x="5" y="12"/>
                    </a:lnTo>
                    <a:lnTo>
                      <a:pt x="5" y="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9" name="Freeform 845"/>
              <p:cNvSpPr>
                <a:spLocks/>
              </p:cNvSpPr>
              <p:nvPr/>
            </p:nvSpPr>
            <p:spPr bwMode="black">
              <a:xfrm>
                <a:off x="1669" y="3359"/>
                <a:ext cx="5" cy="12"/>
              </a:xfrm>
              <a:custGeom>
                <a:avLst/>
                <a:gdLst>
                  <a:gd name="T0" fmla="*/ 0 w 5"/>
                  <a:gd name="T1" fmla="*/ 0 h 12"/>
                  <a:gd name="T2" fmla="*/ 2 w 5"/>
                  <a:gd name="T3" fmla="*/ 12 h 12"/>
                  <a:gd name="T4" fmla="*/ 5 w 5"/>
                  <a:gd name="T5" fmla="*/ 12 h 12"/>
                  <a:gd name="T6" fmla="*/ 5 w 5"/>
                  <a:gd name="T7" fmla="*/ 7 h 12"/>
                  <a:gd name="T8" fmla="*/ 0 w 5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2">
                    <a:moveTo>
                      <a:pt x="0" y="0"/>
                    </a:moveTo>
                    <a:lnTo>
                      <a:pt x="2" y="12"/>
                    </a:lnTo>
                    <a:lnTo>
                      <a:pt x="5" y="12"/>
                    </a:lnTo>
                    <a:lnTo>
                      <a:pt x="5" y="7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0" name="Freeform 846"/>
              <p:cNvSpPr>
                <a:spLocks/>
              </p:cNvSpPr>
              <p:nvPr/>
            </p:nvSpPr>
            <p:spPr bwMode="black">
              <a:xfrm>
                <a:off x="1671" y="3355"/>
                <a:ext cx="7" cy="9"/>
              </a:xfrm>
              <a:custGeom>
                <a:avLst/>
                <a:gdLst>
                  <a:gd name="T0" fmla="*/ 0 w 7"/>
                  <a:gd name="T1" fmla="*/ 0 h 9"/>
                  <a:gd name="T2" fmla="*/ 3 w 7"/>
                  <a:gd name="T3" fmla="*/ 7 h 9"/>
                  <a:gd name="T4" fmla="*/ 7 w 7"/>
                  <a:gd name="T5" fmla="*/ 9 h 9"/>
                  <a:gd name="T6" fmla="*/ 5 w 7"/>
                  <a:gd name="T7" fmla="*/ 4 h 9"/>
                  <a:gd name="T8" fmla="*/ 0 w 7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9">
                    <a:moveTo>
                      <a:pt x="0" y="0"/>
                    </a:moveTo>
                    <a:lnTo>
                      <a:pt x="3" y="7"/>
                    </a:lnTo>
                    <a:lnTo>
                      <a:pt x="7" y="9"/>
                    </a:lnTo>
                    <a:lnTo>
                      <a:pt x="5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1" name="Freeform 847"/>
              <p:cNvSpPr>
                <a:spLocks/>
              </p:cNvSpPr>
              <p:nvPr/>
            </p:nvSpPr>
            <p:spPr bwMode="black">
              <a:xfrm>
                <a:off x="1671" y="3355"/>
                <a:ext cx="7" cy="9"/>
              </a:xfrm>
              <a:custGeom>
                <a:avLst/>
                <a:gdLst>
                  <a:gd name="T0" fmla="*/ 0 w 7"/>
                  <a:gd name="T1" fmla="*/ 0 h 9"/>
                  <a:gd name="T2" fmla="*/ 3 w 7"/>
                  <a:gd name="T3" fmla="*/ 7 h 9"/>
                  <a:gd name="T4" fmla="*/ 7 w 7"/>
                  <a:gd name="T5" fmla="*/ 9 h 9"/>
                  <a:gd name="T6" fmla="*/ 5 w 7"/>
                  <a:gd name="T7" fmla="*/ 4 h 9"/>
                  <a:gd name="T8" fmla="*/ 0 w 7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9">
                    <a:moveTo>
                      <a:pt x="0" y="0"/>
                    </a:moveTo>
                    <a:lnTo>
                      <a:pt x="3" y="7"/>
                    </a:lnTo>
                    <a:lnTo>
                      <a:pt x="7" y="9"/>
                    </a:lnTo>
                    <a:lnTo>
                      <a:pt x="5" y="4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2" name="Freeform 848"/>
              <p:cNvSpPr>
                <a:spLocks/>
              </p:cNvSpPr>
              <p:nvPr/>
            </p:nvSpPr>
            <p:spPr bwMode="black">
              <a:xfrm>
                <a:off x="1659" y="3352"/>
                <a:ext cx="10" cy="5"/>
              </a:xfrm>
              <a:custGeom>
                <a:avLst/>
                <a:gdLst>
                  <a:gd name="T0" fmla="*/ 10 w 10"/>
                  <a:gd name="T1" fmla="*/ 0 h 5"/>
                  <a:gd name="T2" fmla="*/ 0 w 10"/>
                  <a:gd name="T3" fmla="*/ 0 h 5"/>
                  <a:gd name="T4" fmla="*/ 8 w 10"/>
                  <a:gd name="T5" fmla="*/ 5 h 5"/>
                  <a:gd name="T6" fmla="*/ 10 w 10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5">
                    <a:moveTo>
                      <a:pt x="10" y="0"/>
                    </a:moveTo>
                    <a:lnTo>
                      <a:pt x="0" y="0"/>
                    </a:lnTo>
                    <a:lnTo>
                      <a:pt x="8" y="5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3" name="Freeform 849"/>
              <p:cNvSpPr>
                <a:spLocks/>
              </p:cNvSpPr>
              <p:nvPr/>
            </p:nvSpPr>
            <p:spPr bwMode="black">
              <a:xfrm>
                <a:off x="1659" y="3352"/>
                <a:ext cx="10" cy="5"/>
              </a:xfrm>
              <a:custGeom>
                <a:avLst/>
                <a:gdLst>
                  <a:gd name="T0" fmla="*/ 10 w 10"/>
                  <a:gd name="T1" fmla="*/ 0 h 5"/>
                  <a:gd name="T2" fmla="*/ 0 w 10"/>
                  <a:gd name="T3" fmla="*/ 0 h 5"/>
                  <a:gd name="T4" fmla="*/ 8 w 10"/>
                  <a:gd name="T5" fmla="*/ 5 h 5"/>
                  <a:gd name="T6" fmla="*/ 10 w 10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5">
                    <a:moveTo>
                      <a:pt x="10" y="0"/>
                    </a:moveTo>
                    <a:lnTo>
                      <a:pt x="0" y="0"/>
                    </a:lnTo>
                    <a:lnTo>
                      <a:pt x="8" y="5"/>
                    </a:lnTo>
                    <a:lnTo>
                      <a:pt x="1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4" name="Freeform 850"/>
              <p:cNvSpPr>
                <a:spLocks/>
              </p:cNvSpPr>
              <p:nvPr/>
            </p:nvSpPr>
            <p:spPr bwMode="black">
              <a:xfrm>
                <a:off x="1659" y="3338"/>
                <a:ext cx="5" cy="5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2 h 5"/>
                  <a:gd name="T4" fmla="*/ 5 w 5"/>
                  <a:gd name="T5" fmla="*/ 5 h 5"/>
                  <a:gd name="T6" fmla="*/ 0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0" y="2"/>
                    </a:lnTo>
                    <a:lnTo>
                      <a:pt x="5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5" name="Freeform 851"/>
              <p:cNvSpPr>
                <a:spLocks/>
              </p:cNvSpPr>
              <p:nvPr/>
            </p:nvSpPr>
            <p:spPr bwMode="black">
              <a:xfrm>
                <a:off x="1659" y="3338"/>
                <a:ext cx="5" cy="5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2 h 5"/>
                  <a:gd name="T4" fmla="*/ 5 w 5"/>
                  <a:gd name="T5" fmla="*/ 5 h 5"/>
                  <a:gd name="T6" fmla="*/ 0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0" y="2"/>
                    </a:lnTo>
                    <a:lnTo>
                      <a:pt x="5" y="5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6" name="Freeform 852"/>
              <p:cNvSpPr>
                <a:spLocks/>
              </p:cNvSpPr>
              <p:nvPr/>
            </p:nvSpPr>
            <p:spPr bwMode="black">
              <a:xfrm>
                <a:off x="1662" y="3317"/>
                <a:ext cx="12" cy="30"/>
              </a:xfrm>
              <a:custGeom>
                <a:avLst/>
                <a:gdLst>
                  <a:gd name="T0" fmla="*/ 7 w 12"/>
                  <a:gd name="T1" fmla="*/ 0 h 30"/>
                  <a:gd name="T2" fmla="*/ 5 w 12"/>
                  <a:gd name="T3" fmla="*/ 7 h 30"/>
                  <a:gd name="T4" fmla="*/ 2 w 12"/>
                  <a:gd name="T5" fmla="*/ 12 h 30"/>
                  <a:gd name="T6" fmla="*/ 5 w 12"/>
                  <a:gd name="T7" fmla="*/ 14 h 30"/>
                  <a:gd name="T8" fmla="*/ 0 w 12"/>
                  <a:gd name="T9" fmla="*/ 14 h 30"/>
                  <a:gd name="T10" fmla="*/ 7 w 12"/>
                  <a:gd name="T11" fmla="*/ 19 h 30"/>
                  <a:gd name="T12" fmla="*/ 7 w 12"/>
                  <a:gd name="T13" fmla="*/ 28 h 30"/>
                  <a:gd name="T14" fmla="*/ 9 w 12"/>
                  <a:gd name="T15" fmla="*/ 30 h 30"/>
                  <a:gd name="T16" fmla="*/ 12 w 12"/>
                  <a:gd name="T17" fmla="*/ 7 h 30"/>
                  <a:gd name="T18" fmla="*/ 7 w 12"/>
                  <a:gd name="T1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30">
                    <a:moveTo>
                      <a:pt x="7" y="0"/>
                    </a:moveTo>
                    <a:lnTo>
                      <a:pt x="5" y="7"/>
                    </a:lnTo>
                    <a:lnTo>
                      <a:pt x="2" y="12"/>
                    </a:lnTo>
                    <a:lnTo>
                      <a:pt x="5" y="14"/>
                    </a:lnTo>
                    <a:lnTo>
                      <a:pt x="0" y="14"/>
                    </a:lnTo>
                    <a:lnTo>
                      <a:pt x="7" y="19"/>
                    </a:lnTo>
                    <a:lnTo>
                      <a:pt x="7" y="28"/>
                    </a:lnTo>
                    <a:lnTo>
                      <a:pt x="9" y="30"/>
                    </a:lnTo>
                    <a:lnTo>
                      <a:pt x="12" y="7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7" name="Freeform 853"/>
              <p:cNvSpPr>
                <a:spLocks/>
              </p:cNvSpPr>
              <p:nvPr/>
            </p:nvSpPr>
            <p:spPr bwMode="black">
              <a:xfrm>
                <a:off x="1662" y="3317"/>
                <a:ext cx="12" cy="30"/>
              </a:xfrm>
              <a:custGeom>
                <a:avLst/>
                <a:gdLst>
                  <a:gd name="T0" fmla="*/ 7 w 12"/>
                  <a:gd name="T1" fmla="*/ 0 h 30"/>
                  <a:gd name="T2" fmla="*/ 5 w 12"/>
                  <a:gd name="T3" fmla="*/ 7 h 30"/>
                  <a:gd name="T4" fmla="*/ 2 w 12"/>
                  <a:gd name="T5" fmla="*/ 12 h 30"/>
                  <a:gd name="T6" fmla="*/ 5 w 12"/>
                  <a:gd name="T7" fmla="*/ 14 h 30"/>
                  <a:gd name="T8" fmla="*/ 0 w 12"/>
                  <a:gd name="T9" fmla="*/ 14 h 30"/>
                  <a:gd name="T10" fmla="*/ 7 w 12"/>
                  <a:gd name="T11" fmla="*/ 19 h 30"/>
                  <a:gd name="T12" fmla="*/ 7 w 12"/>
                  <a:gd name="T13" fmla="*/ 28 h 30"/>
                  <a:gd name="T14" fmla="*/ 9 w 12"/>
                  <a:gd name="T15" fmla="*/ 30 h 30"/>
                  <a:gd name="T16" fmla="*/ 12 w 12"/>
                  <a:gd name="T17" fmla="*/ 7 h 30"/>
                  <a:gd name="T18" fmla="*/ 7 w 12"/>
                  <a:gd name="T1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30">
                    <a:moveTo>
                      <a:pt x="7" y="0"/>
                    </a:moveTo>
                    <a:lnTo>
                      <a:pt x="5" y="7"/>
                    </a:lnTo>
                    <a:lnTo>
                      <a:pt x="2" y="12"/>
                    </a:lnTo>
                    <a:lnTo>
                      <a:pt x="5" y="14"/>
                    </a:lnTo>
                    <a:lnTo>
                      <a:pt x="0" y="14"/>
                    </a:lnTo>
                    <a:lnTo>
                      <a:pt x="7" y="19"/>
                    </a:lnTo>
                    <a:lnTo>
                      <a:pt x="7" y="28"/>
                    </a:lnTo>
                    <a:lnTo>
                      <a:pt x="9" y="30"/>
                    </a:lnTo>
                    <a:lnTo>
                      <a:pt x="12" y="7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8" name="Freeform 854"/>
              <p:cNvSpPr>
                <a:spLocks/>
              </p:cNvSpPr>
              <p:nvPr/>
            </p:nvSpPr>
            <p:spPr bwMode="black">
              <a:xfrm>
                <a:off x="1659" y="3314"/>
                <a:ext cx="3" cy="5"/>
              </a:xfrm>
              <a:custGeom>
                <a:avLst/>
                <a:gdLst>
                  <a:gd name="T0" fmla="*/ 0 w 3"/>
                  <a:gd name="T1" fmla="*/ 0 h 5"/>
                  <a:gd name="T2" fmla="*/ 0 w 3"/>
                  <a:gd name="T3" fmla="*/ 3 h 5"/>
                  <a:gd name="T4" fmla="*/ 0 w 3"/>
                  <a:gd name="T5" fmla="*/ 5 h 5"/>
                  <a:gd name="T6" fmla="*/ 3 w 3"/>
                  <a:gd name="T7" fmla="*/ 3 h 5"/>
                  <a:gd name="T8" fmla="*/ 0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3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9" name="Freeform 855"/>
              <p:cNvSpPr>
                <a:spLocks/>
              </p:cNvSpPr>
              <p:nvPr/>
            </p:nvSpPr>
            <p:spPr bwMode="black">
              <a:xfrm>
                <a:off x="1659" y="3314"/>
                <a:ext cx="3" cy="5"/>
              </a:xfrm>
              <a:custGeom>
                <a:avLst/>
                <a:gdLst>
                  <a:gd name="T0" fmla="*/ 0 w 3"/>
                  <a:gd name="T1" fmla="*/ 0 h 5"/>
                  <a:gd name="T2" fmla="*/ 0 w 3"/>
                  <a:gd name="T3" fmla="*/ 3 h 5"/>
                  <a:gd name="T4" fmla="*/ 0 w 3"/>
                  <a:gd name="T5" fmla="*/ 5 h 5"/>
                  <a:gd name="T6" fmla="*/ 3 w 3"/>
                  <a:gd name="T7" fmla="*/ 3 h 5"/>
                  <a:gd name="T8" fmla="*/ 0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3" y="3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0" name="Freeform 856"/>
              <p:cNvSpPr>
                <a:spLocks/>
              </p:cNvSpPr>
              <p:nvPr/>
            </p:nvSpPr>
            <p:spPr bwMode="black">
              <a:xfrm>
                <a:off x="1659" y="3305"/>
                <a:ext cx="5" cy="12"/>
              </a:xfrm>
              <a:custGeom>
                <a:avLst/>
                <a:gdLst>
                  <a:gd name="T0" fmla="*/ 3 w 5"/>
                  <a:gd name="T1" fmla="*/ 0 h 12"/>
                  <a:gd name="T2" fmla="*/ 0 w 5"/>
                  <a:gd name="T3" fmla="*/ 2 h 12"/>
                  <a:gd name="T4" fmla="*/ 5 w 5"/>
                  <a:gd name="T5" fmla="*/ 12 h 12"/>
                  <a:gd name="T6" fmla="*/ 3 w 5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2">
                    <a:moveTo>
                      <a:pt x="3" y="0"/>
                    </a:moveTo>
                    <a:lnTo>
                      <a:pt x="0" y="2"/>
                    </a:lnTo>
                    <a:lnTo>
                      <a:pt x="5" y="1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1" name="Freeform 857"/>
              <p:cNvSpPr>
                <a:spLocks/>
              </p:cNvSpPr>
              <p:nvPr/>
            </p:nvSpPr>
            <p:spPr bwMode="black">
              <a:xfrm>
                <a:off x="1659" y="3305"/>
                <a:ext cx="5" cy="12"/>
              </a:xfrm>
              <a:custGeom>
                <a:avLst/>
                <a:gdLst>
                  <a:gd name="T0" fmla="*/ 3 w 5"/>
                  <a:gd name="T1" fmla="*/ 0 h 12"/>
                  <a:gd name="T2" fmla="*/ 0 w 5"/>
                  <a:gd name="T3" fmla="*/ 2 h 12"/>
                  <a:gd name="T4" fmla="*/ 5 w 5"/>
                  <a:gd name="T5" fmla="*/ 12 h 12"/>
                  <a:gd name="T6" fmla="*/ 3 w 5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2">
                    <a:moveTo>
                      <a:pt x="3" y="0"/>
                    </a:moveTo>
                    <a:lnTo>
                      <a:pt x="0" y="2"/>
                    </a:lnTo>
                    <a:lnTo>
                      <a:pt x="5" y="12"/>
                    </a:lnTo>
                    <a:lnTo>
                      <a:pt x="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2" name="Freeform 858"/>
              <p:cNvSpPr>
                <a:spLocks/>
              </p:cNvSpPr>
              <p:nvPr/>
            </p:nvSpPr>
            <p:spPr bwMode="black">
              <a:xfrm>
                <a:off x="1671" y="3295"/>
                <a:ext cx="5" cy="5"/>
              </a:xfrm>
              <a:custGeom>
                <a:avLst/>
                <a:gdLst>
                  <a:gd name="T0" fmla="*/ 3 w 5"/>
                  <a:gd name="T1" fmla="*/ 0 h 5"/>
                  <a:gd name="T2" fmla="*/ 0 w 5"/>
                  <a:gd name="T3" fmla="*/ 0 h 5"/>
                  <a:gd name="T4" fmla="*/ 5 w 5"/>
                  <a:gd name="T5" fmla="*/ 5 h 5"/>
                  <a:gd name="T6" fmla="*/ 3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lnTo>
                      <a:pt x="0" y="0"/>
                    </a:lnTo>
                    <a:lnTo>
                      <a:pt x="5" y="5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3" name="Freeform 859"/>
              <p:cNvSpPr>
                <a:spLocks/>
              </p:cNvSpPr>
              <p:nvPr/>
            </p:nvSpPr>
            <p:spPr bwMode="black">
              <a:xfrm>
                <a:off x="1671" y="3295"/>
                <a:ext cx="5" cy="5"/>
              </a:xfrm>
              <a:custGeom>
                <a:avLst/>
                <a:gdLst>
                  <a:gd name="T0" fmla="*/ 3 w 5"/>
                  <a:gd name="T1" fmla="*/ 0 h 5"/>
                  <a:gd name="T2" fmla="*/ 0 w 5"/>
                  <a:gd name="T3" fmla="*/ 0 h 5"/>
                  <a:gd name="T4" fmla="*/ 5 w 5"/>
                  <a:gd name="T5" fmla="*/ 5 h 5"/>
                  <a:gd name="T6" fmla="*/ 3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lnTo>
                      <a:pt x="0" y="0"/>
                    </a:lnTo>
                    <a:lnTo>
                      <a:pt x="5" y="5"/>
                    </a:lnTo>
                    <a:lnTo>
                      <a:pt x="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4" name="Freeform 860"/>
              <p:cNvSpPr>
                <a:spLocks/>
              </p:cNvSpPr>
              <p:nvPr/>
            </p:nvSpPr>
            <p:spPr bwMode="black">
              <a:xfrm>
                <a:off x="1678" y="3243"/>
                <a:ext cx="5" cy="5"/>
              </a:xfrm>
              <a:custGeom>
                <a:avLst/>
                <a:gdLst>
                  <a:gd name="T0" fmla="*/ 5 w 5"/>
                  <a:gd name="T1" fmla="*/ 0 h 5"/>
                  <a:gd name="T2" fmla="*/ 0 w 5"/>
                  <a:gd name="T3" fmla="*/ 3 h 5"/>
                  <a:gd name="T4" fmla="*/ 5 w 5"/>
                  <a:gd name="T5" fmla="*/ 5 h 5"/>
                  <a:gd name="T6" fmla="*/ 5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lnTo>
                      <a:pt x="0" y="3"/>
                    </a:lnTo>
                    <a:lnTo>
                      <a:pt x="5" y="5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5" name="Freeform 861"/>
              <p:cNvSpPr>
                <a:spLocks/>
              </p:cNvSpPr>
              <p:nvPr/>
            </p:nvSpPr>
            <p:spPr bwMode="black">
              <a:xfrm>
                <a:off x="1678" y="3243"/>
                <a:ext cx="5" cy="5"/>
              </a:xfrm>
              <a:custGeom>
                <a:avLst/>
                <a:gdLst>
                  <a:gd name="T0" fmla="*/ 5 w 5"/>
                  <a:gd name="T1" fmla="*/ 0 h 5"/>
                  <a:gd name="T2" fmla="*/ 0 w 5"/>
                  <a:gd name="T3" fmla="*/ 3 h 5"/>
                  <a:gd name="T4" fmla="*/ 5 w 5"/>
                  <a:gd name="T5" fmla="*/ 5 h 5"/>
                  <a:gd name="T6" fmla="*/ 5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lnTo>
                      <a:pt x="0" y="3"/>
                    </a:lnTo>
                    <a:lnTo>
                      <a:pt x="5" y="5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6" name="Freeform 862"/>
              <p:cNvSpPr>
                <a:spLocks/>
              </p:cNvSpPr>
              <p:nvPr/>
            </p:nvSpPr>
            <p:spPr bwMode="black">
              <a:xfrm>
                <a:off x="1686" y="3231"/>
                <a:ext cx="9" cy="10"/>
              </a:xfrm>
              <a:custGeom>
                <a:avLst/>
                <a:gdLst>
                  <a:gd name="T0" fmla="*/ 7 w 9"/>
                  <a:gd name="T1" fmla="*/ 0 h 10"/>
                  <a:gd name="T2" fmla="*/ 0 w 9"/>
                  <a:gd name="T3" fmla="*/ 3 h 10"/>
                  <a:gd name="T4" fmla="*/ 2 w 9"/>
                  <a:gd name="T5" fmla="*/ 10 h 10"/>
                  <a:gd name="T6" fmla="*/ 9 w 9"/>
                  <a:gd name="T7" fmla="*/ 8 h 10"/>
                  <a:gd name="T8" fmla="*/ 9 w 9"/>
                  <a:gd name="T9" fmla="*/ 3 h 10"/>
                  <a:gd name="T10" fmla="*/ 7 w 9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0">
                    <a:moveTo>
                      <a:pt x="7" y="0"/>
                    </a:moveTo>
                    <a:lnTo>
                      <a:pt x="0" y="3"/>
                    </a:lnTo>
                    <a:lnTo>
                      <a:pt x="2" y="10"/>
                    </a:lnTo>
                    <a:lnTo>
                      <a:pt x="9" y="8"/>
                    </a:lnTo>
                    <a:lnTo>
                      <a:pt x="9" y="3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7" name="Freeform 863"/>
              <p:cNvSpPr>
                <a:spLocks/>
              </p:cNvSpPr>
              <p:nvPr/>
            </p:nvSpPr>
            <p:spPr bwMode="black">
              <a:xfrm>
                <a:off x="1686" y="3231"/>
                <a:ext cx="9" cy="10"/>
              </a:xfrm>
              <a:custGeom>
                <a:avLst/>
                <a:gdLst>
                  <a:gd name="T0" fmla="*/ 7 w 9"/>
                  <a:gd name="T1" fmla="*/ 0 h 10"/>
                  <a:gd name="T2" fmla="*/ 0 w 9"/>
                  <a:gd name="T3" fmla="*/ 3 h 10"/>
                  <a:gd name="T4" fmla="*/ 2 w 9"/>
                  <a:gd name="T5" fmla="*/ 10 h 10"/>
                  <a:gd name="T6" fmla="*/ 9 w 9"/>
                  <a:gd name="T7" fmla="*/ 8 h 10"/>
                  <a:gd name="T8" fmla="*/ 9 w 9"/>
                  <a:gd name="T9" fmla="*/ 3 h 10"/>
                  <a:gd name="T10" fmla="*/ 7 w 9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0">
                    <a:moveTo>
                      <a:pt x="7" y="0"/>
                    </a:moveTo>
                    <a:lnTo>
                      <a:pt x="0" y="3"/>
                    </a:lnTo>
                    <a:lnTo>
                      <a:pt x="2" y="10"/>
                    </a:lnTo>
                    <a:lnTo>
                      <a:pt x="9" y="8"/>
                    </a:lnTo>
                    <a:lnTo>
                      <a:pt x="9" y="3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8" name="Freeform 864"/>
              <p:cNvSpPr>
                <a:spLocks/>
              </p:cNvSpPr>
              <p:nvPr/>
            </p:nvSpPr>
            <p:spPr bwMode="black">
              <a:xfrm>
                <a:off x="1674" y="3179"/>
                <a:ext cx="14" cy="34"/>
              </a:xfrm>
              <a:custGeom>
                <a:avLst/>
                <a:gdLst>
                  <a:gd name="T0" fmla="*/ 7 w 14"/>
                  <a:gd name="T1" fmla="*/ 0 h 34"/>
                  <a:gd name="T2" fmla="*/ 4 w 14"/>
                  <a:gd name="T3" fmla="*/ 5 h 34"/>
                  <a:gd name="T4" fmla="*/ 0 w 14"/>
                  <a:gd name="T5" fmla="*/ 29 h 34"/>
                  <a:gd name="T6" fmla="*/ 2 w 14"/>
                  <a:gd name="T7" fmla="*/ 31 h 34"/>
                  <a:gd name="T8" fmla="*/ 9 w 14"/>
                  <a:gd name="T9" fmla="*/ 34 h 34"/>
                  <a:gd name="T10" fmla="*/ 9 w 14"/>
                  <a:gd name="T11" fmla="*/ 29 h 34"/>
                  <a:gd name="T12" fmla="*/ 12 w 14"/>
                  <a:gd name="T13" fmla="*/ 29 h 34"/>
                  <a:gd name="T14" fmla="*/ 12 w 14"/>
                  <a:gd name="T15" fmla="*/ 22 h 34"/>
                  <a:gd name="T16" fmla="*/ 12 w 14"/>
                  <a:gd name="T17" fmla="*/ 22 h 34"/>
                  <a:gd name="T18" fmla="*/ 9 w 14"/>
                  <a:gd name="T19" fmla="*/ 17 h 34"/>
                  <a:gd name="T20" fmla="*/ 14 w 14"/>
                  <a:gd name="T21" fmla="*/ 12 h 34"/>
                  <a:gd name="T22" fmla="*/ 12 w 14"/>
                  <a:gd name="T23" fmla="*/ 3 h 34"/>
                  <a:gd name="T24" fmla="*/ 7 w 14"/>
                  <a:gd name="T2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34">
                    <a:moveTo>
                      <a:pt x="7" y="0"/>
                    </a:moveTo>
                    <a:lnTo>
                      <a:pt x="4" y="5"/>
                    </a:lnTo>
                    <a:lnTo>
                      <a:pt x="0" y="29"/>
                    </a:lnTo>
                    <a:lnTo>
                      <a:pt x="2" y="31"/>
                    </a:lnTo>
                    <a:lnTo>
                      <a:pt x="9" y="34"/>
                    </a:lnTo>
                    <a:lnTo>
                      <a:pt x="9" y="29"/>
                    </a:lnTo>
                    <a:lnTo>
                      <a:pt x="12" y="29"/>
                    </a:lnTo>
                    <a:lnTo>
                      <a:pt x="12" y="22"/>
                    </a:lnTo>
                    <a:lnTo>
                      <a:pt x="12" y="22"/>
                    </a:lnTo>
                    <a:lnTo>
                      <a:pt x="9" y="17"/>
                    </a:lnTo>
                    <a:lnTo>
                      <a:pt x="14" y="12"/>
                    </a:lnTo>
                    <a:lnTo>
                      <a:pt x="12" y="3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9" name="Freeform 865"/>
              <p:cNvSpPr>
                <a:spLocks/>
              </p:cNvSpPr>
              <p:nvPr/>
            </p:nvSpPr>
            <p:spPr bwMode="black">
              <a:xfrm>
                <a:off x="1674" y="3179"/>
                <a:ext cx="14" cy="34"/>
              </a:xfrm>
              <a:custGeom>
                <a:avLst/>
                <a:gdLst>
                  <a:gd name="T0" fmla="*/ 7 w 14"/>
                  <a:gd name="T1" fmla="*/ 0 h 34"/>
                  <a:gd name="T2" fmla="*/ 4 w 14"/>
                  <a:gd name="T3" fmla="*/ 5 h 34"/>
                  <a:gd name="T4" fmla="*/ 0 w 14"/>
                  <a:gd name="T5" fmla="*/ 29 h 34"/>
                  <a:gd name="T6" fmla="*/ 2 w 14"/>
                  <a:gd name="T7" fmla="*/ 31 h 34"/>
                  <a:gd name="T8" fmla="*/ 9 w 14"/>
                  <a:gd name="T9" fmla="*/ 34 h 34"/>
                  <a:gd name="T10" fmla="*/ 9 w 14"/>
                  <a:gd name="T11" fmla="*/ 29 h 34"/>
                  <a:gd name="T12" fmla="*/ 12 w 14"/>
                  <a:gd name="T13" fmla="*/ 29 h 34"/>
                  <a:gd name="T14" fmla="*/ 12 w 14"/>
                  <a:gd name="T15" fmla="*/ 22 h 34"/>
                  <a:gd name="T16" fmla="*/ 12 w 14"/>
                  <a:gd name="T17" fmla="*/ 22 h 34"/>
                  <a:gd name="T18" fmla="*/ 9 w 14"/>
                  <a:gd name="T19" fmla="*/ 17 h 34"/>
                  <a:gd name="T20" fmla="*/ 14 w 14"/>
                  <a:gd name="T21" fmla="*/ 12 h 34"/>
                  <a:gd name="T22" fmla="*/ 12 w 14"/>
                  <a:gd name="T23" fmla="*/ 3 h 34"/>
                  <a:gd name="T24" fmla="*/ 7 w 14"/>
                  <a:gd name="T2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34">
                    <a:moveTo>
                      <a:pt x="7" y="0"/>
                    </a:moveTo>
                    <a:lnTo>
                      <a:pt x="4" y="5"/>
                    </a:lnTo>
                    <a:lnTo>
                      <a:pt x="0" y="29"/>
                    </a:lnTo>
                    <a:lnTo>
                      <a:pt x="2" y="31"/>
                    </a:lnTo>
                    <a:lnTo>
                      <a:pt x="9" y="34"/>
                    </a:lnTo>
                    <a:lnTo>
                      <a:pt x="9" y="29"/>
                    </a:lnTo>
                    <a:lnTo>
                      <a:pt x="12" y="29"/>
                    </a:lnTo>
                    <a:lnTo>
                      <a:pt x="12" y="22"/>
                    </a:lnTo>
                    <a:lnTo>
                      <a:pt x="12" y="22"/>
                    </a:lnTo>
                    <a:lnTo>
                      <a:pt x="9" y="17"/>
                    </a:lnTo>
                    <a:lnTo>
                      <a:pt x="14" y="12"/>
                    </a:lnTo>
                    <a:lnTo>
                      <a:pt x="12" y="3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50" name="Freeform 866"/>
              <p:cNvSpPr>
                <a:spLocks/>
              </p:cNvSpPr>
              <p:nvPr/>
            </p:nvSpPr>
            <p:spPr bwMode="black">
              <a:xfrm>
                <a:off x="1851" y="2384"/>
                <a:ext cx="12" cy="9"/>
              </a:xfrm>
              <a:custGeom>
                <a:avLst/>
                <a:gdLst>
                  <a:gd name="T0" fmla="*/ 12 w 12"/>
                  <a:gd name="T1" fmla="*/ 0 h 9"/>
                  <a:gd name="T2" fmla="*/ 2 w 12"/>
                  <a:gd name="T3" fmla="*/ 0 h 9"/>
                  <a:gd name="T4" fmla="*/ 5 w 12"/>
                  <a:gd name="T5" fmla="*/ 5 h 9"/>
                  <a:gd name="T6" fmla="*/ 0 w 12"/>
                  <a:gd name="T7" fmla="*/ 9 h 9"/>
                  <a:gd name="T8" fmla="*/ 10 w 12"/>
                  <a:gd name="T9" fmla="*/ 9 h 9"/>
                  <a:gd name="T10" fmla="*/ 12 w 12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9">
                    <a:moveTo>
                      <a:pt x="12" y="0"/>
                    </a:moveTo>
                    <a:lnTo>
                      <a:pt x="2" y="0"/>
                    </a:lnTo>
                    <a:lnTo>
                      <a:pt x="5" y="5"/>
                    </a:lnTo>
                    <a:lnTo>
                      <a:pt x="0" y="9"/>
                    </a:lnTo>
                    <a:lnTo>
                      <a:pt x="10" y="9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51" name="Freeform 867"/>
              <p:cNvSpPr>
                <a:spLocks/>
              </p:cNvSpPr>
              <p:nvPr/>
            </p:nvSpPr>
            <p:spPr bwMode="black">
              <a:xfrm>
                <a:off x="1851" y="2384"/>
                <a:ext cx="12" cy="9"/>
              </a:xfrm>
              <a:custGeom>
                <a:avLst/>
                <a:gdLst>
                  <a:gd name="T0" fmla="*/ 12 w 12"/>
                  <a:gd name="T1" fmla="*/ 0 h 9"/>
                  <a:gd name="T2" fmla="*/ 2 w 12"/>
                  <a:gd name="T3" fmla="*/ 0 h 9"/>
                  <a:gd name="T4" fmla="*/ 5 w 12"/>
                  <a:gd name="T5" fmla="*/ 5 h 9"/>
                  <a:gd name="T6" fmla="*/ 0 w 12"/>
                  <a:gd name="T7" fmla="*/ 9 h 9"/>
                  <a:gd name="T8" fmla="*/ 10 w 12"/>
                  <a:gd name="T9" fmla="*/ 9 h 9"/>
                  <a:gd name="T10" fmla="*/ 12 w 12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9">
                    <a:moveTo>
                      <a:pt x="12" y="0"/>
                    </a:moveTo>
                    <a:lnTo>
                      <a:pt x="2" y="0"/>
                    </a:lnTo>
                    <a:lnTo>
                      <a:pt x="5" y="5"/>
                    </a:lnTo>
                    <a:lnTo>
                      <a:pt x="0" y="9"/>
                    </a:lnTo>
                    <a:lnTo>
                      <a:pt x="10" y="9"/>
                    </a:lnTo>
                    <a:lnTo>
                      <a:pt x="1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52" name="Freeform 868"/>
              <p:cNvSpPr>
                <a:spLocks/>
              </p:cNvSpPr>
              <p:nvPr/>
            </p:nvSpPr>
            <p:spPr bwMode="black">
              <a:xfrm>
                <a:off x="1816" y="2377"/>
                <a:ext cx="7" cy="4"/>
              </a:xfrm>
              <a:custGeom>
                <a:avLst/>
                <a:gdLst>
                  <a:gd name="T0" fmla="*/ 7 w 7"/>
                  <a:gd name="T1" fmla="*/ 0 h 4"/>
                  <a:gd name="T2" fmla="*/ 0 w 7"/>
                  <a:gd name="T3" fmla="*/ 2 h 4"/>
                  <a:gd name="T4" fmla="*/ 4 w 7"/>
                  <a:gd name="T5" fmla="*/ 4 h 4"/>
                  <a:gd name="T6" fmla="*/ 7 w 7"/>
                  <a:gd name="T7" fmla="*/ 4 h 4"/>
                  <a:gd name="T8" fmla="*/ 7 w 7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">
                    <a:moveTo>
                      <a:pt x="7" y="0"/>
                    </a:moveTo>
                    <a:lnTo>
                      <a:pt x="0" y="2"/>
                    </a:lnTo>
                    <a:lnTo>
                      <a:pt x="4" y="4"/>
                    </a:lnTo>
                    <a:lnTo>
                      <a:pt x="7" y="4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53" name="Freeform 869"/>
              <p:cNvSpPr>
                <a:spLocks/>
              </p:cNvSpPr>
              <p:nvPr/>
            </p:nvSpPr>
            <p:spPr bwMode="black">
              <a:xfrm>
                <a:off x="1816" y="2377"/>
                <a:ext cx="7" cy="4"/>
              </a:xfrm>
              <a:custGeom>
                <a:avLst/>
                <a:gdLst>
                  <a:gd name="T0" fmla="*/ 7 w 7"/>
                  <a:gd name="T1" fmla="*/ 0 h 4"/>
                  <a:gd name="T2" fmla="*/ 0 w 7"/>
                  <a:gd name="T3" fmla="*/ 2 h 4"/>
                  <a:gd name="T4" fmla="*/ 4 w 7"/>
                  <a:gd name="T5" fmla="*/ 4 h 4"/>
                  <a:gd name="T6" fmla="*/ 7 w 7"/>
                  <a:gd name="T7" fmla="*/ 4 h 4"/>
                  <a:gd name="T8" fmla="*/ 7 w 7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">
                    <a:moveTo>
                      <a:pt x="7" y="0"/>
                    </a:moveTo>
                    <a:lnTo>
                      <a:pt x="0" y="2"/>
                    </a:lnTo>
                    <a:lnTo>
                      <a:pt x="4" y="4"/>
                    </a:lnTo>
                    <a:lnTo>
                      <a:pt x="7" y="4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54" name="Freeform 870"/>
              <p:cNvSpPr>
                <a:spLocks/>
              </p:cNvSpPr>
              <p:nvPr/>
            </p:nvSpPr>
            <p:spPr bwMode="black">
              <a:xfrm>
                <a:off x="914" y="1704"/>
                <a:ext cx="71" cy="55"/>
              </a:xfrm>
              <a:custGeom>
                <a:avLst/>
                <a:gdLst>
                  <a:gd name="T0" fmla="*/ 5 w 71"/>
                  <a:gd name="T1" fmla="*/ 0 h 55"/>
                  <a:gd name="T2" fmla="*/ 0 w 71"/>
                  <a:gd name="T3" fmla="*/ 5 h 55"/>
                  <a:gd name="T4" fmla="*/ 12 w 71"/>
                  <a:gd name="T5" fmla="*/ 5 h 55"/>
                  <a:gd name="T6" fmla="*/ 12 w 71"/>
                  <a:gd name="T7" fmla="*/ 10 h 55"/>
                  <a:gd name="T8" fmla="*/ 8 w 71"/>
                  <a:gd name="T9" fmla="*/ 10 h 55"/>
                  <a:gd name="T10" fmla="*/ 8 w 71"/>
                  <a:gd name="T11" fmla="*/ 17 h 55"/>
                  <a:gd name="T12" fmla="*/ 15 w 71"/>
                  <a:gd name="T13" fmla="*/ 17 h 55"/>
                  <a:gd name="T14" fmla="*/ 17 w 71"/>
                  <a:gd name="T15" fmla="*/ 15 h 55"/>
                  <a:gd name="T16" fmla="*/ 19 w 71"/>
                  <a:gd name="T17" fmla="*/ 22 h 55"/>
                  <a:gd name="T18" fmla="*/ 34 w 71"/>
                  <a:gd name="T19" fmla="*/ 26 h 55"/>
                  <a:gd name="T20" fmla="*/ 26 w 71"/>
                  <a:gd name="T21" fmla="*/ 29 h 55"/>
                  <a:gd name="T22" fmla="*/ 29 w 71"/>
                  <a:gd name="T23" fmla="*/ 31 h 55"/>
                  <a:gd name="T24" fmla="*/ 38 w 71"/>
                  <a:gd name="T25" fmla="*/ 34 h 55"/>
                  <a:gd name="T26" fmla="*/ 41 w 71"/>
                  <a:gd name="T27" fmla="*/ 38 h 55"/>
                  <a:gd name="T28" fmla="*/ 38 w 71"/>
                  <a:gd name="T29" fmla="*/ 38 h 55"/>
                  <a:gd name="T30" fmla="*/ 41 w 71"/>
                  <a:gd name="T31" fmla="*/ 43 h 55"/>
                  <a:gd name="T32" fmla="*/ 48 w 71"/>
                  <a:gd name="T33" fmla="*/ 41 h 55"/>
                  <a:gd name="T34" fmla="*/ 45 w 71"/>
                  <a:gd name="T35" fmla="*/ 45 h 55"/>
                  <a:gd name="T36" fmla="*/ 50 w 71"/>
                  <a:gd name="T37" fmla="*/ 48 h 55"/>
                  <a:gd name="T38" fmla="*/ 53 w 71"/>
                  <a:gd name="T39" fmla="*/ 45 h 55"/>
                  <a:gd name="T40" fmla="*/ 50 w 71"/>
                  <a:gd name="T41" fmla="*/ 50 h 55"/>
                  <a:gd name="T42" fmla="*/ 67 w 71"/>
                  <a:gd name="T43" fmla="*/ 55 h 55"/>
                  <a:gd name="T44" fmla="*/ 71 w 71"/>
                  <a:gd name="T45" fmla="*/ 52 h 55"/>
                  <a:gd name="T46" fmla="*/ 64 w 71"/>
                  <a:gd name="T47" fmla="*/ 38 h 55"/>
                  <a:gd name="T48" fmla="*/ 50 w 71"/>
                  <a:gd name="T49" fmla="*/ 29 h 55"/>
                  <a:gd name="T50" fmla="*/ 38 w 71"/>
                  <a:gd name="T51" fmla="*/ 12 h 55"/>
                  <a:gd name="T52" fmla="*/ 5 w 71"/>
                  <a:gd name="T53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1" h="55">
                    <a:moveTo>
                      <a:pt x="5" y="0"/>
                    </a:moveTo>
                    <a:lnTo>
                      <a:pt x="0" y="5"/>
                    </a:lnTo>
                    <a:lnTo>
                      <a:pt x="12" y="5"/>
                    </a:lnTo>
                    <a:lnTo>
                      <a:pt x="12" y="10"/>
                    </a:lnTo>
                    <a:lnTo>
                      <a:pt x="8" y="10"/>
                    </a:lnTo>
                    <a:lnTo>
                      <a:pt x="8" y="17"/>
                    </a:lnTo>
                    <a:lnTo>
                      <a:pt x="15" y="17"/>
                    </a:lnTo>
                    <a:lnTo>
                      <a:pt x="17" y="15"/>
                    </a:lnTo>
                    <a:lnTo>
                      <a:pt x="19" y="22"/>
                    </a:lnTo>
                    <a:lnTo>
                      <a:pt x="34" y="26"/>
                    </a:lnTo>
                    <a:lnTo>
                      <a:pt x="26" y="29"/>
                    </a:lnTo>
                    <a:lnTo>
                      <a:pt x="29" y="31"/>
                    </a:lnTo>
                    <a:lnTo>
                      <a:pt x="38" y="34"/>
                    </a:lnTo>
                    <a:lnTo>
                      <a:pt x="41" y="38"/>
                    </a:lnTo>
                    <a:lnTo>
                      <a:pt x="38" y="38"/>
                    </a:lnTo>
                    <a:lnTo>
                      <a:pt x="41" y="43"/>
                    </a:lnTo>
                    <a:lnTo>
                      <a:pt x="48" y="41"/>
                    </a:lnTo>
                    <a:lnTo>
                      <a:pt x="45" y="45"/>
                    </a:lnTo>
                    <a:lnTo>
                      <a:pt x="50" y="48"/>
                    </a:lnTo>
                    <a:lnTo>
                      <a:pt x="53" y="45"/>
                    </a:lnTo>
                    <a:lnTo>
                      <a:pt x="50" y="50"/>
                    </a:lnTo>
                    <a:lnTo>
                      <a:pt x="67" y="55"/>
                    </a:lnTo>
                    <a:lnTo>
                      <a:pt x="71" y="52"/>
                    </a:lnTo>
                    <a:lnTo>
                      <a:pt x="64" y="38"/>
                    </a:lnTo>
                    <a:lnTo>
                      <a:pt x="50" y="29"/>
                    </a:lnTo>
                    <a:lnTo>
                      <a:pt x="38" y="1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55" name="Freeform 871"/>
              <p:cNvSpPr>
                <a:spLocks/>
              </p:cNvSpPr>
              <p:nvPr/>
            </p:nvSpPr>
            <p:spPr bwMode="black">
              <a:xfrm>
                <a:off x="914" y="1704"/>
                <a:ext cx="71" cy="55"/>
              </a:xfrm>
              <a:custGeom>
                <a:avLst/>
                <a:gdLst>
                  <a:gd name="T0" fmla="*/ 5 w 71"/>
                  <a:gd name="T1" fmla="*/ 0 h 55"/>
                  <a:gd name="T2" fmla="*/ 0 w 71"/>
                  <a:gd name="T3" fmla="*/ 5 h 55"/>
                  <a:gd name="T4" fmla="*/ 12 w 71"/>
                  <a:gd name="T5" fmla="*/ 5 h 55"/>
                  <a:gd name="T6" fmla="*/ 12 w 71"/>
                  <a:gd name="T7" fmla="*/ 10 h 55"/>
                  <a:gd name="T8" fmla="*/ 8 w 71"/>
                  <a:gd name="T9" fmla="*/ 10 h 55"/>
                  <a:gd name="T10" fmla="*/ 8 w 71"/>
                  <a:gd name="T11" fmla="*/ 17 h 55"/>
                  <a:gd name="T12" fmla="*/ 15 w 71"/>
                  <a:gd name="T13" fmla="*/ 17 h 55"/>
                  <a:gd name="T14" fmla="*/ 17 w 71"/>
                  <a:gd name="T15" fmla="*/ 15 h 55"/>
                  <a:gd name="T16" fmla="*/ 19 w 71"/>
                  <a:gd name="T17" fmla="*/ 22 h 55"/>
                  <a:gd name="T18" fmla="*/ 34 w 71"/>
                  <a:gd name="T19" fmla="*/ 26 h 55"/>
                  <a:gd name="T20" fmla="*/ 26 w 71"/>
                  <a:gd name="T21" fmla="*/ 29 h 55"/>
                  <a:gd name="T22" fmla="*/ 29 w 71"/>
                  <a:gd name="T23" fmla="*/ 31 h 55"/>
                  <a:gd name="T24" fmla="*/ 38 w 71"/>
                  <a:gd name="T25" fmla="*/ 34 h 55"/>
                  <a:gd name="T26" fmla="*/ 41 w 71"/>
                  <a:gd name="T27" fmla="*/ 38 h 55"/>
                  <a:gd name="T28" fmla="*/ 38 w 71"/>
                  <a:gd name="T29" fmla="*/ 38 h 55"/>
                  <a:gd name="T30" fmla="*/ 41 w 71"/>
                  <a:gd name="T31" fmla="*/ 43 h 55"/>
                  <a:gd name="T32" fmla="*/ 48 w 71"/>
                  <a:gd name="T33" fmla="*/ 41 h 55"/>
                  <a:gd name="T34" fmla="*/ 45 w 71"/>
                  <a:gd name="T35" fmla="*/ 45 h 55"/>
                  <a:gd name="T36" fmla="*/ 50 w 71"/>
                  <a:gd name="T37" fmla="*/ 48 h 55"/>
                  <a:gd name="T38" fmla="*/ 53 w 71"/>
                  <a:gd name="T39" fmla="*/ 45 h 55"/>
                  <a:gd name="T40" fmla="*/ 50 w 71"/>
                  <a:gd name="T41" fmla="*/ 50 h 55"/>
                  <a:gd name="T42" fmla="*/ 67 w 71"/>
                  <a:gd name="T43" fmla="*/ 55 h 55"/>
                  <a:gd name="T44" fmla="*/ 71 w 71"/>
                  <a:gd name="T45" fmla="*/ 52 h 55"/>
                  <a:gd name="T46" fmla="*/ 64 w 71"/>
                  <a:gd name="T47" fmla="*/ 38 h 55"/>
                  <a:gd name="T48" fmla="*/ 50 w 71"/>
                  <a:gd name="T49" fmla="*/ 29 h 55"/>
                  <a:gd name="T50" fmla="*/ 38 w 71"/>
                  <a:gd name="T51" fmla="*/ 12 h 55"/>
                  <a:gd name="T52" fmla="*/ 5 w 71"/>
                  <a:gd name="T53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1" h="55">
                    <a:moveTo>
                      <a:pt x="5" y="0"/>
                    </a:moveTo>
                    <a:lnTo>
                      <a:pt x="0" y="5"/>
                    </a:lnTo>
                    <a:lnTo>
                      <a:pt x="12" y="5"/>
                    </a:lnTo>
                    <a:lnTo>
                      <a:pt x="12" y="10"/>
                    </a:lnTo>
                    <a:lnTo>
                      <a:pt x="8" y="10"/>
                    </a:lnTo>
                    <a:lnTo>
                      <a:pt x="8" y="17"/>
                    </a:lnTo>
                    <a:lnTo>
                      <a:pt x="15" y="17"/>
                    </a:lnTo>
                    <a:lnTo>
                      <a:pt x="17" y="15"/>
                    </a:lnTo>
                    <a:lnTo>
                      <a:pt x="19" y="22"/>
                    </a:lnTo>
                    <a:lnTo>
                      <a:pt x="34" y="26"/>
                    </a:lnTo>
                    <a:lnTo>
                      <a:pt x="26" y="29"/>
                    </a:lnTo>
                    <a:lnTo>
                      <a:pt x="29" y="31"/>
                    </a:lnTo>
                    <a:lnTo>
                      <a:pt x="38" y="34"/>
                    </a:lnTo>
                    <a:lnTo>
                      <a:pt x="41" y="38"/>
                    </a:lnTo>
                    <a:lnTo>
                      <a:pt x="38" y="38"/>
                    </a:lnTo>
                    <a:lnTo>
                      <a:pt x="41" y="43"/>
                    </a:lnTo>
                    <a:lnTo>
                      <a:pt x="48" y="41"/>
                    </a:lnTo>
                    <a:lnTo>
                      <a:pt x="45" y="45"/>
                    </a:lnTo>
                    <a:lnTo>
                      <a:pt x="50" y="48"/>
                    </a:lnTo>
                    <a:lnTo>
                      <a:pt x="53" y="45"/>
                    </a:lnTo>
                    <a:lnTo>
                      <a:pt x="50" y="50"/>
                    </a:lnTo>
                    <a:lnTo>
                      <a:pt x="67" y="55"/>
                    </a:lnTo>
                    <a:lnTo>
                      <a:pt x="71" y="52"/>
                    </a:lnTo>
                    <a:lnTo>
                      <a:pt x="64" y="38"/>
                    </a:lnTo>
                    <a:lnTo>
                      <a:pt x="50" y="29"/>
                    </a:lnTo>
                    <a:lnTo>
                      <a:pt x="38" y="12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56" name="Freeform 872"/>
              <p:cNvSpPr>
                <a:spLocks/>
              </p:cNvSpPr>
              <p:nvPr/>
            </p:nvSpPr>
            <p:spPr bwMode="black">
              <a:xfrm>
                <a:off x="527" y="2249"/>
                <a:ext cx="16" cy="19"/>
              </a:xfrm>
              <a:custGeom>
                <a:avLst/>
                <a:gdLst>
                  <a:gd name="T0" fmla="*/ 2 w 16"/>
                  <a:gd name="T1" fmla="*/ 0 h 19"/>
                  <a:gd name="T2" fmla="*/ 0 w 16"/>
                  <a:gd name="T3" fmla="*/ 7 h 19"/>
                  <a:gd name="T4" fmla="*/ 2 w 16"/>
                  <a:gd name="T5" fmla="*/ 16 h 19"/>
                  <a:gd name="T6" fmla="*/ 4 w 16"/>
                  <a:gd name="T7" fmla="*/ 19 h 19"/>
                  <a:gd name="T8" fmla="*/ 9 w 16"/>
                  <a:gd name="T9" fmla="*/ 14 h 19"/>
                  <a:gd name="T10" fmla="*/ 16 w 16"/>
                  <a:gd name="T11" fmla="*/ 14 h 19"/>
                  <a:gd name="T12" fmla="*/ 16 w 16"/>
                  <a:gd name="T13" fmla="*/ 7 h 19"/>
                  <a:gd name="T14" fmla="*/ 11 w 16"/>
                  <a:gd name="T15" fmla="*/ 2 h 19"/>
                  <a:gd name="T16" fmla="*/ 2 w 16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9">
                    <a:moveTo>
                      <a:pt x="2" y="0"/>
                    </a:moveTo>
                    <a:lnTo>
                      <a:pt x="0" y="7"/>
                    </a:lnTo>
                    <a:lnTo>
                      <a:pt x="2" y="16"/>
                    </a:lnTo>
                    <a:lnTo>
                      <a:pt x="4" y="19"/>
                    </a:lnTo>
                    <a:lnTo>
                      <a:pt x="9" y="14"/>
                    </a:lnTo>
                    <a:lnTo>
                      <a:pt x="16" y="14"/>
                    </a:lnTo>
                    <a:lnTo>
                      <a:pt x="16" y="7"/>
                    </a:lnTo>
                    <a:lnTo>
                      <a:pt x="11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57" name="Freeform 873"/>
              <p:cNvSpPr>
                <a:spLocks/>
              </p:cNvSpPr>
              <p:nvPr/>
            </p:nvSpPr>
            <p:spPr bwMode="black">
              <a:xfrm>
                <a:off x="527" y="2249"/>
                <a:ext cx="16" cy="19"/>
              </a:xfrm>
              <a:custGeom>
                <a:avLst/>
                <a:gdLst>
                  <a:gd name="T0" fmla="*/ 2 w 16"/>
                  <a:gd name="T1" fmla="*/ 0 h 19"/>
                  <a:gd name="T2" fmla="*/ 0 w 16"/>
                  <a:gd name="T3" fmla="*/ 7 h 19"/>
                  <a:gd name="T4" fmla="*/ 2 w 16"/>
                  <a:gd name="T5" fmla="*/ 16 h 19"/>
                  <a:gd name="T6" fmla="*/ 4 w 16"/>
                  <a:gd name="T7" fmla="*/ 19 h 19"/>
                  <a:gd name="T8" fmla="*/ 9 w 16"/>
                  <a:gd name="T9" fmla="*/ 14 h 19"/>
                  <a:gd name="T10" fmla="*/ 16 w 16"/>
                  <a:gd name="T11" fmla="*/ 14 h 19"/>
                  <a:gd name="T12" fmla="*/ 16 w 16"/>
                  <a:gd name="T13" fmla="*/ 7 h 19"/>
                  <a:gd name="T14" fmla="*/ 11 w 16"/>
                  <a:gd name="T15" fmla="*/ 2 h 19"/>
                  <a:gd name="T16" fmla="*/ 2 w 16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9">
                    <a:moveTo>
                      <a:pt x="2" y="0"/>
                    </a:moveTo>
                    <a:lnTo>
                      <a:pt x="0" y="7"/>
                    </a:lnTo>
                    <a:lnTo>
                      <a:pt x="2" y="16"/>
                    </a:lnTo>
                    <a:lnTo>
                      <a:pt x="4" y="19"/>
                    </a:lnTo>
                    <a:lnTo>
                      <a:pt x="9" y="14"/>
                    </a:lnTo>
                    <a:lnTo>
                      <a:pt x="16" y="14"/>
                    </a:lnTo>
                    <a:lnTo>
                      <a:pt x="16" y="7"/>
                    </a:lnTo>
                    <a:lnTo>
                      <a:pt x="11" y="2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58" name="Freeform 874"/>
              <p:cNvSpPr>
                <a:spLocks/>
              </p:cNvSpPr>
              <p:nvPr/>
            </p:nvSpPr>
            <p:spPr bwMode="black">
              <a:xfrm>
                <a:off x="517" y="2237"/>
                <a:ext cx="10" cy="5"/>
              </a:xfrm>
              <a:custGeom>
                <a:avLst/>
                <a:gdLst>
                  <a:gd name="T0" fmla="*/ 5 w 10"/>
                  <a:gd name="T1" fmla="*/ 0 h 5"/>
                  <a:gd name="T2" fmla="*/ 0 w 10"/>
                  <a:gd name="T3" fmla="*/ 0 h 5"/>
                  <a:gd name="T4" fmla="*/ 5 w 10"/>
                  <a:gd name="T5" fmla="*/ 5 h 5"/>
                  <a:gd name="T6" fmla="*/ 10 w 10"/>
                  <a:gd name="T7" fmla="*/ 5 h 5"/>
                  <a:gd name="T8" fmla="*/ 5 w 10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5">
                    <a:moveTo>
                      <a:pt x="5" y="0"/>
                    </a:moveTo>
                    <a:lnTo>
                      <a:pt x="0" y="0"/>
                    </a:lnTo>
                    <a:lnTo>
                      <a:pt x="5" y="5"/>
                    </a:lnTo>
                    <a:lnTo>
                      <a:pt x="10" y="5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59" name="Freeform 875"/>
              <p:cNvSpPr>
                <a:spLocks/>
              </p:cNvSpPr>
              <p:nvPr/>
            </p:nvSpPr>
            <p:spPr bwMode="black">
              <a:xfrm>
                <a:off x="517" y="2237"/>
                <a:ext cx="10" cy="5"/>
              </a:xfrm>
              <a:custGeom>
                <a:avLst/>
                <a:gdLst>
                  <a:gd name="T0" fmla="*/ 5 w 10"/>
                  <a:gd name="T1" fmla="*/ 0 h 5"/>
                  <a:gd name="T2" fmla="*/ 0 w 10"/>
                  <a:gd name="T3" fmla="*/ 0 h 5"/>
                  <a:gd name="T4" fmla="*/ 5 w 10"/>
                  <a:gd name="T5" fmla="*/ 5 h 5"/>
                  <a:gd name="T6" fmla="*/ 10 w 10"/>
                  <a:gd name="T7" fmla="*/ 5 h 5"/>
                  <a:gd name="T8" fmla="*/ 5 w 10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5">
                    <a:moveTo>
                      <a:pt x="5" y="0"/>
                    </a:moveTo>
                    <a:lnTo>
                      <a:pt x="0" y="0"/>
                    </a:lnTo>
                    <a:lnTo>
                      <a:pt x="5" y="5"/>
                    </a:lnTo>
                    <a:lnTo>
                      <a:pt x="10" y="5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60" name="Freeform 876"/>
              <p:cNvSpPr>
                <a:spLocks/>
              </p:cNvSpPr>
              <p:nvPr/>
            </p:nvSpPr>
            <p:spPr bwMode="black">
              <a:xfrm>
                <a:off x="508" y="2232"/>
                <a:ext cx="9" cy="3"/>
              </a:xfrm>
              <a:custGeom>
                <a:avLst/>
                <a:gdLst>
                  <a:gd name="T0" fmla="*/ 0 w 9"/>
                  <a:gd name="T1" fmla="*/ 0 h 3"/>
                  <a:gd name="T2" fmla="*/ 0 w 9"/>
                  <a:gd name="T3" fmla="*/ 3 h 3"/>
                  <a:gd name="T4" fmla="*/ 9 w 9"/>
                  <a:gd name="T5" fmla="*/ 3 h 3"/>
                  <a:gd name="T6" fmla="*/ 0 w 9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3">
                    <a:moveTo>
                      <a:pt x="0" y="0"/>
                    </a:moveTo>
                    <a:lnTo>
                      <a:pt x="0" y="3"/>
                    </a:lnTo>
                    <a:lnTo>
                      <a:pt x="9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61" name="Freeform 877"/>
              <p:cNvSpPr>
                <a:spLocks/>
              </p:cNvSpPr>
              <p:nvPr/>
            </p:nvSpPr>
            <p:spPr bwMode="black">
              <a:xfrm>
                <a:off x="508" y="2232"/>
                <a:ext cx="9" cy="3"/>
              </a:xfrm>
              <a:custGeom>
                <a:avLst/>
                <a:gdLst>
                  <a:gd name="T0" fmla="*/ 0 w 9"/>
                  <a:gd name="T1" fmla="*/ 0 h 3"/>
                  <a:gd name="T2" fmla="*/ 0 w 9"/>
                  <a:gd name="T3" fmla="*/ 3 h 3"/>
                  <a:gd name="T4" fmla="*/ 9 w 9"/>
                  <a:gd name="T5" fmla="*/ 3 h 3"/>
                  <a:gd name="T6" fmla="*/ 0 w 9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3">
                    <a:moveTo>
                      <a:pt x="0" y="0"/>
                    </a:moveTo>
                    <a:lnTo>
                      <a:pt x="0" y="3"/>
                    </a:lnTo>
                    <a:lnTo>
                      <a:pt x="9" y="3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62" name="Freeform 878"/>
              <p:cNvSpPr>
                <a:spLocks/>
              </p:cNvSpPr>
              <p:nvPr/>
            </p:nvSpPr>
            <p:spPr bwMode="black">
              <a:xfrm>
                <a:off x="496" y="2225"/>
                <a:ext cx="7" cy="7"/>
              </a:xfrm>
              <a:custGeom>
                <a:avLst/>
                <a:gdLst>
                  <a:gd name="T0" fmla="*/ 2 w 7"/>
                  <a:gd name="T1" fmla="*/ 0 h 7"/>
                  <a:gd name="T2" fmla="*/ 0 w 7"/>
                  <a:gd name="T3" fmla="*/ 3 h 7"/>
                  <a:gd name="T4" fmla="*/ 2 w 7"/>
                  <a:gd name="T5" fmla="*/ 7 h 7"/>
                  <a:gd name="T6" fmla="*/ 7 w 7"/>
                  <a:gd name="T7" fmla="*/ 5 h 7"/>
                  <a:gd name="T8" fmla="*/ 2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2" y="0"/>
                    </a:moveTo>
                    <a:lnTo>
                      <a:pt x="0" y="3"/>
                    </a:lnTo>
                    <a:lnTo>
                      <a:pt x="2" y="7"/>
                    </a:lnTo>
                    <a:lnTo>
                      <a:pt x="7" y="5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63" name="Freeform 879"/>
              <p:cNvSpPr>
                <a:spLocks/>
              </p:cNvSpPr>
              <p:nvPr/>
            </p:nvSpPr>
            <p:spPr bwMode="black">
              <a:xfrm>
                <a:off x="496" y="2225"/>
                <a:ext cx="7" cy="7"/>
              </a:xfrm>
              <a:custGeom>
                <a:avLst/>
                <a:gdLst>
                  <a:gd name="T0" fmla="*/ 2 w 7"/>
                  <a:gd name="T1" fmla="*/ 0 h 7"/>
                  <a:gd name="T2" fmla="*/ 0 w 7"/>
                  <a:gd name="T3" fmla="*/ 3 h 7"/>
                  <a:gd name="T4" fmla="*/ 2 w 7"/>
                  <a:gd name="T5" fmla="*/ 7 h 7"/>
                  <a:gd name="T6" fmla="*/ 7 w 7"/>
                  <a:gd name="T7" fmla="*/ 5 h 7"/>
                  <a:gd name="T8" fmla="*/ 2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2" y="0"/>
                    </a:moveTo>
                    <a:lnTo>
                      <a:pt x="0" y="3"/>
                    </a:lnTo>
                    <a:lnTo>
                      <a:pt x="2" y="7"/>
                    </a:lnTo>
                    <a:lnTo>
                      <a:pt x="7" y="5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64" name="Freeform 880"/>
              <p:cNvSpPr>
                <a:spLocks/>
              </p:cNvSpPr>
              <p:nvPr/>
            </p:nvSpPr>
            <p:spPr bwMode="black">
              <a:xfrm>
                <a:off x="472" y="2218"/>
                <a:ext cx="7" cy="5"/>
              </a:xfrm>
              <a:custGeom>
                <a:avLst/>
                <a:gdLst>
                  <a:gd name="T0" fmla="*/ 3 w 7"/>
                  <a:gd name="T1" fmla="*/ 0 h 5"/>
                  <a:gd name="T2" fmla="*/ 0 w 7"/>
                  <a:gd name="T3" fmla="*/ 2 h 5"/>
                  <a:gd name="T4" fmla="*/ 5 w 7"/>
                  <a:gd name="T5" fmla="*/ 5 h 5"/>
                  <a:gd name="T6" fmla="*/ 7 w 7"/>
                  <a:gd name="T7" fmla="*/ 0 h 5"/>
                  <a:gd name="T8" fmla="*/ 3 w 7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3" y="0"/>
                    </a:moveTo>
                    <a:lnTo>
                      <a:pt x="0" y="2"/>
                    </a:lnTo>
                    <a:lnTo>
                      <a:pt x="5" y="5"/>
                    </a:lnTo>
                    <a:lnTo>
                      <a:pt x="7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65" name="Freeform 881"/>
              <p:cNvSpPr>
                <a:spLocks/>
              </p:cNvSpPr>
              <p:nvPr/>
            </p:nvSpPr>
            <p:spPr bwMode="black">
              <a:xfrm>
                <a:off x="472" y="2218"/>
                <a:ext cx="7" cy="5"/>
              </a:xfrm>
              <a:custGeom>
                <a:avLst/>
                <a:gdLst>
                  <a:gd name="T0" fmla="*/ 3 w 7"/>
                  <a:gd name="T1" fmla="*/ 0 h 5"/>
                  <a:gd name="T2" fmla="*/ 0 w 7"/>
                  <a:gd name="T3" fmla="*/ 2 h 5"/>
                  <a:gd name="T4" fmla="*/ 5 w 7"/>
                  <a:gd name="T5" fmla="*/ 5 h 5"/>
                  <a:gd name="T6" fmla="*/ 7 w 7"/>
                  <a:gd name="T7" fmla="*/ 0 h 5"/>
                  <a:gd name="T8" fmla="*/ 3 w 7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3" y="0"/>
                    </a:moveTo>
                    <a:lnTo>
                      <a:pt x="0" y="2"/>
                    </a:lnTo>
                    <a:lnTo>
                      <a:pt x="5" y="5"/>
                    </a:lnTo>
                    <a:lnTo>
                      <a:pt x="7" y="0"/>
                    </a:lnTo>
                    <a:lnTo>
                      <a:pt x="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66" name="Freeform 882"/>
              <p:cNvSpPr>
                <a:spLocks/>
              </p:cNvSpPr>
              <p:nvPr/>
            </p:nvSpPr>
            <p:spPr bwMode="black">
              <a:xfrm>
                <a:off x="399" y="1385"/>
                <a:ext cx="9" cy="12"/>
              </a:xfrm>
              <a:custGeom>
                <a:avLst/>
                <a:gdLst>
                  <a:gd name="T0" fmla="*/ 7 w 9"/>
                  <a:gd name="T1" fmla="*/ 0 h 12"/>
                  <a:gd name="T2" fmla="*/ 0 w 9"/>
                  <a:gd name="T3" fmla="*/ 7 h 12"/>
                  <a:gd name="T4" fmla="*/ 2 w 9"/>
                  <a:gd name="T5" fmla="*/ 12 h 12"/>
                  <a:gd name="T6" fmla="*/ 9 w 9"/>
                  <a:gd name="T7" fmla="*/ 9 h 12"/>
                  <a:gd name="T8" fmla="*/ 9 w 9"/>
                  <a:gd name="T9" fmla="*/ 2 h 12"/>
                  <a:gd name="T10" fmla="*/ 7 w 9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2">
                    <a:moveTo>
                      <a:pt x="7" y="0"/>
                    </a:moveTo>
                    <a:lnTo>
                      <a:pt x="0" y="7"/>
                    </a:lnTo>
                    <a:lnTo>
                      <a:pt x="2" y="12"/>
                    </a:lnTo>
                    <a:lnTo>
                      <a:pt x="9" y="9"/>
                    </a:lnTo>
                    <a:lnTo>
                      <a:pt x="9" y="2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67" name="Freeform 883"/>
              <p:cNvSpPr>
                <a:spLocks/>
              </p:cNvSpPr>
              <p:nvPr/>
            </p:nvSpPr>
            <p:spPr bwMode="black">
              <a:xfrm>
                <a:off x="399" y="1385"/>
                <a:ext cx="9" cy="12"/>
              </a:xfrm>
              <a:custGeom>
                <a:avLst/>
                <a:gdLst>
                  <a:gd name="T0" fmla="*/ 7 w 9"/>
                  <a:gd name="T1" fmla="*/ 0 h 12"/>
                  <a:gd name="T2" fmla="*/ 0 w 9"/>
                  <a:gd name="T3" fmla="*/ 7 h 12"/>
                  <a:gd name="T4" fmla="*/ 2 w 9"/>
                  <a:gd name="T5" fmla="*/ 12 h 12"/>
                  <a:gd name="T6" fmla="*/ 9 w 9"/>
                  <a:gd name="T7" fmla="*/ 9 h 12"/>
                  <a:gd name="T8" fmla="*/ 9 w 9"/>
                  <a:gd name="T9" fmla="*/ 2 h 12"/>
                  <a:gd name="T10" fmla="*/ 7 w 9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2">
                    <a:moveTo>
                      <a:pt x="7" y="0"/>
                    </a:moveTo>
                    <a:lnTo>
                      <a:pt x="0" y="7"/>
                    </a:lnTo>
                    <a:lnTo>
                      <a:pt x="2" y="12"/>
                    </a:lnTo>
                    <a:lnTo>
                      <a:pt x="9" y="9"/>
                    </a:lnTo>
                    <a:lnTo>
                      <a:pt x="9" y="2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68" name="Freeform 884"/>
              <p:cNvSpPr>
                <a:spLocks/>
              </p:cNvSpPr>
              <p:nvPr/>
            </p:nvSpPr>
            <p:spPr bwMode="black">
              <a:xfrm>
                <a:off x="564" y="1520"/>
                <a:ext cx="17" cy="9"/>
              </a:xfrm>
              <a:custGeom>
                <a:avLst/>
                <a:gdLst>
                  <a:gd name="T0" fmla="*/ 12 w 17"/>
                  <a:gd name="T1" fmla="*/ 0 h 9"/>
                  <a:gd name="T2" fmla="*/ 8 w 17"/>
                  <a:gd name="T3" fmla="*/ 0 h 9"/>
                  <a:gd name="T4" fmla="*/ 5 w 17"/>
                  <a:gd name="T5" fmla="*/ 2 h 9"/>
                  <a:gd name="T6" fmla="*/ 8 w 17"/>
                  <a:gd name="T7" fmla="*/ 4 h 9"/>
                  <a:gd name="T8" fmla="*/ 0 w 17"/>
                  <a:gd name="T9" fmla="*/ 4 h 9"/>
                  <a:gd name="T10" fmla="*/ 5 w 17"/>
                  <a:gd name="T11" fmla="*/ 9 h 9"/>
                  <a:gd name="T12" fmla="*/ 17 w 17"/>
                  <a:gd name="T13" fmla="*/ 4 h 9"/>
                  <a:gd name="T14" fmla="*/ 15 w 17"/>
                  <a:gd name="T15" fmla="*/ 0 h 9"/>
                  <a:gd name="T16" fmla="*/ 12 w 17"/>
                  <a:gd name="T17" fmla="*/ 2 h 9"/>
                  <a:gd name="T18" fmla="*/ 12 w 17"/>
                  <a:gd name="T1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9">
                    <a:moveTo>
                      <a:pt x="12" y="0"/>
                    </a:moveTo>
                    <a:lnTo>
                      <a:pt x="8" y="0"/>
                    </a:lnTo>
                    <a:lnTo>
                      <a:pt x="5" y="2"/>
                    </a:lnTo>
                    <a:lnTo>
                      <a:pt x="8" y="4"/>
                    </a:lnTo>
                    <a:lnTo>
                      <a:pt x="0" y="4"/>
                    </a:lnTo>
                    <a:lnTo>
                      <a:pt x="5" y="9"/>
                    </a:lnTo>
                    <a:lnTo>
                      <a:pt x="17" y="4"/>
                    </a:lnTo>
                    <a:lnTo>
                      <a:pt x="15" y="0"/>
                    </a:lnTo>
                    <a:lnTo>
                      <a:pt x="12" y="2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69" name="Freeform 885"/>
              <p:cNvSpPr>
                <a:spLocks/>
              </p:cNvSpPr>
              <p:nvPr/>
            </p:nvSpPr>
            <p:spPr bwMode="black">
              <a:xfrm>
                <a:off x="564" y="1520"/>
                <a:ext cx="17" cy="9"/>
              </a:xfrm>
              <a:custGeom>
                <a:avLst/>
                <a:gdLst>
                  <a:gd name="T0" fmla="*/ 12 w 17"/>
                  <a:gd name="T1" fmla="*/ 0 h 9"/>
                  <a:gd name="T2" fmla="*/ 8 w 17"/>
                  <a:gd name="T3" fmla="*/ 0 h 9"/>
                  <a:gd name="T4" fmla="*/ 5 w 17"/>
                  <a:gd name="T5" fmla="*/ 2 h 9"/>
                  <a:gd name="T6" fmla="*/ 8 w 17"/>
                  <a:gd name="T7" fmla="*/ 4 h 9"/>
                  <a:gd name="T8" fmla="*/ 0 w 17"/>
                  <a:gd name="T9" fmla="*/ 4 h 9"/>
                  <a:gd name="T10" fmla="*/ 5 w 17"/>
                  <a:gd name="T11" fmla="*/ 9 h 9"/>
                  <a:gd name="T12" fmla="*/ 17 w 17"/>
                  <a:gd name="T13" fmla="*/ 4 h 9"/>
                  <a:gd name="T14" fmla="*/ 15 w 17"/>
                  <a:gd name="T15" fmla="*/ 0 h 9"/>
                  <a:gd name="T16" fmla="*/ 12 w 17"/>
                  <a:gd name="T17" fmla="*/ 2 h 9"/>
                  <a:gd name="T18" fmla="*/ 12 w 17"/>
                  <a:gd name="T1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9">
                    <a:moveTo>
                      <a:pt x="12" y="0"/>
                    </a:moveTo>
                    <a:lnTo>
                      <a:pt x="8" y="0"/>
                    </a:lnTo>
                    <a:lnTo>
                      <a:pt x="5" y="2"/>
                    </a:lnTo>
                    <a:lnTo>
                      <a:pt x="8" y="4"/>
                    </a:lnTo>
                    <a:lnTo>
                      <a:pt x="0" y="4"/>
                    </a:lnTo>
                    <a:lnTo>
                      <a:pt x="5" y="9"/>
                    </a:lnTo>
                    <a:lnTo>
                      <a:pt x="17" y="4"/>
                    </a:lnTo>
                    <a:lnTo>
                      <a:pt x="15" y="0"/>
                    </a:lnTo>
                    <a:lnTo>
                      <a:pt x="12" y="2"/>
                    </a:lnTo>
                    <a:lnTo>
                      <a:pt x="1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0" name="Freeform 886"/>
              <p:cNvSpPr>
                <a:spLocks/>
              </p:cNvSpPr>
              <p:nvPr/>
            </p:nvSpPr>
            <p:spPr bwMode="black">
              <a:xfrm>
                <a:off x="543" y="1532"/>
                <a:ext cx="36" cy="30"/>
              </a:xfrm>
              <a:custGeom>
                <a:avLst/>
                <a:gdLst>
                  <a:gd name="T0" fmla="*/ 21 w 36"/>
                  <a:gd name="T1" fmla="*/ 0 h 30"/>
                  <a:gd name="T2" fmla="*/ 21 w 36"/>
                  <a:gd name="T3" fmla="*/ 4 h 30"/>
                  <a:gd name="T4" fmla="*/ 17 w 36"/>
                  <a:gd name="T5" fmla="*/ 7 h 30"/>
                  <a:gd name="T6" fmla="*/ 12 w 36"/>
                  <a:gd name="T7" fmla="*/ 2 h 30"/>
                  <a:gd name="T8" fmla="*/ 14 w 36"/>
                  <a:gd name="T9" fmla="*/ 9 h 30"/>
                  <a:gd name="T10" fmla="*/ 14 w 36"/>
                  <a:gd name="T11" fmla="*/ 14 h 30"/>
                  <a:gd name="T12" fmla="*/ 10 w 36"/>
                  <a:gd name="T13" fmla="*/ 7 h 30"/>
                  <a:gd name="T14" fmla="*/ 0 w 36"/>
                  <a:gd name="T15" fmla="*/ 16 h 30"/>
                  <a:gd name="T16" fmla="*/ 7 w 36"/>
                  <a:gd name="T17" fmla="*/ 28 h 30"/>
                  <a:gd name="T18" fmla="*/ 7 w 36"/>
                  <a:gd name="T19" fmla="*/ 21 h 30"/>
                  <a:gd name="T20" fmla="*/ 5 w 36"/>
                  <a:gd name="T21" fmla="*/ 21 h 30"/>
                  <a:gd name="T22" fmla="*/ 10 w 36"/>
                  <a:gd name="T23" fmla="*/ 21 h 30"/>
                  <a:gd name="T24" fmla="*/ 12 w 36"/>
                  <a:gd name="T25" fmla="*/ 26 h 30"/>
                  <a:gd name="T26" fmla="*/ 12 w 36"/>
                  <a:gd name="T27" fmla="*/ 30 h 30"/>
                  <a:gd name="T28" fmla="*/ 21 w 36"/>
                  <a:gd name="T29" fmla="*/ 16 h 30"/>
                  <a:gd name="T30" fmla="*/ 29 w 36"/>
                  <a:gd name="T31" fmla="*/ 18 h 30"/>
                  <a:gd name="T32" fmla="*/ 26 w 36"/>
                  <a:gd name="T33" fmla="*/ 11 h 30"/>
                  <a:gd name="T34" fmla="*/ 33 w 36"/>
                  <a:gd name="T35" fmla="*/ 14 h 30"/>
                  <a:gd name="T36" fmla="*/ 36 w 36"/>
                  <a:gd name="T37" fmla="*/ 9 h 30"/>
                  <a:gd name="T38" fmla="*/ 31 w 36"/>
                  <a:gd name="T39" fmla="*/ 9 h 30"/>
                  <a:gd name="T40" fmla="*/ 31 w 36"/>
                  <a:gd name="T41" fmla="*/ 2 h 30"/>
                  <a:gd name="T42" fmla="*/ 26 w 36"/>
                  <a:gd name="T43" fmla="*/ 4 h 30"/>
                  <a:gd name="T44" fmla="*/ 21 w 36"/>
                  <a:gd name="T4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6" h="30">
                    <a:moveTo>
                      <a:pt x="21" y="0"/>
                    </a:moveTo>
                    <a:lnTo>
                      <a:pt x="21" y="4"/>
                    </a:lnTo>
                    <a:lnTo>
                      <a:pt x="17" y="7"/>
                    </a:lnTo>
                    <a:lnTo>
                      <a:pt x="12" y="2"/>
                    </a:lnTo>
                    <a:lnTo>
                      <a:pt x="14" y="9"/>
                    </a:lnTo>
                    <a:lnTo>
                      <a:pt x="14" y="14"/>
                    </a:lnTo>
                    <a:lnTo>
                      <a:pt x="10" y="7"/>
                    </a:lnTo>
                    <a:lnTo>
                      <a:pt x="0" y="16"/>
                    </a:lnTo>
                    <a:lnTo>
                      <a:pt x="7" y="28"/>
                    </a:lnTo>
                    <a:lnTo>
                      <a:pt x="7" y="21"/>
                    </a:lnTo>
                    <a:lnTo>
                      <a:pt x="5" y="21"/>
                    </a:lnTo>
                    <a:lnTo>
                      <a:pt x="10" y="21"/>
                    </a:lnTo>
                    <a:lnTo>
                      <a:pt x="12" y="26"/>
                    </a:lnTo>
                    <a:lnTo>
                      <a:pt x="12" y="30"/>
                    </a:lnTo>
                    <a:lnTo>
                      <a:pt x="21" y="16"/>
                    </a:lnTo>
                    <a:lnTo>
                      <a:pt x="29" y="18"/>
                    </a:lnTo>
                    <a:lnTo>
                      <a:pt x="26" y="11"/>
                    </a:lnTo>
                    <a:lnTo>
                      <a:pt x="33" y="14"/>
                    </a:lnTo>
                    <a:lnTo>
                      <a:pt x="36" y="9"/>
                    </a:lnTo>
                    <a:lnTo>
                      <a:pt x="31" y="9"/>
                    </a:lnTo>
                    <a:lnTo>
                      <a:pt x="31" y="2"/>
                    </a:lnTo>
                    <a:lnTo>
                      <a:pt x="26" y="4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1" name="Freeform 887"/>
              <p:cNvSpPr>
                <a:spLocks/>
              </p:cNvSpPr>
              <p:nvPr/>
            </p:nvSpPr>
            <p:spPr bwMode="black">
              <a:xfrm>
                <a:off x="543" y="1532"/>
                <a:ext cx="36" cy="30"/>
              </a:xfrm>
              <a:custGeom>
                <a:avLst/>
                <a:gdLst>
                  <a:gd name="T0" fmla="*/ 21 w 36"/>
                  <a:gd name="T1" fmla="*/ 0 h 30"/>
                  <a:gd name="T2" fmla="*/ 21 w 36"/>
                  <a:gd name="T3" fmla="*/ 4 h 30"/>
                  <a:gd name="T4" fmla="*/ 17 w 36"/>
                  <a:gd name="T5" fmla="*/ 7 h 30"/>
                  <a:gd name="T6" fmla="*/ 12 w 36"/>
                  <a:gd name="T7" fmla="*/ 2 h 30"/>
                  <a:gd name="T8" fmla="*/ 14 w 36"/>
                  <a:gd name="T9" fmla="*/ 9 h 30"/>
                  <a:gd name="T10" fmla="*/ 14 w 36"/>
                  <a:gd name="T11" fmla="*/ 14 h 30"/>
                  <a:gd name="T12" fmla="*/ 10 w 36"/>
                  <a:gd name="T13" fmla="*/ 7 h 30"/>
                  <a:gd name="T14" fmla="*/ 0 w 36"/>
                  <a:gd name="T15" fmla="*/ 16 h 30"/>
                  <a:gd name="T16" fmla="*/ 7 w 36"/>
                  <a:gd name="T17" fmla="*/ 28 h 30"/>
                  <a:gd name="T18" fmla="*/ 7 w 36"/>
                  <a:gd name="T19" fmla="*/ 21 h 30"/>
                  <a:gd name="T20" fmla="*/ 5 w 36"/>
                  <a:gd name="T21" fmla="*/ 21 h 30"/>
                  <a:gd name="T22" fmla="*/ 10 w 36"/>
                  <a:gd name="T23" fmla="*/ 21 h 30"/>
                  <a:gd name="T24" fmla="*/ 12 w 36"/>
                  <a:gd name="T25" fmla="*/ 26 h 30"/>
                  <a:gd name="T26" fmla="*/ 12 w 36"/>
                  <a:gd name="T27" fmla="*/ 30 h 30"/>
                  <a:gd name="T28" fmla="*/ 21 w 36"/>
                  <a:gd name="T29" fmla="*/ 16 h 30"/>
                  <a:gd name="T30" fmla="*/ 29 w 36"/>
                  <a:gd name="T31" fmla="*/ 18 h 30"/>
                  <a:gd name="T32" fmla="*/ 26 w 36"/>
                  <a:gd name="T33" fmla="*/ 11 h 30"/>
                  <a:gd name="T34" fmla="*/ 33 w 36"/>
                  <a:gd name="T35" fmla="*/ 14 h 30"/>
                  <a:gd name="T36" fmla="*/ 36 w 36"/>
                  <a:gd name="T37" fmla="*/ 9 h 30"/>
                  <a:gd name="T38" fmla="*/ 31 w 36"/>
                  <a:gd name="T39" fmla="*/ 9 h 30"/>
                  <a:gd name="T40" fmla="*/ 31 w 36"/>
                  <a:gd name="T41" fmla="*/ 2 h 30"/>
                  <a:gd name="T42" fmla="*/ 26 w 36"/>
                  <a:gd name="T43" fmla="*/ 4 h 30"/>
                  <a:gd name="T44" fmla="*/ 21 w 36"/>
                  <a:gd name="T4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6" h="30">
                    <a:moveTo>
                      <a:pt x="21" y="0"/>
                    </a:moveTo>
                    <a:lnTo>
                      <a:pt x="21" y="4"/>
                    </a:lnTo>
                    <a:lnTo>
                      <a:pt x="17" y="7"/>
                    </a:lnTo>
                    <a:lnTo>
                      <a:pt x="12" y="2"/>
                    </a:lnTo>
                    <a:lnTo>
                      <a:pt x="14" y="9"/>
                    </a:lnTo>
                    <a:lnTo>
                      <a:pt x="14" y="14"/>
                    </a:lnTo>
                    <a:lnTo>
                      <a:pt x="10" y="7"/>
                    </a:lnTo>
                    <a:lnTo>
                      <a:pt x="0" y="16"/>
                    </a:lnTo>
                    <a:lnTo>
                      <a:pt x="7" y="28"/>
                    </a:lnTo>
                    <a:lnTo>
                      <a:pt x="7" y="21"/>
                    </a:lnTo>
                    <a:lnTo>
                      <a:pt x="5" y="21"/>
                    </a:lnTo>
                    <a:lnTo>
                      <a:pt x="10" y="21"/>
                    </a:lnTo>
                    <a:lnTo>
                      <a:pt x="12" y="26"/>
                    </a:lnTo>
                    <a:lnTo>
                      <a:pt x="12" y="30"/>
                    </a:lnTo>
                    <a:lnTo>
                      <a:pt x="21" y="16"/>
                    </a:lnTo>
                    <a:lnTo>
                      <a:pt x="29" y="18"/>
                    </a:lnTo>
                    <a:lnTo>
                      <a:pt x="26" y="11"/>
                    </a:lnTo>
                    <a:lnTo>
                      <a:pt x="33" y="14"/>
                    </a:lnTo>
                    <a:lnTo>
                      <a:pt x="36" y="9"/>
                    </a:lnTo>
                    <a:lnTo>
                      <a:pt x="31" y="9"/>
                    </a:lnTo>
                    <a:lnTo>
                      <a:pt x="31" y="2"/>
                    </a:lnTo>
                    <a:lnTo>
                      <a:pt x="26" y="4"/>
                    </a:lnTo>
                    <a:lnTo>
                      <a:pt x="2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2" name="Freeform 888"/>
              <p:cNvSpPr>
                <a:spLocks/>
              </p:cNvSpPr>
              <p:nvPr/>
            </p:nvSpPr>
            <p:spPr bwMode="black">
              <a:xfrm>
                <a:off x="543" y="1569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3 h 3"/>
                  <a:gd name="T4" fmla="*/ 3 w 3"/>
                  <a:gd name="T5" fmla="*/ 0 h 3"/>
                  <a:gd name="T6" fmla="*/ 0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3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3" name="Freeform 889"/>
              <p:cNvSpPr>
                <a:spLocks/>
              </p:cNvSpPr>
              <p:nvPr/>
            </p:nvSpPr>
            <p:spPr bwMode="black">
              <a:xfrm>
                <a:off x="543" y="1569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3 h 3"/>
                  <a:gd name="T4" fmla="*/ 3 w 3"/>
                  <a:gd name="T5" fmla="*/ 0 h 3"/>
                  <a:gd name="T6" fmla="*/ 0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3"/>
                    </a:ln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4" name="Freeform 890"/>
              <p:cNvSpPr>
                <a:spLocks/>
              </p:cNvSpPr>
              <p:nvPr/>
            </p:nvSpPr>
            <p:spPr bwMode="black">
              <a:xfrm>
                <a:off x="489" y="1574"/>
                <a:ext cx="2" cy="10"/>
              </a:xfrm>
              <a:custGeom>
                <a:avLst/>
                <a:gdLst>
                  <a:gd name="T0" fmla="*/ 0 w 2"/>
                  <a:gd name="T1" fmla="*/ 0 h 10"/>
                  <a:gd name="T2" fmla="*/ 2 w 2"/>
                  <a:gd name="T3" fmla="*/ 10 h 10"/>
                  <a:gd name="T4" fmla="*/ 2 w 2"/>
                  <a:gd name="T5" fmla="*/ 3 h 10"/>
                  <a:gd name="T6" fmla="*/ 0 w 2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2" y="10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5" name="Freeform 891"/>
              <p:cNvSpPr>
                <a:spLocks/>
              </p:cNvSpPr>
              <p:nvPr/>
            </p:nvSpPr>
            <p:spPr bwMode="black">
              <a:xfrm>
                <a:off x="489" y="1574"/>
                <a:ext cx="2" cy="10"/>
              </a:xfrm>
              <a:custGeom>
                <a:avLst/>
                <a:gdLst>
                  <a:gd name="T0" fmla="*/ 0 w 2"/>
                  <a:gd name="T1" fmla="*/ 0 h 10"/>
                  <a:gd name="T2" fmla="*/ 2 w 2"/>
                  <a:gd name="T3" fmla="*/ 10 h 10"/>
                  <a:gd name="T4" fmla="*/ 2 w 2"/>
                  <a:gd name="T5" fmla="*/ 3 h 10"/>
                  <a:gd name="T6" fmla="*/ 0 w 2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2" y="10"/>
                    </a:lnTo>
                    <a:lnTo>
                      <a:pt x="2" y="3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6" name="Freeform 892"/>
              <p:cNvSpPr>
                <a:spLocks/>
              </p:cNvSpPr>
              <p:nvPr/>
            </p:nvSpPr>
            <p:spPr bwMode="black">
              <a:xfrm>
                <a:off x="458" y="1598"/>
                <a:ext cx="2" cy="5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5 h 5"/>
                  <a:gd name="T4" fmla="*/ 2 w 2"/>
                  <a:gd name="T5" fmla="*/ 5 h 5"/>
                  <a:gd name="T6" fmla="*/ 0 w 2"/>
                  <a:gd name="T7" fmla="*/ 0 h 5"/>
                  <a:gd name="T8" fmla="*/ 0 w 2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0" y="5"/>
                    </a:lnTo>
                    <a:lnTo>
                      <a:pt x="2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7" name="Freeform 893"/>
              <p:cNvSpPr>
                <a:spLocks/>
              </p:cNvSpPr>
              <p:nvPr/>
            </p:nvSpPr>
            <p:spPr bwMode="black">
              <a:xfrm>
                <a:off x="458" y="1598"/>
                <a:ext cx="2" cy="5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5 h 5"/>
                  <a:gd name="T4" fmla="*/ 2 w 2"/>
                  <a:gd name="T5" fmla="*/ 5 h 5"/>
                  <a:gd name="T6" fmla="*/ 0 w 2"/>
                  <a:gd name="T7" fmla="*/ 0 h 5"/>
                  <a:gd name="T8" fmla="*/ 0 w 2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0" y="5"/>
                    </a:lnTo>
                    <a:lnTo>
                      <a:pt x="2" y="5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8" name="Freeform 894"/>
              <p:cNvSpPr>
                <a:spLocks/>
              </p:cNvSpPr>
              <p:nvPr/>
            </p:nvSpPr>
            <p:spPr bwMode="black">
              <a:xfrm>
                <a:off x="399" y="1605"/>
                <a:ext cx="24" cy="16"/>
              </a:xfrm>
              <a:custGeom>
                <a:avLst/>
                <a:gdLst>
                  <a:gd name="T0" fmla="*/ 16 w 24"/>
                  <a:gd name="T1" fmla="*/ 0 h 16"/>
                  <a:gd name="T2" fmla="*/ 7 w 24"/>
                  <a:gd name="T3" fmla="*/ 2 h 16"/>
                  <a:gd name="T4" fmla="*/ 0 w 24"/>
                  <a:gd name="T5" fmla="*/ 12 h 16"/>
                  <a:gd name="T6" fmla="*/ 5 w 24"/>
                  <a:gd name="T7" fmla="*/ 16 h 16"/>
                  <a:gd name="T8" fmla="*/ 12 w 24"/>
                  <a:gd name="T9" fmla="*/ 9 h 16"/>
                  <a:gd name="T10" fmla="*/ 24 w 24"/>
                  <a:gd name="T11" fmla="*/ 9 h 16"/>
                  <a:gd name="T12" fmla="*/ 16 w 24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6">
                    <a:moveTo>
                      <a:pt x="16" y="0"/>
                    </a:moveTo>
                    <a:lnTo>
                      <a:pt x="7" y="2"/>
                    </a:lnTo>
                    <a:lnTo>
                      <a:pt x="0" y="12"/>
                    </a:lnTo>
                    <a:lnTo>
                      <a:pt x="5" y="16"/>
                    </a:lnTo>
                    <a:lnTo>
                      <a:pt x="12" y="9"/>
                    </a:lnTo>
                    <a:lnTo>
                      <a:pt x="24" y="9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9" name="Freeform 895"/>
              <p:cNvSpPr>
                <a:spLocks/>
              </p:cNvSpPr>
              <p:nvPr/>
            </p:nvSpPr>
            <p:spPr bwMode="black">
              <a:xfrm>
                <a:off x="399" y="1605"/>
                <a:ext cx="24" cy="16"/>
              </a:xfrm>
              <a:custGeom>
                <a:avLst/>
                <a:gdLst>
                  <a:gd name="T0" fmla="*/ 16 w 24"/>
                  <a:gd name="T1" fmla="*/ 0 h 16"/>
                  <a:gd name="T2" fmla="*/ 7 w 24"/>
                  <a:gd name="T3" fmla="*/ 2 h 16"/>
                  <a:gd name="T4" fmla="*/ 0 w 24"/>
                  <a:gd name="T5" fmla="*/ 12 h 16"/>
                  <a:gd name="T6" fmla="*/ 5 w 24"/>
                  <a:gd name="T7" fmla="*/ 16 h 16"/>
                  <a:gd name="T8" fmla="*/ 12 w 24"/>
                  <a:gd name="T9" fmla="*/ 9 h 16"/>
                  <a:gd name="T10" fmla="*/ 24 w 24"/>
                  <a:gd name="T11" fmla="*/ 9 h 16"/>
                  <a:gd name="T12" fmla="*/ 16 w 24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6">
                    <a:moveTo>
                      <a:pt x="16" y="0"/>
                    </a:moveTo>
                    <a:lnTo>
                      <a:pt x="7" y="2"/>
                    </a:lnTo>
                    <a:lnTo>
                      <a:pt x="0" y="12"/>
                    </a:lnTo>
                    <a:lnTo>
                      <a:pt x="5" y="16"/>
                    </a:lnTo>
                    <a:lnTo>
                      <a:pt x="12" y="9"/>
                    </a:lnTo>
                    <a:lnTo>
                      <a:pt x="24" y="9"/>
                    </a:lnTo>
                    <a:lnTo>
                      <a:pt x="1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80" name="Freeform 896"/>
              <p:cNvSpPr>
                <a:spLocks/>
              </p:cNvSpPr>
              <p:nvPr/>
            </p:nvSpPr>
            <p:spPr bwMode="black">
              <a:xfrm>
                <a:off x="382" y="1626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0 w 5"/>
                  <a:gd name="T3" fmla="*/ 3 h 3"/>
                  <a:gd name="T4" fmla="*/ 5 w 5"/>
                  <a:gd name="T5" fmla="*/ 3 h 3"/>
                  <a:gd name="T6" fmla="*/ 0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0" y="3"/>
                    </a:lnTo>
                    <a:lnTo>
                      <a:pt x="5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81" name="Freeform 897"/>
              <p:cNvSpPr>
                <a:spLocks/>
              </p:cNvSpPr>
              <p:nvPr/>
            </p:nvSpPr>
            <p:spPr bwMode="black">
              <a:xfrm>
                <a:off x="382" y="1626"/>
                <a:ext cx="5" cy="3"/>
              </a:xfrm>
              <a:custGeom>
                <a:avLst/>
                <a:gdLst>
                  <a:gd name="T0" fmla="*/ 0 w 5"/>
                  <a:gd name="T1" fmla="*/ 0 h 3"/>
                  <a:gd name="T2" fmla="*/ 0 w 5"/>
                  <a:gd name="T3" fmla="*/ 3 h 3"/>
                  <a:gd name="T4" fmla="*/ 5 w 5"/>
                  <a:gd name="T5" fmla="*/ 3 h 3"/>
                  <a:gd name="T6" fmla="*/ 0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0" y="3"/>
                    </a:lnTo>
                    <a:lnTo>
                      <a:pt x="5" y="3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82" name="Freeform 898"/>
              <p:cNvSpPr>
                <a:spLocks/>
              </p:cNvSpPr>
              <p:nvPr/>
            </p:nvSpPr>
            <p:spPr bwMode="black">
              <a:xfrm>
                <a:off x="359" y="1633"/>
                <a:ext cx="21" cy="15"/>
              </a:xfrm>
              <a:custGeom>
                <a:avLst/>
                <a:gdLst>
                  <a:gd name="T0" fmla="*/ 21 w 21"/>
                  <a:gd name="T1" fmla="*/ 0 h 15"/>
                  <a:gd name="T2" fmla="*/ 9 w 21"/>
                  <a:gd name="T3" fmla="*/ 0 h 15"/>
                  <a:gd name="T4" fmla="*/ 11 w 21"/>
                  <a:gd name="T5" fmla="*/ 5 h 15"/>
                  <a:gd name="T6" fmla="*/ 0 w 21"/>
                  <a:gd name="T7" fmla="*/ 15 h 15"/>
                  <a:gd name="T8" fmla="*/ 14 w 21"/>
                  <a:gd name="T9" fmla="*/ 10 h 15"/>
                  <a:gd name="T10" fmla="*/ 19 w 21"/>
                  <a:gd name="T11" fmla="*/ 7 h 15"/>
                  <a:gd name="T12" fmla="*/ 16 w 21"/>
                  <a:gd name="T13" fmla="*/ 5 h 15"/>
                  <a:gd name="T14" fmla="*/ 21 w 21"/>
                  <a:gd name="T1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5">
                    <a:moveTo>
                      <a:pt x="21" y="0"/>
                    </a:moveTo>
                    <a:lnTo>
                      <a:pt x="9" y="0"/>
                    </a:lnTo>
                    <a:lnTo>
                      <a:pt x="11" y="5"/>
                    </a:lnTo>
                    <a:lnTo>
                      <a:pt x="0" y="15"/>
                    </a:lnTo>
                    <a:lnTo>
                      <a:pt x="14" y="10"/>
                    </a:lnTo>
                    <a:lnTo>
                      <a:pt x="19" y="7"/>
                    </a:lnTo>
                    <a:lnTo>
                      <a:pt x="16" y="5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83" name="Freeform 899"/>
              <p:cNvSpPr>
                <a:spLocks/>
              </p:cNvSpPr>
              <p:nvPr/>
            </p:nvSpPr>
            <p:spPr bwMode="black">
              <a:xfrm>
                <a:off x="359" y="1633"/>
                <a:ext cx="21" cy="15"/>
              </a:xfrm>
              <a:custGeom>
                <a:avLst/>
                <a:gdLst>
                  <a:gd name="T0" fmla="*/ 21 w 21"/>
                  <a:gd name="T1" fmla="*/ 0 h 15"/>
                  <a:gd name="T2" fmla="*/ 9 w 21"/>
                  <a:gd name="T3" fmla="*/ 0 h 15"/>
                  <a:gd name="T4" fmla="*/ 11 w 21"/>
                  <a:gd name="T5" fmla="*/ 5 h 15"/>
                  <a:gd name="T6" fmla="*/ 0 w 21"/>
                  <a:gd name="T7" fmla="*/ 15 h 15"/>
                  <a:gd name="T8" fmla="*/ 14 w 21"/>
                  <a:gd name="T9" fmla="*/ 10 h 15"/>
                  <a:gd name="T10" fmla="*/ 19 w 21"/>
                  <a:gd name="T11" fmla="*/ 7 h 15"/>
                  <a:gd name="T12" fmla="*/ 16 w 21"/>
                  <a:gd name="T13" fmla="*/ 5 h 15"/>
                  <a:gd name="T14" fmla="*/ 21 w 21"/>
                  <a:gd name="T1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5">
                    <a:moveTo>
                      <a:pt x="21" y="0"/>
                    </a:moveTo>
                    <a:lnTo>
                      <a:pt x="9" y="0"/>
                    </a:lnTo>
                    <a:lnTo>
                      <a:pt x="11" y="5"/>
                    </a:lnTo>
                    <a:lnTo>
                      <a:pt x="0" y="15"/>
                    </a:lnTo>
                    <a:lnTo>
                      <a:pt x="14" y="10"/>
                    </a:lnTo>
                    <a:lnTo>
                      <a:pt x="19" y="7"/>
                    </a:lnTo>
                    <a:lnTo>
                      <a:pt x="16" y="5"/>
                    </a:lnTo>
                    <a:lnTo>
                      <a:pt x="2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84" name="Freeform 900"/>
              <p:cNvSpPr>
                <a:spLocks/>
              </p:cNvSpPr>
              <p:nvPr/>
            </p:nvSpPr>
            <p:spPr bwMode="black">
              <a:xfrm>
                <a:off x="638" y="1465"/>
                <a:ext cx="14" cy="17"/>
              </a:xfrm>
              <a:custGeom>
                <a:avLst/>
                <a:gdLst>
                  <a:gd name="T0" fmla="*/ 12 w 14"/>
                  <a:gd name="T1" fmla="*/ 0 h 17"/>
                  <a:gd name="T2" fmla="*/ 2 w 14"/>
                  <a:gd name="T3" fmla="*/ 12 h 17"/>
                  <a:gd name="T4" fmla="*/ 0 w 14"/>
                  <a:gd name="T5" fmla="*/ 17 h 17"/>
                  <a:gd name="T6" fmla="*/ 7 w 14"/>
                  <a:gd name="T7" fmla="*/ 14 h 17"/>
                  <a:gd name="T8" fmla="*/ 14 w 14"/>
                  <a:gd name="T9" fmla="*/ 3 h 17"/>
                  <a:gd name="T10" fmla="*/ 12 w 14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7">
                    <a:moveTo>
                      <a:pt x="12" y="0"/>
                    </a:moveTo>
                    <a:lnTo>
                      <a:pt x="2" y="12"/>
                    </a:lnTo>
                    <a:lnTo>
                      <a:pt x="0" y="17"/>
                    </a:lnTo>
                    <a:lnTo>
                      <a:pt x="7" y="14"/>
                    </a:lnTo>
                    <a:lnTo>
                      <a:pt x="14" y="3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85" name="Freeform 901"/>
              <p:cNvSpPr>
                <a:spLocks/>
              </p:cNvSpPr>
              <p:nvPr/>
            </p:nvSpPr>
            <p:spPr bwMode="black">
              <a:xfrm>
                <a:off x="638" y="1465"/>
                <a:ext cx="14" cy="17"/>
              </a:xfrm>
              <a:custGeom>
                <a:avLst/>
                <a:gdLst>
                  <a:gd name="T0" fmla="*/ 12 w 14"/>
                  <a:gd name="T1" fmla="*/ 0 h 17"/>
                  <a:gd name="T2" fmla="*/ 2 w 14"/>
                  <a:gd name="T3" fmla="*/ 12 h 17"/>
                  <a:gd name="T4" fmla="*/ 0 w 14"/>
                  <a:gd name="T5" fmla="*/ 17 h 17"/>
                  <a:gd name="T6" fmla="*/ 7 w 14"/>
                  <a:gd name="T7" fmla="*/ 14 h 17"/>
                  <a:gd name="T8" fmla="*/ 14 w 14"/>
                  <a:gd name="T9" fmla="*/ 3 h 17"/>
                  <a:gd name="T10" fmla="*/ 12 w 14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7">
                    <a:moveTo>
                      <a:pt x="12" y="0"/>
                    </a:moveTo>
                    <a:lnTo>
                      <a:pt x="2" y="12"/>
                    </a:lnTo>
                    <a:lnTo>
                      <a:pt x="0" y="17"/>
                    </a:lnTo>
                    <a:lnTo>
                      <a:pt x="7" y="14"/>
                    </a:lnTo>
                    <a:lnTo>
                      <a:pt x="14" y="3"/>
                    </a:lnTo>
                    <a:lnTo>
                      <a:pt x="1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86" name="Freeform 902"/>
              <p:cNvSpPr>
                <a:spLocks/>
              </p:cNvSpPr>
              <p:nvPr/>
            </p:nvSpPr>
            <p:spPr bwMode="black">
              <a:xfrm>
                <a:off x="846" y="1600"/>
                <a:ext cx="7" cy="14"/>
              </a:xfrm>
              <a:custGeom>
                <a:avLst/>
                <a:gdLst>
                  <a:gd name="T0" fmla="*/ 0 w 7"/>
                  <a:gd name="T1" fmla="*/ 0 h 14"/>
                  <a:gd name="T2" fmla="*/ 2 w 7"/>
                  <a:gd name="T3" fmla="*/ 7 h 14"/>
                  <a:gd name="T4" fmla="*/ 7 w 7"/>
                  <a:gd name="T5" fmla="*/ 14 h 14"/>
                  <a:gd name="T6" fmla="*/ 2 w 7"/>
                  <a:gd name="T7" fmla="*/ 7 h 14"/>
                  <a:gd name="T8" fmla="*/ 0 w 7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4">
                    <a:moveTo>
                      <a:pt x="0" y="0"/>
                    </a:moveTo>
                    <a:lnTo>
                      <a:pt x="2" y="7"/>
                    </a:lnTo>
                    <a:lnTo>
                      <a:pt x="7" y="14"/>
                    </a:lnTo>
                    <a:lnTo>
                      <a:pt x="2" y="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87" name="Freeform 903"/>
              <p:cNvSpPr>
                <a:spLocks/>
              </p:cNvSpPr>
              <p:nvPr/>
            </p:nvSpPr>
            <p:spPr bwMode="black">
              <a:xfrm>
                <a:off x="846" y="1600"/>
                <a:ext cx="7" cy="14"/>
              </a:xfrm>
              <a:custGeom>
                <a:avLst/>
                <a:gdLst>
                  <a:gd name="T0" fmla="*/ 0 w 7"/>
                  <a:gd name="T1" fmla="*/ 0 h 14"/>
                  <a:gd name="T2" fmla="*/ 2 w 7"/>
                  <a:gd name="T3" fmla="*/ 7 h 14"/>
                  <a:gd name="T4" fmla="*/ 7 w 7"/>
                  <a:gd name="T5" fmla="*/ 14 h 14"/>
                  <a:gd name="T6" fmla="*/ 2 w 7"/>
                  <a:gd name="T7" fmla="*/ 7 h 14"/>
                  <a:gd name="T8" fmla="*/ 0 w 7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4">
                    <a:moveTo>
                      <a:pt x="0" y="0"/>
                    </a:moveTo>
                    <a:lnTo>
                      <a:pt x="2" y="7"/>
                    </a:lnTo>
                    <a:lnTo>
                      <a:pt x="7" y="14"/>
                    </a:lnTo>
                    <a:lnTo>
                      <a:pt x="2" y="7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88" name="Freeform 904"/>
              <p:cNvSpPr>
                <a:spLocks/>
              </p:cNvSpPr>
              <p:nvPr/>
            </p:nvSpPr>
            <p:spPr bwMode="black">
              <a:xfrm>
                <a:off x="867" y="1584"/>
                <a:ext cx="12" cy="19"/>
              </a:xfrm>
              <a:custGeom>
                <a:avLst/>
                <a:gdLst>
                  <a:gd name="T0" fmla="*/ 7 w 12"/>
                  <a:gd name="T1" fmla="*/ 0 h 19"/>
                  <a:gd name="T2" fmla="*/ 3 w 12"/>
                  <a:gd name="T3" fmla="*/ 2 h 19"/>
                  <a:gd name="T4" fmla="*/ 0 w 12"/>
                  <a:gd name="T5" fmla="*/ 11 h 19"/>
                  <a:gd name="T6" fmla="*/ 3 w 12"/>
                  <a:gd name="T7" fmla="*/ 16 h 19"/>
                  <a:gd name="T8" fmla="*/ 5 w 12"/>
                  <a:gd name="T9" fmla="*/ 9 h 19"/>
                  <a:gd name="T10" fmla="*/ 5 w 12"/>
                  <a:gd name="T11" fmla="*/ 16 h 19"/>
                  <a:gd name="T12" fmla="*/ 12 w 12"/>
                  <a:gd name="T13" fmla="*/ 19 h 19"/>
                  <a:gd name="T14" fmla="*/ 7 w 12"/>
                  <a:gd name="T1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9">
                    <a:moveTo>
                      <a:pt x="7" y="0"/>
                    </a:moveTo>
                    <a:lnTo>
                      <a:pt x="3" y="2"/>
                    </a:lnTo>
                    <a:lnTo>
                      <a:pt x="0" y="11"/>
                    </a:lnTo>
                    <a:lnTo>
                      <a:pt x="3" y="16"/>
                    </a:lnTo>
                    <a:lnTo>
                      <a:pt x="5" y="9"/>
                    </a:lnTo>
                    <a:lnTo>
                      <a:pt x="5" y="16"/>
                    </a:lnTo>
                    <a:lnTo>
                      <a:pt x="12" y="19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89" name="Freeform 905"/>
              <p:cNvSpPr>
                <a:spLocks/>
              </p:cNvSpPr>
              <p:nvPr/>
            </p:nvSpPr>
            <p:spPr bwMode="black">
              <a:xfrm>
                <a:off x="867" y="1584"/>
                <a:ext cx="12" cy="19"/>
              </a:xfrm>
              <a:custGeom>
                <a:avLst/>
                <a:gdLst>
                  <a:gd name="T0" fmla="*/ 7 w 12"/>
                  <a:gd name="T1" fmla="*/ 0 h 19"/>
                  <a:gd name="T2" fmla="*/ 3 w 12"/>
                  <a:gd name="T3" fmla="*/ 2 h 19"/>
                  <a:gd name="T4" fmla="*/ 0 w 12"/>
                  <a:gd name="T5" fmla="*/ 11 h 19"/>
                  <a:gd name="T6" fmla="*/ 3 w 12"/>
                  <a:gd name="T7" fmla="*/ 16 h 19"/>
                  <a:gd name="T8" fmla="*/ 5 w 12"/>
                  <a:gd name="T9" fmla="*/ 9 h 19"/>
                  <a:gd name="T10" fmla="*/ 5 w 12"/>
                  <a:gd name="T11" fmla="*/ 16 h 19"/>
                  <a:gd name="T12" fmla="*/ 12 w 12"/>
                  <a:gd name="T13" fmla="*/ 19 h 19"/>
                  <a:gd name="T14" fmla="*/ 7 w 12"/>
                  <a:gd name="T1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9">
                    <a:moveTo>
                      <a:pt x="7" y="0"/>
                    </a:moveTo>
                    <a:lnTo>
                      <a:pt x="3" y="2"/>
                    </a:lnTo>
                    <a:lnTo>
                      <a:pt x="0" y="11"/>
                    </a:lnTo>
                    <a:lnTo>
                      <a:pt x="3" y="16"/>
                    </a:lnTo>
                    <a:lnTo>
                      <a:pt x="5" y="9"/>
                    </a:lnTo>
                    <a:lnTo>
                      <a:pt x="5" y="16"/>
                    </a:lnTo>
                    <a:lnTo>
                      <a:pt x="12" y="19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0" name="Freeform 906"/>
              <p:cNvSpPr>
                <a:spLocks/>
              </p:cNvSpPr>
              <p:nvPr/>
            </p:nvSpPr>
            <p:spPr bwMode="black">
              <a:xfrm>
                <a:off x="801" y="1522"/>
                <a:ext cx="21" cy="24"/>
              </a:xfrm>
              <a:custGeom>
                <a:avLst/>
                <a:gdLst>
                  <a:gd name="T0" fmla="*/ 7 w 21"/>
                  <a:gd name="T1" fmla="*/ 0 h 24"/>
                  <a:gd name="T2" fmla="*/ 0 w 21"/>
                  <a:gd name="T3" fmla="*/ 5 h 24"/>
                  <a:gd name="T4" fmla="*/ 2 w 21"/>
                  <a:gd name="T5" fmla="*/ 10 h 24"/>
                  <a:gd name="T6" fmla="*/ 2 w 21"/>
                  <a:gd name="T7" fmla="*/ 14 h 24"/>
                  <a:gd name="T8" fmla="*/ 9 w 21"/>
                  <a:gd name="T9" fmla="*/ 24 h 24"/>
                  <a:gd name="T10" fmla="*/ 9 w 21"/>
                  <a:gd name="T11" fmla="*/ 21 h 24"/>
                  <a:gd name="T12" fmla="*/ 9 w 21"/>
                  <a:gd name="T13" fmla="*/ 14 h 24"/>
                  <a:gd name="T14" fmla="*/ 21 w 21"/>
                  <a:gd name="T15" fmla="*/ 24 h 24"/>
                  <a:gd name="T16" fmla="*/ 21 w 21"/>
                  <a:gd name="T17" fmla="*/ 17 h 24"/>
                  <a:gd name="T18" fmla="*/ 9 w 21"/>
                  <a:gd name="T19" fmla="*/ 12 h 24"/>
                  <a:gd name="T20" fmla="*/ 19 w 21"/>
                  <a:gd name="T21" fmla="*/ 14 h 24"/>
                  <a:gd name="T22" fmla="*/ 16 w 21"/>
                  <a:gd name="T23" fmla="*/ 10 h 24"/>
                  <a:gd name="T24" fmla="*/ 21 w 21"/>
                  <a:gd name="T25" fmla="*/ 10 h 24"/>
                  <a:gd name="T26" fmla="*/ 19 w 21"/>
                  <a:gd name="T27" fmla="*/ 7 h 24"/>
                  <a:gd name="T28" fmla="*/ 7 w 21"/>
                  <a:gd name="T2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" h="24">
                    <a:moveTo>
                      <a:pt x="7" y="0"/>
                    </a:moveTo>
                    <a:lnTo>
                      <a:pt x="0" y="5"/>
                    </a:lnTo>
                    <a:lnTo>
                      <a:pt x="2" y="10"/>
                    </a:lnTo>
                    <a:lnTo>
                      <a:pt x="2" y="14"/>
                    </a:lnTo>
                    <a:lnTo>
                      <a:pt x="9" y="24"/>
                    </a:lnTo>
                    <a:lnTo>
                      <a:pt x="9" y="21"/>
                    </a:lnTo>
                    <a:lnTo>
                      <a:pt x="9" y="14"/>
                    </a:lnTo>
                    <a:lnTo>
                      <a:pt x="21" y="24"/>
                    </a:lnTo>
                    <a:lnTo>
                      <a:pt x="21" y="17"/>
                    </a:lnTo>
                    <a:lnTo>
                      <a:pt x="9" y="12"/>
                    </a:lnTo>
                    <a:lnTo>
                      <a:pt x="19" y="14"/>
                    </a:lnTo>
                    <a:lnTo>
                      <a:pt x="16" y="10"/>
                    </a:lnTo>
                    <a:lnTo>
                      <a:pt x="21" y="10"/>
                    </a:lnTo>
                    <a:lnTo>
                      <a:pt x="19" y="7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1" name="Freeform 907"/>
              <p:cNvSpPr>
                <a:spLocks/>
              </p:cNvSpPr>
              <p:nvPr/>
            </p:nvSpPr>
            <p:spPr bwMode="black">
              <a:xfrm>
                <a:off x="801" y="1522"/>
                <a:ext cx="21" cy="24"/>
              </a:xfrm>
              <a:custGeom>
                <a:avLst/>
                <a:gdLst>
                  <a:gd name="T0" fmla="*/ 7 w 21"/>
                  <a:gd name="T1" fmla="*/ 0 h 24"/>
                  <a:gd name="T2" fmla="*/ 0 w 21"/>
                  <a:gd name="T3" fmla="*/ 5 h 24"/>
                  <a:gd name="T4" fmla="*/ 2 w 21"/>
                  <a:gd name="T5" fmla="*/ 10 h 24"/>
                  <a:gd name="T6" fmla="*/ 2 w 21"/>
                  <a:gd name="T7" fmla="*/ 14 h 24"/>
                  <a:gd name="T8" fmla="*/ 9 w 21"/>
                  <a:gd name="T9" fmla="*/ 24 h 24"/>
                  <a:gd name="T10" fmla="*/ 9 w 21"/>
                  <a:gd name="T11" fmla="*/ 21 h 24"/>
                  <a:gd name="T12" fmla="*/ 9 w 21"/>
                  <a:gd name="T13" fmla="*/ 14 h 24"/>
                  <a:gd name="T14" fmla="*/ 21 w 21"/>
                  <a:gd name="T15" fmla="*/ 24 h 24"/>
                  <a:gd name="T16" fmla="*/ 21 w 21"/>
                  <a:gd name="T17" fmla="*/ 17 h 24"/>
                  <a:gd name="T18" fmla="*/ 9 w 21"/>
                  <a:gd name="T19" fmla="*/ 12 h 24"/>
                  <a:gd name="T20" fmla="*/ 19 w 21"/>
                  <a:gd name="T21" fmla="*/ 14 h 24"/>
                  <a:gd name="T22" fmla="*/ 16 w 21"/>
                  <a:gd name="T23" fmla="*/ 10 h 24"/>
                  <a:gd name="T24" fmla="*/ 21 w 21"/>
                  <a:gd name="T25" fmla="*/ 10 h 24"/>
                  <a:gd name="T26" fmla="*/ 19 w 21"/>
                  <a:gd name="T27" fmla="*/ 7 h 24"/>
                  <a:gd name="T28" fmla="*/ 7 w 21"/>
                  <a:gd name="T2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" h="24">
                    <a:moveTo>
                      <a:pt x="7" y="0"/>
                    </a:moveTo>
                    <a:lnTo>
                      <a:pt x="0" y="5"/>
                    </a:lnTo>
                    <a:lnTo>
                      <a:pt x="2" y="10"/>
                    </a:lnTo>
                    <a:lnTo>
                      <a:pt x="2" y="14"/>
                    </a:lnTo>
                    <a:lnTo>
                      <a:pt x="9" y="24"/>
                    </a:lnTo>
                    <a:lnTo>
                      <a:pt x="9" y="21"/>
                    </a:lnTo>
                    <a:lnTo>
                      <a:pt x="9" y="14"/>
                    </a:lnTo>
                    <a:lnTo>
                      <a:pt x="21" y="24"/>
                    </a:lnTo>
                    <a:lnTo>
                      <a:pt x="21" y="17"/>
                    </a:lnTo>
                    <a:lnTo>
                      <a:pt x="9" y="12"/>
                    </a:lnTo>
                    <a:lnTo>
                      <a:pt x="19" y="14"/>
                    </a:lnTo>
                    <a:lnTo>
                      <a:pt x="16" y="10"/>
                    </a:lnTo>
                    <a:lnTo>
                      <a:pt x="21" y="10"/>
                    </a:lnTo>
                    <a:lnTo>
                      <a:pt x="19" y="7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2" name="Freeform 908"/>
              <p:cNvSpPr>
                <a:spLocks/>
              </p:cNvSpPr>
              <p:nvPr/>
            </p:nvSpPr>
            <p:spPr bwMode="black">
              <a:xfrm>
                <a:off x="848" y="1572"/>
                <a:ext cx="5" cy="2"/>
              </a:xfrm>
              <a:custGeom>
                <a:avLst/>
                <a:gdLst>
                  <a:gd name="T0" fmla="*/ 5 w 5"/>
                  <a:gd name="T1" fmla="*/ 0 h 2"/>
                  <a:gd name="T2" fmla="*/ 0 w 5"/>
                  <a:gd name="T3" fmla="*/ 0 h 2"/>
                  <a:gd name="T4" fmla="*/ 5 w 5"/>
                  <a:gd name="T5" fmla="*/ 2 h 2"/>
                  <a:gd name="T6" fmla="*/ 5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lnTo>
                      <a:pt x="0" y="0"/>
                    </a:lnTo>
                    <a:lnTo>
                      <a:pt x="5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3" name="Freeform 909"/>
              <p:cNvSpPr>
                <a:spLocks/>
              </p:cNvSpPr>
              <p:nvPr/>
            </p:nvSpPr>
            <p:spPr bwMode="black">
              <a:xfrm>
                <a:off x="848" y="1572"/>
                <a:ext cx="5" cy="2"/>
              </a:xfrm>
              <a:custGeom>
                <a:avLst/>
                <a:gdLst>
                  <a:gd name="T0" fmla="*/ 5 w 5"/>
                  <a:gd name="T1" fmla="*/ 0 h 2"/>
                  <a:gd name="T2" fmla="*/ 0 w 5"/>
                  <a:gd name="T3" fmla="*/ 0 h 2"/>
                  <a:gd name="T4" fmla="*/ 5 w 5"/>
                  <a:gd name="T5" fmla="*/ 2 h 2"/>
                  <a:gd name="T6" fmla="*/ 5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lnTo>
                      <a:pt x="0" y="0"/>
                    </a:lnTo>
                    <a:lnTo>
                      <a:pt x="5" y="2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4" name="Freeform 910"/>
              <p:cNvSpPr>
                <a:spLocks/>
              </p:cNvSpPr>
              <p:nvPr/>
            </p:nvSpPr>
            <p:spPr bwMode="black">
              <a:xfrm>
                <a:off x="836" y="1555"/>
                <a:ext cx="12" cy="17"/>
              </a:xfrm>
              <a:custGeom>
                <a:avLst/>
                <a:gdLst>
                  <a:gd name="T0" fmla="*/ 0 w 12"/>
                  <a:gd name="T1" fmla="*/ 0 h 17"/>
                  <a:gd name="T2" fmla="*/ 3 w 12"/>
                  <a:gd name="T3" fmla="*/ 5 h 17"/>
                  <a:gd name="T4" fmla="*/ 5 w 12"/>
                  <a:gd name="T5" fmla="*/ 17 h 17"/>
                  <a:gd name="T6" fmla="*/ 12 w 12"/>
                  <a:gd name="T7" fmla="*/ 14 h 17"/>
                  <a:gd name="T8" fmla="*/ 8 w 12"/>
                  <a:gd name="T9" fmla="*/ 5 h 17"/>
                  <a:gd name="T10" fmla="*/ 12 w 12"/>
                  <a:gd name="T11" fmla="*/ 10 h 17"/>
                  <a:gd name="T12" fmla="*/ 12 w 12"/>
                  <a:gd name="T13" fmla="*/ 3 h 17"/>
                  <a:gd name="T14" fmla="*/ 0 w 12"/>
                  <a:gd name="T1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7">
                    <a:moveTo>
                      <a:pt x="0" y="0"/>
                    </a:moveTo>
                    <a:lnTo>
                      <a:pt x="3" y="5"/>
                    </a:lnTo>
                    <a:lnTo>
                      <a:pt x="5" y="17"/>
                    </a:lnTo>
                    <a:lnTo>
                      <a:pt x="12" y="14"/>
                    </a:lnTo>
                    <a:lnTo>
                      <a:pt x="8" y="5"/>
                    </a:lnTo>
                    <a:lnTo>
                      <a:pt x="12" y="10"/>
                    </a:lnTo>
                    <a:lnTo>
                      <a:pt x="12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5" name="Freeform 911"/>
              <p:cNvSpPr>
                <a:spLocks/>
              </p:cNvSpPr>
              <p:nvPr/>
            </p:nvSpPr>
            <p:spPr bwMode="black">
              <a:xfrm>
                <a:off x="836" y="1555"/>
                <a:ext cx="12" cy="17"/>
              </a:xfrm>
              <a:custGeom>
                <a:avLst/>
                <a:gdLst>
                  <a:gd name="T0" fmla="*/ 0 w 12"/>
                  <a:gd name="T1" fmla="*/ 0 h 17"/>
                  <a:gd name="T2" fmla="*/ 3 w 12"/>
                  <a:gd name="T3" fmla="*/ 5 h 17"/>
                  <a:gd name="T4" fmla="*/ 5 w 12"/>
                  <a:gd name="T5" fmla="*/ 17 h 17"/>
                  <a:gd name="T6" fmla="*/ 12 w 12"/>
                  <a:gd name="T7" fmla="*/ 14 h 17"/>
                  <a:gd name="T8" fmla="*/ 8 w 12"/>
                  <a:gd name="T9" fmla="*/ 5 h 17"/>
                  <a:gd name="T10" fmla="*/ 12 w 12"/>
                  <a:gd name="T11" fmla="*/ 10 h 17"/>
                  <a:gd name="T12" fmla="*/ 12 w 12"/>
                  <a:gd name="T13" fmla="*/ 3 h 17"/>
                  <a:gd name="T14" fmla="*/ 0 w 12"/>
                  <a:gd name="T1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7">
                    <a:moveTo>
                      <a:pt x="0" y="0"/>
                    </a:moveTo>
                    <a:lnTo>
                      <a:pt x="3" y="5"/>
                    </a:lnTo>
                    <a:lnTo>
                      <a:pt x="5" y="17"/>
                    </a:lnTo>
                    <a:lnTo>
                      <a:pt x="12" y="14"/>
                    </a:lnTo>
                    <a:lnTo>
                      <a:pt x="8" y="5"/>
                    </a:lnTo>
                    <a:lnTo>
                      <a:pt x="12" y="10"/>
                    </a:lnTo>
                    <a:lnTo>
                      <a:pt x="12" y="3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6" name="Freeform 912"/>
              <p:cNvSpPr>
                <a:spLocks/>
              </p:cNvSpPr>
              <p:nvPr/>
            </p:nvSpPr>
            <p:spPr bwMode="black">
              <a:xfrm>
                <a:off x="829" y="1560"/>
                <a:ext cx="10" cy="19"/>
              </a:xfrm>
              <a:custGeom>
                <a:avLst/>
                <a:gdLst>
                  <a:gd name="T0" fmla="*/ 0 w 10"/>
                  <a:gd name="T1" fmla="*/ 0 h 19"/>
                  <a:gd name="T2" fmla="*/ 5 w 10"/>
                  <a:gd name="T3" fmla="*/ 7 h 19"/>
                  <a:gd name="T4" fmla="*/ 5 w 10"/>
                  <a:gd name="T5" fmla="*/ 9 h 19"/>
                  <a:gd name="T6" fmla="*/ 3 w 10"/>
                  <a:gd name="T7" fmla="*/ 12 h 19"/>
                  <a:gd name="T8" fmla="*/ 3 w 10"/>
                  <a:gd name="T9" fmla="*/ 14 h 19"/>
                  <a:gd name="T10" fmla="*/ 7 w 10"/>
                  <a:gd name="T11" fmla="*/ 19 h 19"/>
                  <a:gd name="T12" fmla="*/ 7 w 10"/>
                  <a:gd name="T13" fmla="*/ 7 h 19"/>
                  <a:gd name="T14" fmla="*/ 10 w 10"/>
                  <a:gd name="T15" fmla="*/ 7 h 19"/>
                  <a:gd name="T16" fmla="*/ 7 w 10"/>
                  <a:gd name="T17" fmla="*/ 2 h 19"/>
                  <a:gd name="T18" fmla="*/ 0 w 10"/>
                  <a:gd name="T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9">
                    <a:moveTo>
                      <a:pt x="0" y="0"/>
                    </a:moveTo>
                    <a:lnTo>
                      <a:pt x="5" y="7"/>
                    </a:lnTo>
                    <a:lnTo>
                      <a:pt x="5" y="9"/>
                    </a:lnTo>
                    <a:lnTo>
                      <a:pt x="3" y="12"/>
                    </a:lnTo>
                    <a:lnTo>
                      <a:pt x="3" y="14"/>
                    </a:lnTo>
                    <a:lnTo>
                      <a:pt x="7" y="19"/>
                    </a:lnTo>
                    <a:lnTo>
                      <a:pt x="7" y="7"/>
                    </a:lnTo>
                    <a:lnTo>
                      <a:pt x="10" y="7"/>
                    </a:lnTo>
                    <a:lnTo>
                      <a:pt x="7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7" name="Freeform 913"/>
              <p:cNvSpPr>
                <a:spLocks/>
              </p:cNvSpPr>
              <p:nvPr/>
            </p:nvSpPr>
            <p:spPr bwMode="black">
              <a:xfrm>
                <a:off x="829" y="1560"/>
                <a:ext cx="10" cy="19"/>
              </a:xfrm>
              <a:custGeom>
                <a:avLst/>
                <a:gdLst>
                  <a:gd name="T0" fmla="*/ 0 w 10"/>
                  <a:gd name="T1" fmla="*/ 0 h 19"/>
                  <a:gd name="T2" fmla="*/ 5 w 10"/>
                  <a:gd name="T3" fmla="*/ 7 h 19"/>
                  <a:gd name="T4" fmla="*/ 5 w 10"/>
                  <a:gd name="T5" fmla="*/ 9 h 19"/>
                  <a:gd name="T6" fmla="*/ 3 w 10"/>
                  <a:gd name="T7" fmla="*/ 12 h 19"/>
                  <a:gd name="T8" fmla="*/ 3 w 10"/>
                  <a:gd name="T9" fmla="*/ 14 h 19"/>
                  <a:gd name="T10" fmla="*/ 7 w 10"/>
                  <a:gd name="T11" fmla="*/ 19 h 19"/>
                  <a:gd name="T12" fmla="*/ 7 w 10"/>
                  <a:gd name="T13" fmla="*/ 7 h 19"/>
                  <a:gd name="T14" fmla="*/ 10 w 10"/>
                  <a:gd name="T15" fmla="*/ 7 h 19"/>
                  <a:gd name="T16" fmla="*/ 7 w 10"/>
                  <a:gd name="T17" fmla="*/ 2 h 19"/>
                  <a:gd name="T18" fmla="*/ 0 w 10"/>
                  <a:gd name="T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9">
                    <a:moveTo>
                      <a:pt x="0" y="0"/>
                    </a:moveTo>
                    <a:lnTo>
                      <a:pt x="5" y="7"/>
                    </a:lnTo>
                    <a:lnTo>
                      <a:pt x="5" y="9"/>
                    </a:lnTo>
                    <a:lnTo>
                      <a:pt x="3" y="12"/>
                    </a:lnTo>
                    <a:lnTo>
                      <a:pt x="3" y="14"/>
                    </a:lnTo>
                    <a:lnTo>
                      <a:pt x="7" y="19"/>
                    </a:lnTo>
                    <a:lnTo>
                      <a:pt x="7" y="7"/>
                    </a:lnTo>
                    <a:lnTo>
                      <a:pt x="10" y="7"/>
                    </a:lnTo>
                    <a:lnTo>
                      <a:pt x="7" y="2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" name="Group 1115"/>
            <p:cNvGrpSpPr>
              <a:grpSpLocks/>
            </p:cNvGrpSpPr>
            <p:nvPr/>
          </p:nvGrpSpPr>
          <p:grpSpPr bwMode="black">
            <a:xfrm>
              <a:off x="363" y="925"/>
              <a:ext cx="3148" cy="1982"/>
              <a:chOff x="363" y="925"/>
              <a:chExt cx="3148" cy="1982"/>
            </a:xfrm>
            <a:grpFill/>
          </p:grpSpPr>
          <p:sp>
            <p:nvSpPr>
              <p:cNvPr id="298" name="Freeform 915"/>
              <p:cNvSpPr>
                <a:spLocks/>
              </p:cNvSpPr>
              <p:nvPr/>
            </p:nvSpPr>
            <p:spPr bwMode="black">
              <a:xfrm>
                <a:off x="825" y="1527"/>
                <a:ext cx="11" cy="28"/>
              </a:xfrm>
              <a:custGeom>
                <a:avLst/>
                <a:gdLst>
                  <a:gd name="T0" fmla="*/ 4 w 11"/>
                  <a:gd name="T1" fmla="*/ 0 h 28"/>
                  <a:gd name="T2" fmla="*/ 0 w 11"/>
                  <a:gd name="T3" fmla="*/ 2 h 28"/>
                  <a:gd name="T4" fmla="*/ 2 w 11"/>
                  <a:gd name="T5" fmla="*/ 14 h 28"/>
                  <a:gd name="T6" fmla="*/ 4 w 11"/>
                  <a:gd name="T7" fmla="*/ 16 h 28"/>
                  <a:gd name="T8" fmla="*/ 2 w 11"/>
                  <a:gd name="T9" fmla="*/ 16 h 28"/>
                  <a:gd name="T10" fmla="*/ 4 w 11"/>
                  <a:gd name="T11" fmla="*/ 19 h 28"/>
                  <a:gd name="T12" fmla="*/ 2 w 11"/>
                  <a:gd name="T13" fmla="*/ 21 h 28"/>
                  <a:gd name="T14" fmla="*/ 2 w 11"/>
                  <a:gd name="T15" fmla="*/ 28 h 28"/>
                  <a:gd name="T16" fmla="*/ 9 w 11"/>
                  <a:gd name="T17" fmla="*/ 23 h 28"/>
                  <a:gd name="T18" fmla="*/ 9 w 11"/>
                  <a:gd name="T19" fmla="*/ 19 h 28"/>
                  <a:gd name="T20" fmla="*/ 11 w 11"/>
                  <a:gd name="T21" fmla="*/ 21 h 28"/>
                  <a:gd name="T22" fmla="*/ 7 w 11"/>
                  <a:gd name="T23" fmla="*/ 2 h 28"/>
                  <a:gd name="T24" fmla="*/ 4 w 11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28">
                    <a:moveTo>
                      <a:pt x="4" y="0"/>
                    </a:moveTo>
                    <a:lnTo>
                      <a:pt x="0" y="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2" y="16"/>
                    </a:lnTo>
                    <a:lnTo>
                      <a:pt x="4" y="19"/>
                    </a:lnTo>
                    <a:lnTo>
                      <a:pt x="2" y="21"/>
                    </a:lnTo>
                    <a:lnTo>
                      <a:pt x="2" y="28"/>
                    </a:lnTo>
                    <a:lnTo>
                      <a:pt x="9" y="23"/>
                    </a:lnTo>
                    <a:lnTo>
                      <a:pt x="9" y="19"/>
                    </a:lnTo>
                    <a:lnTo>
                      <a:pt x="11" y="21"/>
                    </a:lnTo>
                    <a:lnTo>
                      <a:pt x="7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9" name="Freeform 916"/>
              <p:cNvSpPr>
                <a:spLocks/>
              </p:cNvSpPr>
              <p:nvPr/>
            </p:nvSpPr>
            <p:spPr bwMode="black">
              <a:xfrm>
                <a:off x="825" y="1527"/>
                <a:ext cx="11" cy="28"/>
              </a:xfrm>
              <a:custGeom>
                <a:avLst/>
                <a:gdLst>
                  <a:gd name="T0" fmla="*/ 4 w 11"/>
                  <a:gd name="T1" fmla="*/ 0 h 28"/>
                  <a:gd name="T2" fmla="*/ 0 w 11"/>
                  <a:gd name="T3" fmla="*/ 2 h 28"/>
                  <a:gd name="T4" fmla="*/ 2 w 11"/>
                  <a:gd name="T5" fmla="*/ 14 h 28"/>
                  <a:gd name="T6" fmla="*/ 4 w 11"/>
                  <a:gd name="T7" fmla="*/ 16 h 28"/>
                  <a:gd name="T8" fmla="*/ 2 w 11"/>
                  <a:gd name="T9" fmla="*/ 16 h 28"/>
                  <a:gd name="T10" fmla="*/ 4 w 11"/>
                  <a:gd name="T11" fmla="*/ 19 h 28"/>
                  <a:gd name="T12" fmla="*/ 2 w 11"/>
                  <a:gd name="T13" fmla="*/ 21 h 28"/>
                  <a:gd name="T14" fmla="*/ 2 w 11"/>
                  <a:gd name="T15" fmla="*/ 28 h 28"/>
                  <a:gd name="T16" fmla="*/ 9 w 11"/>
                  <a:gd name="T17" fmla="*/ 23 h 28"/>
                  <a:gd name="T18" fmla="*/ 9 w 11"/>
                  <a:gd name="T19" fmla="*/ 19 h 28"/>
                  <a:gd name="T20" fmla="*/ 11 w 11"/>
                  <a:gd name="T21" fmla="*/ 21 h 28"/>
                  <a:gd name="T22" fmla="*/ 7 w 11"/>
                  <a:gd name="T23" fmla="*/ 2 h 28"/>
                  <a:gd name="T24" fmla="*/ 4 w 11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28">
                    <a:moveTo>
                      <a:pt x="4" y="0"/>
                    </a:moveTo>
                    <a:lnTo>
                      <a:pt x="0" y="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2" y="16"/>
                    </a:lnTo>
                    <a:lnTo>
                      <a:pt x="4" y="19"/>
                    </a:lnTo>
                    <a:lnTo>
                      <a:pt x="2" y="21"/>
                    </a:lnTo>
                    <a:lnTo>
                      <a:pt x="2" y="28"/>
                    </a:lnTo>
                    <a:lnTo>
                      <a:pt x="9" y="23"/>
                    </a:lnTo>
                    <a:lnTo>
                      <a:pt x="9" y="19"/>
                    </a:lnTo>
                    <a:lnTo>
                      <a:pt x="11" y="21"/>
                    </a:lnTo>
                    <a:lnTo>
                      <a:pt x="7" y="2"/>
                    </a:lnTo>
                    <a:lnTo>
                      <a:pt x="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0" name="Freeform 917"/>
              <p:cNvSpPr>
                <a:spLocks/>
              </p:cNvSpPr>
              <p:nvPr/>
            </p:nvSpPr>
            <p:spPr bwMode="black">
              <a:xfrm>
                <a:off x="813" y="1543"/>
                <a:ext cx="12" cy="34"/>
              </a:xfrm>
              <a:custGeom>
                <a:avLst/>
                <a:gdLst>
                  <a:gd name="T0" fmla="*/ 2 w 12"/>
                  <a:gd name="T1" fmla="*/ 0 h 34"/>
                  <a:gd name="T2" fmla="*/ 0 w 12"/>
                  <a:gd name="T3" fmla="*/ 5 h 34"/>
                  <a:gd name="T4" fmla="*/ 4 w 12"/>
                  <a:gd name="T5" fmla="*/ 12 h 34"/>
                  <a:gd name="T6" fmla="*/ 2 w 12"/>
                  <a:gd name="T7" fmla="*/ 17 h 34"/>
                  <a:gd name="T8" fmla="*/ 7 w 12"/>
                  <a:gd name="T9" fmla="*/ 22 h 34"/>
                  <a:gd name="T10" fmla="*/ 9 w 12"/>
                  <a:gd name="T11" fmla="*/ 17 h 34"/>
                  <a:gd name="T12" fmla="*/ 7 w 12"/>
                  <a:gd name="T13" fmla="*/ 24 h 34"/>
                  <a:gd name="T14" fmla="*/ 12 w 12"/>
                  <a:gd name="T15" fmla="*/ 34 h 34"/>
                  <a:gd name="T16" fmla="*/ 12 w 12"/>
                  <a:gd name="T17" fmla="*/ 24 h 34"/>
                  <a:gd name="T18" fmla="*/ 9 w 12"/>
                  <a:gd name="T19" fmla="*/ 7 h 34"/>
                  <a:gd name="T20" fmla="*/ 2 w 12"/>
                  <a:gd name="T2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34">
                    <a:moveTo>
                      <a:pt x="2" y="0"/>
                    </a:moveTo>
                    <a:lnTo>
                      <a:pt x="0" y="5"/>
                    </a:lnTo>
                    <a:lnTo>
                      <a:pt x="4" y="12"/>
                    </a:lnTo>
                    <a:lnTo>
                      <a:pt x="2" y="17"/>
                    </a:lnTo>
                    <a:lnTo>
                      <a:pt x="7" y="22"/>
                    </a:lnTo>
                    <a:lnTo>
                      <a:pt x="9" y="17"/>
                    </a:lnTo>
                    <a:lnTo>
                      <a:pt x="7" y="24"/>
                    </a:lnTo>
                    <a:lnTo>
                      <a:pt x="12" y="34"/>
                    </a:lnTo>
                    <a:lnTo>
                      <a:pt x="12" y="24"/>
                    </a:lnTo>
                    <a:lnTo>
                      <a:pt x="9" y="7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1" name="Freeform 918"/>
              <p:cNvSpPr>
                <a:spLocks/>
              </p:cNvSpPr>
              <p:nvPr/>
            </p:nvSpPr>
            <p:spPr bwMode="black">
              <a:xfrm>
                <a:off x="813" y="1543"/>
                <a:ext cx="12" cy="34"/>
              </a:xfrm>
              <a:custGeom>
                <a:avLst/>
                <a:gdLst>
                  <a:gd name="T0" fmla="*/ 2 w 12"/>
                  <a:gd name="T1" fmla="*/ 0 h 34"/>
                  <a:gd name="T2" fmla="*/ 0 w 12"/>
                  <a:gd name="T3" fmla="*/ 5 h 34"/>
                  <a:gd name="T4" fmla="*/ 4 w 12"/>
                  <a:gd name="T5" fmla="*/ 12 h 34"/>
                  <a:gd name="T6" fmla="*/ 2 w 12"/>
                  <a:gd name="T7" fmla="*/ 17 h 34"/>
                  <a:gd name="T8" fmla="*/ 7 w 12"/>
                  <a:gd name="T9" fmla="*/ 22 h 34"/>
                  <a:gd name="T10" fmla="*/ 9 w 12"/>
                  <a:gd name="T11" fmla="*/ 17 h 34"/>
                  <a:gd name="T12" fmla="*/ 7 w 12"/>
                  <a:gd name="T13" fmla="*/ 24 h 34"/>
                  <a:gd name="T14" fmla="*/ 12 w 12"/>
                  <a:gd name="T15" fmla="*/ 34 h 34"/>
                  <a:gd name="T16" fmla="*/ 12 w 12"/>
                  <a:gd name="T17" fmla="*/ 24 h 34"/>
                  <a:gd name="T18" fmla="*/ 9 w 12"/>
                  <a:gd name="T19" fmla="*/ 7 h 34"/>
                  <a:gd name="T20" fmla="*/ 2 w 12"/>
                  <a:gd name="T2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34">
                    <a:moveTo>
                      <a:pt x="2" y="0"/>
                    </a:moveTo>
                    <a:lnTo>
                      <a:pt x="0" y="5"/>
                    </a:lnTo>
                    <a:lnTo>
                      <a:pt x="4" y="12"/>
                    </a:lnTo>
                    <a:lnTo>
                      <a:pt x="2" y="17"/>
                    </a:lnTo>
                    <a:lnTo>
                      <a:pt x="7" y="22"/>
                    </a:lnTo>
                    <a:lnTo>
                      <a:pt x="9" y="17"/>
                    </a:lnTo>
                    <a:lnTo>
                      <a:pt x="7" y="24"/>
                    </a:lnTo>
                    <a:lnTo>
                      <a:pt x="12" y="34"/>
                    </a:lnTo>
                    <a:lnTo>
                      <a:pt x="12" y="24"/>
                    </a:lnTo>
                    <a:lnTo>
                      <a:pt x="9" y="7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2" name="Freeform 919"/>
              <p:cNvSpPr>
                <a:spLocks/>
              </p:cNvSpPr>
              <p:nvPr/>
            </p:nvSpPr>
            <p:spPr bwMode="black">
              <a:xfrm>
                <a:off x="654" y="1463"/>
                <a:ext cx="10" cy="2"/>
              </a:xfrm>
              <a:custGeom>
                <a:avLst/>
                <a:gdLst>
                  <a:gd name="T0" fmla="*/ 3 w 10"/>
                  <a:gd name="T1" fmla="*/ 0 h 2"/>
                  <a:gd name="T2" fmla="*/ 0 w 10"/>
                  <a:gd name="T3" fmla="*/ 2 h 2"/>
                  <a:gd name="T4" fmla="*/ 10 w 10"/>
                  <a:gd name="T5" fmla="*/ 2 h 2"/>
                  <a:gd name="T6" fmla="*/ 3 w 10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2">
                    <a:moveTo>
                      <a:pt x="3" y="0"/>
                    </a:moveTo>
                    <a:lnTo>
                      <a:pt x="0" y="2"/>
                    </a:lnTo>
                    <a:lnTo>
                      <a:pt x="10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3" name="Freeform 920"/>
              <p:cNvSpPr>
                <a:spLocks/>
              </p:cNvSpPr>
              <p:nvPr/>
            </p:nvSpPr>
            <p:spPr bwMode="black">
              <a:xfrm>
                <a:off x="654" y="1463"/>
                <a:ext cx="10" cy="2"/>
              </a:xfrm>
              <a:custGeom>
                <a:avLst/>
                <a:gdLst>
                  <a:gd name="T0" fmla="*/ 3 w 10"/>
                  <a:gd name="T1" fmla="*/ 0 h 2"/>
                  <a:gd name="T2" fmla="*/ 0 w 10"/>
                  <a:gd name="T3" fmla="*/ 2 h 2"/>
                  <a:gd name="T4" fmla="*/ 10 w 10"/>
                  <a:gd name="T5" fmla="*/ 2 h 2"/>
                  <a:gd name="T6" fmla="*/ 3 w 10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2">
                    <a:moveTo>
                      <a:pt x="3" y="0"/>
                    </a:moveTo>
                    <a:lnTo>
                      <a:pt x="0" y="2"/>
                    </a:lnTo>
                    <a:lnTo>
                      <a:pt x="10" y="2"/>
                    </a:lnTo>
                    <a:lnTo>
                      <a:pt x="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4" name="Freeform 921"/>
              <p:cNvSpPr>
                <a:spLocks/>
              </p:cNvSpPr>
              <p:nvPr/>
            </p:nvSpPr>
            <p:spPr bwMode="black">
              <a:xfrm>
                <a:off x="434" y="1257"/>
                <a:ext cx="7" cy="7"/>
              </a:xfrm>
              <a:custGeom>
                <a:avLst/>
                <a:gdLst>
                  <a:gd name="T0" fmla="*/ 0 w 7"/>
                  <a:gd name="T1" fmla="*/ 0 h 7"/>
                  <a:gd name="T2" fmla="*/ 3 w 7"/>
                  <a:gd name="T3" fmla="*/ 7 h 7"/>
                  <a:gd name="T4" fmla="*/ 7 w 7"/>
                  <a:gd name="T5" fmla="*/ 7 h 7"/>
                  <a:gd name="T6" fmla="*/ 0 w 7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0" y="0"/>
                    </a:moveTo>
                    <a:lnTo>
                      <a:pt x="3" y="7"/>
                    </a:lnTo>
                    <a:lnTo>
                      <a:pt x="7" y="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5" name="Freeform 922"/>
              <p:cNvSpPr>
                <a:spLocks/>
              </p:cNvSpPr>
              <p:nvPr/>
            </p:nvSpPr>
            <p:spPr bwMode="black">
              <a:xfrm>
                <a:off x="434" y="1257"/>
                <a:ext cx="7" cy="7"/>
              </a:xfrm>
              <a:custGeom>
                <a:avLst/>
                <a:gdLst>
                  <a:gd name="T0" fmla="*/ 0 w 7"/>
                  <a:gd name="T1" fmla="*/ 0 h 7"/>
                  <a:gd name="T2" fmla="*/ 3 w 7"/>
                  <a:gd name="T3" fmla="*/ 7 h 7"/>
                  <a:gd name="T4" fmla="*/ 7 w 7"/>
                  <a:gd name="T5" fmla="*/ 7 h 7"/>
                  <a:gd name="T6" fmla="*/ 0 w 7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0" y="0"/>
                    </a:moveTo>
                    <a:lnTo>
                      <a:pt x="3" y="7"/>
                    </a:lnTo>
                    <a:lnTo>
                      <a:pt x="7" y="7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6" name="Freeform 923"/>
              <p:cNvSpPr>
                <a:spLocks/>
              </p:cNvSpPr>
              <p:nvPr/>
            </p:nvSpPr>
            <p:spPr bwMode="black">
              <a:xfrm>
                <a:off x="363" y="1465"/>
                <a:ext cx="29" cy="17"/>
              </a:xfrm>
              <a:custGeom>
                <a:avLst/>
                <a:gdLst>
                  <a:gd name="T0" fmla="*/ 19 w 29"/>
                  <a:gd name="T1" fmla="*/ 0 h 17"/>
                  <a:gd name="T2" fmla="*/ 0 w 29"/>
                  <a:gd name="T3" fmla="*/ 5 h 17"/>
                  <a:gd name="T4" fmla="*/ 5 w 29"/>
                  <a:gd name="T5" fmla="*/ 12 h 17"/>
                  <a:gd name="T6" fmla="*/ 19 w 29"/>
                  <a:gd name="T7" fmla="*/ 17 h 17"/>
                  <a:gd name="T8" fmla="*/ 29 w 29"/>
                  <a:gd name="T9" fmla="*/ 10 h 17"/>
                  <a:gd name="T10" fmla="*/ 26 w 29"/>
                  <a:gd name="T11" fmla="*/ 3 h 17"/>
                  <a:gd name="T12" fmla="*/ 19 w 29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17">
                    <a:moveTo>
                      <a:pt x="19" y="0"/>
                    </a:moveTo>
                    <a:lnTo>
                      <a:pt x="0" y="5"/>
                    </a:lnTo>
                    <a:lnTo>
                      <a:pt x="5" y="12"/>
                    </a:lnTo>
                    <a:lnTo>
                      <a:pt x="19" y="17"/>
                    </a:lnTo>
                    <a:lnTo>
                      <a:pt x="29" y="10"/>
                    </a:lnTo>
                    <a:lnTo>
                      <a:pt x="26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7" name="Freeform 924"/>
              <p:cNvSpPr>
                <a:spLocks/>
              </p:cNvSpPr>
              <p:nvPr/>
            </p:nvSpPr>
            <p:spPr bwMode="black">
              <a:xfrm>
                <a:off x="363" y="1465"/>
                <a:ext cx="29" cy="17"/>
              </a:xfrm>
              <a:custGeom>
                <a:avLst/>
                <a:gdLst>
                  <a:gd name="T0" fmla="*/ 19 w 29"/>
                  <a:gd name="T1" fmla="*/ 0 h 17"/>
                  <a:gd name="T2" fmla="*/ 0 w 29"/>
                  <a:gd name="T3" fmla="*/ 5 h 17"/>
                  <a:gd name="T4" fmla="*/ 5 w 29"/>
                  <a:gd name="T5" fmla="*/ 12 h 17"/>
                  <a:gd name="T6" fmla="*/ 19 w 29"/>
                  <a:gd name="T7" fmla="*/ 17 h 17"/>
                  <a:gd name="T8" fmla="*/ 29 w 29"/>
                  <a:gd name="T9" fmla="*/ 10 h 17"/>
                  <a:gd name="T10" fmla="*/ 26 w 29"/>
                  <a:gd name="T11" fmla="*/ 3 h 17"/>
                  <a:gd name="T12" fmla="*/ 19 w 29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17">
                    <a:moveTo>
                      <a:pt x="19" y="0"/>
                    </a:moveTo>
                    <a:lnTo>
                      <a:pt x="0" y="5"/>
                    </a:lnTo>
                    <a:lnTo>
                      <a:pt x="5" y="12"/>
                    </a:lnTo>
                    <a:lnTo>
                      <a:pt x="19" y="17"/>
                    </a:lnTo>
                    <a:lnTo>
                      <a:pt x="29" y="10"/>
                    </a:lnTo>
                    <a:lnTo>
                      <a:pt x="26" y="3"/>
                    </a:lnTo>
                    <a:lnTo>
                      <a:pt x="19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8" name="Freeform 925"/>
              <p:cNvSpPr>
                <a:spLocks/>
              </p:cNvSpPr>
              <p:nvPr/>
            </p:nvSpPr>
            <p:spPr bwMode="black">
              <a:xfrm>
                <a:off x="394" y="1453"/>
                <a:ext cx="14" cy="12"/>
              </a:xfrm>
              <a:custGeom>
                <a:avLst/>
                <a:gdLst>
                  <a:gd name="T0" fmla="*/ 5 w 14"/>
                  <a:gd name="T1" fmla="*/ 0 h 12"/>
                  <a:gd name="T2" fmla="*/ 0 w 14"/>
                  <a:gd name="T3" fmla="*/ 5 h 12"/>
                  <a:gd name="T4" fmla="*/ 10 w 14"/>
                  <a:gd name="T5" fmla="*/ 12 h 12"/>
                  <a:gd name="T6" fmla="*/ 14 w 14"/>
                  <a:gd name="T7" fmla="*/ 8 h 12"/>
                  <a:gd name="T8" fmla="*/ 5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5" y="0"/>
                    </a:moveTo>
                    <a:lnTo>
                      <a:pt x="0" y="5"/>
                    </a:lnTo>
                    <a:lnTo>
                      <a:pt x="10" y="12"/>
                    </a:lnTo>
                    <a:lnTo>
                      <a:pt x="14" y="8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9" name="Freeform 926"/>
              <p:cNvSpPr>
                <a:spLocks/>
              </p:cNvSpPr>
              <p:nvPr/>
            </p:nvSpPr>
            <p:spPr bwMode="black">
              <a:xfrm>
                <a:off x="394" y="1453"/>
                <a:ext cx="14" cy="12"/>
              </a:xfrm>
              <a:custGeom>
                <a:avLst/>
                <a:gdLst>
                  <a:gd name="T0" fmla="*/ 5 w 14"/>
                  <a:gd name="T1" fmla="*/ 0 h 12"/>
                  <a:gd name="T2" fmla="*/ 0 w 14"/>
                  <a:gd name="T3" fmla="*/ 5 h 12"/>
                  <a:gd name="T4" fmla="*/ 10 w 14"/>
                  <a:gd name="T5" fmla="*/ 12 h 12"/>
                  <a:gd name="T6" fmla="*/ 14 w 14"/>
                  <a:gd name="T7" fmla="*/ 8 h 12"/>
                  <a:gd name="T8" fmla="*/ 5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5" y="0"/>
                    </a:moveTo>
                    <a:lnTo>
                      <a:pt x="0" y="5"/>
                    </a:lnTo>
                    <a:lnTo>
                      <a:pt x="10" y="12"/>
                    </a:lnTo>
                    <a:lnTo>
                      <a:pt x="14" y="8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0" name="Freeform 927"/>
              <p:cNvSpPr>
                <a:spLocks/>
              </p:cNvSpPr>
              <p:nvPr/>
            </p:nvSpPr>
            <p:spPr bwMode="black">
              <a:xfrm>
                <a:off x="888" y="1636"/>
                <a:ext cx="12" cy="14"/>
              </a:xfrm>
              <a:custGeom>
                <a:avLst/>
                <a:gdLst>
                  <a:gd name="T0" fmla="*/ 0 w 12"/>
                  <a:gd name="T1" fmla="*/ 0 h 14"/>
                  <a:gd name="T2" fmla="*/ 10 w 12"/>
                  <a:gd name="T3" fmla="*/ 14 h 14"/>
                  <a:gd name="T4" fmla="*/ 12 w 12"/>
                  <a:gd name="T5" fmla="*/ 9 h 14"/>
                  <a:gd name="T6" fmla="*/ 5 w 12"/>
                  <a:gd name="T7" fmla="*/ 4 h 14"/>
                  <a:gd name="T8" fmla="*/ 0 w 12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4">
                    <a:moveTo>
                      <a:pt x="0" y="0"/>
                    </a:moveTo>
                    <a:lnTo>
                      <a:pt x="10" y="14"/>
                    </a:lnTo>
                    <a:lnTo>
                      <a:pt x="12" y="9"/>
                    </a:lnTo>
                    <a:lnTo>
                      <a:pt x="5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1" name="Freeform 928"/>
              <p:cNvSpPr>
                <a:spLocks/>
              </p:cNvSpPr>
              <p:nvPr/>
            </p:nvSpPr>
            <p:spPr bwMode="black">
              <a:xfrm>
                <a:off x="888" y="1636"/>
                <a:ext cx="12" cy="14"/>
              </a:xfrm>
              <a:custGeom>
                <a:avLst/>
                <a:gdLst>
                  <a:gd name="T0" fmla="*/ 0 w 12"/>
                  <a:gd name="T1" fmla="*/ 0 h 14"/>
                  <a:gd name="T2" fmla="*/ 10 w 12"/>
                  <a:gd name="T3" fmla="*/ 14 h 14"/>
                  <a:gd name="T4" fmla="*/ 12 w 12"/>
                  <a:gd name="T5" fmla="*/ 9 h 14"/>
                  <a:gd name="T6" fmla="*/ 5 w 12"/>
                  <a:gd name="T7" fmla="*/ 4 h 14"/>
                  <a:gd name="T8" fmla="*/ 0 w 12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4">
                    <a:moveTo>
                      <a:pt x="0" y="0"/>
                    </a:moveTo>
                    <a:lnTo>
                      <a:pt x="10" y="14"/>
                    </a:lnTo>
                    <a:lnTo>
                      <a:pt x="12" y="9"/>
                    </a:lnTo>
                    <a:lnTo>
                      <a:pt x="5" y="4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2" name="Freeform 929"/>
              <p:cNvSpPr>
                <a:spLocks/>
              </p:cNvSpPr>
              <p:nvPr/>
            </p:nvSpPr>
            <p:spPr bwMode="black">
              <a:xfrm>
                <a:off x="886" y="1640"/>
                <a:ext cx="7" cy="10"/>
              </a:xfrm>
              <a:custGeom>
                <a:avLst/>
                <a:gdLst>
                  <a:gd name="T0" fmla="*/ 0 w 7"/>
                  <a:gd name="T1" fmla="*/ 0 h 10"/>
                  <a:gd name="T2" fmla="*/ 7 w 7"/>
                  <a:gd name="T3" fmla="*/ 10 h 10"/>
                  <a:gd name="T4" fmla="*/ 7 w 7"/>
                  <a:gd name="T5" fmla="*/ 3 h 10"/>
                  <a:gd name="T6" fmla="*/ 0 w 7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0">
                    <a:moveTo>
                      <a:pt x="0" y="0"/>
                    </a:moveTo>
                    <a:lnTo>
                      <a:pt x="7" y="10"/>
                    </a:lnTo>
                    <a:lnTo>
                      <a:pt x="7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3" name="Freeform 930"/>
              <p:cNvSpPr>
                <a:spLocks/>
              </p:cNvSpPr>
              <p:nvPr/>
            </p:nvSpPr>
            <p:spPr bwMode="black">
              <a:xfrm>
                <a:off x="886" y="1640"/>
                <a:ext cx="7" cy="10"/>
              </a:xfrm>
              <a:custGeom>
                <a:avLst/>
                <a:gdLst>
                  <a:gd name="T0" fmla="*/ 0 w 7"/>
                  <a:gd name="T1" fmla="*/ 0 h 10"/>
                  <a:gd name="T2" fmla="*/ 7 w 7"/>
                  <a:gd name="T3" fmla="*/ 10 h 10"/>
                  <a:gd name="T4" fmla="*/ 7 w 7"/>
                  <a:gd name="T5" fmla="*/ 3 h 10"/>
                  <a:gd name="T6" fmla="*/ 0 w 7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0">
                    <a:moveTo>
                      <a:pt x="0" y="0"/>
                    </a:moveTo>
                    <a:lnTo>
                      <a:pt x="7" y="10"/>
                    </a:lnTo>
                    <a:lnTo>
                      <a:pt x="7" y="3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4" name="Freeform 931"/>
              <p:cNvSpPr>
                <a:spLocks/>
              </p:cNvSpPr>
              <p:nvPr/>
            </p:nvSpPr>
            <p:spPr bwMode="black">
              <a:xfrm>
                <a:off x="884" y="1629"/>
                <a:ext cx="4" cy="4"/>
              </a:xfrm>
              <a:custGeom>
                <a:avLst/>
                <a:gdLst>
                  <a:gd name="T0" fmla="*/ 2 w 4"/>
                  <a:gd name="T1" fmla="*/ 0 h 4"/>
                  <a:gd name="T2" fmla="*/ 0 w 4"/>
                  <a:gd name="T3" fmla="*/ 4 h 4"/>
                  <a:gd name="T4" fmla="*/ 4 w 4"/>
                  <a:gd name="T5" fmla="*/ 4 h 4"/>
                  <a:gd name="T6" fmla="*/ 2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0" y="4"/>
                    </a:lnTo>
                    <a:lnTo>
                      <a:pt x="4" y="4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5" name="Freeform 932"/>
              <p:cNvSpPr>
                <a:spLocks/>
              </p:cNvSpPr>
              <p:nvPr/>
            </p:nvSpPr>
            <p:spPr bwMode="black">
              <a:xfrm>
                <a:off x="884" y="1629"/>
                <a:ext cx="4" cy="4"/>
              </a:xfrm>
              <a:custGeom>
                <a:avLst/>
                <a:gdLst>
                  <a:gd name="T0" fmla="*/ 2 w 4"/>
                  <a:gd name="T1" fmla="*/ 0 h 4"/>
                  <a:gd name="T2" fmla="*/ 0 w 4"/>
                  <a:gd name="T3" fmla="*/ 4 h 4"/>
                  <a:gd name="T4" fmla="*/ 4 w 4"/>
                  <a:gd name="T5" fmla="*/ 4 h 4"/>
                  <a:gd name="T6" fmla="*/ 2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0" y="4"/>
                    </a:lnTo>
                    <a:lnTo>
                      <a:pt x="4" y="4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6" name="Freeform 933"/>
              <p:cNvSpPr>
                <a:spLocks/>
              </p:cNvSpPr>
              <p:nvPr/>
            </p:nvSpPr>
            <p:spPr bwMode="black">
              <a:xfrm>
                <a:off x="858" y="1650"/>
                <a:ext cx="16" cy="26"/>
              </a:xfrm>
              <a:custGeom>
                <a:avLst/>
                <a:gdLst>
                  <a:gd name="T0" fmla="*/ 7 w 16"/>
                  <a:gd name="T1" fmla="*/ 0 h 26"/>
                  <a:gd name="T2" fmla="*/ 0 w 16"/>
                  <a:gd name="T3" fmla="*/ 5 h 26"/>
                  <a:gd name="T4" fmla="*/ 2 w 16"/>
                  <a:gd name="T5" fmla="*/ 5 h 26"/>
                  <a:gd name="T6" fmla="*/ 2 w 16"/>
                  <a:gd name="T7" fmla="*/ 7 h 26"/>
                  <a:gd name="T8" fmla="*/ 4 w 16"/>
                  <a:gd name="T9" fmla="*/ 5 h 26"/>
                  <a:gd name="T10" fmla="*/ 4 w 16"/>
                  <a:gd name="T11" fmla="*/ 12 h 26"/>
                  <a:gd name="T12" fmla="*/ 16 w 16"/>
                  <a:gd name="T13" fmla="*/ 26 h 26"/>
                  <a:gd name="T14" fmla="*/ 7 w 16"/>
                  <a:gd name="T15" fmla="*/ 12 h 26"/>
                  <a:gd name="T16" fmla="*/ 7 w 16"/>
                  <a:gd name="T17" fmla="*/ 7 h 26"/>
                  <a:gd name="T18" fmla="*/ 12 w 16"/>
                  <a:gd name="T19" fmla="*/ 7 h 26"/>
                  <a:gd name="T20" fmla="*/ 7 w 16"/>
                  <a:gd name="T21" fmla="*/ 5 h 26"/>
                  <a:gd name="T22" fmla="*/ 9 w 16"/>
                  <a:gd name="T23" fmla="*/ 2 h 26"/>
                  <a:gd name="T24" fmla="*/ 7 w 16"/>
                  <a:gd name="T2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26">
                    <a:moveTo>
                      <a:pt x="7" y="0"/>
                    </a:moveTo>
                    <a:lnTo>
                      <a:pt x="0" y="5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4" y="5"/>
                    </a:lnTo>
                    <a:lnTo>
                      <a:pt x="4" y="12"/>
                    </a:lnTo>
                    <a:lnTo>
                      <a:pt x="16" y="26"/>
                    </a:lnTo>
                    <a:lnTo>
                      <a:pt x="7" y="12"/>
                    </a:lnTo>
                    <a:lnTo>
                      <a:pt x="7" y="7"/>
                    </a:lnTo>
                    <a:lnTo>
                      <a:pt x="12" y="7"/>
                    </a:lnTo>
                    <a:lnTo>
                      <a:pt x="7" y="5"/>
                    </a:lnTo>
                    <a:lnTo>
                      <a:pt x="9" y="2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7" name="Freeform 934"/>
              <p:cNvSpPr>
                <a:spLocks/>
              </p:cNvSpPr>
              <p:nvPr/>
            </p:nvSpPr>
            <p:spPr bwMode="black">
              <a:xfrm>
                <a:off x="858" y="1650"/>
                <a:ext cx="16" cy="26"/>
              </a:xfrm>
              <a:custGeom>
                <a:avLst/>
                <a:gdLst>
                  <a:gd name="T0" fmla="*/ 7 w 16"/>
                  <a:gd name="T1" fmla="*/ 0 h 26"/>
                  <a:gd name="T2" fmla="*/ 0 w 16"/>
                  <a:gd name="T3" fmla="*/ 5 h 26"/>
                  <a:gd name="T4" fmla="*/ 2 w 16"/>
                  <a:gd name="T5" fmla="*/ 5 h 26"/>
                  <a:gd name="T6" fmla="*/ 2 w 16"/>
                  <a:gd name="T7" fmla="*/ 7 h 26"/>
                  <a:gd name="T8" fmla="*/ 4 w 16"/>
                  <a:gd name="T9" fmla="*/ 5 h 26"/>
                  <a:gd name="T10" fmla="*/ 4 w 16"/>
                  <a:gd name="T11" fmla="*/ 12 h 26"/>
                  <a:gd name="T12" fmla="*/ 16 w 16"/>
                  <a:gd name="T13" fmla="*/ 26 h 26"/>
                  <a:gd name="T14" fmla="*/ 7 w 16"/>
                  <a:gd name="T15" fmla="*/ 12 h 26"/>
                  <a:gd name="T16" fmla="*/ 7 w 16"/>
                  <a:gd name="T17" fmla="*/ 7 h 26"/>
                  <a:gd name="T18" fmla="*/ 12 w 16"/>
                  <a:gd name="T19" fmla="*/ 7 h 26"/>
                  <a:gd name="T20" fmla="*/ 7 w 16"/>
                  <a:gd name="T21" fmla="*/ 5 h 26"/>
                  <a:gd name="T22" fmla="*/ 9 w 16"/>
                  <a:gd name="T23" fmla="*/ 2 h 26"/>
                  <a:gd name="T24" fmla="*/ 7 w 16"/>
                  <a:gd name="T2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26">
                    <a:moveTo>
                      <a:pt x="7" y="0"/>
                    </a:moveTo>
                    <a:lnTo>
                      <a:pt x="0" y="5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4" y="5"/>
                    </a:lnTo>
                    <a:lnTo>
                      <a:pt x="4" y="12"/>
                    </a:lnTo>
                    <a:lnTo>
                      <a:pt x="16" y="26"/>
                    </a:lnTo>
                    <a:lnTo>
                      <a:pt x="7" y="12"/>
                    </a:lnTo>
                    <a:lnTo>
                      <a:pt x="7" y="7"/>
                    </a:lnTo>
                    <a:lnTo>
                      <a:pt x="12" y="7"/>
                    </a:lnTo>
                    <a:lnTo>
                      <a:pt x="7" y="5"/>
                    </a:lnTo>
                    <a:lnTo>
                      <a:pt x="9" y="2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8" name="Freeform 935"/>
              <p:cNvSpPr>
                <a:spLocks/>
              </p:cNvSpPr>
              <p:nvPr/>
            </p:nvSpPr>
            <p:spPr bwMode="black">
              <a:xfrm>
                <a:off x="848" y="1629"/>
                <a:ext cx="19" cy="23"/>
              </a:xfrm>
              <a:custGeom>
                <a:avLst/>
                <a:gdLst>
                  <a:gd name="T0" fmla="*/ 19 w 19"/>
                  <a:gd name="T1" fmla="*/ 0 h 23"/>
                  <a:gd name="T2" fmla="*/ 14 w 19"/>
                  <a:gd name="T3" fmla="*/ 2 h 23"/>
                  <a:gd name="T4" fmla="*/ 10 w 19"/>
                  <a:gd name="T5" fmla="*/ 11 h 23"/>
                  <a:gd name="T6" fmla="*/ 7 w 19"/>
                  <a:gd name="T7" fmla="*/ 11 h 23"/>
                  <a:gd name="T8" fmla="*/ 12 w 19"/>
                  <a:gd name="T9" fmla="*/ 7 h 23"/>
                  <a:gd name="T10" fmla="*/ 10 w 19"/>
                  <a:gd name="T11" fmla="*/ 0 h 23"/>
                  <a:gd name="T12" fmla="*/ 7 w 19"/>
                  <a:gd name="T13" fmla="*/ 4 h 23"/>
                  <a:gd name="T14" fmla="*/ 7 w 19"/>
                  <a:gd name="T15" fmla="*/ 0 h 23"/>
                  <a:gd name="T16" fmla="*/ 0 w 19"/>
                  <a:gd name="T17" fmla="*/ 0 h 23"/>
                  <a:gd name="T18" fmla="*/ 0 w 19"/>
                  <a:gd name="T19" fmla="*/ 4 h 23"/>
                  <a:gd name="T20" fmla="*/ 3 w 19"/>
                  <a:gd name="T21" fmla="*/ 11 h 23"/>
                  <a:gd name="T22" fmla="*/ 10 w 19"/>
                  <a:gd name="T23" fmla="*/ 14 h 23"/>
                  <a:gd name="T24" fmla="*/ 7 w 19"/>
                  <a:gd name="T25" fmla="*/ 19 h 23"/>
                  <a:gd name="T26" fmla="*/ 10 w 19"/>
                  <a:gd name="T27" fmla="*/ 23 h 23"/>
                  <a:gd name="T28" fmla="*/ 17 w 19"/>
                  <a:gd name="T29" fmla="*/ 19 h 23"/>
                  <a:gd name="T30" fmla="*/ 19 w 19"/>
                  <a:gd name="T31" fmla="*/ 2 h 23"/>
                  <a:gd name="T32" fmla="*/ 19 w 19"/>
                  <a:gd name="T3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" h="23">
                    <a:moveTo>
                      <a:pt x="19" y="0"/>
                    </a:moveTo>
                    <a:lnTo>
                      <a:pt x="14" y="2"/>
                    </a:lnTo>
                    <a:lnTo>
                      <a:pt x="10" y="11"/>
                    </a:lnTo>
                    <a:lnTo>
                      <a:pt x="7" y="11"/>
                    </a:lnTo>
                    <a:lnTo>
                      <a:pt x="12" y="7"/>
                    </a:lnTo>
                    <a:lnTo>
                      <a:pt x="10" y="0"/>
                    </a:lnTo>
                    <a:lnTo>
                      <a:pt x="7" y="4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11"/>
                    </a:lnTo>
                    <a:lnTo>
                      <a:pt x="10" y="14"/>
                    </a:lnTo>
                    <a:lnTo>
                      <a:pt x="7" y="19"/>
                    </a:lnTo>
                    <a:lnTo>
                      <a:pt x="10" y="23"/>
                    </a:lnTo>
                    <a:lnTo>
                      <a:pt x="17" y="19"/>
                    </a:lnTo>
                    <a:lnTo>
                      <a:pt x="19" y="2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9" name="Freeform 936"/>
              <p:cNvSpPr>
                <a:spLocks/>
              </p:cNvSpPr>
              <p:nvPr/>
            </p:nvSpPr>
            <p:spPr bwMode="black">
              <a:xfrm>
                <a:off x="848" y="1629"/>
                <a:ext cx="19" cy="23"/>
              </a:xfrm>
              <a:custGeom>
                <a:avLst/>
                <a:gdLst>
                  <a:gd name="T0" fmla="*/ 19 w 19"/>
                  <a:gd name="T1" fmla="*/ 0 h 23"/>
                  <a:gd name="T2" fmla="*/ 14 w 19"/>
                  <a:gd name="T3" fmla="*/ 2 h 23"/>
                  <a:gd name="T4" fmla="*/ 10 w 19"/>
                  <a:gd name="T5" fmla="*/ 11 h 23"/>
                  <a:gd name="T6" fmla="*/ 7 w 19"/>
                  <a:gd name="T7" fmla="*/ 11 h 23"/>
                  <a:gd name="T8" fmla="*/ 12 w 19"/>
                  <a:gd name="T9" fmla="*/ 7 h 23"/>
                  <a:gd name="T10" fmla="*/ 10 w 19"/>
                  <a:gd name="T11" fmla="*/ 0 h 23"/>
                  <a:gd name="T12" fmla="*/ 7 w 19"/>
                  <a:gd name="T13" fmla="*/ 4 h 23"/>
                  <a:gd name="T14" fmla="*/ 7 w 19"/>
                  <a:gd name="T15" fmla="*/ 0 h 23"/>
                  <a:gd name="T16" fmla="*/ 0 w 19"/>
                  <a:gd name="T17" fmla="*/ 0 h 23"/>
                  <a:gd name="T18" fmla="*/ 0 w 19"/>
                  <a:gd name="T19" fmla="*/ 4 h 23"/>
                  <a:gd name="T20" fmla="*/ 3 w 19"/>
                  <a:gd name="T21" fmla="*/ 11 h 23"/>
                  <a:gd name="T22" fmla="*/ 10 w 19"/>
                  <a:gd name="T23" fmla="*/ 14 h 23"/>
                  <a:gd name="T24" fmla="*/ 7 w 19"/>
                  <a:gd name="T25" fmla="*/ 19 h 23"/>
                  <a:gd name="T26" fmla="*/ 10 w 19"/>
                  <a:gd name="T27" fmla="*/ 23 h 23"/>
                  <a:gd name="T28" fmla="*/ 17 w 19"/>
                  <a:gd name="T29" fmla="*/ 19 h 23"/>
                  <a:gd name="T30" fmla="*/ 19 w 19"/>
                  <a:gd name="T31" fmla="*/ 2 h 23"/>
                  <a:gd name="T32" fmla="*/ 19 w 19"/>
                  <a:gd name="T3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" h="23">
                    <a:moveTo>
                      <a:pt x="19" y="0"/>
                    </a:moveTo>
                    <a:lnTo>
                      <a:pt x="14" y="2"/>
                    </a:lnTo>
                    <a:lnTo>
                      <a:pt x="10" y="11"/>
                    </a:lnTo>
                    <a:lnTo>
                      <a:pt x="7" y="11"/>
                    </a:lnTo>
                    <a:lnTo>
                      <a:pt x="12" y="7"/>
                    </a:lnTo>
                    <a:lnTo>
                      <a:pt x="10" y="0"/>
                    </a:lnTo>
                    <a:lnTo>
                      <a:pt x="7" y="4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3" y="11"/>
                    </a:lnTo>
                    <a:lnTo>
                      <a:pt x="10" y="14"/>
                    </a:lnTo>
                    <a:lnTo>
                      <a:pt x="7" y="19"/>
                    </a:lnTo>
                    <a:lnTo>
                      <a:pt x="10" y="23"/>
                    </a:lnTo>
                    <a:lnTo>
                      <a:pt x="17" y="19"/>
                    </a:lnTo>
                    <a:lnTo>
                      <a:pt x="19" y="2"/>
                    </a:lnTo>
                    <a:lnTo>
                      <a:pt x="19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0" name="Freeform 937"/>
              <p:cNvSpPr>
                <a:spLocks/>
              </p:cNvSpPr>
              <p:nvPr/>
            </p:nvSpPr>
            <p:spPr bwMode="black">
              <a:xfrm>
                <a:off x="1279" y="963"/>
                <a:ext cx="85" cy="123"/>
              </a:xfrm>
              <a:custGeom>
                <a:avLst/>
                <a:gdLst>
                  <a:gd name="T0" fmla="*/ 71 w 85"/>
                  <a:gd name="T1" fmla="*/ 0 h 123"/>
                  <a:gd name="T2" fmla="*/ 49 w 85"/>
                  <a:gd name="T3" fmla="*/ 10 h 123"/>
                  <a:gd name="T4" fmla="*/ 30 w 85"/>
                  <a:gd name="T5" fmla="*/ 0 h 123"/>
                  <a:gd name="T6" fmla="*/ 28 w 85"/>
                  <a:gd name="T7" fmla="*/ 3 h 123"/>
                  <a:gd name="T8" fmla="*/ 33 w 85"/>
                  <a:gd name="T9" fmla="*/ 10 h 123"/>
                  <a:gd name="T10" fmla="*/ 19 w 85"/>
                  <a:gd name="T11" fmla="*/ 10 h 123"/>
                  <a:gd name="T12" fmla="*/ 26 w 85"/>
                  <a:gd name="T13" fmla="*/ 17 h 123"/>
                  <a:gd name="T14" fmla="*/ 26 w 85"/>
                  <a:gd name="T15" fmla="*/ 24 h 123"/>
                  <a:gd name="T16" fmla="*/ 16 w 85"/>
                  <a:gd name="T17" fmla="*/ 22 h 123"/>
                  <a:gd name="T18" fmla="*/ 35 w 85"/>
                  <a:gd name="T19" fmla="*/ 36 h 123"/>
                  <a:gd name="T20" fmla="*/ 28 w 85"/>
                  <a:gd name="T21" fmla="*/ 36 h 123"/>
                  <a:gd name="T22" fmla="*/ 35 w 85"/>
                  <a:gd name="T23" fmla="*/ 48 h 123"/>
                  <a:gd name="T24" fmla="*/ 30 w 85"/>
                  <a:gd name="T25" fmla="*/ 50 h 123"/>
                  <a:gd name="T26" fmla="*/ 33 w 85"/>
                  <a:gd name="T27" fmla="*/ 57 h 123"/>
                  <a:gd name="T28" fmla="*/ 19 w 85"/>
                  <a:gd name="T29" fmla="*/ 62 h 123"/>
                  <a:gd name="T30" fmla="*/ 7 w 85"/>
                  <a:gd name="T31" fmla="*/ 45 h 123"/>
                  <a:gd name="T32" fmla="*/ 2 w 85"/>
                  <a:gd name="T33" fmla="*/ 48 h 123"/>
                  <a:gd name="T34" fmla="*/ 0 w 85"/>
                  <a:gd name="T35" fmla="*/ 57 h 123"/>
                  <a:gd name="T36" fmla="*/ 14 w 85"/>
                  <a:gd name="T37" fmla="*/ 83 h 123"/>
                  <a:gd name="T38" fmla="*/ 30 w 85"/>
                  <a:gd name="T39" fmla="*/ 86 h 123"/>
                  <a:gd name="T40" fmla="*/ 35 w 85"/>
                  <a:gd name="T41" fmla="*/ 95 h 123"/>
                  <a:gd name="T42" fmla="*/ 42 w 85"/>
                  <a:gd name="T43" fmla="*/ 104 h 123"/>
                  <a:gd name="T44" fmla="*/ 49 w 85"/>
                  <a:gd name="T45" fmla="*/ 121 h 123"/>
                  <a:gd name="T46" fmla="*/ 56 w 85"/>
                  <a:gd name="T47" fmla="*/ 123 h 123"/>
                  <a:gd name="T48" fmla="*/ 64 w 85"/>
                  <a:gd name="T49" fmla="*/ 116 h 123"/>
                  <a:gd name="T50" fmla="*/ 64 w 85"/>
                  <a:gd name="T51" fmla="*/ 107 h 123"/>
                  <a:gd name="T52" fmla="*/ 73 w 85"/>
                  <a:gd name="T53" fmla="*/ 109 h 123"/>
                  <a:gd name="T54" fmla="*/ 85 w 85"/>
                  <a:gd name="T55" fmla="*/ 97 h 123"/>
                  <a:gd name="T56" fmla="*/ 82 w 85"/>
                  <a:gd name="T57" fmla="*/ 76 h 123"/>
                  <a:gd name="T58" fmla="*/ 85 w 85"/>
                  <a:gd name="T59" fmla="*/ 69 h 123"/>
                  <a:gd name="T60" fmla="*/ 82 w 85"/>
                  <a:gd name="T61" fmla="*/ 57 h 123"/>
                  <a:gd name="T62" fmla="*/ 75 w 85"/>
                  <a:gd name="T63" fmla="*/ 62 h 123"/>
                  <a:gd name="T64" fmla="*/ 75 w 85"/>
                  <a:gd name="T65" fmla="*/ 57 h 123"/>
                  <a:gd name="T66" fmla="*/ 68 w 85"/>
                  <a:gd name="T67" fmla="*/ 43 h 123"/>
                  <a:gd name="T68" fmla="*/ 56 w 85"/>
                  <a:gd name="T69" fmla="*/ 50 h 123"/>
                  <a:gd name="T70" fmla="*/ 64 w 85"/>
                  <a:gd name="T71" fmla="*/ 33 h 123"/>
                  <a:gd name="T72" fmla="*/ 73 w 85"/>
                  <a:gd name="T73" fmla="*/ 29 h 123"/>
                  <a:gd name="T74" fmla="*/ 68 w 85"/>
                  <a:gd name="T75" fmla="*/ 19 h 123"/>
                  <a:gd name="T76" fmla="*/ 78 w 85"/>
                  <a:gd name="T77" fmla="*/ 7 h 123"/>
                  <a:gd name="T78" fmla="*/ 71 w 85"/>
                  <a:gd name="T79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85" h="123">
                    <a:moveTo>
                      <a:pt x="71" y="0"/>
                    </a:moveTo>
                    <a:lnTo>
                      <a:pt x="49" y="10"/>
                    </a:lnTo>
                    <a:lnTo>
                      <a:pt x="30" y="0"/>
                    </a:lnTo>
                    <a:lnTo>
                      <a:pt x="28" y="3"/>
                    </a:lnTo>
                    <a:lnTo>
                      <a:pt x="33" y="10"/>
                    </a:lnTo>
                    <a:lnTo>
                      <a:pt x="19" y="10"/>
                    </a:lnTo>
                    <a:lnTo>
                      <a:pt x="26" y="17"/>
                    </a:lnTo>
                    <a:lnTo>
                      <a:pt x="26" y="24"/>
                    </a:lnTo>
                    <a:lnTo>
                      <a:pt x="16" y="22"/>
                    </a:lnTo>
                    <a:lnTo>
                      <a:pt x="35" y="36"/>
                    </a:lnTo>
                    <a:lnTo>
                      <a:pt x="28" y="36"/>
                    </a:lnTo>
                    <a:lnTo>
                      <a:pt x="35" y="48"/>
                    </a:lnTo>
                    <a:lnTo>
                      <a:pt x="30" y="50"/>
                    </a:lnTo>
                    <a:lnTo>
                      <a:pt x="33" y="57"/>
                    </a:lnTo>
                    <a:lnTo>
                      <a:pt x="19" y="62"/>
                    </a:lnTo>
                    <a:lnTo>
                      <a:pt x="7" y="45"/>
                    </a:lnTo>
                    <a:lnTo>
                      <a:pt x="2" y="48"/>
                    </a:lnTo>
                    <a:lnTo>
                      <a:pt x="0" y="57"/>
                    </a:lnTo>
                    <a:lnTo>
                      <a:pt x="14" y="83"/>
                    </a:lnTo>
                    <a:lnTo>
                      <a:pt x="30" y="86"/>
                    </a:lnTo>
                    <a:lnTo>
                      <a:pt x="35" y="95"/>
                    </a:lnTo>
                    <a:lnTo>
                      <a:pt x="42" y="104"/>
                    </a:lnTo>
                    <a:lnTo>
                      <a:pt x="49" y="121"/>
                    </a:lnTo>
                    <a:lnTo>
                      <a:pt x="56" y="123"/>
                    </a:lnTo>
                    <a:lnTo>
                      <a:pt x="64" y="116"/>
                    </a:lnTo>
                    <a:lnTo>
                      <a:pt x="64" y="107"/>
                    </a:lnTo>
                    <a:lnTo>
                      <a:pt x="73" y="109"/>
                    </a:lnTo>
                    <a:lnTo>
                      <a:pt x="85" y="97"/>
                    </a:lnTo>
                    <a:lnTo>
                      <a:pt x="82" y="76"/>
                    </a:lnTo>
                    <a:lnTo>
                      <a:pt x="85" y="69"/>
                    </a:lnTo>
                    <a:lnTo>
                      <a:pt x="82" y="57"/>
                    </a:lnTo>
                    <a:lnTo>
                      <a:pt x="75" y="62"/>
                    </a:lnTo>
                    <a:lnTo>
                      <a:pt x="75" y="57"/>
                    </a:lnTo>
                    <a:lnTo>
                      <a:pt x="68" y="43"/>
                    </a:lnTo>
                    <a:lnTo>
                      <a:pt x="56" y="50"/>
                    </a:lnTo>
                    <a:lnTo>
                      <a:pt x="64" y="33"/>
                    </a:lnTo>
                    <a:lnTo>
                      <a:pt x="73" y="29"/>
                    </a:lnTo>
                    <a:lnTo>
                      <a:pt x="68" y="19"/>
                    </a:lnTo>
                    <a:lnTo>
                      <a:pt x="78" y="7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1" name="Freeform 938"/>
              <p:cNvSpPr>
                <a:spLocks/>
              </p:cNvSpPr>
              <p:nvPr/>
            </p:nvSpPr>
            <p:spPr bwMode="black">
              <a:xfrm>
                <a:off x="1279" y="963"/>
                <a:ext cx="85" cy="123"/>
              </a:xfrm>
              <a:custGeom>
                <a:avLst/>
                <a:gdLst>
                  <a:gd name="T0" fmla="*/ 71 w 85"/>
                  <a:gd name="T1" fmla="*/ 0 h 123"/>
                  <a:gd name="T2" fmla="*/ 49 w 85"/>
                  <a:gd name="T3" fmla="*/ 10 h 123"/>
                  <a:gd name="T4" fmla="*/ 30 w 85"/>
                  <a:gd name="T5" fmla="*/ 0 h 123"/>
                  <a:gd name="T6" fmla="*/ 28 w 85"/>
                  <a:gd name="T7" fmla="*/ 3 h 123"/>
                  <a:gd name="T8" fmla="*/ 33 w 85"/>
                  <a:gd name="T9" fmla="*/ 10 h 123"/>
                  <a:gd name="T10" fmla="*/ 19 w 85"/>
                  <a:gd name="T11" fmla="*/ 10 h 123"/>
                  <a:gd name="T12" fmla="*/ 26 w 85"/>
                  <a:gd name="T13" fmla="*/ 17 h 123"/>
                  <a:gd name="T14" fmla="*/ 26 w 85"/>
                  <a:gd name="T15" fmla="*/ 24 h 123"/>
                  <a:gd name="T16" fmla="*/ 16 w 85"/>
                  <a:gd name="T17" fmla="*/ 22 h 123"/>
                  <a:gd name="T18" fmla="*/ 35 w 85"/>
                  <a:gd name="T19" fmla="*/ 36 h 123"/>
                  <a:gd name="T20" fmla="*/ 28 w 85"/>
                  <a:gd name="T21" fmla="*/ 36 h 123"/>
                  <a:gd name="T22" fmla="*/ 35 w 85"/>
                  <a:gd name="T23" fmla="*/ 48 h 123"/>
                  <a:gd name="T24" fmla="*/ 30 w 85"/>
                  <a:gd name="T25" fmla="*/ 50 h 123"/>
                  <a:gd name="T26" fmla="*/ 33 w 85"/>
                  <a:gd name="T27" fmla="*/ 57 h 123"/>
                  <a:gd name="T28" fmla="*/ 19 w 85"/>
                  <a:gd name="T29" fmla="*/ 62 h 123"/>
                  <a:gd name="T30" fmla="*/ 7 w 85"/>
                  <a:gd name="T31" fmla="*/ 45 h 123"/>
                  <a:gd name="T32" fmla="*/ 2 w 85"/>
                  <a:gd name="T33" fmla="*/ 48 h 123"/>
                  <a:gd name="T34" fmla="*/ 0 w 85"/>
                  <a:gd name="T35" fmla="*/ 57 h 123"/>
                  <a:gd name="T36" fmla="*/ 14 w 85"/>
                  <a:gd name="T37" fmla="*/ 83 h 123"/>
                  <a:gd name="T38" fmla="*/ 30 w 85"/>
                  <a:gd name="T39" fmla="*/ 86 h 123"/>
                  <a:gd name="T40" fmla="*/ 35 w 85"/>
                  <a:gd name="T41" fmla="*/ 95 h 123"/>
                  <a:gd name="T42" fmla="*/ 42 w 85"/>
                  <a:gd name="T43" fmla="*/ 104 h 123"/>
                  <a:gd name="T44" fmla="*/ 49 w 85"/>
                  <a:gd name="T45" fmla="*/ 121 h 123"/>
                  <a:gd name="T46" fmla="*/ 56 w 85"/>
                  <a:gd name="T47" fmla="*/ 123 h 123"/>
                  <a:gd name="T48" fmla="*/ 64 w 85"/>
                  <a:gd name="T49" fmla="*/ 116 h 123"/>
                  <a:gd name="T50" fmla="*/ 64 w 85"/>
                  <a:gd name="T51" fmla="*/ 107 h 123"/>
                  <a:gd name="T52" fmla="*/ 73 w 85"/>
                  <a:gd name="T53" fmla="*/ 109 h 123"/>
                  <a:gd name="T54" fmla="*/ 85 w 85"/>
                  <a:gd name="T55" fmla="*/ 97 h 123"/>
                  <a:gd name="T56" fmla="*/ 82 w 85"/>
                  <a:gd name="T57" fmla="*/ 76 h 123"/>
                  <a:gd name="T58" fmla="*/ 85 w 85"/>
                  <a:gd name="T59" fmla="*/ 69 h 123"/>
                  <a:gd name="T60" fmla="*/ 82 w 85"/>
                  <a:gd name="T61" fmla="*/ 57 h 123"/>
                  <a:gd name="T62" fmla="*/ 75 w 85"/>
                  <a:gd name="T63" fmla="*/ 62 h 123"/>
                  <a:gd name="T64" fmla="*/ 75 w 85"/>
                  <a:gd name="T65" fmla="*/ 57 h 123"/>
                  <a:gd name="T66" fmla="*/ 68 w 85"/>
                  <a:gd name="T67" fmla="*/ 43 h 123"/>
                  <a:gd name="T68" fmla="*/ 56 w 85"/>
                  <a:gd name="T69" fmla="*/ 50 h 123"/>
                  <a:gd name="T70" fmla="*/ 64 w 85"/>
                  <a:gd name="T71" fmla="*/ 33 h 123"/>
                  <a:gd name="T72" fmla="*/ 73 w 85"/>
                  <a:gd name="T73" fmla="*/ 29 h 123"/>
                  <a:gd name="T74" fmla="*/ 68 w 85"/>
                  <a:gd name="T75" fmla="*/ 19 h 123"/>
                  <a:gd name="T76" fmla="*/ 78 w 85"/>
                  <a:gd name="T77" fmla="*/ 7 h 123"/>
                  <a:gd name="T78" fmla="*/ 71 w 85"/>
                  <a:gd name="T79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85" h="123">
                    <a:moveTo>
                      <a:pt x="71" y="0"/>
                    </a:moveTo>
                    <a:lnTo>
                      <a:pt x="49" y="10"/>
                    </a:lnTo>
                    <a:lnTo>
                      <a:pt x="30" y="0"/>
                    </a:lnTo>
                    <a:lnTo>
                      <a:pt x="28" y="3"/>
                    </a:lnTo>
                    <a:lnTo>
                      <a:pt x="33" y="10"/>
                    </a:lnTo>
                    <a:lnTo>
                      <a:pt x="19" y="10"/>
                    </a:lnTo>
                    <a:lnTo>
                      <a:pt x="26" y="17"/>
                    </a:lnTo>
                    <a:lnTo>
                      <a:pt x="26" y="24"/>
                    </a:lnTo>
                    <a:lnTo>
                      <a:pt x="16" y="22"/>
                    </a:lnTo>
                    <a:lnTo>
                      <a:pt x="35" y="36"/>
                    </a:lnTo>
                    <a:lnTo>
                      <a:pt x="28" y="36"/>
                    </a:lnTo>
                    <a:lnTo>
                      <a:pt x="35" y="48"/>
                    </a:lnTo>
                    <a:lnTo>
                      <a:pt x="30" y="50"/>
                    </a:lnTo>
                    <a:lnTo>
                      <a:pt x="33" y="57"/>
                    </a:lnTo>
                    <a:lnTo>
                      <a:pt x="19" y="62"/>
                    </a:lnTo>
                    <a:lnTo>
                      <a:pt x="7" y="45"/>
                    </a:lnTo>
                    <a:lnTo>
                      <a:pt x="2" y="48"/>
                    </a:lnTo>
                    <a:lnTo>
                      <a:pt x="0" y="57"/>
                    </a:lnTo>
                    <a:lnTo>
                      <a:pt x="14" y="83"/>
                    </a:lnTo>
                    <a:lnTo>
                      <a:pt x="30" y="86"/>
                    </a:lnTo>
                    <a:lnTo>
                      <a:pt x="35" y="95"/>
                    </a:lnTo>
                    <a:lnTo>
                      <a:pt x="42" y="104"/>
                    </a:lnTo>
                    <a:lnTo>
                      <a:pt x="49" y="121"/>
                    </a:lnTo>
                    <a:lnTo>
                      <a:pt x="56" y="123"/>
                    </a:lnTo>
                    <a:lnTo>
                      <a:pt x="64" y="116"/>
                    </a:lnTo>
                    <a:lnTo>
                      <a:pt x="64" y="107"/>
                    </a:lnTo>
                    <a:lnTo>
                      <a:pt x="73" y="109"/>
                    </a:lnTo>
                    <a:lnTo>
                      <a:pt x="85" y="97"/>
                    </a:lnTo>
                    <a:lnTo>
                      <a:pt x="82" y="76"/>
                    </a:lnTo>
                    <a:lnTo>
                      <a:pt x="85" y="69"/>
                    </a:lnTo>
                    <a:lnTo>
                      <a:pt x="82" y="57"/>
                    </a:lnTo>
                    <a:lnTo>
                      <a:pt x="75" y="62"/>
                    </a:lnTo>
                    <a:lnTo>
                      <a:pt x="75" y="57"/>
                    </a:lnTo>
                    <a:lnTo>
                      <a:pt x="68" y="43"/>
                    </a:lnTo>
                    <a:lnTo>
                      <a:pt x="56" y="50"/>
                    </a:lnTo>
                    <a:lnTo>
                      <a:pt x="64" y="33"/>
                    </a:lnTo>
                    <a:lnTo>
                      <a:pt x="73" y="29"/>
                    </a:lnTo>
                    <a:lnTo>
                      <a:pt x="68" y="19"/>
                    </a:lnTo>
                    <a:lnTo>
                      <a:pt x="78" y="7"/>
                    </a:lnTo>
                    <a:lnTo>
                      <a:pt x="7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2" name="Freeform 939"/>
              <p:cNvSpPr>
                <a:spLocks/>
              </p:cNvSpPr>
              <p:nvPr/>
            </p:nvSpPr>
            <p:spPr bwMode="black">
              <a:xfrm>
                <a:off x="1761" y="1461"/>
                <a:ext cx="5" cy="7"/>
              </a:xfrm>
              <a:custGeom>
                <a:avLst/>
                <a:gdLst>
                  <a:gd name="T0" fmla="*/ 5 w 5"/>
                  <a:gd name="T1" fmla="*/ 0 h 7"/>
                  <a:gd name="T2" fmla="*/ 0 w 5"/>
                  <a:gd name="T3" fmla="*/ 2 h 7"/>
                  <a:gd name="T4" fmla="*/ 0 w 5"/>
                  <a:gd name="T5" fmla="*/ 7 h 7"/>
                  <a:gd name="T6" fmla="*/ 5 w 5"/>
                  <a:gd name="T7" fmla="*/ 2 h 7"/>
                  <a:gd name="T8" fmla="*/ 5 w 5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lnTo>
                      <a:pt x="0" y="2"/>
                    </a:lnTo>
                    <a:lnTo>
                      <a:pt x="0" y="7"/>
                    </a:lnTo>
                    <a:lnTo>
                      <a:pt x="5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3" name="Freeform 940"/>
              <p:cNvSpPr>
                <a:spLocks/>
              </p:cNvSpPr>
              <p:nvPr/>
            </p:nvSpPr>
            <p:spPr bwMode="black">
              <a:xfrm>
                <a:off x="1761" y="1461"/>
                <a:ext cx="5" cy="7"/>
              </a:xfrm>
              <a:custGeom>
                <a:avLst/>
                <a:gdLst>
                  <a:gd name="T0" fmla="*/ 5 w 5"/>
                  <a:gd name="T1" fmla="*/ 0 h 7"/>
                  <a:gd name="T2" fmla="*/ 0 w 5"/>
                  <a:gd name="T3" fmla="*/ 2 h 7"/>
                  <a:gd name="T4" fmla="*/ 0 w 5"/>
                  <a:gd name="T5" fmla="*/ 7 h 7"/>
                  <a:gd name="T6" fmla="*/ 5 w 5"/>
                  <a:gd name="T7" fmla="*/ 2 h 7"/>
                  <a:gd name="T8" fmla="*/ 5 w 5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lnTo>
                      <a:pt x="0" y="2"/>
                    </a:lnTo>
                    <a:lnTo>
                      <a:pt x="0" y="7"/>
                    </a:lnTo>
                    <a:lnTo>
                      <a:pt x="5" y="2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4" name="Freeform 941"/>
              <p:cNvSpPr>
                <a:spLocks/>
              </p:cNvSpPr>
              <p:nvPr/>
            </p:nvSpPr>
            <p:spPr bwMode="black">
              <a:xfrm>
                <a:off x="1551" y="1809"/>
                <a:ext cx="19" cy="7"/>
              </a:xfrm>
              <a:custGeom>
                <a:avLst/>
                <a:gdLst>
                  <a:gd name="T0" fmla="*/ 16 w 19"/>
                  <a:gd name="T1" fmla="*/ 0 h 7"/>
                  <a:gd name="T2" fmla="*/ 14 w 19"/>
                  <a:gd name="T3" fmla="*/ 0 h 7"/>
                  <a:gd name="T4" fmla="*/ 0 w 19"/>
                  <a:gd name="T5" fmla="*/ 0 h 7"/>
                  <a:gd name="T6" fmla="*/ 16 w 19"/>
                  <a:gd name="T7" fmla="*/ 7 h 7"/>
                  <a:gd name="T8" fmla="*/ 19 w 19"/>
                  <a:gd name="T9" fmla="*/ 4 h 7"/>
                  <a:gd name="T10" fmla="*/ 16 w 19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7">
                    <a:moveTo>
                      <a:pt x="16" y="0"/>
                    </a:moveTo>
                    <a:lnTo>
                      <a:pt x="14" y="0"/>
                    </a:lnTo>
                    <a:lnTo>
                      <a:pt x="0" y="0"/>
                    </a:lnTo>
                    <a:lnTo>
                      <a:pt x="16" y="7"/>
                    </a:lnTo>
                    <a:lnTo>
                      <a:pt x="19" y="4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5" name="Freeform 942"/>
              <p:cNvSpPr>
                <a:spLocks/>
              </p:cNvSpPr>
              <p:nvPr/>
            </p:nvSpPr>
            <p:spPr bwMode="black">
              <a:xfrm>
                <a:off x="1551" y="1809"/>
                <a:ext cx="19" cy="7"/>
              </a:xfrm>
              <a:custGeom>
                <a:avLst/>
                <a:gdLst>
                  <a:gd name="T0" fmla="*/ 16 w 19"/>
                  <a:gd name="T1" fmla="*/ 0 h 7"/>
                  <a:gd name="T2" fmla="*/ 14 w 19"/>
                  <a:gd name="T3" fmla="*/ 0 h 7"/>
                  <a:gd name="T4" fmla="*/ 0 w 19"/>
                  <a:gd name="T5" fmla="*/ 0 h 7"/>
                  <a:gd name="T6" fmla="*/ 16 w 19"/>
                  <a:gd name="T7" fmla="*/ 7 h 7"/>
                  <a:gd name="T8" fmla="*/ 19 w 19"/>
                  <a:gd name="T9" fmla="*/ 4 h 7"/>
                  <a:gd name="T10" fmla="*/ 16 w 19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7">
                    <a:moveTo>
                      <a:pt x="16" y="0"/>
                    </a:moveTo>
                    <a:lnTo>
                      <a:pt x="14" y="0"/>
                    </a:lnTo>
                    <a:lnTo>
                      <a:pt x="0" y="0"/>
                    </a:lnTo>
                    <a:lnTo>
                      <a:pt x="16" y="7"/>
                    </a:lnTo>
                    <a:lnTo>
                      <a:pt x="19" y="4"/>
                    </a:lnTo>
                    <a:lnTo>
                      <a:pt x="1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6" name="Freeform 943"/>
              <p:cNvSpPr>
                <a:spLocks/>
              </p:cNvSpPr>
              <p:nvPr/>
            </p:nvSpPr>
            <p:spPr bwMode="black">
              <a:xfrm>
                <a:off x="1565" y="1652"/>
                <a:ext cx="19" cy="12"/>
              </a:xfrm>
              <a:custGeom>
                <a:avLst/>
                <a:gdLst>
                  <a:gd name="T0" fmla="*/ 14 w 19"/>
                  <a:gd name="T1" fmla="*/ 0 h 12"/>
                  <a:gd name="T2" fmla="*/ 2 w 19"/>
                  <a:gd name="T3" fmla="*/ 0 h 12"/>
                  <a:gd name="T4" fmla="*/ 0 w 19"/>
                  <a:gd name="T5" fmla="*/ 3 h 12"/>
                  <a:gd name="T6" fmla="*/ 19 w 19"/>
                  <a:gd name="T7" fmla="*/ 12 h 12"/>
                  <a:gd name="T8" fmla="*/ 14 w 19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2">
                    <a:moveTo>
                      <a:pt x="14" y="0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19" y="12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7" name="Freeform 944"/>
              <p:cNvSpPr>
                <a:spLocks/>
              </p:cNvSpPr>
              <p:nvPr/>
            </p:nvSpPr>
            <p:spPr bwMode="black">
              <a:xfrm>
                <a:off x="1565" y="1652"/>
                <a:ext cx="19" cy="12"/>
              </a:xfrm>
              <a:custGeom>
                <a:avLst/>
                <a:gdLst>
                  <a:gd name="T0" fmla="*/ 14 w 19"/>
                  <a:gd name="T1" fmla="*/ 0 h 12"/>
                  <a:gd name="T2" fmla="*/ 2 w 19"/>
                  <a:gd name="T3" fmla="*/ 0 h 12"/>
                  <a:gd name="T4" fmla="*/ 0 w 19"/>
                  <a:gd name="T5" fmla="*/ 3 h 12"/>
                  <a:gd name="T6" fmla="*/ 19 w 19"/>
                  <a:gd name="T7" fmla="*/ 12 h 12"/>
                  <a:gd name="T8" fmla="*/ 14 w 19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2">
                    <a:moveTo>
                      <a:pt x="14" y="0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19" y="12"/>
                    </a:lnTo>
                    <a:lnTo>
                      <a:pt x="1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8" name="Freeform 945"/>
              <p:cNvSpPr>
                <a:spLocks/>
              </p:cNvSpPr>
              <p:nvPr/>
            </p:nvSpPr>
            <p:spPr bwMode="black">
              <a:xfrm>
                <a:off x="1591" y="1408"/>
                <a:ext cx="14" cy="24"/>
              </a:xfrm>
              <a:custGeom>
                <a:avLst/>
                <a:gdLst>
                  <a:gd name="T0" fmla="*/ 2 w 14"/>
                  <a:gd name="T1" fmla="*/ 0 h 24"/>
                  <a:gd name="T2" fmla="*/ 0 w 14"/>
                  <a:gd name="T3" fmla="*/ 3 h 24"/>
                  <a:gd name="T4" fmla="*/ 0 w 14"/>
                  <a:gd name="T5" fmla="*/ 17 h 24"/>
                  <a:gd name="T6" fmla="*/ 7 w 14"/>
                  <a:gd name="T7" fmla="*/ 24 h 24"/>
                  <a:gd name="T8" fmla="*/ 14 w 14"/>
                  <a:gd name="T9" fmla="*/ 3 h 24"/>
                  <a:gd name="T10" fmla="*/ 2 w 14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24">
                    <a:moveTo>
                      <a:pt x="2" y="0"/>
                    </a:moveTo>
                    <a:lnTo>
                      <a:pt x="0" y="3"/>
                    </a:lnTo>
                    <a:lnTo>
                      <a:pt x="0" y="17"/>
                    </a:lnTo>
                    <a:lnTo>
                      <a:pt x="7" y="24"/>
                    </a:lnTo>
                    <a:lnTo>
                      <a:pt x="14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9" name="Freeform 946"/>
              <p:cNvSpPr>
                <a:spLocks/>
              </p:cNvSpPr>
              <p:nvPr/>
            </p:nvSpPr>
            <p:spPr bwMode="black">
              <a:xfrm>
                <a:off x="1591" y="1408"/>
                <a:ext cx="14" cy="24"/>
              </a:xfrm>
              <a:custGeom>
                <a:avLst/>
                <a:gdLst>
                  <a:gd name="T0" fmla="*/ 2 w 14"/>
                  <a:gd name="T1" fmla="*/ 0 h 24"/>
                  <a:gd name="T2" fmla="*/ 0 w 14"/>
                  <a:gd name="T3" fmla="*/ 3 h 24"/>
                  <a:gd name="T4" fmla="*/ 0 w 14"/>
                  <a:gd name="T5" fmla="*/ 17 h 24"/>
                  <a:gd name="T6" fmla="*/ 7 w 14"/>
                  <a:gd name="T7" fmla="*/ 24 h 24"/>
                  <a:gd name="T8" fmla="*/ 14 w 14"/>
                  <a:gd name="T9" fmla="*/ 3 h 24"/>
                  <a:gd name="T10" fmla="*/ 2 w 14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24">
                    <a:moveTo>
                      <a:pt x="2" y="0"/>
                    </a:moveTo>
                    <a:lnTo>
                      <a:pt x="0" y="3"/>
                    </a:lnTo>
                    <a:lnTo>
                      <a:pt x="0" y="17"/>
                    </a:lnTo>
                    <a:lnTo>
                      <a:pt x="7" y="24"/>
                    </a:lnTo>
                    <a:lnTo>
                      <a:pt x="14" y="3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0" name="Freeform 947"/>
              <p:cNvSpPr>
                <a:spLocks/>
              </p:cNvSpPr>
              <p:nvPr/>
            </p:nvSpPr>
            <p:spPr bwMode="black">
              <a:xfrm>
                <a:off x="1541" y="1392"/>
                <a:ext cx="26" cy="24"/>
              </a:xfrm>
              <a:custGeom>
                <a:avLst/>
                <a:gdLst>
                  <a:gd name="T0" fmla="*/ 19 w 26"/>
                  <a:gd name="T1" fmla="*/ 0 h 24"/>
                  <a:gd name="T2" fmla="*/ 7 w 26"/>
                  <a:gd name="T3" fmla="*/ 5 h 24"/>
                  <a:gd name="T4" fmla="*/ 0 w 26"/>
                  <a:gd name="T5" fmla="*/ 24 h 24"/>
                  <a:gd name="T6" fmla="*/ 10 w 26"/>
                  <a:gd name="T7" fmla="*/ 21 h 24"/>
                  <a:gd name="T8" fmla="*/ 24 w 26"/>
                  <a:gd name="T9" fmla="*/ 7 h 24"/>
                  <a:gd name="T10" fmla="*/ 26 w 26"/>
                  <a:gd name="T11" fmla="*/ 0 h 24"/>
                  <a:gd name="T12" fmla="*/ 19 w 26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4">
                    <a:moveTo>
                      <a:pt x="19" y="0"/>
                    </a:moveTo>
                    <a:lnTo>
                      <a:pt x="7" y="5"/>
                    </a:lnTo>
                    <a:lnTo>
                      <a:pt x="0" y="24"/>
                    </a:lnTo>
                    <a:lnTo>
                      <a:pt x="10" y="21"/>
                    </a:lnTo>
                    <a:lnTo>
                      <a:pt x="24" y="7"/>
                    </a:lnTo>
                    <a:lnTo>
                      <a:pt x="26" y="0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1" name="Freeform 948"/>
              <p:cNvSpPr>
                <a:spLocks/>
              </p:cNvSpPr>
              <p:nvPr/>
            </p:nvSpPr>
            <p:spPr bwMode="black">
              <a:xfrm>
                <a:off x="1541" y="1392"/>
                <a:ext cx="26" cy="24"/>
              </a:xfrm>
              <a:custGeom>
                <a:avLst/>
                <a:gdLst>
                  <a:gd name="T0" fmla="*/ 19 w 26"/>
                  <a:gd name="T1" fmla="*/ 0 h 24"/>
                  <a:gd name="T2" fmla="*/ 7 w 26"/>
                  <a:gd name="T3" fmla="*/ 5 h 24"/>
                  <a:gd name="T4" fmla="*/ 0 w 26"/>
                  <a:gd name="T5" fmla="*/ 24 h 24"/>
                  <a:gd name="T6" fmla="*/ 10 w 26"/>
                  <a:gd name="T7" fmla="*/ 21 h 24"/>
                  <a:gd name="T8" fmla="*/ 24 w 26"/>
                  <a:gd name="T9" fmla="*/ 7 h 24"/>
                  <a:gd name="T10" fmla="*/ 26 w 26"/>
                  <a:gd name="T11" fmla="*/ 0 h 24"/>
                  <a:gd name="T12" fmla="*/ 19 w 26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4">
                    <a:moveTo>
                      <a:pt x="19" y="0"/>
                    </a:moveTo>
                    <a:lnTo>
                      <a:pt x="7" y="5"/>
                    </a:lnTo>
                    <a:lnTo>
                      <a:pt x="0" y="24"/>
                    </a:lnTo>
                    <a:lnTo>
                      <a:pt x="10" y="21"/>
                    </a:lnTo>
                    <a:lnTo>
                      <a:pt x="24" y="7"/>
                    </a:lnTo>
                    <a:lnTo>
                      <a:pt x="26" y="0"/>
                    </a:lnTo>
                    <a:lnTo>
                      <a:pt x="19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2" name="Freeform 949"/>
              <p:cNvSpPr>
                <a:spLocks/>
              </p:cNvSpPr>
              <p:nvPr/>
            </p:nvSpPr>
            <p:spPr bwMode="black">
              <a:xfrm>
                <a:off x="1856" y="1787"/>
                <a:ext cx="23" cy="26"/>
              </a:xfrm>
              <a:custGeom>
                <a:avLst/>
                <a:gdLst>
                  <a:gd name="T0" fmla="*/ 14 w 23"/>
                  <a:gd name="T1" fmla="*/ 0 h 26"/>
                  <a:gd name="T2" fmla="*/ 2 w 23"/>
                  <a:gd name="T3" fmla="*/ 17 h 26"/>
                  <a:gd name="T4" fmla="*/ 0 w 23"/>
                  <a:gd name="T5" fmla="*/ 24 h 26"/>
                  <a:gd name="T6" fmla="*/ 5 w 23"/>
                  <a:gd name="T7" fmla="*/ 26 h 26"/>
                  <a:gd name="T8" fmla="*/ 14 w 23"/>
                  <a:gd name="T9" fmla="*/ 26 h 26"/>
                  <a:gd name="T10" fmla="*/ 23 w 23"/>
                  <a:gd name="T11" fmla="*/ 19 h 26"/>
                  <a:gd name="T12" fmla="*/ 21 w 23"/>
                  <a:gd name="T13" fmla="*/ 14 h 26"/>
                  <a:gd name="T14" fmla="*/ 19 w 23"/>
                  <a:gd name="T15" fmla="*/ 19 h 26"/>
                  <a:gd name="T16" fmla="*/ 12 w 23"/>
                  <a:gd name="T17" fmla="*/ 19 h 26"/>
                  <a:gd name="T18" fmla="*/ 16 w 23"/>
                  <a:gd name="T19" fmla="*/ 3 h 26"/>
                  <a:gd name="T20" fmla="*/ 14 w 23"/>
                  <a:gd name="T2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26">
                    <a:moveTo>
                      <a:pt x="14" y="0"/>
                    </a:moveTo>
                    <a:lnTo>
                      <a:pt x="2" y="17"/>
                    </a:lnTo>
                    <a:lnTo>
                      <a:pt x="0" y="24"/>
                    </a:lnTo>
                    <a:lnTo>
                      <a:pt x="5" y="26"/>
                    </a:lnTo>
                    <a:lnTo>
                      <a:pt x="14" y="26"/>
                    </a:lnTo>
                    <a:lnTo>
                      <a:pt x="23" y="19"/>
                    </a:lnTo>
                    <a:lnTo>
                      <a:pt x="21" y="14"/>
                    </a:lnTo>
                    <a:lnTo>
                      <a:pt x="19" y="19"/>
                    </a:lnTo>
                    <a:lnTo>
                      <a:pt x="12" y="19"/>
                    </a:lnTo>
                    <a:lnTo>
                      <a:pt x="16" y="3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3" name="Freeform 950"/>
              <p:cNvSpPr>
                <a:spLocks/>
              </p:cNvSpPr>
              <p:nvPr/>
            </p:nvSpPr>
            <p:spPr bwMode="black">
              <a:xfrm>
                <a:off x="1856" y="1787"/>
                <a:ext cx="23" cy="26"/>
              </a:xfrm>
              <a:custGeom>
                <a:avLst/>
                <a:gdLst>
                  <a:gd name="T0" fmla="*/ 14 w 23"/>
                  <a:gd name="T1" fmla="*/ 0 h 26"/>
                  <a:gd name="T2" fmla="*/ 2 w 23"/>
                  <a:gd name="T3" fmla="*/ 17 h 26"/>
                  <a:gd name="T4" fmla="*/ 0 w 23"/>
                  <a:gd name="T5" fmla="*/ 24 h 26"/>
                  <a:gd name="T6" fmla="*/ 5 w 23"/>
                  <a:gd name="T7" fmla="*/ 26 h 26"/>
                  <a:gd name="T8" fmla="*/ 14 w 23"/>
                  <a:gd name="T9" fmla="*/ 26 h 26"/>
                  <a:gd name="T10" fmla="*/ 23 w 23"/>
                  <a:gd name="T11" fmla="*/ 19 h 26"/>
                  <a:gd name="T12" fmla="*/ 21 w 23"/>
                  <a:gd name="T13" fmla="*/ 14 h 26"/>
                  <a:gd name="T14" fmla="*/ 19 w 23"/>
                  <a:gd name="T15" fmla="*/ 19 h 26"/>
                  <a:gd name="T16" fmla="*/ 12 w 23"/>
                  <a:gd name="T17" fmla="*/ 19 h 26"/>
                  <a:gd name="T18" fmla="*/ 16 w 23"/>
                  <a:gd name="T19" fmla="*/ 3 h 26"/>
                  <a:gd name="T20" fmla="*/ 14 w 23"/>
                  <a:gd name="T2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26">
                    <a:moveTo>
                      <a:pt x="14" y="0"/>
                    </a:moveTo>
                    <a:lnTo>
                      <a:pt x="2" y="17"/>
                    </a:lnTo>
                    <a:lnTo>
                      <a:pt x="0" y="24"/>
                    </a:lnTo>
                    <a:lnTo>
                      <a:pt x="5" y="26"/>
                    </a:lnTo>
                    <a:lnTo>
                      <a:pt x="14" y="26"/>
                    </a:lnTo>
                    <a:lnTo>
                      <a:pt x="23" y="19"/>
                    </a:lnTo>
                    <a:lnTo>
                      <a:pt x="21" y="14"/>
                    </a:lnTo>
                    <a:lnTo>
                      <a:pt x="19" y="19"/>
                    </a:lnTo>
                    <a:lnTo>
                      <a:pt x="12" y="19"/>
                    </a:lnTo>
                    <a:lnTo>
                      <a:pt x="16" y="3"/>
                    </a:lnTo>
                    <a:lnTo>
                      <a:pt x="1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4" name="Freeform 951"/>
              <p:cNvSpPr>
                <a:spLocks/>
              </p:cNvSpPr>
              <p:nvPr/>
            </p:nvSpPr>
            <p:spPr bwMode="black">
              <a:xfrm>
                <a:off x="1799" y="1427"/>
                <a:ext cx="12" cy="10"/>
              </a:xfrm>
              <a:custGeom>
                <a:avLst/>
                <a:gdLst>
                  <a:gd name="T0" fmla="*/ 7 w 12"/>
                  <a:gd name="T1" fmla="*/ 0 h 10"/>
                  <a:gd name="T2" fmla="*/ 0 w 12"/>
                  <a:gd name="T3" fmla="*/ 5 h 10"/>
                  <a:gd name="T4" fmla="*/ 10 w 12"/>
                  <a:gd name="T5" fmla="*/ 10 h 10"/>
                  <a:gd name="T6" fmla="*/ 12 w 12"/>
                  <a:gd name="T7" fmla="*/ 3 h 10"/>
                  <a:gd name="T8" fmla="*/ 7 w 12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0">
                    <a:moveTo>
                      <a:pt x="7" y="0"/>
                    </a:moveTo>
                    <a:lnTo>
                      <a:pt x="0" y="5"/>
                    </a:lnTo>
                    <a:lnTo>
                      <a:pt x="10" y="10"/>
                    </a:lnTo>
                    <a:lnTo>
                      <a:pt x="12" y="3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5" name="Freeform 952"/>
              <p:cNvSpPr>
                <a:spLocks/>
              </p:cNvSpPr>
              <p:nvPr/>
            </p:nvSpPr>
            <p:spPr bwMode="black">
              <a:xfrm>
                <a:off x="1799" y="1427"/>
                <a:ext cx="12" cy="10"/>
              </a:xfrm>
              <a:custGeom>
                <a:avLst/>
                <a:gdLst>
                  <a:gd name="T0" fmla="*/ 7 w 12"/>
                  <a:gd name="T1" fmla="*/ 0 h 10"/>
                  <a:gd name="T2" fmla="*/ 0 w 12"/>
                  <a:gd name="T3" fmla="*/ 5 h 10"/>
                  <a:gd name="T4" fmla="*/ 10 w 12"/>
                  <a:gd name="T5" fmla="*/ 10 h 10"/>
                  <a:gd name="T6" fmla="*/ 12 w 12"/>
                  <a:gd name="T7" fmla="*/ 3 h 10"/>
                  <a:gd name="T8" fmla="*/ 7 w 12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0">
                    <a:moveTo>
                      <a:pt x="7" y="0"/>
                    </a:moveTo>
                    <a:lnTo>
                      <a:pt x="0" y="5"/>
                    </a:lnTo>
                    <a:lnTo>
                      <a:pt x="10" y="10"/>
                    </a:lnTo>
                    <a:lnTo>
                      <a:pt x="12" y="3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6" name="Freeform 953"/>
              <p:cNvSpPr>
                <a:spLocks/>
              </p:cNvSpPr>
              <p:nvPr/>
            </p:nvSpPr>
            <p:spPr bwMode="black">
              <a:xfrm>
                <a:off x="1816" y="1723"/>
                <a:ext cx="37" cy="19"/>
              </a:xfrm>
              <a:custGeom>
                <a:avLst/>
                <a:gdLst>
                  <a:gd name="T0" fmla="*/ 4 w 37"/>
                  <a:gd name="T1" fmla="*/ 0 h 19"/>
                  <a:gd name="T2" fmla="*/ 0 w 37"/>
                  <a:gd name="T3" fmla="*/ 3 h 19"/>
                  <a:gd name="T4" fmla="*/ 11 w 37"/>
                  <a:gd name="T5" fmla="*/ 10 h 19"/>
                  <a:gd name="T6" fmla="*/ 14 w 37"/>
                  <a:gd name="T7" fmla="*/ 15 h 19"/>
                  <a:gd name="T8" fmla="*/ 30 w 37"/>
                  <a:gd name="T9" fmla="*/ 19 h 19"/>
                  <a:gd name="T10" fmla="*/ 37 w 37"/>
                  <a:gd name="T11" fmla="*/ 19 h 19"/>
                  <a:gd name="T12" fmla="*/ 35 w 37"/>
                  <a:gd name="T13" fmla="*/ 12 h 19"/>
                  <a:gd name="T14" fmla="*/ 26 w 37"/>
                  <a:gd name="T15" fmla="*/ 7 h 19"/>
                  <a:gd name="T16" fmla="*/ 4 w 37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19">
                    <a:moveTo>
                      <a:pt x="4" y="0"/>
                    </a:moveTo>
                    <a:lnTo>
                      <a:pt x="0" y="3"/>
                    </a:lnTo>
                    <a:lnTo>
                      <a:pt x="11" y="10"/>
                    </a:lnTo>
                    <a:lnTo>
                      <a:pt x="14" y="15"/>
                    </a:lnTo>
                    <a:lnTo>
                      <a:pt x="30" y="19"/>
                    </a:lnTo>
                    <a:lnTo>
                      <a:pt x="37" y="19"/>
                    </a:lnTo>
                    <a:lnTo>
                      <a:pt x="35" y="12"/>
                    </a:lnTo>
                    <a:lnTo>
                      <a:pt x="26" y="7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7" name="Freeform 954"/>
              <p:cNvSpPr>
                <a:spLocks/>
              </p:cNvSpPr>
              <p:nvPr/>
            </p:nvSpPr>
            <p:spPr bwMode="black">
              <a:xfrm>
                <a:off x="1816" y="1723"/>
                <a:ext cx="37" cy="19"/>
              </a:xfrm>
              <a:custGeom>
                <a:avLst/>
                <a:gdLst>
                  <a:gd name="T0" fmla="*/ 4 w 37"/>
                  <a:gd name="T1" fmla="*/ 0 h 19"/>
                  <a:gd name="T2" fmla="*/ 0 w 37"/>
                  <a:gd name="T3" fmla="*/ 3 h 19"/>
                  <a:gd name="T4" fmla="*/ 11 w 37"/>
                  <a:gd name="T5" fmla="*/ 10 h 19"/>
                  <a:gd name="T6" fmla="*/ 14 w 37"/>
                  <a:gd name="T7" fmla="*/ 15 h 19"/>
                  <a:gd name="T8" fmla="*/ 30 w 37"/>
                  <a:gd name="T9" fmla="*/ 19 h 19"/>
                  <a:gd name="T10" fmla="*/ 37 w 37"/>
                  <a:gd name="T11" fmla="*/ 19 h 19"/>
                  <a:gd name="T12" fmla="*/ 35 w 37"/>
                  <a:gd name="T13" fmla="*/ 12 h 19"/>
                  <a:gd name="T14" fmla="*/ 26 w 37"/>
                  <a:gd name="T15" fmla="*/ 7 h 19"/>
                  <a:gd name="T16" fmla="*/ 4 w 37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19">
                    <a:moveTo>
                      <a:pt x="4" y="0"/>
                    </a:moveTo>
                    <a:lnTo>
                      <a:pt x="0" y="3"/>
                    </a:lnTo>
                    <a:lnTo>
                      <a:pt x="11" y="10"/>
                    </a:lnTo>
                    <a:lnTo>
                      <a:pt x="14" y="15"/>
                    </a:lnTo>
                    <a:lnTo>
                      <a:pt x="30" y="19"/>
                    </a:lnTo>
                    <a:lnTo>
                      <a:pt x="37" y="19"/>
                    </a:lnTo>
                    <a:lnTo>
                      <a:pt x="35" y="12"/>
                    </a:lnTo>
                    <a:lnTo>
                      <a:pt x="26" y="7"/>
                    </a:lnTo>
                    <a:lnTo>
                      <a:pt x="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8" name="Freeform 955"/>
              <p:cNvSpPr>
                <a:spLocks/>
              </p:cNvSpPr>
              <p:nvPr/>
            </p:nvSpPr>
            <p:spPr bwMode="black">
              <a:xfrm>
                <a:off x="1581" y="978"/>
                <a:ext cx="69" cy="42"/>
              </a:xfrm>
              <a:custGeom>
                <a:avLst/>
                <a:gdLst>
                  <a:gd name="T0" fmla="*/ 29 w 69"/>
                  <a:gd name="T1" fmla="*/ 0 h 42"/>
                  <a:gd name="T2" fmla="*/ 3 w 69"/>
                  <a:gd name="T3" fmla="*/ 0 h 42"/>
                  <a:gd name="T4" fmla="*/ 0 w 69"/>
                  <a:gd name="T5" fmla="*/ 14 h 42"/>
                  <a:gd name="T6" fmla="*/ 10 w 69"/>
                  <a:gd name="T7" fmla="*/ 21 h 42"/>
                  <a:gd name="T8" fmla="*/ 12 w 69"/>
                  <a:gd name="T9" fmla="*/ 35 h 42"/>
                  <a:gd name="T10" fmla="*/ 22 w 69"/>
                  <a:gd name="T11" fmla="*/ 42 h 42"/>
                  <a:gd name="T12" fmla="*/ 69 w 69"/>
                  <a:gd name="T13" fmla="*/ 35 h 42"/>
                  <a:gd name="T14" fmla="*/ 52 w 69"/>
                  <a:gd name="T15" fmla="*/ 7 h 42"/>
                  <a:gd name="T16" fmla="*/ 29 w 69"/>
                  <a:gd name="T1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9" h="42">
                    <a:moveTo>
                      <a:pt x="29" y="0"/>
                    </a:moveTo>
                    <a:lnTo>
                      <a:pt x="3" y="0"/>
                    </a:lnTo>
                    <a:lnTo>
                      <a:pt x="0" y="14"/>
                    </a:lnTo>
                    <a:lnTo>
                      <a:pt x="10" y="21"/>
                    </a:lnTo>
                    <a:lnTo>
                      <a:pt x="12" y="35"/>
                    </a:lnTo>
                    <a:lnTo>
                      <a:pt x="22" y="42"/>
                    </a:lnTo>
                    <a:lnTo>
                      <a:pt x="69" y="35"/>
                    </a:lnTo>
                    <a:lnTo>
                      <a:pt x="52" y="7"/>
                    </a:lnTo>
                    <a:lnTo>
                      <a:pt x="2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9" name="Freeform 956"/>
              <p:cNvSpPr>
                <a:spLocks/>
              </p:cNvSpPr>
              <p:nvPr/>
            </p:nvSpPr>
            <p:spPr bwMode="black">
              <a:xfrm>
                <a:off x="1581" y="978"/>
                <a:ext cx="69" cy="42"/>
              </a:xfrm>
              <a:custGeom>
                <a:avLst/>
                <a:gdLst>
                  <a:gd name="T0" fmla="*/ 29 w 69"/>
                  <a:gd name="T1" fmla="*/ 0 h 42"/>
                  <a:gd name="T2" fmla="*/ 3 w 69"/>
                  <a:gd name="T3" fmla="*/ 0 h 42"/>
                  <a:gd name="T4" fmla="*/ 0 w 69"/>
                  <a:gd name="T5" fmla="*/ 14 h 42"/>
                  <a:gd name="T6" fmla="*/ 10 w 69"/>
                  <a:gd name="T7" fmla="*/ 21 h 42"/>
                  <a:gd name="T8" fmla="*/ 12 w 69"/>
                  <a:gd name="T9" fmla="*/ 35 h 42"/>
                  <a:gd name="T10" fmla="*/ 22 w 69"/>
                  <a:gd name="T11" fmla="*/ 42 h 42"/>
                  <a:gd name="T12" fmla="*/ 69 w 69"/>
                  <a:gd name="T13" fmla="*/ 35 h 42"/>
                  <a:gd name="T14" fmla="*/ 52 w 69"/>
                  <a:gd name="T15" fmla="*/ 7 h 42"/>
                  <a:gd name="T16" fmla="*/ 29 w 69"/>
                  <a:gd name="T1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9" h="42">
                    <a:moveTo>
                      <a:pt x="29" y="0"/>
                    </a:moveTo>
                    <a:lnTo>
                      <a:pt x="3" y="0"/>
                    </a:lnTo>
                    <a:lnTo>
                      <a:pt x="0" y="14"/>
                    </a:lnTo>
                    <a:lnTo>
                      <a:pt x="10" y="21"/>
                    </a:lnTo>
                    <a:lnTo>
                      <a:pt x="12" y="35"/>
                    </a:lnTo>
                    <a:lnTo>
                      <a:pt x="22" y="42"/>
                    </a:lnTo>
                    <a:lnTo>
                      <a:pt x="69" y="35"/>
                    </a:lnTo>
                    <a:lnTo>
                      <a:pt x="52" y="7"/>
                    </a:lnTo>
                    <a:lnTo>
                      <a:pt x="29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0" name="Freeform 957"/>
              <p:cNvSpPr>
                <a:spLocks/>
              </p:cNvSpPr>
              <p:nvPr/>
            </p:nvSpPr>
            <p:spPr bwMode="black">
              <a:xfrm>
                <a:off x="1669" y="1212"/>
                <a:ext cx="17" cy="14"/>
              </a:xfrm>
              <a:custGeom>
                <a:avLst/>
                <a:gdLst>
                  <a:gd name="T0" fmla="*/ 5 w 17"/>
                  <a:gd name="T1" fmla="*/ 0 h 14"/>
                  <a:gd name="T2" fmla="*/ 0 w 17"/>
                  <a:gd name="T3" fmla="*/ 7 h 14"/>
                  <a:gd name="T4" fmla="*/ 5 w 17"/>
                  <a:gd name="T5" fmla="*/ 14 h 14"/>
                  <a:gd name="T6" fmla="*/ 17 w 17"/>
                  <a:gd name="T7" fmla="*/ 14 h 14"/>
                  <a:gd name="T8" fmla="*/ 5 w 17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4">
                    <a:moveTo>
                      <a:pt x="5" y="0"/>
                    </a:moveTo>
                    <a:lnTo>
                      <a:pt x="0" y="7"/>
                    </a:lnTo>
                    <a:lnTo>
                      <a:pt x="5" y="14"/>
                    </a:lnTo>
                    <a:lnTo>
                      <a:pt x="17" y="14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1" name="Freeform 958"/>
              <p:cNvSpPr>
                <a:spLocks/>
              </p:cNvSpPr>
              <p:nvPr/>
            </p:nvSpPr>
            <p:spPr bwMode="black">
              <a:xfrm>
                <a:off x="1669" y="1212"/>
                <a:ext cx="17" cy="14"/>
              </a:xfrm>
              <a:custGeom>
                <a:avLst/>
                <a:gdLst>
                  <a:gd name="T0" fmla="*/ 5 w 17"/>
                  <a:gd name="T1" fmla="*/ 0 h 14"/>
                  <a:gd name="T2" fmla="*/ 0 w 17"/>
                  <a:gd name="T3" fmla="*/ 7 h 14"/>
                  <a:gd name="T4" fmla="*/ 5 w 17"/>
                  <a:gd name="T5" fmla="*/ 14 h 14"/>
                  <a:gd name="T6" fmla="*/ 17 w 17"/>
                  <a:gd name="T7" fmla="*/ 14 h 14"/>
                  <a:gd name="T8" fmla="*/ 5 w 17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4">
                    <a:moveTo>
                      <a:pt x="5" y="0"/>
                    </a:moveTo>
                    <a:lnTo>
                      <a:pt x="0" y="7"/>
                    </a:lnTo>
                    <a:lnTo>
                      <a:pt x="5" y="14"/>
                    </a:lnTo>
                    <a:lnTo>
                      <a:pt x="17" y="14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2" name="Freeform 959"/>
              <p:cNvSpPr>
                <a:spLocks/>
              </p:cNvSpPr>
              <p:nvPr/>
            </p:nvSpPr>
            <p:spPr bwMode="black">
              <a:xfrm>
                <a:off x="1633" y="1207"/>
                <a:ext cx="31" cy="38"/>
              </a:xfrm>
              <a:custGeom>
                <a:avLst/>
                <a:gdLst>
                  <a:gd name="T0" fmla="*/ 12 w 31"/>
                  <a:gd name="T1" fmla="*/ 0 h 38"/>
                  <a:gd name="T2" fmla="*/ 0 w 31"/>
                  <a:gd name="T3" fmla="*/ 17 h 38"/>
                  <a:gd name="T4" fmla="*/ 0 w 31"/>
                  <a:gd name="T5" fmla="*/ 29 h 38"/>
                  <a:gd name="T6" fmla="*/ 3 w 31"/>
                  <a:gd name="T7" fmla="*/ 38 h 38"/>
                  <a:gd name="T8" fmla="*/ 22 w 31"/>
                  <a:gd name="T9" fmla="*/ 38 h 38"/>
                  <a:gd name="T10" fmla="*/ 31 w 31"/>
                  <a:gd name="T11" fmla="*/ 29 h 38"/>
                  <a:gd name="T12" fmla="*/ 31 w 31"/>
                  <a:gd name="T13" fmla="*/ 12 h 38"/>
                  <a:gd name="T14" fmla="*/ 29 w 31"/>
                  <a:gd name="T15" fmla="*/ 3 h 38"/>
                  <a:gd name="T16" fmla="*/ 12 w 31"/>
                  <a:gd name="T1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38">
                    <a:moveTo>
                      <a:pt x="12" y="0"/>
                    </a:moveTo>
                    <a:lnTo>
                      <a:pt x="0" y="17"/>
                    </a:lnTo>
                    <a:lnTo>
                      <a:pt x="0" y="29"/>
                    </a:lnTo>
                    <a:lnTo>
                      <a:pt x="3" y="38"/>
                    </a:lnTo>
                    <a:lnTo>
                      <a:pt x="22" y="38"/>
                    </a:lnTo>
                    <a:lnTo>
                      <a:pt x="31" y="29"/>
                    </a:lnTo>
                    <a:lnTo>
                      <a:pt x="31" y="12"/>
                    </a:lnTo>
                    <a:lnTo>
                      <a:pt x="29" y="3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3" name="Freeform 960"/>
              <p:cNvSpPr>
                <a:spLocks/>
              </p:cNvSpPr>
              <p:nvPr/>
            </p:nvSpPr>
            <p:spPr bwMode="black">
              <a:xfrm>
                <a:off x="1633" y="1207"/>
                <a:ext cx="31" cy="38"/>
              </a:xfrm>
              <a:custGeom>
                <a:avLst/>
                <a:gdLst>
                  <a:gd name="T0" fmla="*/ 12 w 31"/>
                  <a:gd name="T1" fmla="*/ 0 h 38"/>
                  <a:gd name="T2" fmla="*/ 0 w 31"/>
                  <a:gd name="T3" fmla="*/ 17 h 38"/>
                  <a:gd name="T4" fmla="*/ 0 w 31"/>
                  <a:gd name="T5" fmla="*/ 29 h 38"/>
                  <a:gd name="T6" fmla="*/ 3 w 31"/>
                  <a:gd name="T7" fmla="*/ 38 h 38"/>
                  <a:gd name="T8" fmla="*/ 22 w 31"/>
                  <a:gd name="T9" fmla="*/ 38 h 38"/>
                  <a:gd name="T10" fmla="*/ 31 w 31"/>
                  <a:gd name="T11" fmla="*/ 29 h 38"/>
                  <a:gd name="T12" fmla="*/ 31 w 31"/>
                  <a:gd name="T13" fmla="*/ 12 h 38"/>
                  <a:gd name="T14" fmla="*/ 29 w 31"/>
                  <a:gd name="T15" fmla="*/ 3 h 38"/>
                  <a:gd name="T16" fmla="*/ 12 w 31"/>
                  <a:gd name="T1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38">
                    <a:moveTo>
                      <a:pt x="12" y="0"/>
                    </a:moveTo>
                    <a:lnTo>
                      <a:pt x="0" y="17"/>
                    </a:lnTo>
                    <a:lnTo>
                      <a:pt x="0" y="29"/>
                    </a:lnTo>
                    <a:lnTo>
                      <a:pt x="3" y="38"/>
                    </a:lnTo>
                    <a:lnTo>
                      <a:pt x="22" y="38"/>
                    </a:lnTo>
                    <a:lnTo>
                      <a:pt x="31" y="29"/>
                    </a:lnTo>
                    <a:lnTo>
                      <a:pt x="31" y="12"/>
                    </a:lnTo>
                    <a:lnTo>
                      <a:pt x="29" y="3"/>
                    </a:lnTo>
                    <a:lnTo>
                      <a:pt x="1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4" name="Freeform 961"/>
              <p:cNvSpPr>
                <a:spLocks/>
              </p:cNvSpPr>
              <p:nvPr/>
            </p:nvSpPr>
            <p:spPr bwMode="black">
              <a:xfrm>
                <a:off x="1532" y="1285"/>
                <a:ext cx="16" cy="17"/>
              </a:xfrm>
              <a:custGeom>
                <a:avLst/>
                <a:gdLst>
                  <a:gd name="T0" fmla="*/ 0 w 16"/>
                  <a:gd name="T1" fmla="*/ 0 h 17"/>
                  <a:gd name="T2" fmla="*/ 7 w 16"/>
                  <a:gd name="T3" fmla="*/ 12 h 17"/>
                  <a:gd name="T4" fmla="*/ 16 w 16"/>
                  <a:gd name="T5" fmla="*/ 17 h 17"/>
                  <a:gd name="T6" fmla="*/ 9 w 16"/>
                  <a:gd name="T7" fmla="*/ 7 h 17"/>
                  <a:gd name="T8" fmla="*/ 0 w 16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7">
                    <a:moveTo>
                      <a:pt x="0" y="0"/>
                    </a:moveTo>
                    <a:lnTo>
                      <a:pt x="7" y="12"/>
                    </a:lnTo>
                    <a:lnTo>
                      <a:pt x="16" y="17"/>
                    </a:lnTo>
                    <a:lnTo>
                      <a:pt x="9" y="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5" name="Freeform 962"/>
              <p:cNvSpPr>
                <a:spLocks/>
              </p:cNvSpPr>
              <p:nvPr/>
            </p:nvSpPr>
            <p:spPr bwMode="black">
              <a:xfrm>
                <a:off x="1532" y="1285"/>
                <a:ext cx="16" cy="17"/>
              </a:xfrm>
              <a:custGeom>
                <a:avLst/>
                <a:gdLst>
                  <a:gd name="T0" fmla="*/ 0 w 16"/>
                  <a:gd name="T1" fmla="*/ 0 h 17"/>
                  <a:gd name="T2" fmla="*/ 7 w 16"/>
                  <a:gd name="T3" fmla="*/ 12 h 17"/>
                  <a:gd name="T4" fmla="*/ 16 w 16"/>
                  <a:gd name="T5" fmla="*/ 17 h 17"/>
                  <a:gd name="T6" fmla="*/ 9 w 16"/>
                  <a:gd name="T7" fmla="*/ 7 h 17"/>
                  <a:gd name="T8" fmla="*/ 0 w 16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7">
                    <a:moveTo>
                      <a:pt x="0" y="0"/>
                    </a:moveTo>
                    <a:lnTo>
                      <a:pt x="7" y="12"/>
                    </a:lnTo>
                    <a:lnTo>
                      <a:pt x="16" y="17"/>
                    </a:lnTo>
                    <a:lnTo>
                      <a:pt x="9" y="7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6" name="Freeform 963"/>
              <p:cNvSpPr>
                <a:spLocks/>
              </p:cNvSpPr>
              <p:nvPr/>
            </p:nvSpPr>
            <p:spPr bwMode="black">
              <a:xfrm>
                <a:off x="1494" y="1295"/>
                <a:ext cx="99" cy="90"/>
              </a:xfrm>
              <a:custGeom>
                <a:avLst/>
                <a:gdLst>
                  <a:gd name="T0" fmla="*/ 26 w 99"/>
                  <a:gd name="T1" fmla="*/ 0 h 90"/>
                  <a:gd name="T2" fmla="*/ 19 w 99"/>
                  <a:gd name="T3" fmla="*/ 2 h 90"/>
                  <a:gd name="T4" fmla="*/ 14 w 99"/>
                  <a:gd name="T5" fmla="*/ 14 h 90"/>
                  <a:gd name="T6" fmla="*/ 12 w 99"/>
                  <a:gd name="T7" fmla="*/ 42 h 90"/>
                  <a:gd name="T8" fmla="*/ 14 w 99"/>
                  <a:gd name="T9" fmla="*/ 57 h 90"/>
                  <a:gd name="T10" fmla="*/ 2 w 99"/>
                  <a:gd name="T11" fmla="*/ 64 h 90"/>
                  <a:gd name="T12" fmla="*/ 0 w 99"/>
                  <a:gd name="T13" fmla="*/ 71 h 90"/>
                  <a:gd name="T14" fmla="*/ 2 w 99"/>
                  <a:gd name="T15" fmla="*/ 76 h 90"/>
                  <a:gd name="T16" fmla="*/ 19 w 99"/>
                  <a:gd name="T17" fmla="*/ 71 h 90"/>
                  <a:gd name="T18" fmla="*/ 21 w 99"/>
                  <a:gd name="T19" fmla="*/ 66 h 90"/>
                  <a:gd name="T20" fmla="*/ 21 w 99"/>
                  <a:gd name="T21" fmla="*/ 83 h 90"/>
                  <a:gd name="T22" fmla="*/ 28 w 99"/>
                  <a:gd name="T23" fmla="*/ 90 h 90"/>
                  <a:gd name="T24" fmla="*/ 50 w 99"/>
                  <a:gd name="T25" fmla="*/ 68 h 90"/>
                  <a:gd name="T26" fmla="*/ 50 w 99"/>
                  <a:gd name="T27" fmla="*/ 59 h 90"/>
                  <a:gd name="T28" fmla="*/ 59 w 99"/>
                  <a:gd name="T29" fmla="*/ 57 h 90"/>
                  <a:gd name="T30" fmla="*/ 57 w 99"/>
                  <a:gd name="T31" fmla="*/ 61 h 90"/>
                  <a:gd name="T32" fmla="*/ 66 w 99"/>
                  <a:gd name="T33" fmla="*/ 64 h 90"/>
                  <a:gd name="T34" fmla="*/ 66 w 99"/>
                  <a:gd name="T35" fmla="*/ 71 h 90"/>
                  <a:gd name="T36" fmla="*/ 85 w 99"/>
                  <a:gd name="T37" fmla="*/ 78 h 90"/>
                  <a:gd name="T38" fmla="*/ 99 w 99"/>
                  <a:gd name="T39" fmla="*/ 68 h 90"/>
                  <a:gd name="T40" fmla="*/ 87 w 99"/>
                  <a:gd name="T41" fmla="*/ 57 h 90"/>
                  <a:gd name="T42" fmla="*/ 78 w 99"/>
                  <a:gd name="T43" fmla="*/ 59 h 90"/>
                  <a:gd name="T44" fmla="*/ 73 w 99"/>
                  <a:gd name="T45" fmla="*/ 40 h 90"/>
                  <a:gd name="T46" fmla="*/ 43 w 99"/>
                  <a:gd name="T47" fmla="*/ 21 h 90"/>
                  <a:gd name="T48" fmla="*/ 43 w 99"/>
                  <a:gd name="T49" fmla="*/ 16 h 90"/>
                  <a:gd name="T50" fmla="*/ 38 w 99"/>
                  <a:gd name="T51" fmla="*/ 14 h 90"/>
                  <a:gd name="T52" fmla="*/ 31 w 99"/>
                  <a:gd name="T53" fmla="*/ 19 h 90"/>
                  <a:gd name="T54" fmla="*/ 31 w 99"/>
                  <a:gd name="T55" fmla="*/ 7 h 90"/>
                  <a:gd name="T56" fmla="*/ 26 w 99"/>
                  <a:gd name="T57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9" h="90">
                    <a:moveTo>
                      <a:pt x="26" y="0"/>
                    </a:moveTo>
                    <a:lnTo>
                      <a:pt x="19" y="2"/>
                    </a:lnTo>
                    <a:lnTo>
                      <a:pt x="14" y="14"/>
                    </a:lnTo>
                    <a:lnTo>
                      <a:pt x="12" y="42"/>
                    </a:lnTo>
                    <a:lnTo>
                      <a:pt x="14" y="57"/>
                    </a:lnTo>
                    <a:lnTo>
                      <a:pt x="2" y="64"/>
                    </a:lnTo>
                    <a:lnTo>
                      <a:pt x="0" y="71"/>
                    </a:lnTo>
                    <a:lnTo>
                      <a:pt x="2" y="76"/>
                    </a:lnTo>
                    <a:lnTo>
                      <a:pt x="19" y="71"/>
                    </a:lnTo>
                    <a:lnTo>
                      <a:pt x="21" y="66"/>
                    </a:lnTo>
                    <a:lnTo>
                      <a:pt x="21" y="83"/>
                    </a:lnTo>
                    <a:lnTo>
                      <a:pt x="28" y="90"/>
                    </a:lnTo>
                    <a:lnTo>
                      <a:pt x="50" y="68"/>
                    </a:lnTo>
                    <a:lnTo>
                      <a:pt x="50" y="59"/>
                    </a:lnTo>
                    <a:lnTo>
                      <a:pt x="59" y="57"/>
                    </a:lnTo>
                    <a:lnTo>
                      <a:pt x="57" y="61"/>
                    </a:lnTo>
                    <a:lnTo>
                      <a:pt x="66" y="64"/>
                    </a:lnTo>
                    <a:lnTo>
                      <a:pt x="66" y="71"/>
                    </a:lnTo>
                    <a:lnTo>
                      <a:pt x="85" y="78"/>
                    </a:lnTo>
                    <a:lnTo>
                      <a:pt x="99" y="68"/>
                    </a:lnTo>
                    <a:lnTo>
                      <a:pt x="87" y="57"/>
                    </a:lnTo>
                    <a:lnTo>
                      <a:pt x="78" y="59"/>
                    </a:lnTo>
                    <a:lnTo>
                      <a:pt x="73" y="40"/>
                    </a:lnTo>
                    <a:lnTo>
                      <a:pt x="43" y="21"/>
                    </a:lnTo>
                    <a:lnTo>
                      <a:pt x="43" y="16"/>
                    </a:lnTo>
                    <a:lnTo>
                      <a:pt x="38" y="14"/>
                    </a:lnTo>
                    <a:lnTo>
                      <a:pt x="31" y="19"/>
                    </a:lnTo>
                    <a:lnTo>
                      <a:pt x="31" y="7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7" name="Freeform 964"/>
              <p:cNvSpPr>
                <a:spLocks/>
              </p:cNvSpPr>
              <p:nvPr/>
            </p:nvSpPr>
            <p:spPr bwMode="black">
              <a:xfrm>
                <a:off x="1494" y="1295"/>
                <a:ext cx="99" cy="90"/>
              </a:xfrm>
              <a:custGeom>
                <a:avLst/>
                <a:gdLst>
                  <a:gd name="T0" fmla="*/ 26 w 99"/>
                  <a:gd name="T1" fmla="*/ 0 h 90"/>
                  <a:gd name="T2" fmla="*/ 19 w 99"/>
                  <a:gd name="T3" fmla="*/ 2 h 90"/>
                  <a:gd name="T4" fmla="*/ 14 w 99"/>
                  <a:gd name="T5" fmla="*/ 14 h 90"/>
                  <a:gd name="T6" fmla="*/ 12 w 99"/>
                  <a:gd name="T7" fmla="*/ 42 h 90"/>
                  <a:gd name="T8" fmla="*/ 14 w 99"/>
                  <a:gd name="T9" fmla="*/ 57 h 90"/>
                  <a:gd name="T10" fmla="*/ 2 w 99"/>
                  <a:gd name="T11" fmla="*/ 64 h 90"/>
                  <a:gd name="T12" fmla="*/ 0 w 99"/>
                  <a:gd name="T13" fmla="*/ 71 h 90"/>
                  <a:gd name="T14" fmla="*/ 2 w 99"/>
                  <a:gd name="T15" fmla="*/ 76 h 90"/>
                  <a:gd name="T16" fmla="*/ 19 w 99"/>
                  <a:gd name="T17" fmla="*/ 71 h 90"/>
                  <a:gd name="T18" fmla="*/ 21 w 99"/>
                  <a:gd name="T19" fmla="*/ 66 h 90"/>
                  <a:gd name="T20" fmla="*/ 21 w 99"/>
                  <a:gd name="T21" fmla="*/ 83 h 90"/>
                  <a:gd name="T22" fmla="*/ 28 w 99"/>
                  <a:gd name="T23" fmla="*/ 90 h 90"/>
                  <a:gd name="T24" fmla="*/ 50 w 99"/>
                  <a:gd name="T25" fmla="*/ 68 h 90"/>
                  <a:gd name="T26" fmla="*/ 50 w 99"/>
                  <a:gd name="T27" fmla="*/ 59 h 90"/>
                  <a:gd name="T28" fmla="*/ 59 w 99"/>
                  <a:gd name="T29" fmla="*/ 57 h 90"/>
                  <a:gd name="T30" fmla="*/ 57 w 99"/>
                  <a:gd name="T31" fmla="*/ 61 h 90"/>
                  <a:gd name="T32" fmla="*/ 66 w 99"/>
                  <a:gd name="T33" fmla="*/ 64 h 90"/>
                  <a:gd name="T34" fmla="*/ 66 w 99"/>
                  <a:gd name="T35" fmla="*/ 71 h 90"/>
                  <a:gd name="T36" fmla="*/ 85 w 99"/>
                  <a:gd name="T37" fmla="*/ 78 h 90"/>
                  <a:gd name="T38" fmla="*/ 99 w 99"/>
                  <a:gd name="T39" fmla="*/ 68 h 90"/>
                  <a:gd name="T40" fmla="*/ 87 w 99"/>
                  <a:gd name="T41" fmla="*/ 57 h 90"/>
                  <a:gd name="T42" fmla="*/ 78 w 99"/>
                  <a:gd name="T43" fmla="*/ 59 h 90"/>
                  <a:gd name="T44" fmla="*/ 73 w 99"/>
                  <a:gd name="T45" fmla="*/ 40 h 90"/>
                  <a:gd name="T46" fmla="*/ 43 w 99"/>
                  <a:gd name="T47" fmla="*/ 21 h 90"/>
                  <a:gd name="T48" fmla="*/ 43 w 99"/>
                  <a:gd name="T49" fmla="*/ 16 h 90"/>
                  <a:gd name="T50" fmla="*/ 38 w 99"/>
                  <a:gd name="T51" fmla="*/ 14 h 90"/>
                  <a:gd name="T52" fmla="*/ 31 w 99"/>
                  <a:gd name="T53" fmla="*/ 19 h 90"/>
                  <a:gd name="T54" fmla="*/ 31 w 99"/>
                  <a:gd name="T55" fmla="*/ 7 h 90"/>
                  <a:gd name="T56" fmla="*/ 26 w 99"/>
                  <a:gd name="T57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9" h="90">
                    <a:moveTo>
                      <a:pt x="26" y="0"/>
                    </a:moveTo>
                    <a:lnTo>
                      <a:pt x="19" y="2"/>
                    </a:lnTo>
                    <a:lnTo>
                      <a:pt x="14" y="14"/>
                    </a:lnTo>
                    <a:lnTo>
                      <a:pt x="12" y="42"/>
                    </a:lnTo>
                    <a:lnTo>
                      <a:pt x="14" y="57"/>
                    </a:lnTo>
                    <a:lnTo>
                      <a:pt x="2" y="64"/>
                    </a:lnTo>
                    <a:lnTo>
                      <a:pt x="0" y="71"/>
                    </a:lnTo>
                    <a:lnTo>
                      <a:pt x="2" y="76"/>
                    </a:lnTo>
                    <a:lnTo>
                      <a:pt x="19" y="71"/>
                    </a:lnTo>
                    <a:lnTo>
                      <a:pt x="21" y="66"/>
                    </a:lnTo>
                    <a:lnTo>
                      <a:pt x="21" y="83"/>
                    </a:lnTo>
                    <a:lnTo>
                      <a:pt x="28" y="90"/>
                    </a:lnTo>
                    <a:lnTo>
                      <a:pt x="50" y="68"/>
                    </a:lnTo>
                    <a:lnTo>
                      <a:pt x="50" y="59"/>
                    </a:lnTo>
                    <a:lnTo>
                      <a:pt x="59" y="57"/>
                    </a:lnTo>
                    <a:lnTo>
                      <a:pt x="57" y="61"/>
                    </a:lnTo>
                    <a:lnTo>
                      <a:pt x="66" y="64"/>
                    </a:lnTo>
                    <a:lnTo>
                      <a:pt x="66" y="71"/>
                    </a:lnTo>
                    <a:lnTo>
                      <a:pt x="85" y="78"/>
                    </a:lnTo>
                    <a:lnTo>
                      <a:pt x="99" y="68"/>
                    </a:lnTo>
                    <a:lnTo>
                      <a:pt x="87" y="57"/>
                    </a:lnTo>
                    <a:lnTo>
                      <a:pt x="78" y="59"/>
                    </a:lnTo>
                    <a:lnTo>
                      <a:pt x="73" y="40"/>
                    </a:lnTo>
                    <a:lnTo>
                      <a:pt x="43" y="21"/>
                    </a:lnTo>
                    <a:lnTo>
                      <a:pt x="43" y="16"/>
                    </a:lnTo>
                    <a:lnTo>
                      <a:pt x="38" y="14"/>
                    </a:lnTo>
                    <a:lnTo>
                      <a:pt x="31" y="19"/>
                    </a:lnTo>
                    <a:lnTo>
                      <a:pt x="31" y="7"/>
                    </a:lnTo>
                    <a:lnTo>
                      <a:pt x="2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8" name="Freeform 965"/>
              <p:cNvSpPr>
                <a:spLocks/>
              </p:cNvSpPr>
              <p:nvPr/>
            </p:nvSpPr>
            <p:spPr bwMode="black">
              <a:xfrm>
                <a:off x="1496" y="1207"/>
                <a:ext cx="7" cy="21"/>
              </a:xfrm>
              <a:custGeom>
                <a:avLst/>
                <a:gdLst>
                  <a:gd name="T0" fmla="*/ 5 w 7"/>
                  <a:gd name="T1" fmla="*/ 0 h 21"/>
                  <a:gd name="T2" fmla="*/ 0 w 7"/>
                  <a:gd name="T3" fmla="*/ 3 h 21"/>
                  <a:gd name="T4" fmla="*/ 0 w 7"/>
                  <a:gd name="T5" fmla="*/ 14 h 21"/>
                  <a:gd name="T6" fmla="*/ 7 w 7"/>
                  <a:gd name="T7" fmla="*/ 21 h 21"/>
                  <a:gd name="T8" fmla="*/ 5 w 7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1">
                    <a:moveTo>
                      <a:pt x="5" y="0"/>
                    </a:moveTo>
                    <a:lnTo>
                      <a:pt x="0" y="3"/>
                    </a:lnTo>
                    <a:lnTo>
                      <a:pt x="0" y="14"/>
                    </a:lnTo>
                    <a:lnTo>
                      <a:pt x="7" y="2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9" name="Freeform 966"/>
              <p:cNvSpPr>
                <a:spLocks/>
              </p:cNvSpPr>
              <p:nvPr/>
            </p:nvSpPr>
            <p:spPr bwMode="black">
              <a:xfrm>
                <a:off x="1496" y="1207"/>
                <a:ext cx="7" cy="21"/>
              </a:xfrm>
              <a:custGeom>
                <a:avLst/>
                <a:gdLst>
                  <a:gd name="T0" fmla="*/ 5 w 7"/>
                  <a:gd name="T1" fmla="*/ 0 h 21"/>
                  <a:gd name="T2" fmla="*/ 0 w 7"/>
                  <a:gd name="T3" fmla="*/ 3 h 21"/>
                  <a:gd name="T4" fmla="*/ 0 w 7"/>
                  <a:gd name="T5" fmla="*/ 14 h 21"/>
                  <a:gd name="T6" fmla="*/ 7 w 7"/>
                  <a:gd name="T7" fmla="*/ 21 h 21"/>
                  <a:gd name="T8" fmla="*/ 5 w 7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1">
                    <a:moveTo>
                      <a:pt x="5" y="0"/>
                    </a:moveTo>
                    <a:lnTo>
                      <a:pt x="0" y="3"/>
                    </a:lnTo>
                    <a:lnTo>
                      <a:pt x="0" y="14"/>
                    </a:lnTo>
                    <a:lnTo>
                      <a:pt x="7" y="21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0" name="Freeform 967"/>
              <p:cNvSpPr>
                <a:spLocks/>
              </p:cNvSpPr>
              <p:nvPr/>
            </p:nvSpPr>
            <p:spPr bwMode="black">
              <a:xfrm>
                <a:off x="1376" y="949"/>
                <a:ext cx="73" cy="104"/>
              </a:xfrm>
              <a:custGeom>
                <a:avLst/>
                <a:gdLst>
                  <a:gd name="T0" fmla="*/ 30 w 73"/>
                  <a:gd name="T1" fmla="*/ 0 h 104"/>
                  <a:gd name="T2" fmla="*/ 7 w 73"/>
                  <a:gd name="T3" fmla="*/ 2 h 104"/>
                  <a:gd name="T4" fmla="*/ 2 w 73"/>
                  <a:gd name="T5" fmla="*/ 12 h 104"/>
                  <a:gd name="T6" fmla="*/ 14 w 73"/>
                  <a:gd name="T7" fmla="*/ 26 h 104"/>
                  <a:gd name="T8" fmla="*/ 0 w 73"/>
                  <a:gd name="T9" fmla="*/ 21 h 104"/>
                  <a:gd name="T10" fmla="*/ 0 w 73"/>
                  <a:gd name="T11" fmla="*/ 62 h 104"/>
                  <a:gd name="T12" fmla="*/ 0 w 73"/>
                  <a:gd name="T13" fmla="*/ 71 h 104"/>
                  <a:gd name="T14" fmla="*/ 9 w 73"/>
                  <a:gd name="T15" fmla="*/ 78 h 104"/>
                  <a:gd name="T16" fmla="*/ 4 w 73"/>
                  <a:gd name="T17" fmla="*/ 85 h 104"/>
                  <a:gd name="T18" fmla="*/ 4 w 73"/>
                  <a:gd name="T19" fmla="*/ 95 h 104"/>
                  <a:gd name="T20" fmla="*/ 9 w 73"/>
                  <a:gd name="T21" fmla="*/ 97 h 104"/>
                  <a:gd name="T22" fmla="*/ 4 w 73"/>
                  <a:gd name="T23" fmla="*/ 102 h 104"/>
                  <a:gd name="T24" fmla="*/ 9 w 73"/>
                  <a:gd name="T25" fmla="*/ 104 h 104"/>
                  <a:gd name="T26" fmla="*/ 21 w 73"/>
                  <a:gd name="T27" fmla="*/ 100 h 104"/>
                  <a:gd name="T28" fmla="*/ 30 w 73"/>
                  <a:gd name="T29" fmla="*/ 83 h 104"/>
                  <a:gd name="T30" fmla="*/ 16 w 73"/>
                  <a:gd name="T31" fmla="*/ 69 h 104"/>
                  <a:gd name="T32" fmla="*/ 49 w 73"/>
                  <a:gd name="T33" fmla="*/ 71 h 104"/>
                  <a:gd name="T34" fmla="*/ 56 w 73"/>
                  <a:gd name="T35" fmla="*/ 52 h 104"/>
                  <a:gd name="T36" fmla="*/ 59 w 73"/>
                  <a:gd name="T37" fmla="*/ 47 h 104"/>
                  <a:gd name="T38" fmla="*/ 56 w 73"/>
                  <a:gd name="T39" fmla="*/ 45 h 104"/>
                  <a:gd name="T40" fmla="*/ 61 w 73"/>
                  <a:gd name="T41" fmla="*/ 43 h 104"/>
                  <a:gd name="T42" fmla="*/ 64 w 73"/>
                  <a:gd name="T43" fmla="*/ 29 h 104"/>
                  <a:gd name="T44" fmla="*/ 68 w 73"/>
                  <a:gd name="T45" fmla="*/ 29 h 104"/>
                  <a:gd name="T46" fmla="*/ 73 w 73"/>
                  <a:gd name="T47" fmla="*/ 12 h 104"/>
                  <a:gd name="T48" fmla="*/ 30 w 73"/>
                  <a:gd name="T49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3" h="104">
                    <a:moveTo>
                      <a:pt x="30" y="0"/>
                    </a:moveTo>
                    <a:lnTo>
                      <a:pt x="7" y="2"/>
                    </a:lnTo>
                    <a:lnTo>
                      <a:pt x="2" y="12"/>
                    </a:lnTo>
                    <a:lnTo>
                      <a:pt x="14" y="26"/>
                    </a:lnTo>
                    <a:lnTo>
                      <a:pt x="0" y="21"/>
                    </a:lnTo>
                    <a:lnTo>
                      <a:pt x="0" y="62"/>
                    </a:lnTo>
                    <a:lnTo>
                      <a:pt x="0" y="71"/>
                    </a:lnTo>
                    <a:lnTo>
                      <a:pt x="9" y="78"/>
                    </a:lnTo>
                    <a:lnTo>
                      <a:pt x="4" y="85"/>
                    </a:lnTo>
                    <a:lnTo>
                      <a:pt x="4" y="95"/>
                    </a:lnTo>
                    <a:lnTo>
                      <a:pt x="9" y="97"/>
                    </a:lnTo>
                    <a:lnTo>
                      <a:pt x="4" y="102"/>
                    </a:lnTo>
                    <a:lnTo>
                      <a:pt x="9" y="104"/>
                    </a:lnTo>
                    <a:lnTo>
                      <a:pt x="21" y="100"/>
                    </a:lnTo>
                    <a:lnTo>
                      <a:pt x="30" y="83"/>
                    </a:lnTo>
                    <a:lnTo>
                      <a:pt x="16" y="69"/>
                    </a:lnTo>
                    <a:lnTo>
                      <a:pt x="49" y="71"/>
                    </a:lnTo>
                    <a:lnTo>
                      <a:pt x="56" y="52"/>
                    </a:lnTo>
                    <a:lnTo>
                      <a:pt x="59" y="47"/>
                    </a:lnTo>
                    <a:lnTo>
                      <a:pt x="56" y="45"/>
                    </a:lnTo>
                    <a:lnTo>
                      <a:pt x="61" y="43"/>
                    </a:lnTo>
                    <a:lnTo>
                      <a:pt x="64" y="29"/>
                    </a:lnTo>
                    <a:lnTo>
                      <a:pt x="68" y="29"/>
                    </a:lnTo>
                    <a:lnTo>
                      <a:pt x="73" y="12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1" name="Freeform 968"/>
              <p:cNvSpPr>
                <a:spLocks/>
              </p:cNvSpPr>
              <p:nvPr/>
            </p:nvSpPr>
            <p:spPr bwMode="black">
              <a:xfrm>
                <a:off x="1376" y="949"/>
                <a:ext cx="73" cy="104"/>
              </a:xfrm>
              <a:custGeom>
                <a:avLst/>
                <a:gdLst>
                  <a:gd name="T0" fmla="*/ 30 w 73"/>
                  <a:gd name="T1" fmla="*/ 0 h 104"/>
                  <a:gd name="T2" fmla="*/ 7 w 73"/>
                  <a:gd name="T3" fmla="*/ 2 h 104"/>
                  <a:gd name="T4" fmla="*/ 2 w 73"/>
                  <a:gd name="T5" fmla="*/ 12 h 104"/>
                  <a:gd name="T6" fmla="*/ 14 w 73"/>
                  <a:gd name="T7" fmla="*/ 26 h 104"/>
                  <a:gd name="T8" fmla="*/ 0 w 73"/>
                  <a:gd name="T9" fmla="*/ 21 h 104"/>
                  <a:gd name="T10" fmla="*/ 0 w 73"/>
                  <a:gd name="T11" fmla="*/ 62 h 104"/>
                  <a:gd name="T12" fmla="*/ 0 w 73"/>
                  <a:gd name="T13" fmla="*/ 71 h 104"/>
                  <a:gd name="T14" fmla="*/ 9 w 73"/>
                  <a:gd name="T15" fmla="*/ 78 h 104"/>
                  <a:gd name="T16" fmla="*/ 4 w 73"/>
                  <a:gd name="T17" fmla="*/ 85 h 104"/>
                  <a:gd name="T18" fmla="*/ 4 w 73"/>
                  <a:gd name="T19" fmla="*/ 95 h 104"/>
                  <a:gd name="T20" fmla="*/ 9 w 73"/>
                  <a:gd name="T21" fmla="*/ 97 h 104"/>
                  <a:gd name="T22" fmla="*/ 4 w 73"/>
                  <a:gd name="T23" fmla="*/ 102 h 104"/>
                  <a:gd name="T24" fmla="*/ 9 w 73"/>
                  <a:gd name="T25" fmla="*/ 104 h 104"/>
                  <a:gd name="T26" fmla="*/ 21 w 73"/>
                  <a:gd name="T27" fmla="*/ 100 h 104"/>
                  <a:gd name="T28" fmla="*/ 30 w 73"/>
                  <a:gd name="T29" fmla="*/ 83 h 104"/>
                  <a:gd name="T30" fmla="*/ 16 w 73"/>
                  <a:gd name="T31" fmla="*/ 69 h 104"/>
                  <a:gd name="T32" fmla="*/ 49 w 73"/>
                  <a:gd name="T33" fmla="*/ 71 h 104"/>
                  <a:gd name="T34" fmla="*/ 56 w 73"/>
                  <a:gd name="T35" fmla="*/ 52 h 104"/>
                  <a:gd name="T36" fmla="*/ 59 w 73"/>
                  <a:gd name="T37" fmla="*/ 47 h 104"/>
                  <a:gd name="T38" fmla="*/ 56 w 73"/>
                  <a:gd name="T39" fmla="*/ 45 h 104"/>
                  <a:gd name="T40" fmla="*/ 61 w 73"/>
                  <a:gd name="T41" fmla="*/ 43 h 104"/>
                  <a:gd name="T42" fmla="*/ 64 w 73"/>
                  <a:gd name="T43" fmla="*/ 29 h 104"/>
                  <a:gd name="T44" fmla="*/ 68 w 73"/>
                  <a:gd name="T45" fmla="*/ 29 h 104"/>
                  <a:gd name="T46" fmla="*/ 73 w 73"/>
                  <a:gd name="T47" fmla="*/ 12 h 104"/>
                  <a:gd name="T48" fmla="*/ 30 w 73"/>
                  <a:gd name="T49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3" h="104">
                    <a:moveTo>
                      <a:pt x="30" y="0"/>
                    </a:moveTo>
                    <a:lnTo>
                      <a:pt x="7" y="2"/>
                    </a:lnTo>
                    <a:lnTo>
                      <a:pt x="2" y="12"/>
                    </a:lnTo>
                    <a:lnTo>
                      <a:pt x="14" y="26"/>
                    </a:lnTo>
                    <a:lnTo>
                      <a:pt x="0" y="21"/>
                    </a:lnTo>
                    <a:lnTo>
                      <a:pt x="0" y="62"/>
                    </a:lnTo>
                    <a:lnTo>
                      <a:pt x="0" y="71"/>
                    </a:lnTo>
                    <a:lnTo>
                      <a:pt x="9" y="78"/>
                    </a:lnTo>
                    <a:lnTo>
                      <a:pt x="4" y="85"/>
                    </a:lnTo>
                    <a:lnTo>
                      <a:pt x="4" y="95"/>
                    </a:lnTo>
                    <a:lnTo>
                      <a:pt x="9" y="97"/>
                    </a:lnTo>
                    <a:lnTo>
                      <a:pt x="4" y="102"/>
                    </a:lnTo>
                    <a:lnTo>
                      <a:pt x="9" y="104"/>
                    </a:lnTo>
                    <a:lnTo>
                      <a:pt x="21" y="100"/>
                    </a:lnTo>
                    <a:lnTo>
                      <a:pt x="30" y="83"/>
                    </a:lnTo>
                    <a:lnTo>
                      <a:pt x="16" y="69"/>
                    </a:lnTo>
                    <a:lnTo>
                      <a:pt x="49" y="71"/>
                    </a:lnTo>
                    <a:lnTo>
                      <a:pt x="56" y="52"/>
                    </a:lnTo>
                    <a:lnTo>
                      <a:pt x="59" y="47"/>
                    </a:lnTo>
                    <a:lnTo>
                      <a:pt x="56" y="45"/>
                    </a:lnTo>
                    <a:lnTo>
                      <a:pt x="61" y="43"/>
                    </a:lnTo>
                    <a:lnTo>
                      <a:pt x="64" y="29"/>
                    </a:lnTo>
                    <a:lnTo>
                      <a:pt x="68" y="29"/>
                    </a:lnTo>
                    <a:lnTo>
                      <a:pt x="73" y="12"/>
                    </a:lnTo>
                    <a:lnTo>
                      <a:pt x="3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2" name="Freeform 969"/>
              <p:cNvSpPr>
                <a:spLocks/>
              </p:cNvSpPr>
              <p:nvPr/>
            </p:nvSpPr>
            <p:spPr bwMode="black">
              <a:xfrm>
                <a:off x="1816" y="1787"/>
                <a:ext cx="33" cy="19"/>
              </a:xfrm>
              <a:custGeom>
                <a:avLst/>
                <a:gdLst>
                  <a:gd name="T0" fmla="*/ 4 w 33"/>
                  <a:gd name="T1" fmla="*/ 0 h 19"/>
                  <a:gd name="T2" fmla="*/ 0 w 33"/>
                  <a:gd name="T3" fmla="*/ 5 h 19"/>
                  <a:gd name="T4" fmla="*/ 11 w 33"/>
                  <a:gd name="T5" fmla="*/ 14 h 19"/>
                  <a:gd name="T6" fmla="*/ 19 w 33"/>
                  <a:gd name="T7" fmla="*/ 14 h 19"/>
                  <a:gd name="T8" fmla="*/ 26 w 33"/>
                  <a:gd name="T9" fmla="*/ 19 h 19"/>
                  <a:gd name="T10" fmla="*/ 33 w 33"/>
                  <a:gd name="T11" fmla="*/ 12 h 19"/>
                  <a:gd name="T12" fmla="*/ 9 w 33"/>
                  <a:gd name="T13" fmla="*/ 10 h 19"/>
                  <a:gd name="T14" fmla="*/ 4 w 33"/>
                  <a:gd name="T15" fmla="*/ 5 h 19"/>
                  <a:gd name="T16" fmla="*/ 4 w 33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19">
                    <a:moveTo>
                      <a:pt x="4" y="0"/>
                    </a:moveTo>
                    <a:lnTo>
                      <a:pt x="0" y="5"/>
                    </a:lnTo>
                    <a:lnTo>
                      <a:pt x="11" y="14"/>
                    </a:lnTo>
                    <a:lnTo>
                      <a:pt x="19" y="14"/>
                    </a:lnTo>
                    <a:lnTo>
                      <a:pt x="26" y="19"/>
                    </a:lnTo>
                    <a:lnTo>
                      <a:pt x="33" y="12"/>
                    </a:lnTo>
                    <a:lnTo>
                      <a:pt x="9" y="10"/>
                    </a:lnTo>
                    <a:lnTo>
                      <a:pt x="4" y="5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3" name="Freeform 970"/>
              <p:cNvSpPr>
                <a:spLocks/>
              </p:cNvSpPr>
              <p:nvPr/>
            </p:nvSpPr>
            <p:spPr bwMode="black">
              <a:xfrm>
                <a:off x="1816" y="1787"/>
                <a:ext cx="33" cy="19"/>
              </a:xfrm>
              <a:custGeom>
                <a:avLst/>
                <a:gdLst>
                  <a:gd name="T0" fmla="*/ 4 w 33"/>
                  <a:gd name="T1" fmla="*/ 0 h 19"/>
                  <a:gd name="T2" fmla="*/ 0 w 33"/>
                  <a:gd name="T3" fmla="*/ 5 h 19"/>
                  <a:gd name="T4" fmla="*/ 11 w 33"/>
                  <a:gd name="T5" fmla="*/ 14 h 19"/>
                  <a:gd name="T6" fmla="*/ 19 w 33"/>
                  <a:gd name="T7" fmla="*/ 14 h 19"/>
                  <a:gd name="T8" fmla="*/ 26 w 33"/>
                  <a:gd name="T9" fmla="*/ 19 h 19"/>
                  <a:gd name="T10" fmla="*/ 33 w 33"/>
                  <a:gd name="T11" fmla="*/ 12 h 19"/>
                  <a:gd name="T12" fmla="*/ 9 w 33"/>
                  <a:gd name="T13" fmla="*/ 10 h 19"/>
                  <a:gd name="T14" fmla="*/ 4 w 33"/>
                  <a:gd name="T15" fmla="*/ 5 h 19"/>
                  <a:gd name="T16" fmla="*/ 4 w 33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19">
                    <a:moveTo>
                      <a:pt x="4" y="0"/>
                    </a:moveTo>
                    <a:lnTo>
                      <a:pt x="0" y="5"/>
                    </a:lnTo>
                    <a:lnTo>
                      <a:pt x="11" y="14"/>
                    </a:lnTo>
                    <a:lnTo>
                      <a:pt x="19" y="14"/>
                    </a:lnTo>
                    <a:lnTo>
                      <a:pt x="26" y="19"/>
                    </a:lnTo>
                    <a:lnTo>
                      <a:pt x="33" y="12"/>
                    </a:lnTo>
                    <a:lnTo>
                      <a:pt x="9" y="10"/>
                    </a:lnTo>
                    <a:lnTo>
                      <a:pt x="4" y="5"/>
                    </a:lnTo>
                    <a:lnTo>
                      <a:pt x="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4" name="Freeform 971"/>
              <p:cNvSpPr>
                <a:spLocks/>
              </p:cNvSpPr>
              <p:nvPr/>
            </p:nvSpPr>
            <p:spPr bwMode="black">
              <a:xfrm>
                <a:off x="1617" y="1375"/>
                <a:ext cx="12" cy="10"/>
              </a:xfrm>
              <a:custGeom>
                <a:avLst/>
                <a:gdLst>
                  <a:gd name="T0" fmla="*/ 9 w 12"/>
                  <a:gd name="T1" fmla="*/ 0 h 10"/>
                  <a:gd name="T2" fmla="*/ 0 w 12"/>
                  <a:gd name="T3" fmla="*/ 0 h 10"/>
                  <a:gd name="T4" fmla="*/ 9 w 12"/>
                  <a:gd name="T5" fmla="*/ 10 h 10"/>
                  <a:gd name="T6" fmla="*/ 12 w 12"/>
                  <a:gd name="T7" fmla="*/ 7 h 10"/>
                  <a:gd name="T8" fmla="*/ 9 w 12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0">
                    <a:moveTo>
                      <a:pt x="9" y="0"/>
                    </a:moveTo>
                    <a:lnTo>
                      <a:pt x="0" y="0"/>
                    </a:lnTo>
                    <a:lnTo>
                      <a:pt x="9" y="10"/>
                    </a:lnTo>
                    <a:lnTo>
                      <a:pt x="12" y="7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5" name="Freeform 972"/>
              <p:cNvSpPr>
                <a:spLocks/>
              </p:cNvSpPr>
              <p:nvPr/>
            </p:nvSpPr>
            <p:spPr bwMode="black">
              <a:xfrm>
                <a:off x="1617" y="1375"/>
                <a:ext cx="12" cy="10"/>
              </a:xfrm>
              <a:custGeom>
                <a:avLst/>
                <a:gdLst>
                  <a:gd name="T0" fmla="*/ 9 w 12"/>
                  <a:gd name="T1" fmla="*/ 0 h 10"/>
                  <a:gd name="T2" fmla="*/ 0 w 12"/>
                  <a:gd name="T3" fmla="*/ 0 h 10"/>
                  <a:gd name="T4" fmla="*/ 9 w 12"/>
                  <a:gd name="T5" fmla="*/ 10 h 10"/>
                  <a:gd name="T6" fmla="*/ 12 w 12"/>
                  <a:gd name="T7" fmla="*/ 7 h 10"/>
                  <a:gd name="T8" fmla="*/ 9 w 12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0">
                    <a:moveTo>
                      <a:pt x="9" y="0"/>
                    </a:moveTo>
                    <a:lnTo>
                      <a:pt x="0" y="0"/>
                    </a:lnTo>
                    <a:lnTo>
                      <a:pt x="9" y="10"/>
                    </a:lnTo>
                    <a:lnTo>
                      <a:pt x="12" y="7"/>
                    </a:lnTo>
                    <a:lnTo>
                      <a:pt x="9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6" name="Freeform 973"/>
              <p:cNvSpPr>
                <a:spLocks/>
              </p:cNvSpPr>
              <p:nvPr/>
            </p:nvSpPr>
            <p:spPr bwMode="black">
              <a:xfrm>
                <a:off x="1589" y="1148"/>
                <a:ext cx="14" cy="12"/>
              </a:xfrm>
              <a:custGeom>
                <a:avLst/>
                <a:gdLst>
                  <a:gd name="T0" fmla="*/ 2 w 14"/>
                  <a:gd name="T1" fmla="*/ 0 h 12"/>
                  <a:gd name="T2" fmla="*/ 0 w 14"/>
                  <a:gd name="T3" fmla="*/ 0 h 12"/>
                  <a:gd name="T4" fmla="*/ 4 w 14"/>
                  <a:gd name="T5" fmla="*/ 12 h 12"/>
                  <a:gd name="T6" fmla="*/ 4 w 14"/>
                  <a:gd name="T7" fmla="*/ 7 h 12"/>
                  <a:gd name="T8" fmla="*/ 14 w 14"/>
                  <a:gd name="T9" fmla="*/ 2 h 12"/>
                  <a:gd name="T10" fmla="*/ 2 w 14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2">
                    <a:moveTo>
                      <a:pt x="2" y="0"/>
                    </a:moveTo>
                    <a:lnTo>
                      <a:pt x="0" y="0"/>
                    </a:lnTo>
                    <a:lnTo>
                      <a:pt x="4" y="12"/>
                    </a:lnTo>
                    <a:lnTo>
                      <a:pt x="4" y="7"/>
                    </a:lnTo>
                    <a:lnTo>
                      <a:pt x="14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7" name="Freeform 974"/>
              <p:cNvSpPr>
                <a:spLocks/>
              </p:cNvSpPr>
              <p:nvPr/>
            </p:nvSpPr>
            <p:spPr bwMode="black">
              <a:xfrm>
                <a:off x="1589" y="1148"/>
                <a:ext cx="14" cy="12"/>
              </a:xfrm>
              <a:custGeom>
                <a:avLst/>
                <a:gdLst>
                  <a:gd name="T0" fmla="*/ 2 w 14"/>
                  <a:gd name="T1" fmla="*/ 0 h 12"/>
                  <a:gd name="T2" fmla="*/ 0 w 14"/>
                  <a:gd name="T3" fmla="*/ 0 h 12"/>
                  <a:gd name="T4" fmla="*/ 4 w 14"/>
                  <a:gd name="T5" fmla="*/ 12 h 12"/>
                  <a:gd name="T6" fmla="*/ 4 w 14"/>
                  <a:gd name="T7" fmla="*/ 7 h 12"/>
                  <a:gd name="T8" fmla="*/ 14 w 14"/>
                  <a:gd name="T9" fmla="*/ 2 h 12"/>
                  <a:gd name="T10" fmla="*/ 2 w 14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2">
                    <a:moveTo>
                      <a:pt x="2" y="0"/>
                    </a:moveTo>
                    <a:lnTo>
                      <a:pt x="0" y="0"/>
                    </a:lnTo>
                    <a:lnTo>
                      <a:pt x="4" y="12"/>
                    </a:lnTo>
                    <a:lnTo>
                      <a:pt x="4" y="7"/>
                    </a:lnTo>
                    <a:lnTo>
                      <a:pt x="14" y="2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8" name="Freeform 975"/>
              <p:cNvSpPr>
                <a:spLocks/>
              </p:cNvSpPr>
              <p:nvPr/>
            </p:nvSpPr>
            <p:spPr bwMode="black">
              <a:xfrm>
                <a:off x="1721" y="1394"/>
                <a:ext cx="9" cy="7"/>
              </a:xfrm>
              <a:custGeom>
                <a:avLst/>
                <a:gdLst>
                  <a:gd name="T0" fmla="*/ 0 w 9"/>
                  <a:gd name="T1" fmla="*/ 0 h 7"/>
                  <a:gd name="T2" fmla="*/ 7 w 9"/>
                  <a:gd name="T3" fmla="*/ 7 h 7"/>
                  <a:gd name="T4" fmla="*/ 9 w 9"/>
                  <a:gd name="T5" fmla="*/ 5 h 7"/>
                  <a:gd name="T6" fmla="*/ 0 w 9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7">
                    <a:moveTo>
                      <a:pt x="0" y="0"/>
                    </a:moveTo>
                    <a:lnTo>
                      <a:pt x="7" y="7"/>
                    </a:lnTo>
                    <a:lnTo>
                      <a:pt x="9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9" name="Freeform 976"/>
              <p:cNvSpPr>
                <a:spLocks/>
              </p:cNvSpPr>
              <p:nvPr/>
            </p:nvSpPr>
            <p:spPr bwMode="black">
              <a:xfrm>
                <a:off x="1721" y="1394"/>
                <a:ext cx="9" cy="7"/>
              </a:xfrm>
              <a:custGeom>
                <a:avLst/>
                <a:gdLst>
                  <a:gd name="T0" fmla="*/ 0 w 9"/>
                  <a:gd name="T1" fmla="*/ 0 h 7"/>
                  <a:gd name="T2" fmla="*/ 7 w 9"/>
                  <a:gd name="T3" fmla="*/ 7 h 7"/>
                  <a:gd name="T4" fmla="*/ 9 w 9"/>
                  <a:gd name="T5" fmla="*/ 5 h 7"/>
                  <a:gd name="T6" fmla="*/ 0 w 9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7">
                    <a:moveTo>
                      <a:pt x="0" y="0"/>
                    </a:moveTo>
                    <a:lnTo>
                      <a:pt x="7" y="7"/>
                    </a:lnTo>
                    <a:lnTo>
                      <a:pt x="9" y="5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0" name="Freeform 977"/>
              <p:cNvSpPr>
                <a:spLocks/>
              </p:cNvSpPr>
              <p:nvPr/>
            </p:nvSpPr>
            <p:spPr bwMode="black">
              <a:xfrm>
                <a:off x="1321" y="1143"/>
                <a:ext cx="59" cy="57"/>
              </a:xfrm>
              <a:custGeom>
                <a:avLst/>
                <a:gdLst>
                  <a:gd name="T0" fmla="*/ 22 w 59"/>
                  <a:gd name="T1" fmla="*/ 0 h 57"/>
                  <a:gd name="T2" fmla="*/ 17 w 59"/>
                  <a:gd name="T3" fmla="*/ 12 h 57"/>
                  <a:gd name="T4" fmla="*/ 19 w 59"/>
                  <a:gd name="T5" fmla="*/ 17 h 57"/>
                  <a:gd name="T6" fmla="*/ 14 w 59"/>
                  <a:gd name="T7" fmla="*/ 17 h 57"/>
                  <a:gd name="T8" fmla="*/ 14 w 59"/>
                  <a:gd name="T9" fmla="*/ 24 h 57"/>
                  <a:gd name="T10" fmla="*/ 0 w 59"/>
                  <a:gd name="T11" fmla="*/ 33 h 57"/>
                  <a:gd name="T12" fmla="*/ 0 w 59"/>
                  <a:gd name="T13" fmla="*/ 40 h 57"/>
                  <a:gd name="T14" fmla="*/ 45 w 59"/>
                  <a:gd name="T15" fmla="*/ 57 h 57"/>
                  <a:gd name="T16" fmla="*/ 59 w 59"/>
                  <a:gd name="T17" fmla="*/ 43 h 57"/>
                  <a:gd name="T18" fmla="*/ 57 w 59"/>
                  <a:gd name="T19" fmla="*/ 45 h 57"/>
                  <a:gd name="T20" fmla="*/ 36 w 59"/>
                  <a:gd name="T21" fmla="*/ 14 h 57"/>
                  <a:gd name="T22" fmla="*/ 22 w 59"/>
                  <a:gd name="T2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9" h="57">
                    <a:moveTo>
                      <a:pt x="22" y="0"/>
                    </a:moveTo>
                    <a:lnTo>
                      <a:pt x="17" y="12"/>
                    </a:lnTo>
                    <a:lnTo>
                      <a:pt x="19" y="17"/>
                    </a:lnTo>
                    <a:lnTo>
                      <a:pt x="14" y="17"/>
                    </a:lnTo>
                    <a:lnTo>
                      <a:pt x="14" y="24"/>
                    </a:lnTo>
                    <a:lnTo>
                      <a:pt x="0" y="33"/>
                    </a:lnTo>
                    <a:lnTo>
                      <a:pt x="0" y="40"/>
                    </a:lnTo>
                    <a:lnTo>
                      <a:pt x="45" y="57"/>
                    </a:lnTo>
                    <a:lnTo>
                      <a:pt x="59" y="43"/>
                    </a:lnTo>
                    <a:lnTo>
                      <a:pt x="57" y="45"/>
                    </a:lnTo>
                    <a:lnTo>
                      <a:pt x="36" y="1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1" name="Freeform 978"/>
              <p:cNvSpPr>
                <a:spLocks/>
              </p:cNvSpPr>
              <p:nvPr/>
            </p:nvSpPr>
            <p:spPr bwMode="black">
              <a:xfrm>
                <a:off x="1321" y="1143"/>
                <a:ext cx="59" cy="57"/>
              </a:xfrm>
              <a:custGeom>
                <a:avLst/>
                <a:gdLst>
                  <a:gd name="T0" fmla="*/ 22 w 59"/>
                  <a:gd name="T1" fmla="*/ 0 h 57"/>
                  <a:gd name="T2" fmla="*/ 17 w 59"/>
                  <a:gd name="T3" fmla="*/ 12 h 57"/>
                  <a:gd name="T4" fmla="*/ 19 w 59"/>
                  <a:gd name="T5" fmla="*/ 17 h 57"/>
                  <a:gd name="T6" fmla="*/ 14 w 59"/>
                  <a:gd name="T7" fmla="*/ 17 h 57"/>
                  <a:gd name="T8" fmla="*/ 14 w 59"/>
                  <a:gd name="T9" fmla="*/ 24 h 57"/>
                  <a:gd name="T10" fmla="*/ 0 w 59"/>
                  <a:gd name="T11" fmla="*/ 33 h 57"/>
                  <a:gd name="T12" fmla="*/ 0 w 59"/>
                  <a:gd name="T13" fmla="*/ 40 h 57"/>
                  <a:gd name="T14" fmla="*/ 45 w 59"/>
                  <a:gd name="T15" fmla="*/ 57 h 57"/>
                  <a:gd name="T16" fmla="*/ 59 w 59"/>
                  <a:gd name="T17" fmla="*/ 43 h 57"/>
                  <a:gd name="T18" fmla="*/ 57 w 59"/>
                  <a:gd name="T19" fmla="*/ 45 h 57"/>
                  <a:gd name="T20" fmla="*/ 36 w 59"/>
                  <a:gd name="T21" fmla="*/ 14 h 57"/>
                  <a:gd name="T22" fmla="*/ 22 w 59"/>
                  <a:gd name="T2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9" h="57">
                    <a:moveTo>
                      <a:pt x="22" y="0"/>
                    </a:moveTo>
                    <a:lnTo>
                      <a:pt x="17" y="12"/>
                    </a:lnTo>
                    <a:lnTo>
                      <a:pt x="19" y="17"/>
                    </a:lnTo>
                    <a:lnTo>
                      <a:pt x="14" y="17"/>
                    </a:lnTo>
                    <a:lnTo>
                      <a:pt x="14" y="24"/>
                    </a:lnTo>
                    <a:lnTo>
                      <a:pt x="0" y="33"/>
                    </a:lnTo>
                    <a:lnTo>
                      <a:pt x="0" y="40"/>
                    </a:lnTo>
                    <a:lnTo>
                      <a:pt x="45" y="57"/>
                    </a:lnTo>
                    <a:lnTo>
                      <a:pt x="59" y="43"/>
                    </a:lnTo>
                    <a:lnTo>
                      <a:pt x="57" y="45"/>
                    </a:lnTo>
                    <a:lnTo>
                      <a:pt x="36" y="14"/>
                    </a:lnTo>
                    <a:lnTo>
                      <a:pt x="2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2" name="Freeform 979"/>
              <p:cNvSpPr>
                <a:spLocks/>
              </p:cNvSpPr>
              <p:nvPr/>
            </p:nvSpPr>
            <p:spPr bwMode="black">
              <a:xfrm>
                <a:off x="1321" y="951"/>
                <a:ext cx="22" cy="15"/>
              </a:xfrm>
              <a:custGeom>
                <a:avLst/>
                <a:gdLst>
                  <a:gd name="T0" fmla="*/ 22 w 22"/>
                  <a:gd name="T1" fmla="*/ 0 h 15"/>
                  <a:gd name="T2" fmla="*/ 0 w 22"/>
                  <a:gd name="T3" fmla="*/ 12 h 15"/>
                  <a:gd name="T4" fmla="*/ 12 w 22"/>
                  <a:gd name="T5" fmla="*/ 15 h 15"/>
                  <a:gd name="T6" fmla="*/ 22 w 22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15">
                    <a:moveTo>
                      <a:pt x="22" y="0"/>
                    </a:moveTo>
                    <a:lnTo>
                      <a:pt x="0" y="12"/>
                    </a:lnTo>
                    <a:lnTo>
                      <a:pt x="12" y="15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3" name="Freeform 980"/>
              <p:cNvSpPr>
                <a:spLocks/>
              </p:cNvSpPr>
              <p:nvPr/>
            </p:nvSpPr>
            <p:spPr bwMode="black">
              <a:xfrm>
                <a:off x="1321" y="951"/>
                <a:ext cx="22" cy="15"/>
              </a:xfrm>
              <a:custGeom>
                <a:avLst/>
                <a:gdLst>
                  <a:gd name="T0" fmla="*/ 22 w 22"/>
                  <a:gd name="T1" fmla="*/ 0 h 15"/>
                  <a:gd name="T2" fmla="*/ 0 w 22"/>
                  <a:gd name="T3" fmla="*/ 12 h 15"/>
                  <a:gd name="T4" fmla="*/ 12 w 22"/>
                  <a:gd name="T5" fmla="*/ 15 h 15"/>
                  <a:gd name="T6" fmla="*/ 22 w 22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15">
                    <a:moveTo>
                      <a:pt x="22" y="0"/>
                    </a:moveTo>
                    <a:lnTo>
                      <a:pt x="0" y="12"/>
                    </a:lnTo>
                    <a:lnTo>
                      <a:pt x="12" y="15"/>
                    </a:lnTo>
                    <a:lnTo>
                      <a:pt x="2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4" name="Freeform 981"/>
              <p:cNvSpPr>
                <a:spLocks/>
              </p:cNvSpPr>
              <p:nvPr/>
            </p:nvSpPr>
            <p:spPr bwMode="black">
              <a:xfrm>
                <a:off x="1352" y="999"/>
                <a:ext cx="9" cy="14"/>
              </a:xfrm>
              <a:custGeom>
                <a:avLst/>
                <a:gdLst>
                  <a:gd name="T0" fmla="*/ 7 w 9"/>
                  <a:gd name="T1" fmla="*/ 0 h 14"/>
                  <a:gd name="T2" fmla="*/ 0 w 9"/>
                  <a:gd name="T3" fmla="*/ 5 h 14"/>
                  <a:gd name="T4" fmla="*/ 5 w 9"/>
                  <a:gd name="T5" fmla="*/ 14 h 14"/>
                  <a:gd name="T6" fmla="*/ 9 w 9"/>
                  <a:gd name="T7" fmla="*/ 9 h 14"/>
                  <a:gd name="T8" fmla="*/ 7 w 9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4">
                    <a:moveTo>
                      <a:pt x="7" y="0"/>
                    </a:moveTo>
                    <a:lnTo>
                      <a:pt x="0" y="5"/>
                    </a:lnTo>
                    <a:lnTo>
                      <a:pt x="5" y="14"/>
                    </a:lnTo>
                    <a:lnTo>
                      <a:pt x="9" y="9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5" name="Freeform 982"/>
              <p:cNvSpPr>
                <a:spLocks/>
              </p:cNvSpPr>
              <p:nvPr/>
            </p:nvSpPr>
            <p:spPr bwMode="black">
              <a:xfrm>
                <a:off x="1352" y="999"/>
                <a:ext cx="9" cy="14"/>
              </a:xfrm>
              <a:custGeom>
                <a:avLst/>
                <a:gdLst>
                  <a:gd name="T0" fmla="*/ 7 w 9"/>
                  <a:gd name="T1" fmla="*/ 0 h 14"/>
                  <a:gd name="T2" fmla="*/ 0 w 9"/>
                  <a:gd name="T3" fmla="*/ 5 h 14"/>
                  <a:gd name="T4" fmla="*/ 5 w 9"/>
                  <a:gd name="T5" fmla="*/ 14 h 14"/>
                  <a:gd name="T6" fmla="*/ 9 w 9"/>
                  <a:gd name="T7" fmla="*/ 9 h 14"/>
                  <a:gd name="T8" fmla="*/ 7 w 9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4">
                    <a:moveTo>
                      <a:pt x="7" y="0"/>
                    </a:moveTo>
                    <a:lnTo>
                      <a:pt x="0" y="5"/>
                    </a:lnTo>
                    <a:lnTo>
                      <a:pt x="5" y="14"/>
                    </a:lnTo>
                    <a:lnTo>
                      <a:pt x="9" y="9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6" name="Freeform 983"/>
              <p:cNvSpPr>
                <a:spLocks/>
              </p:cNvSpPr>
              <p:nvPr/>
            </p:nvSpPr>
            <p:spPr bwMode="black">
              <a:xfrm>
                <a:off x="1215" y="970"/>
                <a:ext cx="35" cy="41"/>
              </a:xfrm>
              <a:custGeom>
                <a:avLst/>
                <a:gdLst>
                  <a:gd name="T0" fmla="*/ 7 w 35"/>
                  <a:gd name="T1" fmla="*/ 0 h 41"/>
                  <a:gd name="T2" fmla="*/ 0 w 35"/>
                  <a:gd name="T3" fmla="*/ 15 h 41"/>
                  <a:gd name="T4" fmla="*/ 23 w 35"/>
                  <a:gd name="T5" fmla="*/ 41 h 41"/>
                  <a:gd name="T6" fmla="*/ 28 w 35"/>
                  <a:gd name="T7" fmla="*/ 34 h 41"/>
                  <a:gd name="T8" fmla="*/ 35 w 35"/>
                  <a:gd name="T9" fmla="*/ 10 h 41"/>
                  <a:gd name="T10" fmla="*/ 31 w 35"/>
                  <a:gd name="T11" fmla="*/ 3 h 41"/>
                  <a:gd name="T12" fmla="*/ 7 w 35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41">
                    <a:moveTo>
                      <a:pt x="7" y="0"/>
                    </a:moveTo>
                    <a:lnTo>
                      <a:pt x="0" y="15"/>
                    </a:lnTo>
                    <a:lnTo>
                      <a:pt x="23" y="41"/>
                    </a:lnTo>
                    <a:lnTo>
                      <a:pt x="28" y="34"/>
                    </a:lnTo>
                    <a:lnTo>
                      <a:pt x="35" y="10"/>
                    </a:lnTo>
                    <a:lnTo>
                      <a:pt x="31" y="3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7" name="Freeform 984"/>
              <p:cNvSpPr>
                <a:spLocks/>
              </p:cNvSpPr>
              <p:nvPr/>
            </p:nvSpPr>
            <p:spPr bwMode="black">
              <a:xfrm>
                <a:off x="1215" y="970"/>
                <a:ext cx="35" cy="41"/>
              </a:xfrm>
              <a:custGeom>
                <a:avLst/>
                <a:gdLst>
                  <a:gd name="T0" fmla="*/ 7 w 35"/>
                  <a:gd name="T1" fmla="*/ 0 h 41"/>
                  <a:gd name="T2" fmla="*/ 0 w 35"/>
                  <a:gd name="T3" fmla="*/ 15 h 41"/>
                  <a:gd name="T4" fmla="*/ 23 w 35"/>
                  <a:gd name="T5" fmla="*/ 41 h 41"/>
                  <a:gd name="T6" fmla="*/ 28 w 35"/>
                  <a:gd name="T7" fmla="*/ 34 h 41"/>
                  <a:gd name="T8" fmla="*/ 35 w 35"/>
                  <a:gd name="T9" fmla="*/ 10 h 41"/>
                  <a:gd name="T10" fmla="*/ 31 w 35"/>
                  <a:gd name="T11" fmla="*/ 3 h 41"/>
                  <a:gd name="T12" fmla="*/ 7 w 35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41">
                    <a:moveTo>
                      <a:pt x="7" y="0"/>
                    </a:moveTo>
                    <a:lnTo>
                      <a:pt x="0" y="15"/>
                    </a:lnTo>
                    <a:lnTo>
                      <a:pt x="23" y="41"/>
                    </a:lnTo>
                    <a:lnTo>
                      <a:pt x="28" y="34"/>
                    </a:lnTo>
                    <a:lnTo>
                      <a:pt x="35" y="10"/>
                    </a:lnTo>
                    <a:lnTo>
                      <a:pt x="31" y="3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8" name="Freeform 985"/>
              <p:cNvSpPr>
                <a:spLocks/>
              </p:cNvSpPr>
              <p:nvPr/>
            </p:nvSpPr>
            <p:spPr bwMode="black">
              <a:xfrm>
                <a:off x="1047" y="989"/>
                <a:ext cx="255" cy="211"/>
              </a:xfrm>
              <a:custGeom>
                <a:avLst/>
                <a:gdLst>
                  <a:gd name="T0" fmla="*/ 12 w 255"/>
                  <a:gd name="T1" fmla="*/ 36 h 211"/>
                  <a:gd name="T2" fmla="*/ 12 w 255"/>
                  <a:gd name="T3" fmla="*/ 52 h 211"/>
                  <a:gd name="T4" fmla="*/ 0 w 255"/>
                  <a:gd name="T5" fmla="*/ 81 h 211"/>
                  <a:gd name="T6" fmla="*/ 16 w 255"/>
                  <a:gd name="T7" fmla="*/ 86 h 211"/>
                  <a:gd name="T8" fmla="*/ 12 w 255"/>
                  <a:gd name="T9" fmla="*/ 93 h 211"/>
                  <a:gd name="T10" fmla="*/ 40 w 255"/>
                  <a:gd name="T11" fmla="*/ 90 h 211"/>
                  <a:gd name="T12" fmla="*/ 9 w 255"/>
                  <a:gd name="T13" fmla="*/ 107 h 211"/>
                  <a:gd name="T14" fmla="*/ 50 w 255"/>
                  <a:gd name="T15" fmla="*/ 128 h 211"/>
                  <a:gd name="T16" fmla="*/ 97 w 255"/>
                  <a:gd name="T17" fmla="*/ 133 h 211"/>
                  <a:gd name="T18" fmla="*/ 64 w 255"/>
                  <a:gd name="T19" fmla="*/ 135 h 211"/>
                  <a:gd name="T20" fmla="*/ 33 w 255"/>
                  <a:gd name="T21" fmla="*/ 171 h 211"/>
                  <a:gd name="T22" fmla="*/ 76 w 255"/>
                  <a:gd name="T23" fmla="*/ 187 h 211"/>
                  <a:gd name="T24" fmla="*/ 76 w 255"/>
                  <a:gd name="T25" fmla="*/ 202 h 211"/>
                  <a:gd name="T26" fmla="*/ 80 w 255"/>
                  <a:gd name="T27" fmla="*/ 211 h 211"/>
                  <a:gd name="T28" fmla="*/ 147 w 255"/>
                  <a:gd name="T29" fmla="*/ 192 h 211"/>
                  <a:gd name="T30" fmla="*/ 175 w 255"/>
                  <a:gd name="T31" fmla="*/ 171 h 211"/>
                  <a:gd name="T32" fmla="*/ 177 w 255"/>
                  <a:gd name="T33" fmla="*/ 183 h 211"/>
                  <a:gd name="T34" fmla="*/ 194 w 255"/>
                  <a:gd name="T35" fmla="*/ 192 h 211"/>
                  <a:gd name="T36" fmla="*/ 246 w 255"/>
                  <a:gd name="T37" fmla="*/ 185 h 211"/>
                  <a:gd name="T38" fmla="*/ 239 w 255"/>
                  <a:gd name="T39" fmla="*/ 171 h 211"/>
                  <a:gd name="T40" fmla="*/ 225 w 255"/>
                  <a:gd name="T41" fmla="*/ 180 h 211"/>
                  <a:gd name="T42" fmla="*/ 232 w 255"/>
                  <a:gd name="T43" fmla="*/ 168 h 211"/>
                  <a:gd name="T44" fmla="*/ 239 w 255"/>
                  <a:gd name="T45" fmla="*/ 154 h 211"/>
                  <a:gd name="T46" fmla="*/ 244 w 255"/>
                  <a:gd name="T47" fmla="*/ 164 h 211"/>
                  <a:gd name="T48" fmla="*/ 251 w 255"/>
                  <a:gd name="T49" fmla="*/ 164 h 211"/>
                  <a:gd name="T50" fmla="*/ 255 w 255"/>
                  <a:gd name="T51" fmla="*/ 150 h 211"/>
                  <a:gd name="T52" fmla="*/ 246 w 255"/>
                  <a:gd name="T53" fmla="*/ 142 h 211"/>
                  <a:gd name="T54" fmla="*/ 220 w 255"/>
                  <a:gd name="T55" fmla="*/ 123 h 211"/>
                  <a:gd name="T56" fmla="*/ 206 w 255"/>
                  <a:gd name="T57" fmla="*/ 83 h 211"/>
                  <a:gd name="T58" fmla="*/ 191 w 255"/>
                  <a:gd name="T59" fmla="*/ 36 h 211"/>
                  <a:gd name="T60" fmla="*/ 191 w 255"/>
                  <a:gd name="T61" fmla="*/ 26 h 211"/>
                  <a:gd name="T62" fmla="*/ 168 w 255"/>
                  <a:gd name="T63" fmla="*/ 5 h 211"/>
                  <a:gd name="T64" fmla="*/ 154 w 255"/>
                  <a:gd name="T65" fmla="*/ 3 h 211"/>
                  <a:gd name="T66" fmla="*/ 151 w 255"/>
                  <a:gd name="T67" fmla="*/ 10 h 211"/>
                  <a:gd name="T68" fmla="*/ 161 w 255"/>
                  <a:gd name="T69" fmla="*/ 67 h 211"/>
                  <a:gd name="T70" fmla="*/ 149 w 255"/>
                  <a:gd name="T71" fmla="*/ 76 h 211"/>
                  <a:gd name="T72" fmla="*/ 147 w 255"/>
                  <a:gd name="T73" fmla="*/ 62 h 211"/>
                  <a:gd name="T74" fmla="*/ 132 w 255"/>
                  <a:gd name="T75" fmla="*/ 22 h 211"/>
                  <a:gd name="T76" fmla="*/ 128 w 255"/>
                  <a:gd name="T77" fmla="*/ 31 h 211"/>
                  <a:gd name="T78" fmla="*/ 125 w 255"/>
                  <a:gd name="T79" fmla="*/ 38 h 211"/>
                  <a:gd name="T80" fmla="*/ 109 w 255"/>
                  <a:gd name="T81" fmla="*/ 34 h 211"/>
                  <a:gd name="T82" fmla="*/ 76 w 255"/>
                  <a:gd name="T83" fmla="*/ 22 h 211"/>
                  <a:gd name="T84" fmla="*/ 61 w 255"/>
                  <a:gd name="T85" fmla="*/ 38 h 211"/>
                  <a:gd name="T86" fmla="*/ 66 w 255"/>
                  <a:gd name="T87" fmla="*/ 3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55" h="211">
                    <a:moveTo>
                      <a:pt x="59" y="0"/>
                    </a:moveTo>
                    <a:lnTo>
                      <a:pt x="12" y="36"/>
                    </a:lnTo>
                    <a:lnTo>
                      <a:pt x="7" y="48"/>
                    </a:lnTo>
                    <a:lnTo>
                      <a:pt x="12" y="52"/>
                    </a:lnTo>
                    <a:lnTo>
                      <a:pt x="0" y="71"/>
                    </a:lnTo>
                    <a:lnTo>
                      <a:pt x="0" y="81"/>
                    </a:lnTo>
                    <a:lnTo>
                      <a:pt x="16" y="78"/>
                    </a:lnTo>
                    <a:lnTo>
                      <a:pt x="16" y="86"/>
                    </a:lnTo>
                    <a:lnTo>
                      <a:pt x="9" y="88"/>
                    </a:lnTo>
                    <a:lnTo>
                      <a:pt x="12" y="93"/>
                    </a:lnTo>
                    <a:lnTo>
                      <a:pt x="47" y="86"/>
                    </a:lnTo>
                    <a:lnTo>
                      <a:pt x="40" y="90"/>
                    </a:lnTo>
                    <a:lnTo>
                      <a:pt x="45" y="93"/>
                    </a:lnTo>
                    <a:lnTo>
                      <a:pt x="9" y="107"/>
                    </a:lnTo>
                    <a:lnTo>
                      <a:pt x="19" y="123"/>
                    </a:lnTo>
                    <a:lnTo>
                      <a:pt x="50" y="128"/>
                    </a:lnTo>
                    <a:lnTo>
                      <a:pt x="71" y="121"/>
                    </a:lnTo>
                    <a:lnTo>
                      <a:pt x="97" y="133"/>
                    </a:lnTo>
                    <a:lnTo>
                      <a:pt x="90" y="140"/>
                    </a:lnTo>
                    <a:lnTo>
                      <a:pt x="64" y="135"/>
                    </a:lnTo>
                    <a:lnTo>
                      <a:pt x="21" y="150"/>
                    </a:lnTo>
                    <a:lnTo>
                      <a:pt x="33" y="171"/>
                    </a:lnTo>
                    <a:lnTo>
                      <a:pt x="57" y="178"/>
                    </a:lnTo>
                    <a:lnTo>
                      <a:pt x="76" y="187"/>
                    </a:lnTo>
                    <a:lnTo>
                      <a:pt x="76" y="194"/>
                    </a:lnTo>
                    <a:lnTo>
                      <a:pt x="76" y="202"/>
                    </a:lnTo>
                    <a:lnTo>
                      <a:pt x="83" y="206"/>
                    </a:lnTo>
                    <a:lnTo>
                      <a:pt x="80" y="211"/>
                    </a:lnTo>
                    <a:lnTo>
                      <a:pt x="132" y="204"/>
                    </a:lnTo>
                    <a:lnTo>
                      <a:pt x="147" y="192"/>
                    </a:lnTo>
                    <a:lnTo>
                      <a:pt x="163" y="190"/>
                    </a:lnTo>
                    <a:lnTo>
                      <a:pt x="175" y="171"/>
                    </a:lnTo>
                    <a:lnTo>
                      <a:pt x="177" y="173"/>
                    </a:lnTo>
                    <a:lnTo>
                      <a:pt x="177" y="183"/>
                    </a:lnTo>
                    <a:lnTo>
                      <a:pt x="196" y="187"/>
                    </a:lnTo>
                    <a:lnTo>
                      <a:pt x="194" y="192"/>
                    </a:lnTo>
                    <a:lnTo>
                      <a:pt x="225" y="199"/>
                    </a:lnTo>
                    <a:lnTo>
                      <a:pt x="246" y="185"/>
                    </a:lnTo>
                    <a:lnTo>
                      <a:pt x="236" y="183"/>
                    </a:lnTo>
                    <a:lnTo>
                      <a:pt x="239" y="171"/>
                    </a:lnTo>
                    <a:lnTo>
                      <a:pt x="236" y="171"/>
                    </a:lnTo>
                    <a:lnTo>
                      <a:pt x="225" y="180"/>
                    </a:lnTo>
                    <a:lnTo>
                      <a:pt x="222" y="168"/>
                    </a:lnTo>
                    <a:lnTo>
                      <a:pt x="232" y="168"/>
                    </a:lnTo>
                    <a:lnTo>
                      <a:pt x="229" y="161"/>
                    </a:lnTo>
                    <a:lnTo>
                      <a:pt x="239" y="154"/>
                    </a:lnTo>
                    <a:lnTo>
                      <a:pt x="241" y="161"/>
                    </a:lnTo>
                    <a:lnTo>
                      <a:pt x="244" y="164"/>
                    </a:lnTo>
                    <a:lnTo>
                      <a:pt x="246" y="152"/>
                    </a:lnTo>
                    <a:lnTo>
                      <a:pt x="251" y="164"/>
                    </a:lnTo>
                    <a:lnTo>
                      <a:pt x="253" y="164"/>
                    </a:lnTo>
                    <a:lnTo>
                      <a:pt x="255" y="150"/>
                    </a:lnTo>
                    <a:lnTo>
                      <a:pt x="253" y="142"/>
                    </a:lnTo>
                    <a:lnTo>
                      <a:pt x="246" y="142"/>
                    </a:lnTo>
                    <a:lnTo>
                      <a:pt x="229" y="123"/>
                    </a:lnTo>
                    <a:lnTo>
                      <a:pt x="220" y="123"/>
                    </a:lnTo>
                    <a:lnTo>
                      <a:pt x="203" y="105"/>
                    </a:lnTo>
                    <a:lnTo>
                      <a:pt x="206" y="83"/>
                    </a:lnTo>
                    <a:lnTo>
                      <a:pt x="196" y="64"/>
                    </a:lnTo>
                    <a:lnTo>
                      <a:pt x="191" y="36"/>
                    </a:lnTo>
                    <a:lnTo>
                      <a:pt x="189" y="31"/>
                    </a:lnTo>
                    <a:lnTo>
                      <a:pt x="191" y="26"/>
                    </a:lnTo>
                    <a:lnTo>
                      <a:pt x="173" y="5"/>
                    </a:lnTo>
                    <a:lnTo>
                      <a:pt x="168" y="5"/>
                    </a:lnTo>
                    <a:lnTo>
                      <a:pt x="168" y="10"/>
                    </a:lnTo>
                    <a:lnTo>
                      <a:pt x="154" y="3"/>
                    </a:lnTo>
                    <a:lnTo>
                      <a:pt x="154" y="7"/>
                    </a:lnTo>
                    <a:lnTo>
                      <a:pt x="151" y="10"/>
                    </a:lnTo>
                    <a:lnTo>
                      <a:pt x="156" y="52"/>
                    </a:lnTo>
                    <a:lnTo>
                      <a:pt x="161" y="67"/>
                    </a:lnTo>
                    <a:lnTo>
                      <a:pt x="154" y="78"/>
                    </a:lnTo>
                    <a:lnTo>
                      <a:pt x="149" y="76"/>
                    </a:lnTo>
                    <a:lnTo>
                      <a:pt x="151" y="67"/>
                    </a:lnTo>
                    <a:lnTo>
                      <a:pt x="147" y="62"/>
                    </a:lnTo>
                    <a:lnTo>
                      <a:pt x="144" y="41"/>
                    </a:lnTo>
                    <a:lnTo>
                      <a:pt x="132" y="22"/>
                    </a:lnTo>
                    <a:lnTo>
                      <a:pt x="118" y="17"/>
                    </a:lnTo>
                    <a:lnTo>
                      <a:pt x="128" y="31"/>
                    </a:lnTo>
                    <a:lnTo>
                      <a:pt x="123" y="31"/>
                    </a:lnTo>
                    <a:lnTo>
                      <a:pt x="125" y="38"/>
                    </a:lnTo>
                    <a:lnTo>
                      <a:pt x="97" y="50"/>
                    </a:lnTo>
                    <a:lnTo>
                      <a:pt x="109" y="34"/>
                    </a:lnTo>
                    <a:lnTo>
                      <a:pt x="83" y="17"/>
                    </a:lnTo>
                    <a:lnTo>
                      <a:pt x="76" y="22"/>
                    </a:lnTo>
                    <a:lnTo>
                      <a:pt x="76" y="34"/>
                    </a:lnTo>
                    <a:lnTo>
                      <a:pt x="61" y="38"/>
                    </a:lnTo>
                    <a:lnTo>
                      <a:pt x="69" y="19"/>
                    </a:lnTo>
                    <a:lnTo>
                      <a:pt x="66" y="3"/>
                    </a:lnTo>
                    <a:lnTo>
                      <a:pt x="5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9" name="Freeform 986"/>
              <p:cNvSpPr>
                <a:spLocks/>
              </p:cNvSpPr>
              <p:nvPr/>
            </p:nvSpPr>
            <p:spPr bwMode="black">
              <a:xfrm>
                <a:off x="1047" y="989"/>
                <a:ext cx="255" cy="211"/>
              </a:xfrm>
              <a:custGeom>
                <a:avLst/>
                <a:gdLst>
                  <a:gd name="T0" fmla="*/ 12 w 255"/>
                  <a:gd name="T1" fmla="*/ 36 h 211"/>
                  <a:gd name="T2" fmla="*/ 12 w 255"/>
                  <a:gd name="T3" fmla="*/ 52 h 211"/>
                  <a:gd name="T4" fmla="*/ 0 w 255"/>
                  <a:gd name="T5" fmla="*/ 81 h 211"/>
                  <a:gd name="T6" fmla="*/ 16 w 255"/>
                  <a:gd name="T7" fmla="*/ 86 h 211"/>
                  <a:gd name="T8" fmla="*/ 12 w 255"/>
                  <a:gd name="T9" fmla="*/ 93 h 211"/>
                  <a:gd name="T10" fmla="*/ 40 w 255"/>
                  <a:gd name="T11" fmla="*/ 90 h 211"/>
                  <a:gd name="T12" fmla="*/ 9 w 255"/>
                  <a:gd name="T13" fmla="*/ 107 h 211"/>
                  <a:gd name="T14" fmla="*/ 50 w 255"/>
                  <a:gd name="T15" fmla="*/ 128 h 211"/>
                  <a:gd name="T16" fmla="*/ 97 w 255"/>
                  <a:gd name="T17" fmla="*/ 133 h 211"/>
                  <a:gd name="T18" fmla="*/ 64 w 255"/>
                  <a:gd name="T19" fmla="*/ 135 h 211"/>
                  <a:gd name="T20" fmla="*/ 33 w 255"/>
                  <a:gd name="T21" fmla="*/ 171 h 211"/>
                  <a:gd name="T22" fmla="*/ 76 w 255"/>
                  <a:gd name="T23" fmla="*/ 187 h 211"/>
                  <a:gd name="T24" fmla="*/ 76 w 255"/>
                  <a:gd name="T25" fmla="*/ 202 h 211"/>
                  <a:gd name="T26" fmla="*/ 80 w 255"/>
                  <a:gd name="T27" fmla="*/ 211 h 211"/>
                  <a:gd name="T28" fmla="*/ 147 w 255"/>
                  <a:gd name="T29" fmla="*/ 192 h 211"/>
                  <a:gd name="T30" fmla="*/ 175 w 255"/>
                  <a:gd name="T31" fmla="*/ 171 h 211"/>
                  <a:gd name="T32" fmla="*/ 177 w 255"/>
                  <a:gd name="T33" fmla="*/ 183 h 211"/>
                  <a:gd name="T34" fmla="*/ 194 w 255"/>
                  <a:gd name="T35" fmla="*/ 192 h 211"/>
                  <a:gd name="T36" fmla="*/ 246 w 255"/>
                  <a:gd name="T37" fmla="*/ 185 h 211"/>
                  <a:gd name="T38" fmla="*/ 239 w 255"/>
                  <a:gd name="T39" fmla="*/ 171 h 211"/>
                  <a:gd name="T40" fmla="*/ 225 w 255"/>
                  <a:gd name="T41" fmla="*/ 180 h 211"/>
                  <a:gd name="T42" fmla="*/ 232 w 255"/>
                  <a:gd name="T43" fmla="*/ 168 h 211"/>
                  <a:gd name="T44" fmla="*/ 239 w 255"/>
                  <a:gd name="T45" fmla="*/ 154 h 211"/>
                  <a:gd name="T46" fmla="*/ 244 w 255"/>
                  <a:gd name="T47" fmla="*/ 164 h 211"/>
                  <a:gd name="T48" fmla="*/ 251 w 255"/>
                  <a:gd name="T49" fmla="*/ 164 h 211"/>
                  <a:gd name="T50" fmla="*/ 255 w 255"/>
                  <a:gd name="T51" fmla="*/ 150 h 211"/>
                  <a:gd name="T52" fmla="*/ 246 w 255"/>
                  <a:gd name="T53" fmla="*/ 142 h 211"/>
                  <a:gd name="T54" fmla="*/ 220 w 255"/>
                  <a:gd name="T55" fmla="*/ 123 h 211"/>
                  <a:gd name="T56" fmla="*/ 206 w 255"/>
                  <a:gd name="T57" fmla="*/ 83 h 211"/>
                  <a:gd name="T58" fmla="*/ 191 w 255"/>
                  <a:gd name="T59" fmla="*/ 36 h 211"/>
                  <a:gd name="T60" fmla="*/ 191 w 255"/>
                  <a:gd name="T61" fmla="*/ 26 h 211"/>
                  <a:gd name="T62" fmla="*/ 168 w 255"/>
                  <a:gd name="T63" fmla="*/ 5 h 211"/>
                  <a:gd name="T64" fmla="*/ 154 w 255"/>
                  <a:gd name="T65" fmla="*/ 3 h 211"/>
                  <a:gd name="T66" fmla="*/ 151 w 255"/>
                  <a:gd name="T67" fmla="*/ 10 h 211"/>
                  <a:gd name="T68" fmla="*/ 161 w 255"/>
                  <a:gd name="T69" fmla="*/ 67 h 211"/>
                  <a:gd name="T70" fmla="*/ 149 w 255"/>
                  <a:gd name="T71" fmla="*/ 76 h 211"/>
                  <a:gd name="T72" fmla="*/ 147 w 255"/>
                  <a:gd name="T73" fmla="*/ 62 h 211"/>
                  <a:gd name="T74" fmla="*/ 132 w 255"/>
                  <a:gd name="T75" fmla="*/ 22 h 211"/>
                  <a:gd name="T76" fmla="*/ 128 w 255"/>
                  <a:gd name="T77" fmla="*/ 31 h 211"/>
                  <a:gd name="T78" fmla="*/ 125 w 255"/>
                  <a:gd name="T79" fmla="*/ 38 h 211"/>
                  <a:gd name="T80" fmla="*/ 109 w 255"/>
                  <a:gd name="T81" fmla="*/ 34 h 211"/>
                  <a:gd name="T82" fmla="*/ 76 w 255"/>
                  <a:gd name="T83" fmla="*/ 22 h 211"/>
                  <a:gd name="T84" fmla="*/ 61 w 255"/>
                  <a:gd name="T85" fmla="*/ 38 h 211"/>
                  <a:gd name="T86" fmla="*/ 66 w 255"/>
                  <a:gd name="T87" fmla="*/ 3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55" h="211">
                    <a:moveTo>
                      <a:pt x="59" y="0"/>
                    </a:moveTo>
                    <a:lnTo>
                      <a:pt x="12" y="36"/>
                    </a:lnTo>
                    <a:lnTo>
                      <a:pt x="7" y="48"/>
                    </a:lnTo>
                    <a:lnTo>
                      <a:pt x="12" y="52"/>
                    </a:lnTo>
                    <a:lnTo>
                      <a:pt x="0" y="71"/>
                    </a:lnTo>
                    <a:lnTo>
                      <a:pt x="0" y="81"/>
                    </a:lnTo>
                    <a:lnTo>
                      <a:pt x="16" y="78"/>
                    </a:lnTo>
                    <a:lnTo>
                      <a:pt x="16" y="86"/>
                    </a:lnTo>
                    <a:lnTo>
                      <a:pt x="9" y="88"/>
                    </a:lnTo>
                    <a:lnTo>
                      <a:pt x="12" y="93"/>
                    </a:lnTo>
                    <a:lnTo>
                      <a:pt x="47" y="86"/>
                    </a:lnTo>
                    <a:lnTo>
                      <a:pt x="40" y="90"/>
                    </a:lnTo>
                    <a:lnTo>
                      <a:pt x="45" y="93"/>
                    </a:lnTo>
                    <a:lnTo>
                      <a:pt x="9" y="107"/>
                    </a:lnTo>
                    <a:lnTo>
                      <a:pt x="19" y="123"/>
                    </a:lnTo>
                    <a:lnTo>
                      <a:pt x="50" y="128"/>
                    </a:lnTo>
                    <a:lnTo>
                      <a:pt x="71" y="121"/>
                    </a:lnTo>
                    <a:lnTo>
                      <a:pt x="97" y="133"/>
                    </a:lnTo>
                    <a:lnTo>
                      <a:pt x="90" y="140"/>
                    </a:lnTo>
                    <a:lnTo>
                      <a:pt x="64" y="135"/>
                    </a:lnTo>
                    <a:lnTo>
                      <a:pt x="21" y="150"/>
                    </a:lnTo>
                    <a:lnTo>
                      <a:pt x="33" y="171"/>
                    </a:lnTo>
                    <a:lnTo>
                      <a:pt x="57" y="178"/>
                    </a:lnTo>
                    <a:lnTo>
                      <a:pt x="76" y="187"/>
                    </a:lnTo>
                    <a:lnTo>
                      <a:pt x="76" y="194"/>
                    </a:lnTo>
                    <a:lnTo>
                      <a:pt x="76" y="202"/>
                    </a:lnTo>
                    <a:lnTo>
                      <a:pt x="83" y="206"/>
                    </a:lnTo>
                    <a:lnTo>
                      <a:pt x="80" y="211"/>
                    </a:lnTo>
                    <a:lnTo>
                      <a:pt x="132" y="204"/>
                    </a:lnTo>
                    <a:lnTo>
                      <a:pt x="147" y="192"/>
                    </a:lnTo>
                    <a:lnTo>
                      <a:pt x="163" y="190"/>
                    </a:lnTo>
                    <a:lnTo>
                      <a:pt x="175" y="171"/>
                    </a:lnTo>
                    <a:lnTo>
                      <a:pt x="177" y="173"/>
                    </a:lnTo>
                    <a:lnTo>
                      <a:pt x="177" y="183"/>
                    </a:lnTo>
                    <a:lnTo>
                      <a:pt x="196" y="187"/>
                    </a:lnTo>
                    <a:lnTo>
                      <a:pt x="194" y="192"/>
                    </a:lnTo>
                    <a:lnTo>
                      <a:pt x="225" y="199"/>
                    </a:lnTo>
                    <a:lnTo>
                      <a:pt x="246" y="185"/>
                    </a:lnTo>
                    <a:lnTo>
                      <a:pt x="236" y="183"/>
                    </a:lnTo>
                    <a:lnTo>
                      <a:pt x="239" y="171"/>
                    </a:lnTo>
                    <a:lnTo>
                      <a:pt x="236" y="171"/>
                    </a:lnTo>
                    <a:lnTo>
                      <a:pt x="225" y="180"/>
                    </a:lnTo>
                    <a:lnTo>
                      <a:pt x="222" y="168"/>
                    </a:lnTo>
                    <a:lnTo>
                      <a:pt x="232" y="168"/>
                    </a:lnTo>
                    <a:lnTo>
                      <a:pt x="229" y="161"/>
                    </a:lnTo>
                    <a:lnTo>
                      <a:pt x="239" y="154"/>
                    </a:lnTo>
                    <a:lnTo>
                      <a:pt x="241" y="161"/>
                    </a:lnTo>
                    <a:lnTo>
                      <a:pt x="244" y="164"/>
                    </a:lnTo>
                    <a:lnTo>
                      <a:pt x="246" y="152"/>
                    </a:lnTo>
                    <a:lnTo>
                      <a:pt x="251" y="164"/>
                    </a:lnTo>
                    <a:lnTo>
                      <a:pt x="253" y="164"/>
                    </a:lnTo>
                    <a:lnTo>
                      <a:pt x="255" y="150"/>
                    </a:lnTo>
                    <a:lnTo>
                      <a:pt x="253" y="142"/>
                    </a:lnTo>
                    <a:lnTo>
                      <a:pt x="246" y="142"/>
                    </a:lnTo>
                    <a:lnTo>
                      <a:pt x="229" y="123"/>
                    </a:lnTo>
                    <a:lnTo>
                      <a:pt x="220" y="123"/>
                    </a:lnTo>
                    <a:lnTo>
                      <a:pt x="203" y="105"/>
                    </a:lnTo>
                    <a:lnTo>
                      <a:pt x="206" y="83"/>
                    </a:lnTo>
                    <a:lnTo>
                      <a:pt x="196" y="64"/>
                    </a:lnTo>
                    <a:lnTo>
                      <a:pt x="191" y="36"/>
                    </a:lnTo>
                    <a:lnTo>
                      <a:pt x="189" y="31"/>
                    </a:lnTo>
                    <a:lnTo>
                      <a:pt x="191" y="26"/>
                    </a:lnTo>
                    <a:lnTo>
                      <a:pt x="173" y="5"/>
                    </a:lnTo>
                    <a:lnTo>
                      <a:pt x="168" y="5"/>
                    </a:lnTo>
                    <a:lnTo>
                      <a:pt x="168" y="10"/>
                    </a:lnTo>
                    <a:lnTo>
                      <a:pt x="154" y="3"/>
                    </a:lnTo>
                    <a:lnTo>
                      <a:pt x="154" y="7"/>
                    </a:lnTo>
                    <a:lnTo>
                      <a:pt x="151" y="10"/>
                    </a:lnTo>
                    <a:lnTo>
                      <a:pt x="156" y="52"/>
                    </a:lnTo>
                    <a:lnTo>
                      <a:pt x="161" y="67"/>
                    </a:lnTo>
                    <a:lnTo>
                      <a:pt x="154" y="78"/>
                    </a:lnTo>
                    <a:lnTo>
                      <a:pt x="149" y="76"/>
                    </a:lnTo>
                    <a:lnTo>
                      <a:pt x="151" y="67"/>
                    </a:lnTo>
                    <a:lnTo>
                      <a:pt x="147" y="62"/>
                    </a:lnTo>
                    <a:lnTo>
                      <a:pt x="144" y="41"/>
                    </a:lnTo>
                    <a:lnTo>
                      <a:pt x="132" y="22"/>
                    </a:lnTo>
                    <a:lnTo>
                      <a:pt x="118" y="17"/>
                    </a:lnTo>
                    <a:lnTo>
                      <a:pt x="128" y="31"/>
                    </a:lnTo>
                    <a:lnTo>
                      <a:pt x="123" y="31"/>
                    </a:lnTo>
                    <a:lnTo>
                      <a:pt x="125" y="38"/>
                    </a:lnTo>
                    <a:lnTo>
                      <a:pt x="97" y="50"/>
                    </a:lnTo>
                    <a:lnTo>
                      <a:pt x="109" y="34"/>
                    </a:lnTo>
                    <a:lnTo>
                      <a:pt x="83" y="17"/>
                    </a:lnTo>
                    <a:lnTo>
                      <a:pt x="76" y="22"/>
                    </a:lnTo>
                    <a:lnTo>
                      <a:pt x="76" y="34"/>
                    </a:lnTo>
                    <a:lnTo>
                      <a:pt x="61" y="38"/>
                    </a:lnTo>
                    <a:lnTo>
                      <a:pt x="69" y="19"/>
                    </a:lnTo>
                    <a:lnTo>
                      <a:pt x="66" y="3"/>
                    </a:lnTo>
                    <a:lnTo>
                      <a:pt x="59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0" name="Freeform 987"/>
              <p:cNvSpPr>
                <a:spLocks/>
              </p:cNvSpPr>
              <p:nvPr/>
            </p:nvSpPr>
            <p:spPr bwMode="black">
              <a:xfrm>
                <a:off x="950" y="925"/>
                <a:ext cx="147" cy="169"/>
              </a:xfrm>
              <a:custGeom>
                <a:avLst/>
                <a:gdLst>
                  <a:gd name="T0" fmla="*/ 61 w 147"/>
                  <a:gd name="T1" fmla="*/ 0 h 169"/>
                  <a:gd name="T2" fmla="*/ 40 w 147"/>
                  <a:gd name="T3" fmla="*/ 5 h 169"/>
                  <a:gd name="T4" fmla="*/ 40 w 147"/>
                  <a:gd name="T5" fmla="*/ 12 h 169"/>
                  <a:gd name="T6" fmla="*/ 35 w 147"/>
                  <a:gd name="T7" fmla="*/ 5 h 169"/>
                  <a:gd name="T8" fmla="*/ 17 w 147"/>
                  <a:gd name="T9" fmla="*/ 10 h 169"/>
                  <a:gd name="T10" fmla="*/ 21 w 147"/>
                  <a:gd name="T11" fmla="*/ 19 h 169"/>
                  <a:gd name="T12" fmla="*/ 19 w 147"/>
                  <a:gd name="T13" fmla="*/ 24 h 169"/>
                  <a:gd name="T14" fmla="*/ 21 w 147"/>
                  <a:gd name="T15" fmla="*/ 31 h 169"/>
                  <a:gd name="T16" fmla="*/ 26 w 147"/>
                  <a:gd name="T17" fmla="*/ 38 h 169"/>
                  <a:gd name="T18" fmla="*/ 12 w 147"/>
                  <a:gd name="T19" fmla="*/ 74 h 169"/>
                  <a:gd name="T20" fmla="*/ 17 w 147"/>
                  <a:gd name="T21" fmla="*/ 83 h 169"/>
                  <a:gd name="T22" fmla="*/ 9 w 147"/>
                  <a:gd name="T23" fmla="*/ 86 h 169"/>
                  <a:gd name="T24" fmla="*/ 12 w 147"/>
                  <a:gd name="T25" fmla="*/ 100 h 169"/>
                  <a:gd name="T26" fmla="*/ 0 w 147"/>
                  <a:gd name="T27" fmla="*/ 128 h 169"/>
                  <a:gd name="T28" fmla="*/ 24 w 147"/>
                  <a:gd name="T29" fmla="*/ 140 h 169"/>
                  <a:gd name="T30" fmla="*/ 38 w 147"/>
                  <a:gd name="T31" fmla="*/ 169 h 169"/>
                  <a:gd name="T32" fmla="*/ 57 w 147"/>
                  <a:gd name="T33" fmla="*/ 150 h 169"/>
                  <a:gd name="T34" fmla="*/ 61 w 147"/>
                  <a:gd name="T35" fmla="*/ 154 h 169"/>
                  <a:gd name="T36" fmla="*/ 73 w 147"/>
                  <a:gd name="T37" fmla="*/ 150 h 169"/>
                  <a:gd name="T38" fmla="*/ 76 w 147"/>
                  <a:gd name="T39" fmla="*/ 140 h 169"/>
                  <a:gd name="T40" fmla="*/ 76 w 147"/>
                  <a:gd name="T41" fmla="*/ 128 h 169"/>
                  <a:gd name="T42" fmla="*/ 78 w 147"/>
                  <a:gd name="T43" fmla="*/ 116 h 169"/>
                  <a:gd name="T44" fmla="*/ 92 w 147"/>
                  <a:gd name="T45" fmla="*/ 112 h 169"/>
                  <a:gd name="T46" fmla="*/ 97 w 147"/>
                  <a:gd name="T47" fmla="*/ 95 h 169"/>
                  <a:gd name="T48" fmla="*/ 147 w 147"/>
                  <a:gd name="T49" fmla="*/ 57 h 169"/>
                  <a:gd name="T50" fmla="*/ 116 w 147"/>
                  <a:gd name="T51" fmla="*/ 17 h 169"/>
                  <a:gd name="T52" fmla="*/ 99 w 147"/>
                  <a:gd name="T53" fmla="*/ 19 h 169"/>
                  <a:gd name="T54" fmla="*/ 92 w 147"/>
                  <a:gd name="T55" fmla="*/ 31 h 169"/>
                  <a:gd name="T56" fmla="*/ 95 w 147"/>
                  <a:gd name="T57" fmla="*/ 19 h 169"/>
                  <a:gd name="T58" fmla="*/ 85 w 147"/>
                  <a:gd name="T59" fmla="*/ 29 h 169"/>
                  <a:gd name="T60" fmla="*/ 87 w 147"/>
                  <a:gd name="T61" fmla="*/ 19 h 169"/>
                  <a:gd name="T62" fmla="*/ 61 w 147"/>
                  <a:gd name="T63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69">
                    <a:moveTo>
                      <a:pt x="61" y="0"/>
                    </a:moveTo>
                    <a:lnTo>
                      <a:pt x="40" y="5"/>
                    </a:lnTo>
                    <a:lnTo>
                      <a:pt x="40" y="12"/>
                    </a:lnTo>
                    <a:lnTo>
                      <a:pt x="35" y="5"/>
                    </a:lnTo>
                    <a:lnTo>
                      <a:pt x="17" y="10"/>
                    </a:lnTo>
                    <a:lnTo>
                      <a:pt x="21" y="19"/>
                    </a:lnTo>
                    <a:lnTo>
                      <a:pt x="19" y="24"/>
                    </a:lnTo>
                    <a:lnTo>
                      <a:pt x="21" y="31"/>
                    </a:lnTo>
                    <a:lnTo>
                      <a:pt x="26" y="38"/>
                    </a:lnTo>
                    <a:lnTo>
                      <a:pt x="12" y="74"/>
                    </a:lnTo>
                    <a:lnTo>
                      <a:pt x="17" y="83"/>
                    </a:lnTo>
                    <a:lnTo>
                      <a:pt x="9" y="86"/>
                    </a:lnTo>
                    <a:lnTo>
                      <a:pt x="12" y="100"/>
                    </a:lnTo>
                    <a:lnTo>
                      <a:pt x="0" y="128"/>
                    </a:lnTo>
                    <a:lnTo>
                      <a:pt x="24" y="140"/>
                    </a:lnTo>
                    <a:lnTo>
                      <a:pt x="38" y="169"/>
                    </a:lnTo>
                    <a:lnTo>
                      <a:pt x="57" y="150"/>
                    </a:lnTo>
                    <a:lnTo>
                      <a:pt x="61" y="154"/>
                    </a:lnTo>
                    <a:lnTo>
                      <a:pt x="73" y="150"/>
                    </a:lnTo>
                    <a:lnTo>
                      <a:pt x="76" y="140"/>
                    </a:lnTo>
                    <a:lnTo>
                      <a:pt x="76" y="128"/>
                    </a:lnTo>
                    <a:lnTo>
                      <a:pt x="78" y="116"/>
                    </a:lnTo>
                    <a:lnTo>
                      <a:pt x="92" y="112"/>
                    </a:lnTo>
                    <a:lnTo>
                      <a:pt x="97" y="95"/>
                    </a:lnTo>
                    <a:lnTo>
                      <a:pt x="147" y="57"/>
                    </a:lnTo>
                    <a:lnTo>
                      <a:pt x="116" y="17"/>
                    </a:lnTo>
                    <a:lnTo>
                      <a:pt x="99" y="19"/>
                    </a:lnTo>
                    <a:lnTo>
                      <a:pt x="92" y="31"/>
                    </a:lnTo>
                    <a:lnTo>
                      <a:pt x="95" y="19"/>
                    </a:lnTo>
                    <a:lnTo>
                      <a:pt x="85" y="29"/>
                    </a:lnTo>
                    <a:lnTo>
                      <a:pt x="87" y="19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1" name="Freeform 988"/>
              <p:cNvSpPr>
                <a:spLocks/>
              </p:cNvSpPr>
              <p:nvPr/>
            </p:nvSpPr>
            <p:spPr bwMode="black">
              <a:xfrm>
                <a:off x="950" y="925"/>
                <a:ext cx="147" cy="169"/>
              </a:xfrm>
              <a:custGeom>
                <a:avLst/>
                <a:gdLst>
                  <a:gd name="T0" fmla="*/ 61 w 147"/>
                  <a:gd name="T1" fmla="*/ 0 h 169"/>
                  <a:gd name="T2" fmla="*/ 40 w 147"/>
                  <a:gd name="T3" fmla="*/ 5 h 169"/>
                  <a:gd name="T4" fmla="*/ 40 w 147"/>
                  <a:gd name="T5" fmla="*/ 12 h 169"/>
                  <a:gd name="T6" fmla="*/ 35 w 147"/>
                  <a:gd name="T7" fmla="*/ 5 h 169"/>
                  <a:gd name="T8" fmla="*/ 17 w 147"/>
                  <a:gd name="T9" fmla="*/ 10 h 169"/>
                  <a:gd name="T10" fmla="*/ 21 w 147"/>
                  <a:gd name="T11" fmla="*/ 19 h 169"/>
                  <a:gd name="T12" fmla="*/ 19 w 147"/>
                  <a:gd name="T13" fmla="*/ 24 h 169"/>
                  <a:gd name="T14" fmla="*/ 21 w 147"/>
                  <a:gd name="T15" fmla="*/ 31 h 169"/>
                  <a:gd name="T16" fmla="*/ 26 w 147"/>
                  <a:gd name="T17" fmla="*/ 38 h 169"/>
                  <a:gd name="T18" fmla="*/ 12 w 147"/>
                  <a:gd name="T19" fmla="*/ 74 h 169"/>
                  <a:gd name="T20" fmla="*/ 17 w 147"/>
                  <a:gd name="T21" fmla="*/ 83 h 169"/>
                  <a:gd name="T22" fmla="*/ 9 w 147"/>
                  <a:gd name="T23" fmla="*/ 86 h 169"/>
                  <a:gd name="T24" fmla="*/ 12 w 147"/>
                  <a:gd name="T25" fmla="*/ 100 h 169"/>
                  <a:gd name="T26" fmla="*/ 0 w 147"/>
                  <a:gd name="T27" fmla="*/ 128 h 169"/>
                  <a:gd name="T28" fmla="*/ 24 w 147"/>
                  <a:gd name="T29" fmla="*/ 140 h 169"/>
                  <a:gd name="T30" fmla="*/ 38 w 147"/>
                  <a:gd name="T31" fmla="*/ 169 h 169"/>
                  <a:gd name="T32" fmla="*/ 57 w 147"/>
                  <a:gd name="T33" fmla="*/ 150 h 169"/>
                  <a:gd name="T34" fmla="*/ 61 w 147"/>
                  <a:gd name="T35" fmla="*/ 154 h 169"/>
                  <a:gd name="T36" fmla="*/ 73 w 147"/>
                  <a:gd name="T37" fmla="*/ 150 h 169"/>
                  <a:gd name="T38" fmla="*/ 76 w 147"/>
                  <a:gd name="T39" fmla="*/ 140 h 169"/>
                  <a:gd name="T40" fmla="*/ 76 w 147"/>
                  <a:gd name="T41" fmla="*/ 128 h 169"/>
                  <a:gd name="T42" fmla="*/ 78 w 147"/>
                  <a:gd name="T43" fmla="*/ 116 h 169"/>
                  <a:gd name="T44" fmla="*/ 92 w 147"/>
                  <a:gd name="T45" fmla="*/ 112 h 169"/>
                  <a:gd name="T46" fmla="*/ 97 w 147"/>
                  <a:gd name="T47" fmla="*/ 95 h 169"/>
                  <a:gd name="T48" fmla="*/ 147 w 147"/>
                  <a:gd name="T49" fmla="*/ 57 h 169"/>
                  <a:gd name="T50" fmla="*/ 116 w 147"/>
                  <a:gd name="T51" fmla="*/ 17 h 169"/>
                  <a:gd name="T52" fmla="*/ 99 w 147"/>
                  <a:gd name="T53" fmla="*/ 19 h 169"/>
                  <a:gd name="T54" fmla="*/ 92 w 147"/>
                  <a:gd name="T55" fmla="*/ 31 h 169"/>
                  <a:gd name="T56" fmla="*/ 95 w 147"/>
                  <a:gd name="T57" fmla="*/ 19 h 169"/>
                  <a:gd name="T58" fmla="*/ 85 w 147"/>
                  <a:gd name="T59" fmla="*/ 29 h 169"/>
                  <a:gd name="T60" fmla="*/ 87 w 147"/>
                  <a:gd name="T61" fmla="*/ 19 h 169"/>
                  <a:gd name="T62" fmla="*/ 61 w 147"/>
                  <a:gd name="T63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69">
                    <a:moveTo>
                      <a:pt x="61" y="0"/>
                    </a:moveTo>
                    <a:lnTo>
                      <a:pt x="40" y="5"/>
                    </a:lnTo>
                    <a:lnTo>
                      <a:pt x="40" y="12"/>
                    </a:lnTo>
                    <a:lnTo>
                      <a:pt x="35" y="5"/>
                    </a:lnTo>
                    <a:lnTo>
                      <a:pt x="17" y="10"/>
                    </a:lnTo>
                    <a:lnTo>
                      <a:pt x="21" y="19"/>
                    </a:lnTo>
                    <a:lnTo>
                      <a:pt x="19" y="24"/>
                    </a:lnTo>
                    <a:lnTo>
                      <a:pt x="21" y="31"/>
                    </a:lnTo>
                    <a:lnTo>
                      <a:pt x="26" y="38"/>
                    </a:lnTo>
                    <a:lnTo>
                      <a:pt x="12" y="74"/>
                    </a:lnTo>
                    <a:lnTo>
                      <a:pt x="17" y="83"/>
                    </a:lnTo>
                    <a:lnTo>
                      <a:pt x="9" y="86"/>
                    </a:lnTo>
                    <a:lnTo>
                      <a:pt x="12" y="100"/>
                    </a:lnTo>
                    <a:lnTo>
                      <a:pt x="0" y="128"/>
                    </a:lnTo>
                    <a:lnTo>
                      <a:pt x="24" y="140"/>
                    </a:lnTo>
                    <a:lnTo>
                      <a:pt x="38" y="169"/>
                    </a:lnTo>
                    <a:lnTo>
                      <a:pt x="57" y="150"/>
                    </a:lnTo>
                    <a:lnTo>
                      <a:pt x="61" y="154"/>
                    </a:lnTo>
                    <a:lnTo>
                      <a:pt x="73" y="150"/>
                    </a:lnTo>
                    <a:lnTo>
                      <a:pt x="76" y="140"/>
                    </a:lnTo>
                    <a:lnTo>
                      <a:pt x="76" y="128"/>
                    </a:lnTo>
                    <a:lnTo>
                      <a:pt x="78" y="116"/>
                    </a:lnTo>
                    <a:lnTo>
                      <a:pt x="92" y="112"/>
                    </a:lnTo>
                    <a:lnTo>
                      <a:pt x="97" y="95"/>
                    </a:lnTo>
                    <a:lnTo>
                      <a:pt x="147" y="57"/>
                    </a:lnTo>
                    <a:lnTo>
                      <a:pt x="116" y="17"/>
                    </a:lnTo>
                    <a:lnTo>
                      <a:pt x="99" y="19"/>
                    </a:lnTo>
                    <a:lnTo>
                      <a:pt x="92" y="31"/>
                    </a:lnTo>
                    <a:lnTo>
                      <a:pt x="95" y="19"/>
                    </a:lnTo>
                    <a:lnTo>
                      <a:pt x="85" y="29"/>
                    </a:lnTo>
                    <a:lnTo>
                      <a:pt x="87" y="19"/>
                    </a:lnTo>
                    <a:lnTo>
                      <a:pt x="6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2" name="Freeform 989"/>
              <p:cNvSpPr>
                <a:spLocks/>
              </p:cNvSpPr>
              <p:nvPr/>
            </p:nvSpPr>
            <p:spPr bwMode="black">
              <a:xfrm>
                <a:off x="808" y="1169"/>
                <a:ext cx="14" cy="12"/>
              </a:xfrm>
              <a:custGeom>
                <a:avLst/>
                <a:gdLst>
                  <a:gd name="T0" fmla="*/ 0 w 14"/>
                  <a:gd name="T1" fmla="*/ 0 h 12"/>
                  <a:gd name="T2" fmla="*/ 2 w 14"/>
                  <a:gd name="T3" fmla="*/ 10 h 12"/>
                  <a:gd name="T4" fmla="*/ 14 w 14"/>
                  <a:gd name="T5" fmla="*/ 12 h 12"/>
                  <a:gd name="T6" fmla="*/ 0 w 14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2">
                    <a:moveTo>
                      <a:pt x="0" y="0"/>
                    </a:moveTo>
                    <a:lnTo>
                      <a:pt x="2" y="10"/>
                    </a:lnTo>
                    <a:lnTo>
                      <a:pt x="14" y="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3" name="Freeform 990"/>
              <p:cNvSpPr>
                <a:spLocks/>
              </p:cNvSpPr>
              <p:nvPr/>
            </p:nvSpPr>
            <p:spPr bwMode="black">
              <a:xfrm>
                <a:off x="808" y="1169"/>
                <a:ext cx="14" cy="12"/>
              </a:xfrm>
              <a:custGeom>
                <a:avLst/>
                <a:gdLst>
                  <a:gd name="T0" fmla="*/ 0 w 14"/>
                  <a:gd name="T1" fmla="*/ 0 h 12"/>
                  <a:gd name="T2" fmla="*/ 2 w 14"/>
                  <a:gd name="T3" fmla="*/ 10 h 12"/>
                  <a:gd name="T4" fmla="*/ 14 w 14"/>
                  <a:gd name="T5" fmla="*/ 12 h 12"/>
                  <a:gd name="T6" fmla="*/ 0 w 14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2">
                    <a:moveTo>
                      <a:pt x="0" y="0"/>
                    </a:moveTo>
                    <a:lnTo>
                      <a:pt x="2" y="10"/>
                    </a:lnTo>
                    <a:lnTo>
                      <a:pt x="14" y="12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4" name="Freeform 991"/>
              <p:cNvSpPr>
                <a:spLocks/>
              </p:cNvSpPr>
              <p:nvPr/>
            </p:nvSpPr>
            <p:spPr bwMode="black">
              <a:xfrm>
                <a:off x="815" y="1148"/>
                <a:ext cx="21" cy="28"/>
              </a:xfrm>
              <a:custGeom>
                <a:avLst/>
                <a:gdLst>
                  <a:gd name="T0" fmla="*/ 14 w 21"/>
                  <a:gd name="T1" fmla="*/ 0 h 28"/>
                  <a:gd name="T2" fmla="*/ 10 w 21"/>
                  <a:gd name="T3" fmla="*/ 9 h 28"/>
                  <a:gd name="T4" fmla="*/ 12 w 21"/>
                  <a:gd name="T5" fmla="*/ 12 h 28"/>
                  <a:gd name="T6" fmla="*/ 5 w 21"/>
                  <a:gd name="T7" fmla="*/ 14 h 28"/>
                  <a:gd name="T8" fmla="*/ 0 w 21"/>
                  <a:gd name="T9" fmla="*/ 12 h 28"/>
                  <a:gd name="T10" fmla="*/ 5 w 21"/>
                  <a:gd name="T11" fmla="*/ 24 h 28"/>
                  <a:gd name="T12" fmla="*/ 10 w 21"/>
                  <a:gd name="T13" fmla="*/ 21 h 28"/>
                  <a:gd name="T14" fmla="*/ 5 w 21"/>
                  <a:gd name="T15" fmla="*/ 28 h 28"/>
                  <a:gd name="T16" fmla="*/ 10 w 21"/>
                  <a:gd name="T17" fmla="*/ 28 h 28"/>
                  <a:gd name="T18" fmla="*/ 21 w 21"/>
                  <a:gd name="T19" fmla="*/ 7 h 28"/>
                  <a:gd name="T20" fmla="*/ 17 w 21"/>
                  <a:gd name="T21" fmla="*/ 9 h 28"/>
                  <a:gd name="T22" fmla="*/ 14 w 21"/>
                  <a:gd name="T2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" h="28">
                    <a:moveTo>
                      <a:pt x="14" y="0"/>
                    </a:moveTo>
                    <a:lnTo>
                      <a:pt x="10" y="9"/>
                    </a:lnTo>
                    <a:lnTo>
                      <a:pt x="12" y="12"/>
                    </a:lnTo>
                    <a:lnTo>
                      <a:pt x="5" y="14"/>
                    </a:lnTo>
                    <a:lnTo>
                      <a:pt x="0" y="12"/>
                    </a:lnTo>
                    <a:lnTo>
                      <a:pt x="5" y="24"/>
                    </a:lnTo>
                    <a:lnTo>
                      <a:pt x="10" y="21"/>
                    </a:lnTo>
                    <a:lnTo>
                      <a:pt x="5" y="28"/>
                    </a:lnTo>
                    <a:lnTo>
                      <a:pt x="10" y="28"/>
                    </a:lnTo>
                    <a:lnTo>
                      <a:pt x="21" y="7"/>
                    </a:lnTo>
                    <a:lnTo>
                      <a:pt x="17" y="9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5" name="Freeform 992"/>
              <p:cNvSpPr>
                <a:spLocks/>
              </p:cNvSpPr>
              <p:nvPr/>
            </p:nvSpPr>
            <p:spPr bwMode="black">
              <a:xfrm>
                <a:off x="815" y="1148"/>
                <a:ext cx="21" cy="28"/>
              </a:xfrm>
              <a:custGeom>
                <a:avLst/>
                <a:gdLst>
                  <a:gd name="T0" fmla="*/ 14 w 21"/>
                  <a:gd name="T1" fmla="*/ 0 h 28"/>
                  <a:gd name="T2" fmla="*/ 10 w 21"/>
                  <a:gd name="T3" fmla="*/ 9 h 28"/>
                  <a:gd name="T4" fmla="*/ 12 w 21"/>
                  <a:gd name="T5" fmla="*/ 12 h 28"/>
                  <a:gd name="T6" fmla="*/ 5 w 21"/>
                  <a:gd name="T7" fmla="*/ 14 h 28"/>
                  <a:gd name="T8" fmla="*/ 0 w 21"/>
                  <a:gd name="T9" fmla="*/ 12 h 28"/>
                  <a:gd name="T10" fmla="*/ 5 w 21"/>
                  <a:gd name="T11" fmla="*/ 24 h 28"/>
                  <a:gd name="T12" fmla="*/ 10 w 21"/>
                  <a:gd name="T13" fmla="*/ 21 h 28"/>
                  <a:gd name="T14" fmla="*/ 5 w 21"/>
                  <a:gd name="T15" fmla="*/ 28 h 28"/>
                  <a:gd name="T16" fmla="*/ 10 w 21"/>
                  <a:gd name="T17" fmla="*/ 28 h 28"/>
                  <a:gd name="T18" fmla="*/ 21 w 21"/>
                  <a:gd name="T19" fmla="*/ 7 h 28"/>
                  <a:gd name="T20" fmla="*/ 17 w 21"/>
                  <a:gd name="T21" fmla="*/ 9 h 28"/>
                  <a:gd name="T22" fmla="*/ 14 w 21"/>
                  <a:gd name="T2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" h="28">
                    <a:moveTo>
                      <a:pt x="14" y="0"/>
                    </a:moveTo>
                    <a:lnTo>
                      <a:pt x="10" y="9"/>
                    </a:lnTo>
                    <a:lnTo>
                      <a:pt x="12" y="12"/>
                    </a:lnTo>
                    <a:lnTo>
                      <a:pt x="5" y="14"/>
                    </a:lnTo>
                    <a:lnTo>
                      <a:pt x="0" y="12"/>
                    </a:lnTo>
                    <a:lnTo>
                      <a:pt x="5" y="24"/>
                    </a:lnTo>
                    <a:lnTo>
                      <a:pt x="10" y="21"/>
                    </a:lnTo>
                    <a:lnTo>
                      <a:pt x="5" y="28"/>
                    </a:lnTo>
                    <a:lnTo>
                      <a:pt x="10" y="28"/>
                    </a:lnTo>
                    <a:lnTo>
                      <a:pt x="21" y="7"/>
                    </a:lnTo>
                    <a:lnTo>
                      <a:pt x="17" y="9"/>
                    </a:lnTo>
                    <a:lnTo>
                      <a:pt x="1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6" name="Freeform 993"/>
              <p:cNvSpPr>
                <a:spLocks/>
              </p:cNvSpPr>
              <p:nvPr/>
            </p:nvSpPr>
            <p:spPr bwMode="black">
              <a:xfrm>
                <a:off x="1615" y="1165"/>
                <a:ext cx="4" cy="7"/>
              </a:xfrm>
              <a:custGeom>
                <a:avLst/>
                <a:gdLst>
                  <a:gd name="T0" fmla="*/ 4 w 4"/>
                  <a:gd name="T1" fmla="*/ 0 h 7"/>
                  <a:gd name="T2" fmla="*/ 0 w 4"/>
                  <a:gd name="T3" fmla="*/ 0 h 7"/>
                  <a:gd name="T4" fmla="*/ 0 w 4"/>
                  <a:gd name="T5" fmla="*/ 7 h 7"/>
                  <a:gd name="T6" fmla="*/ 2 w 4"/>
                  <a:gd name="T7" fmla="*/ 7 h 7"/>
                  <a:gd name="T8" fmla="*/ 4 w 4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7">
                    <a:moveTo>
                      <a:pt x="4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7" name="Freeform 994"/>
              <p:cNvSpPr>
                <a:spLocks/>
              </p:cNvSpPr>
              <p:nvPr/>
            </p:nvSpPr>
            <p:spPr bwMode="black">
              <a:xfrm>
                <a:off x="1615" y="1165"/>
                <a:ext cx="4" cy="7"/>
              </a:xfrm>
              <a:custGeom>
                <a:avLst/>
                <a:gdLst>
                  <a:gd name="T0" fmla="*/ 4 w 4"/>
                  <a:gd name="T1" fmla="*/ 0 h 7"/>
                  <a:gd name="T2" fmla="*/ 0 w 4"/>
                  <a:gd name="T3" fmla="*/ 0 h 7"/>
                  <a:gd name="T4" fmla="*/ 0 w 4"/>
                  <a:gd name="T5" fmla="*/ 7 h 7"/>
                  <a:gd name="T6" fmla="*/ 2 w 4"/>
                  <a:gd name="T7" fmla="*/ 7 h 7"/>
                  <a:gd name="T8" fmla="*/ 4 w 4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7">
                    <a:moveTo>
                      <a:pt x="4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8" name="Freeform 995"/>
              <p:cNvSpPr>
                <a:spLocks/>
              </p:cNvSpPr>
              <p:nvPr/>
            </p:nvSpPr>
            <p:spPr bwMode="black">
              <a:xfrm>
                <a:off x="1603" y="1169"/>
                <a:ext cx="12" cy="14"/>
              </a:xfrm>
              <a:custGeom>
                <a:avLst/>
                <a:gdLst>
                  <a:gd name="T0" fmla="*/ 9 w 12"/>
                  <a:gd name="T1" fmla="*/ 0 h 14"/>
                  <a:gd name="T2" fmla="*/ 0 w 12"/>
                  <a:gd name="T3" fmla="*/ 14 h 14"/>
                  <a:gd name="T4" fmla="*/ 9 w 12"/>
                  <a:gd name="T5" fmla="*/ 12 h 14"/>
                  <a:gd name="T6" fmla="*/ 12 w 12"/>
                  <a:gd name="T7" fmla="*/ 5 h 14"/>
                  <a:gd name="T8" fmla="*/ 9 w 12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4">
                    <a:moveTo>
                      <a:pt x="9" y="0"/>
                    </a:moveTo>
                    <a:lnTo>
                      <a:pt x="0" y="14"/>
                    </a:lnTo>
                    <a:lnTo>
                      <a:pt x="9" y="12"/>
                    </a:lnTo>
                    <a:lnTo>
                      <a:pt x="12" y="5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9" name="Freeform 996"/>
              <p:cNvSpPr>
                <a:spLocks/>
              </p:cNvSpPr>
              <p:nvPr/>
            </p:nvSpPr>
            <p:spPr bwMode="black">
              <a:xfrm>
                <a:off x="1603" y="1169"/>
                <a:ext cx="12" cy="14"/>
              </a:xfrm>
              <a:custGeom>
                <a:avLst/>
                <a:gdLst>
                  <a:gd name="T0" fmla="*/ 9 w 12"/>
                  <a:gd name="T1" fmla="*/ 0 h 14"/>
                  <a:gd name="T2" fmla="*/ 0 w 12"/>
                  <a:gd name="T3" fmla="*/ 14 h 14"/>
                  <a:gd name="T4" fmla="*/ 9 w 12"/>
                  <a:gd name="T5" fmla="*/ 12 h 14"/>
                  <a:gd name="T6" fmla="*/ 12 w 12"/>
                  <a:gd name="T7" fmla="*/ 5 h 14"/>
                  <a:gd name="T8" fmla="*/ 9 w 12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4">
                    <a:moveTo>
                      <a:pt x="9" y="0"/>
                    </a:moveTo>
                    <a:lnTo>
                      <a:pt x="0" y="14"/>
                    </a:lnTo>
                    <a:lnTo>
                      <a:pt x="9" y="12"/>
                    </a:lnTo>
                    <a:lnTo>
                      <a:pt x="12" y="5"/>
                    </a:lnTo>
                    <a:lnTo>
                      <a:pt x="9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0" name="Freeform 997"/>
              <p:cNvSpPr>
                <a:spLocks/>
              </p:cNvSpPr>
              <p:nvPr/>
            </p:nvSpPr>
            <p:spPr bwMode="black">
              <a:xfrm>
                <a:off x="3282" y="2310"/>
                <a:ext cx="7" cy="5"/>
              </a:xfrm>
              <a:custGeom>
                <a:avLst/>
                <a:gdLst>
                  <a:gd name="T0" fmla="*/ 2 w 7"/>
                  <a:gd name="T1" fmla="*/ 0 h 5"/>
                  <a:gd name="T2" fmla="*/ 0 w 7"/>
                  <a:gd name="T3" fmla="*/ 0 h 5"/>
                  <a:gd name="T4" fmla="*/ 2 w 7"/>
                  <a:gd name="T5" fmla="*/ 5 h 5"/>
                  <a:gd name="T6" fmla="*/ 7 w 7"/>
                  <a:gd name="T7" fmla="*/ 5 h 5"/>
                  <a:gd name="T8" fmla="*/ 5 w 7"/>
                  <a:gd name="T9" fmla="*/ 3 h 5"/>
                  <a:gd name="T10" fmla="*/ 2 w 7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5">
                    <a:moveTo>
                      <a:pt x="2" y="0"/>
                    </a:moveTo>
                    <a:lnTo>
                      <a:pt x="0" y="0"/>
                    </a:lnTo>
                    <a:lnTo>
                      <a:pt x="2" y="5"/>
                    </a:lnTo>
                    <a:lnTo>
                      <a:pt x="7" y="5"/>
                    </a:lnTo>
                    <a:lnTo>
                      <a:pt x="5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1" name="Freeform 998"/>
              <p:cNvSpPr>
                <a:spLocks/>
              </p:cNvSpPr>
              <p:nvPr/>
            </p:nvSpPr>
            <p:spPr bwMode="black">
              <a:xfrm>
                <a:off x="3282" y="2310"/>
                <a:ext cx="7" cy="5"/>
              </a:xfrm>
              <a:custGeom>
                <a:avLst/>
                <a:gdLst>
                  <a:gd name="T0" fmla="*/ 2 w 7"/>
                  <a:gd name="T1" fmla="*/ 0 h 5"/>
                  <a:gd name="T2" fmla="*/ 0 w 7"/>
                  <a:gd name="T3" fmla="*/ 0 h 5"/>
                  <a:gd name="T4" fmla="*/ 2 w 7"/>
                  <a:gd name="T5" fmla="*/ 5 h 5"/>
                  <a:gd name="T6" fmla="*/ 7 w 7"/>
                  <a:gd name="T7" fmla="*/ 5 h 5"/>
                  <a:gd name="T8" fmla="*/ 5 w 7"/>
                  <a:gd name="T9" fmla="*/ 3 h 5"/>
                  <a:gd name="T10" fmla="*/ 2 w 7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5">
                    <a:moveTo>
                      <a:pt x="2" y="0"/>
                    </a:moveTo>
                    <a:lnTo>
                      <a:pt x="0" y="0"/>
                    </a:lnTo>
                    <a:lnTo>
                      <a:pt x="2" y="5"/>
                    </a:lnTo>
                    <a:lnTo>
                      <a:pt x="7" y="5"/>
                    </a:lnTo>
                    <a:lnTo>
                      <a:pt x="5" y="3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2" name="Freeform 999"/>
              <p:cNvSpPr>
                <a:spLocks/>
              </p:cNvSpPr>
              <p:nvPr/>
            </p:nvSpPr>
            <p:spPr bwMode="black">
              <a:xfrm>
                <a:off x="3327" y="2706"/>
                <a:ext cx="102" cy="201"/>
              </a:xfrm>
              <a:custGeom>
                <a:avLst/>
                <a:gdLst>
                  <a:gd name="T0" fmla="*/ 85 w 102"/>
                  <a:gd name="T1" fmla="*/ 0 h 201"/>
                  <a:gd name="T2" fmla="*/ 78 w 102"/>
                  <a:gd name="T3" fmla="*/ 5 h 201"/>
                  <a:gd name="T4" fmla="*/ 78 w 102"/>
                  <a:gd name="T5" fmla="*/ 16 h 201"/>
                  <a:gd name="T6" fmla="*/ 73 w 102"/>
                  <a:gd name="T7" fmla="*/ 16 h 201"/>
                  <a:gd name="T8" fmla="*/ 71 w 102"/>
                  <a:gd name="T9" fmla="*/ 24 h 201"/>
                  <a:gd name="T10" fmla="*/ 71 w 102"/>
                  <a:gd name="T11" fmla="*/ 21 h 201"/>
                  <a:gd name="T12" fmla="*/ 66 w 102"/>
                  <a:gd name="T13" fmla="*/ 21 h 201"/>
                  <a:gd name="T14" fmla="*/ 69 w 102"/>
                  <a:gd name="T15" fmla="*/ 31 h 201"/>
                  <a:gd name="T16" fmla="*/ 66 w 102"/>
                  <a:gd name="T17" fmla="*/ 28 h 201"/>
                  <a:gd name="T18" fmla="*/ 64 w 102"/>
                  <a:gd name="T19" fmla="*/ 33 h 201"/>
                  <a:gd name="T20" fmla="*/ 69 w 102"/>
                  <a:gd name="T21" fmla="*/ 35 h 201"/>
                  <a:gd name="T22" fmla="*/ 64 w 102"/>
                  <a:gd name="T23" fmla="*/ 38 h 201"/>
                  <a:gd name="T24" fmla="*/ 59 w 102"/>
                  <a:gd name="T25" fmla="*/ 42 h 201"/>
                  <a:gd name="T26" fmla="*/ 59 w 102"/>
                  <a:gd name="T27" fmla="*/ 38 h 201"/>
                  <a:gd name="T28" fmla="*/ 57 w 102"/>
                  <a:gd name="T29" fmla="*/ 38 h 201"/>
                  <a:gd name="T30" fmla="*/ 54 w 102"/>
                  <a:gd name="T31" fmla="*/ 42 h 201"/>
                  <a:gd name="T32" fmla="*/ 57 w 102"/>
                  <a:gd name="T33" fmla="*/ 50 h 201"/>
                  <a:gd name="T34" fmla="*/ 54 w 102"/>
                  <a:gd name="T35" fmla="*/ 50 h 201"/>
                  <a:gd name="T36" fmla="*/ 52 w 102"/>
                  <a:gd name="T37" fmla="*/ 45 h 201"/>
                  <a:gd name="T38" fmla="*/ 45 w 102"/>
                  <a:gd name="T39" fmla="*/ 50 h 201"/>
                  <a:gd name="T40" fmla="*/ 50 w 102"/>
                  <a:gd name="T41" fmla="*/ 57 h 201"/>
                  <a:gd name="T42" fmla="*/ 45 w 102"/>
                  <a:gd name="T43" fmla="*/ 57 h 201"/>
                  <a:gd name="T44" fmla="*/ 40 w 102"/>
                  <a:gd name="T45" fmla="*/ 52 h 201"/>
                  <a:gd name="T46" fmla="*/ 31 w 102"/>
                  <a:gd name="T47" fmla="*/ 57 h 201"/>
                  <a:gd name="T48" fmla="*/ 28 w 102"/>
                  <a:gd name="T49" fmla="*/ 57 h 201"/>
                  <a:gd name="T50" fmla="*/ 19 w 102"/>
                  <a:gd name="T51" fmla="*/ 61 h 201"/>
                  <a:gd name="T52" fmla="*/ 19 w 102"/>
                  <a:gd name="T53" fmla="*/ 64 h 201"/>
                  <a:gd name="T54" fmla="*/ 12 w 102"/>
                  <a:gd name="T55" fmla="*/ 78 h 201"/>
                  <a:gd name="T56" fmla="*/ 19 w 102"/>
                  <a:gd name="T57" fmla="*/ 111 h 201"/>
                  <a:gd name="T58" fmla="*/ 0 w 102"/>
                  <a:gd name="T59" fmla="*/ 144 h 201"/>
                  <a:gd name="T60" fmla="*/ 2 w 102"/>
                  <a:gd name="T61" fmla="*/ 154 h 201"/>
                  <a:gd name="T62" fmla="*/ 7 w 102"/>
                  <a:gd name="T63" fmla="*/ 168 h 201"/>
                  <a:gd name="T64" fmla="*/ 9 w 102"/>
                  <a:gd name="T65" fmla="*/ 185 h 201"/>
                  <a:gd name="T66" fmla="*/ 14 w 102"/>
                  <a:gd name="T67" fmla="*/ 189 h 201"/>
                  <a:gd name="T68" fmla="*/ 28 w 102"/>
                  <a:gd name="T69" fmla="*/ 201 h 201"/>
                  <a:gd name="T70" fmla="*/ 40 w 102"/>
                  <a:gd name="T71" fmla="*/ 194 h 201"/>
                  <a:gd name="T72" fmla="*/ 50 w 102"/>
                  <a:gd name="T73" fmla="*/ 194 h 201"/>
                  <a:gd name="T74" fmla="*/ 57 w 102"/>
                  <a:gd name="T75" fmla="*/ 185 h 201"/>
                  <a:gd name="T76" fmla="*/ 85 w 102"/>
                  <a:gd name="T77" fmla="*/ 95 h 201"/>
                  <a:gd name="T78" fmla="*/ 90 w 102"/>
                  <a:gd name="T79" fmla="*/ 73 h 201"/>
                  <a:gd name="T80" fmla="*/ 95 w 102"/>
                  <a:gd name="T81" fmla="*/ 64 h 201"/>
                  <a:gd name="T82" fmla="*/ 92 w 102"/>
                  <a:gd name="T83" fmla="*/ 47 h 201"/>
                  <a:gd name="T84" fmla="*/ 95 w 102"/>
                  <a:gd name="T85" fmla="*/ 47 h 201"/>
                  <a:gd name="T86" fmla="*/ 99 w 102"/>
                  <a:gd name="T87" fmla="*/ 54 h 201"/>
                  <a:gd name="T88" fmla="*/ 99 w 102"/>
                  <a:gd name="T89" fmla="*/ 54 h 201"/>
                  <a:gd name="T90" fmla="*/ 102 w 102"/>
                  <a:gd name="T91" fmla="*/ 47 h 201"/>
                  <a:gd name="T92" fmla="*/ 95 w 102"/>
                  <a:gd name="T93" fmla="*/ 14 h 201"/>
                  <a:gd name="T94" fmla="*/ 85 w 102"/>
                  <a:gd name="T95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2" h="201">
                    <a:moveTo>
                      <a:pt x="85" y="0"/>
                    </a:moveTo>
                    <a:lnTo>
                      <a:pt x="78" y="5"/>
                    </a:lnTo>
                    <a:lnTo>
                      <a:pt x="78" y="16"/>
                    </a:lnTo>
                    <a:lnTo>
                      <a:pt x="73" y="16"/>
                    </a:lnTo>
                    <a:lnTo>
                      <a:pt x="71" y="24"/>
                    </a:lnTo>
                    <a:lnTo>
                      <a:pt x="71" y="21"/>
                    </a:lnTo>
                    <a:lnTo>
                      <a:pt x="66" y="21"/>
                    </a:lnTo>
                    <a:lnTo>
                      <a:pt x="69" y="31"/>
                    </a:lnTo>
                    <a:lnTo>
                      <a:pt x="66" y="28"/>
                    </a:lnTo>
                    <a:lnTo>
                      <a:pt x="64" y="33"/>
                    </a:lnTo>
                    <a:lnTo>
                      <a:pt x="69" y="35"/>
                    </a:lnTo>
                    <a:lnTo>
                      <a:pt x="64" y="38"/>
                    </a:lnTo>
                    <a:lnTo>
                      <a:pt x="59" y="42"/>
                    </a:lnTo>
                    <a:lnTo>
                      <a:pt x="59" y="38"/>
                    </a:lnTo>
                    <a:lnTo>
                      <a:pt x="57" y="38"/>
                    </a:lnTo>
                    <a:lnTo>
                      <a:pt x="54" y="42"/>
                    </a:lnTo>
                    <a:lnTo>
                      <a:pt x="57" y="50"/>
                    </a:lnTo>
                    <a:lnTo>
                      <a:pt x="54" y="50"/>
                    </a:lnTo>
                    <a:lnTo>
                      <a:pt x="52" y="45"/>
                    </a:lnTo>
                    <a:lnTo>
                      <a:pt x="45" y="50"/>
                    </a:lnTo>
                    <a:lnTo>
                      <a:pt x="50" y="57"/>
                    </a:lnTo>
                    <a:lnTo>
                      <a:pt x="45" y="57"/>
                    </a:lnTo>
                    <a:lnTo>
                      <a:pt x="40" y="52"/>
                    </a:lnTo>
                    <a:lnTo>
                      <a:pt x="31" y="57"/>
                    </a:lnTo>
                    <a:lnTo>
                      <a:pt x="28" y="57"/>
                    </a:lnTo>
                    <a:lnTo>
                      <a:pt x="19" y="61"/>
                    </a:lnTo>
                    <a:lnTo>
                      <a:pt x="19" y="64"/>
                    </a:lnTo>
                    <a:lnTo>
                      <a:pt x="12" y="78"/>
                    </a:lnTo>
                    <a:lnTo>
                      <a:pt x="19" y="111"/>
                    </a:lnTo>
                    <a:lnTo>
                      <a:pt x="0" y="144"/>
                    </a:lnTo>
                    <a:lnTo>
                      <a:pt x="2" y="154"/>
                    </a:lnTo>
                    <a:lnTo>
                      <a:pt x="7" y="168"/>
                    </a:lnTo>
                    <a:lnTo>
                      <a:pt x="9" y="185"/>
                    </a:lnTo>
                    <a:lnTo>
                      <a:pt x="14" y="189"/>
                    </a:lnTo>
                    <a:lnTo>
                      <a:pt x="28" y="201"/>
                    </a:lnTo>
                    <a:lnTo>
                      <a:pt x="40" y="194"/>
                    </a:lnTo>
                    <a:lnTo>
                      <a:pt x="50" y="194"/>
                    </a:lnTo>
                    <a:lnTo>
                      <a:pt x="57" y="185"/>
                    </a:lnTo>
                    <a:lnTo>
                      <a:pt x="85" y="95"/>
                    </a:lnTo>
                    <a:lnTo>
                      <a:pt x="90" y="73"/>
                    </a:lnTo>
                    <a:lnTo>
                      <a:pt x="95" y="64"/>
                    </a:lnTo>
                    <a:lnTo>
                      <a:pt x="92" y="47"/>
                    </a:lnTo>
                    <a:lnTo>
                      <a:pt x="95" y="47"/>
                    </a:lnTo>
                    <a:lnTo>
                      <a:pt x="99" y="54"/>
                    </a:lnTo>
                    <a:lnTo>
                      <a:pt x="99" y="54"/>
                    </a:lnTo>
                    <a:lnTo>
                      <a:pt x="102" y="47"/>
                    </a:lnTo>
                    <a:lnTo>
                      <a:pt x="95" y="14"/>
                    </a:lnTo>
                    <a:lnTo>
                      <a:pt x="8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3" name="Freeform 1000"/>
              <p:cNvSpPr>
                <a:spLocks/>
              </p:cNvSpPr>
              <p:nvPr/>
            </p:nvSpPr>
            <p:spPr bwMode="black">
              <a:xfrm>
                <a:off x="3327" y="2706"/>
                <a:ext cx="102" cy="201"/>
              </a:xfrm>
              <a:custGeom>
                <a:avLst/>
                <a:gdLst>
                  <a:gd name="T0" fmla="*/ 85 w 102"/>
                  <a:gd name="T1" fmla="*/ 0 h 201"/>
                  <a:gd name="T2" fmla="*/ 78 w 102"/>
                  <a:gd name="T3" fmla="*/ 5 h 201"/>
                  <a:gd name="T4" fmla="*/ 78 w 102"/>
                  <a:gd name="T5" fmla="*/ 16 h 201"/>
                  <a:gd name="T6" fmla="*/ 73 w 102"/>
                  <a:gd name="T7" fmla="*/ 16 h 201"/>
                  <a:gd name="T8" fmla="*/ 71 w 102"/>
                  <a:gd name="T9" fmla="*/ 24 h 201"/>
                  <a:gd name="T10" fmla="*/ 71 w 102"/>
                  <a:gd name="T11" fmla="*/ 21 h 201"/>
                  <a:gd name="T12" fmla="*/ 66 w 102"/>
                  <a:gd name="T13" fmla="*/ 21 h 201"/>
                  <a:gd name="T14" fmla="*/ 69 w 102"/>
                  <a:gd name="T15" fmla="*/ 31 h 201"/>
                  <a:gd name="T16" fmla="*/ 66 w 102"/>
                  <a:gd name="T17" fmla="*/ 28 h 201"/>
                  <a:gd name="T18" fmla="*/ 64 w 102"/>
                  <a:gd name="T19" fmla="*/ 33 h 201"/>
                  <a:gd name="T20" fmla="*/ 69 w 102"/>
                  <a:gd name="T21" fmla="*/ 35 h 201"/>
                  <a:gd name="T22" fmla="*/ 64 w 102"/>
                  <a:gd name="T23" fmla="*/ 38 h 201"/>
                  <a:gd name="T24" fmla="*/ 59 w 102"/>
                  <a:gd name="T25" fmla="*/ 42 h 201"/>
                  <a:gd name="T26" fmla="*/ 59 w 102"/>
                  <a:gd name="T27" fmla="*/ 38 h 201"/>
                  <a:gd name="T28" fmla="*/ 57 w 102"/>
                  <a:gd name="T29" fmla="*/ 38 h 201"/>
                  <a:gd name="T30" fmla="*/ 54 w 102"/>
                  <a:gd name="T31" fmla="*/ 42 h 201"/>
                  <a:gd name="T32" fmla="*/ 57 w 102"/>
                  <a:gd name="T33" fmla="*/ 50 h 201"/>
                  <a:gd name="T34" fmla="*/ 54 w 102"/>
                  <a:gd name="T35" fmla="*/ 50 h 201"/>
                  <a:gd name="T36" fmla="*/ 52 w 102"/>
                  <a:gd name="T37" fmla="*/ 45 h 201"/>
                  <a:gd name="T38" fmla="*/ 45 w 102"/>
                  <a:gd name="T39" fmla="*/ 50 h 201"/>
                  <a:gd name="T40" fmla="*/ 50 w 102"/>
                  <a:gd name="T41" fmla="*/ 57 h 201"/>
                  <a:gd name="T42" fmla="*/ 45 w 102"/>
                  <a:gd name="T43" fmla="*/ 57 h 201"/>
                  <a:gd name="T44" fmla="*/ 40 w 102"/>
                  <a:gd name="T45" fmla="*/ 52 h 201"/>
                  <a:gd name="T46" fmla="*/ 31 w 102"/>
                  <a:gd name="T47" fmla="*/ 57 h 201"/>
                  <a:gd name="T48" fmla="*/ 28 w 102"/>
                  <a:gd name="T49" fmla="*/ 57 h 201"/>
                  <a:gd name="T50" fmla="*/ 19 w 102"/>
                  <a:gd name="T51" fmla="*/ 61 h 201"/>
                  <a:gd name="T52" fmla="*/ 19 w 102"/>
                  <a:gd name="T53" fmla="*/ 64 h 201"/>
                  <a:gd name="T54" fmla="*/ 12 w 102"/>
                  <a:gd name="T55" fmla="*/ 78 h 201"/>
                  <a:gd name="T56" fmla="*/ 19 w 102"/>
                  <a:gd name="T57" fmla="*/ 111 h 201"/>
                  <a:gd name="T58" fmla="*/ 0 w 102"/>
                  <a:gd name="T59" fmla="*/ 144 h 201"/>
                  <a:gd name="T60" fmla="*/ 2 w 102"/>
                  <a:gd name="T61" fmla="*/ 154 h 201"/>
                  <a:gd name="T62" fmla="*/ 7 w 102"/>
                  <a:gd name="T63" fmla="*/ 168 h 201"/>
                  <a:gd name="T64" fmla="*/ 9 w 102"/>
                  <a:gd name="T65" fmla="*/ 185 h 201"/>
                  <a:gd name="T66" fmla="*/ 14 w 102"/>
                  <a:gd name="T67" fmla="*/ 189 h 201"/>
                  <a:gd name="T68" fmla="*/ 28 w 102"/>
                  <a:gd name="T69" fmla="*/ 201 h 201"/>
                  <a:gd name="T70" fmla="*/ 40 w 102"/>
                  <a:gd name="T71" fmla="*/ 194 h 201"/>
                  <a:gd name="T72" fmla="*/ 50 w 102"/>
                  <a:gd name="T73" fmla="*/ 194 h 201"/>
                  <a:gd name="T74" fmla="*/ 57 w 102"/>
                  <a:gd name="T75" fmla="*/ 185 h 201"/>
                  <a:gd name="T76" fmla="*/ 85 w 102"/>
                  <a:gd name="T77" fmla="*/ 95 h 201"/>
                  <a:gd name="T78" fmla="*/ 90 w 102"/>
                  <a:gd name="T79" fmla="*/ 73 h 201"/>
                  <a:gd name="T80" fmla="*/ 95 w 102"/>
                  <a:gd name="T81" fmla="*/ 64 h 201"/>
                  <a:gd name="T82" fmla="*/ 92 w 102"/>
                  <a:gd name="T83" fmla="*/ 47 h 201"/>
                  <a:gd name="T84" fmla="*/ 95 w 102"/>
                  <a:gd name="T85" fmla="*/ 47 h 201"/>
                  <a:gd name="T86" fmla="*/ 99 w 102"/>
                  <a:gd name="T87" fmla="*/ 54 h 201"/>
                  <a:gd name="T88" fmla="*/ 99 w 102"/>
                  <a:gd name="T89" fmla="*/ 54 h 201"/>
                  <a:gd name="T90" fmla="*/ 102 w 102"/>
                  <a:gd name="T91" fmla="*/ 47 h 201"/>
                  <a:gd name="T92" fmla="*/ 95 w 102"/>
                  <a:gd name="T93" fmla="*/ 14 h 201"/>
                  <a:gd name="T94" fmla="*/ 85 w 102"/>
                  <a:gd name="T95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2" h="201">
                    <a:moveTo>
                      <a:pt x="85" y="0"/>
                    </a:moveTo>
                    <a:lnTo>
                      <a:pt x="78" y="5"/>
                    </a:lnTo>
                    <a:lnTo>
                      <a:pt x="78" y="16"/>
                    </a:lnTo>
                    <a:lnTo>
                      <a:pt x="73" y="16"/>
                    </a:lnTo>
                    <a:lnTo>
                      <a:pt x="71" y="24"/>
                    </a:lnTo>
                    <a:lnTo>
                      <a:pt x="71" y="21"/>
                    </a:lnTo>
                    <a:lnTo>
                      <a:pt x="66" y="21"/>
                    </a:lnTo>
                    <a:lnTo>
                      <a:pt x="69" y="31"/>
                    </a:lnTo>
                    <a:lnTo>
                      <a:pt x="66" y="28"/>
                    </a:lnTo>
                    <a:lnTo>
                      <a:pt x="64" y="33"/>
                    </a:lnTo>
                    <a:lnTo>
                      <a:pt x="69" y="35"/>
                    </a:lnTo>
                    <a:lnTo>
                      <a:pt x="64" y="38"/>
                    </a:lnTo>
                    <a:lnTo>
                      <a:pt x="59" y="42"/>
                    </a:lnTo>
                    <a:lnTo>
                      <a:pt x="59" y="38"/>
                    </a:lnTo>
                    <a:lnTo>
                      <a:pt x="57" y="38"/>
                    </a:lnTo>
                    <a:lnTo>
                      <a:pt x="54" y="42"/>
                    </a:lnTo>
                    <a:lnTo>
                      <a:pt x="57" y="50"/>
                    </a:lnTo>
                    <a:lnTo>
                      <a:pt x="54" y="50"/>
                    </a:lnTo>
                    <a:lnTo>
                      <a:pt x="52" y="45"/>
                    </a:lnTo>
                    <a:lnTo>
                      <a:pt x="45" y="50"/>
                    </a:lnTo>
                    <a:lnTo>
                      <a:pt x="50" y="57"/>
                    </a:lnTo>
                    <a:lnTo>
                      <a:pt x="45" y="57"/>
                    </a:lnTo>
                    <a:lnTo>
                      <a:pt x="40" y="52"/>
                    </a:lnTo>
                    <a:lnTo>
                      <a:pt x="31" y="57"/>
                    </a:lnTo>
                    <a:lnTo>
                      <a:pt x="28" y="57"/>
                    </a:lnTo>
                    <a:lnTo>
                      <a:pt x="19" y="61"/>
                    </a:lnTo>
                    <a:lnTo>
                      <a:pt x="19" y="64"/>
                    </a:lnTo>
                    <a:lnTo>
                      <a:pt x="12" y="78"/>
                    </a:lnTo>
                    <a:lnTo>
                      <a:pt x="19" y="111"/>
                    </a:lnTo>
                    <a:lnTo>
                      <a:pt x="0" y="144"/>
                    </a:lnTo>
                    <a:lnTo>
                      <a:pt x="2" y="154"/>
                    </a:lnTo>
                    <a:lnTo>
                      <a:pt x="7" y="168"/>
                    </a:lnTo>
                    <a:lnTo>
                      <a:pt x="9" y="185"/>
                    </a:lnTo>
                    <a:lnTo>
                      <a:pt x="14" y="189"/>
                    </a:lnTo>
                    <a:lnTo>
                      <a:pt x="28" y="201"/>
                    </a:lnTo>
                    <a:lnTo>
                      <a:pt x="40" y="194"/>
                    </a:lnTo>
                    <a:lnTo>
                      <a:pt x="50" y="194"/>
                    </a:lnTo>
                    <a:lnTo>
                      <a:pt x="57" y="185"/>
                    </a:lnTo>
                    <a:lnTo>
                      <a:pt x="85" y="95"/>
                    </a:lnTo>
                    <a:lnTo>
                      <a:pt x="90" y="73"/>
                    </a:lnTo>
                    <a:lnTo>
                      <a:pt x="95" y="64"/>
                    </a:lnTo>
                    <a:lnTo>
                      <a:pt x="92" y="47"/>
                    </a:lnTo>
                    <a:lnTo>
                      <a:pt x="95" y="47"/>
                    </a:lnTo>
                    <a:lnTo>
                      <a:pt x="99" y="54"/>
                    </a:lnTo>
                    <a:lnTo>
                      <a:pt x="99" y="54"/>
                    </a:lnTo>
                    <a:lnTo>
                      <a:pt x="102" y="47"/>
                    </a:lnTo>
                    <a:lnTo>
                      <a:pt x="95" y="14"/>
                    </a:lnTo>
                    <a:lnTo>
                      <a:pt x="8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4" name="Freeform 1001"/>
              <p:cNvSpPr>
                <a:spLocks/>
              </p:cNvSpPr>
              <p:nvPr/>
            </p:nvSpPr>
            <p:spPr bwMode="black">
              <a:xfrm>
                <a:off x="2542" y="2429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5" name="Freeform 1002"/>
              <p:cNvSpPr>
                <a:spLocks/>
              </p:cNvSpPr>
              <p:nvPr/>
            </p:nvSpPr>
            <p:spPr bwMode="black">
              <a:xfrm>
                <a:off x="2542" y="2429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6" name="Freeform 1003"/>
              <p:cNvSpPr>
                <a:spLocks/>
              </p:cNvSpPr>
              <p:nvPr/>
            </p:nvSpPr>
            <p:spPr bwMode="black">
              <a:xfrm>
                <a:off x="2870" y="2031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2 h 2"/>
                  <a:gd name="T4" fmla="*/ 3 w 3"/>
                  <a:gd name="T5" fmla="*/ 2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7" name="Freeform 1004"/>
              <p:cNvSpPr>
                <a:spLocks/>
              </p:cNvSpPr>
              <p:nvPr/>
            </p:nvSpPr>
            <p:spPr bwMode="black">
              <a:xfrm>
                <a:off x="2870" y="2031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2 h 2"/>
                  <a:gd name="T4" fmla="*/ 3 w 3"/>
                  <a:gd name="T5" fmla="*/ 2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8" name="Freeform 1005"/>
              <p:cNvSpPr>
                <a:spLocks/>
              </p:cNvSpPr>
              <p:nvPr/>
            </p:nvSpPr>
            <p:spPr bwMode="black">
              <a:xfrm>
                <a:off x="3176" y="1998"/>
                <a:ext cx="33" cy="19"/>
              </a:xfrm>
              <a:custGeom>
                <a:avLst/>
                <a:gdLst>
                  <a:gd name="T0" fmla="*/ 33 w 33"/>
                  <a:gd name="T1" fmla="*/ 0 h 19"/>
                  <a:gd name="T2" fmla="*/ 26 w 33"/>
                  <a:gd name="T3" fmla="*/ 5 h 19"/>
                  <a:gd name="T4" fmla="*/ 11 w 33"/>
                  <a:gd name="T5" fmla="*/ 5 h 19"/>
                  <a:gd name="T6" fmla="*/ 0 w 33"/>
                  <a:gd name="T7" fmla="*/ 12 h 19"/>
                  <a:gd name="T8" fmla="*/ 4 w 33"/>
                  <a:gd name="T9" fmla="*/ 17 h 19"/>
                  <a:gd name="T10" fmla="*/ 11 w 33"/>
                  <a:gd name="T11" fmla="*/ 19 h 19"/>
                  <a:gd name="T12" fmla="*/ 26 w 33"/>
                  <a:gd name="T13" fmla="*/ 12 h 19"/>
                  <a:gd name="T14" fmla="*/ 33 w 33"/>
                  <a:gd name="T1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19">
                    <a:moveTo>
                      <a:pt x="33" y="0"/>
                    </a:moveTo>
                    <a:lnTo>
                      <a:pt x="26" y="5"/>
                    </a:lnTo>
                    <a:lnTo>
                      <a:pt x="11" y="5"/>
                    </a:lnTo>
                    <a:lnTo>
                      <a:pt x="0" y="12"/>
                    </a:lnTo>
                    <a:lnTo>
                      <a:pt x="4" y="17"/>
                    </a:lnTo>
                    <a:lnTo>
                      <a:pt x="11" y="19"/>
                    </a:lnTo>
                    <a:lnTo>
                      <a:pt x="26" y="12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9" name="Freeform 1006"/>
              <p:cNvSpPr>
                <a:spLocks/>
              </p:cNvSpPr>
              <p:nvPr/>
            </p:nvSpPr>
            <p:spPr bwMode="black">
              <a:xfrm>
                <a:off x="3176" y="1998"/>
                <a:ext cx="33" cy="19"/>
              </a:xfrm>
              <a:custGeom>
                <a:avLst/>
                <a:gdLst>
                  <a:gd name="T0" fmla="*/ 33 w 33"/>
                  <a:gd name="T1" fmla="*/ 0 h 19"/>
                  <a:gd name="T2" fmla="*/ 26 w 33"/>
                  <a:gd name="T3" fmla="*/ 5 h 19"/>
                  <a:gd name="T4" fmla="*/ 11 w 33"/>
                  <a:gd name="T5" fmla="*/ 5 h 19"/>
                  <a:gd name="T6" fmla="*/ 0 w 33"/>
                  <a:gd name="T7" fmla="*/ 12 h 19"/>
                  <a:gd name="T8" fmla="*/ 4 w 33"/>
                  <a:gd name="T9" fmla="*/ 17 h 19"/>
                  <a:gd name="T10" fmla="*/ 11 w 33"/>
                  <a:gd name="T11" fmla="*/ 19 h 19"/>
                  <a:gd name="T12" fmla="*/ 26 w 33"/>
                  <a:gd name="T13" fmla="*/ 12 h 19"/>
                  <a:gd name="T14" fmla="*/ 33 w 33"/>
                  <a:gd name="T1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19">
                    <a:moveTo>
                      <a:pt x="33" y="0"/>
                    </a:moveTo>
                    <a:lnTo>
                      <a:pt x="26" y="5"/>
                    </a:lnTo>
                    <a:lnTo>
                      <a:pt x="11" y="5"/>
                    </a:lnTo>
                    <a:lnTo>
                      <a:pt x="0" y="12"/>
                    </a:lnTo>
                    <a:lnTo>
                      <a:pt x="4" y="17"/>
                    </a:lnTo>
                    <a:lnTo>
                      <a:pt x="11" y="19"/>
                    </a:lnTo>
                    <a:lnTo>
                      <a:pt x="26" y="12"/>
                    </a:lnTo>
                    <a:lnTo>
                      <a:pt x="3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0" name="Freeform 1007"/>
              <p:cNvSpPr>
                <a:spLocks/>
              </p:cNvSpPr>
              <p:nvPr/>
            </p:nvSpPr>
            <p:spPr bwMode="black">
              <a:xfrm>
                <a:off x="2927" y="1600"/>
                <a:ext cx="5" cy="5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3 h 5"/>
                  <a:gd name="T4" fmla="*/ 5 w 5"/>
                  <a:gd name="T5" fmla="*/ 5 h 5"/>
                  <a:gd name="T6" fmla="*/ 0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0" y="3"/>
                    </a:lnTo>
                    <a:lnTo>
                      <a:pt x="5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1" name="Freeform 1008"/>
              <p:cNvSpPr>
                <a:spLocks/>
              </p:cNvSpPr>
              <p:nvPr/>
            </p:nvSpPr>
            <p:spPr bwMode="black">
              <a:xfrm>
                <a:off x="2927" y="1600"/>
                <a:ext cx="5" cy="5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3 h 5"/>
                  <a:gd name="T4" fmla="*/ 5 w 5"/>
                  <a:gd name="T5" fmla="*/ 5 h 5"/>
                  <a:gd name="T6" fmla="*/ 0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0" y="3"/>
                    </a:lnTo>
                    <a:lnTo>
                      <a:pt x="5" y="5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2" name="Freeform 1009"/>
              <p:cNvSpPr>
                <a:spLocks/>
              </p:cNvSpPr>
              <p:nvPr/>
            </p:nvSpPr>
            <p:spPr bwMode="black">
              <a:xfrm>
                <a:off x="2870" y="1605"/>
                <a:ext cx="3" cy="7"/>
              </a:xfrm>
              <a:custGeom>
                <a:avLst/>
                <a:gdLst>
                  <a:gd name="T0" fmla="*/ 3 w 3"/>
                  <a:gd name="T1" fmla="*/ 0 h 7"/>
                  <a:gd name="T2" fmla="*/ 0 w 3"/>
                  <a:gd name="T3" fmla="*/ 5 h 7"/>
                  <a:gd name="T4" fmla="*/ 3 w 3"/>
                  <a:gd name="T5" fmla="*/ 7 h 7"/>
                  <a:gd name="T6" fmla="*/ 3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lnTo>
                      <a:pt x="0" y="5"/>
                    </a:lnTo>
                    <a:lnTo>
                      <a:pt x="3" y="7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3" name="Freeform 1010"/>
              <p:cNvSpPr>
                <a:spLocks/>
              </p:cNvSpPr>
              <p:nvPr/>
            </p:nvSpPr>
            <p:spPr bwMode="black">
              <a:xfrm>
                <a:off x="2870" y="1605"/>
                <a:ext cx="3" cy="7"/>
              </a:xfrm>
              <a:custGeom>
                <a:avLst/>
                <a:gdLst>
                  <a:gd name="T0" fmla="*/ 3 w 3"/>
                  <a:gd name="T1" fmla="*/ 0 h 7"/>
                  <a:gd name="T2" fmla="*/ 0 w 3"/>
                  <a:gd name="T3" fmla="*/ 5 h 7"/>
                  <a:gd name="T4" fmla="*/ 3 w 3"/>
                  <a:gd name="T5" fmla="*/ 7 h 7"/>
                  <a:gd name="T6" fmla="*/ 3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lnTo>
                      <a:pt x="0" y="5"/>
                    </a:lnTo>
                    <a:lnTo>
                      <a:pt x="3" y="7"/>
                    </a:lnTo>
                    <a:lnTo>
                      <a:pt x="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4" name="Freeform 1011"/>
              <p:cNvSpPr>
                <a:spLocks/>
              </p:cNvSpPr>
              <p:nvPr/>
            </p:nvSpPr>
            <p:spPr bwMode="black">
              <a:xfrm>
                <a:off x="2859" y="1591"/>
                <a:ext cx="14" cy="14"/>
              </a:xfrm>
              <a:custGeom>
                <a:avLst/>
                <a:gdLst>
                  <a:gd name="T0" fmla="*/ 11 w 14"/>
                  <a:gd name="T1" fmla="*/ 0 h 14"/>
                  <a:gd name="T2" fmla="*/ 4 w 14"/>
                  <a:gd name="T3" fmla="*/ 2 h 14"/>
                  <a:gd name="T4" fmla="*/ 0 w 14"/>
                  <a:gd name="T5" fmla="*/ 2 h 14"/>
                  <a:gd name="T6" fmla="*/ 4 w 14"/>
                  <a:gd name="T7" fmla="*/ 14 h 14"/>
                  <a:gd name="T8" fmla="*/ 14 w 14"/>
                  <a:gd name="T9" fmla="*/ 12 h 14"/>
                  <a:gd name="T10" fmla="*/ 14 w 14"/>
                  <a:gd name="T11" fmla="*/ 9 h 14"/>
                  <a:gd name="T12" fmla="*/ 11 w 14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4">
                    <a:moveTo>
                      <a:pt x="11" y="0"/>
                    </a:moveTo>
                    <a:lnTo>
                      <a:pt x="4" y="2"/>
                    </a:lnTo>
                    <a:lnTo>
                      <a:pt x="0" y="2"/>
                    </a:lnTo>
                    <a:lnTo>
                      <a:pt x="4" y="14"/>
                    </a:lnTo>
                    <a:lnTo>
                      <a:pt x="14" y="12"/>
                    </a:lnTo>
                    <a:lnTo>
                      <a:pt x="14" y="9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5" name="Freeform 1012"/>
              <p:cNvSpPr>
                <a:spLocks/>
              </p:cNvSpPr>
              <p:nvPr/>
            </p:nvSpPr>
            <p:spPr bwMode="black">
              <a:xfrm>
                <a:off x="2859" y="1591"/>
                <a:ext cx="14" cy="14"/>
              </a:xfrm>
              <a:custGeom>
                <a:avLst/>
                <a:gdLst>
                  <a:gd name="T0" fmla="*/ 11 w 14"/>
                  <a:gd name="T1" fmla="*/ 0 h 14"/>
                  <a:gd name="T2" fmla="*/ 4 w 14"/>
                  <a:gd name="T3" fmla="*/ 2 h 14"/>
                  <a:gd name="T4" fmla="*/ 0 w 14"/>
                  <a:gd name="T5" fmla="*/ 2 h 14"/>
                  <a:gd name="T6" fmla="*/ 4 w 14"/>
                  <a:gd name="T7" fmla="*/ 14 h 14"/>
                  <a:gd name="T8" fmla="*/ 14 w 14"/>
                  <a:gd name="T9" fmla="*/ 12 h 14"/>
                  <a:gd name="T10" fmla="*/ 14 w 14"/>
                  <a:gd name="T11" fmla="*/ 9 h 14"/>
                  <a:gd name="T12" fmla="*/ 11 w 14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4">
                    <a:moveTo>
                      <a:pt x="11" y="0"/>
                    </a:moveTo>
                    <a:lnTo>
                      <a:pt x="4" y="2"/>
                    </a:lnTo>
                    <a:lnTo>
                      <a:pt x="0" y="2"/>
                    </a:lnTo>
                    <a:lnTo>
                      <a:pt x="4" y="14"/>
                    </a:lnTo>
                    <a:lnTo>
                      <a:pt x="14" y="12"/>
                    </a:lnTo>
                    <a:lnTo>
                      <a:pt x="14" y="9"/>
                    </a:lnTo>
                    <a:lnTo>
                      <a:pt x="1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6" name="Freeform 1013"/>
              <p:cNvSpPr>
                <a:spLocks/>
              </p:cNvSpPr>
              <p:nvPr/>
            </p:nvSpPr>
            <p:spPr bwMode="black">
              <a:xfrm>
                <a:off x="2878" y="1607"/>
                <a:ext cx="9" cy="7"/>
              </a:xfrm>
              <a:custGeom>
                <a:avLst/>
                <a:gdLst>
                  <a:gd name="T0" fmla="*/ 2 w 9"/>
                  <a:gd name="T1" fmla="*/ 0 h 7"/>
                  <a:gd name="T2" fmla="*/ 0 w 9"/>
                  <a:gd name="T3" fmla="*/ 0 h 7"/>
                  <a:gd name="T4" fmla="*/ 0 w 9"/>
                  <a:gd name="T5" fmla="*/ 5 h 7"/>
                  <a:gd name="T6" fmla="*/ 9 w 9"/>
                  <a:gd name="T7" fmla="*/ 7 h 7"/>
                  <a:gd name="T8" fmla="*/ 7 w 9"/>
                  <a:gd name="T9" fmla="*/ 3 h 7"/>
                  <a:gd name="T10" fmla="*/ 2 w 9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7">
                    <a:moveTo>
                      <a:pt x="2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9" y="7"/>
                    </a:lnTo>
                    <a:lnTo>
                      <a:pt x="7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7" name="Freeform 1014"/>
              <p:cNvSpPr>
                <a:spLocks/>
              </p:cNvSpPr>
              <p:nvPr/>
            </p:nvSpPr>
            <p:spPr bwMode="black">
              <a:xfrm>
                <a:off x="2878" y="1607"/>
                <a:ext cx="9" cy="7"/>
              </a:xfrm>
              <a:custGeom>
                <a:avLst/>
                <a:gdLst>
                  <a:gd name="T0" fmla="*/ 2 w 9"/>
                  <a:gd name="T1" fmla="*/ 0 h 7"/>
                  <a:gd name="T2" fmla="*/ 0 w 9"/>
                  <a:gd name="T3" fmla="*/ 0 h 7"/>
                  <a:gd name="T4" fmla="*/ 0 w 9"/>
                  <a:gd name="T5" fmla="*/ 5 h 7"/>
                  <a:gd name="T6" fmla="*/ 9 w 9"/>
                  <a:gd name="T7" fmla="*/ 7 h 7"/>
                  <a:gd name="T8" fmla="*/ 7 w 9"/>
                  <a:gd name="T9" fmla="*/ 3 h 7"/>
                  <a:gd name="T10" fmla="*/ 2 w 9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7">
                    <a:moveTo>
                      <a:pt x="2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9" y="7"/>
                    </a:lnTo>
                    <a:lnTo>
                      <a:pt x="7" y="3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8" name="Freeform 1015"/>
              <p:cNvSpPr>
                <a:spLocks/>
              </p:cNvSpPr>
              <p:nvPr/>
            </p:nvSpPr>
            <p:spPr bwMode="black">
              <a:xfrm>
                <a:off x="2887" y="1607"/>
                <a:ext cx="5" cy="10"/>
              </a:xfrm>
              <a:custGeom>
                <a:avLst/>
                <a:gdLst>
                  <a:gd name="T0" fmla="*/ 0 w 5"/>
                  <a:gd name="T1" fmla="*/ 0 h 10"/>
                  <a:gd name="T2" fmla="*/ 2 w 5"/>
                  <a:gd name="T3" fmla="*/ 10 h 10"/>
                  <a:gd name="T4" fmla="*/ 5 w 5"/>
                  <a:gd name="T5" fmla="*/ 3 h 10"/>
                  <a:gd name="T6" fmla="*/ 0 w 5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0">
                    <a:moveTo>
                      <a:pt x="0" y="0"/>
                    </a:moveTo>
                    <a:lnTo>
                      <a:pt x="2" y="10"/>
                    </a:lnTo>
                    <a:lnTo>
                      <a:pt x="5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9" name="Freeform 1016"/>
              <p:cNvSpPr>
                <a:spLocks/>
              </p:cNvSpPr>
              <p:nvPr/>
            </p:nvSpPr>
            <p:spPr bwMode="black">
              <a:xfrm>
                <a:off x="2887" y="1607"/>
                <a:ext cx="5" cy="10"/>
              </a:xfrm>
              <a:custGeom>
                <a:avLst/>
                <a:gdLst>
                  <a:gd name="T0" fmla="*/ 0 w 5"/>
                  <a:gd name="T1" fmla="*/ 0 h 10"/>
                  <a:gd name="T2" fmla="*/ 2 w 5"/>
                  <a:gd name="T3" fmla="*/ 10 h 10"/>
                  <a:gd name="T4" fmla="*/ 5 w 5"/>
                  <a:gd name="T5" fmla="*/ 3 h 10"/>
                  <a:gd name="T6" fmla="*/ 0 w 5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0">
                    <a:moveTo>
                      <a:pt x="0" y="0"/>
                    </a:moveTo>
                    <a:lnTo>
                      <a:pt x="2" y="10"/>
                    </a:lnTo>
                    <a:lnTo>
                      <a:pt x="5" y="3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0" name="Freeform 1017"/>
              <p:cNvSpPr>
                <a:spLocks/>
              </p:cNvSpPr>
              <p:nvPr/>
            </p:nvSpPr>
            <p:spPr bwMode="black">
              <a:xfrm>
                <a:off x="2875" y="1579"/>
                <a:ext cx="24" cy="28"/>
              </a:xfrm>
              <a:custGeom>
                <a:avLst/>
                <a:gdLst>
                  <a:gd name="T0" fmla="*/ 21 w 24"/>
                  <a:gd name="T1" fmla="*/ 0 h 28"/>
                  <a:gd name="T2" fmla="*/ 14 w 24"/>
                  <a:gd name="T3" fmla="*/ 2 h 28"/>
                  <a:gd name="T4" fmla="*/ 14 w 24"/>
                  <a:gd name="T5" fmla="*/ 5 h 28"/>
                  <a:gd name="T6" fmla="*/ 12 w 24"/>
                  <a:gd name="T7" fmla="*/ 9 h 28"/>
                  <a:gd name="T8" fmla="*/ 12 w 24"/>
                  <a:gd name="T9" fmla="*/ 2 h 28"/>
                  <a:gd name="T10" fmla="*/ 7 w 24"/>
                  <a:gd name="T11" fmla="*/ 2 h 28"/>
                  <a:gd name="T12" fmla="*/ 10 w 24"/>
                  <a:gd name="T13" fmla="*/ 5 h 28"/>
                  <a:gd name="T14" fmla="*/ 0 w 24"/>
                  <a:gd name="T15" fmla="*/ 9 h 28"/>
                  <a:gd name="T16" fmla="*/ 3 w 24"/>
                  <a:gd name="T17" fmla="*/ 12 h 28"/>
                  <a:gd name="T18" fmla="*/ 5 w 24"/>
                  <a:gd name="T19" fmla="*/ 21 h 28"/>
                  <a:gd name="T20" fmla="*/ 12 w 24"/>
                  <a:gd name="T21" fmla="*/ 24 h 28"/>
                  <a:gd name="T22" fmla="*/ 12 w 24"/>
                  <a:gd name="T23" fmla="*/ 26 h 28"/>
                  <a:gd name="T24" fmla="*/ 17 w 24"/>
                  <a:gd name="T25" fmla="*/ 28 h 28"/>
                  <a:gd name="T26" fmla="*/ 17 w 24"/>
                  <a:gd name="T27" fmla="*/ 21 h 28"/>
                  <a:gd name="T28" fmla="*/ 21 w 24"/>
                  <a:gd name="T29" fmla="*/ 21 h 28"/>
                  <a:gd name="T30" fmla="*/ 19 w 24"/>
                  <a:gd name="T31" fmla="*/ 14 h 28"/>
                  <a:gd name="T32" fmla="*/ 24 w 24"/>
                  <a:gd name="T33" fmla="*/ 9 h 28"/>
                  <a:gd name="T34" fmla="*/ 21 w 24"/>
                  <a:gd name="T3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4" h="28">
                    <a:moveTo>
                      <a:pt x="21" y="0"/>
                    </a:moveTo>
                    <a:lnTo>
                      <a:pt x="14" y="2"/>
                    </a:lnTo>
                    <a:lnTo>
                      <a:pt x="14" y="5"/>
                    </a:lnTo>
                    <a:lnTo>
                      <a:pt x="12" y="9"/>
                    </a:lnTo>
                    <a:lnTo>
                      <a:pt x="12" y="2"/>
                    </a:lnTo>
                    <a:lnTo>
                      <a:pt x="7" y="2"/>
                    </a:lnTo>
                    <a:lnTo>
                      <a:pt x="10" y="5"/>
                    </a:lnTo>
                    <a:lnTo>
                      <a:pt x="0" y="9"/>
                    </a:lnTo>
                    <a:lnTo>
                      <a:pt x="3" y="12"/>
                    </a:lnTo>
                    <a:lnTo>
                      <a:pt x="5" y="21"/>
                    </a:lnTo>
                    <a:lnTo>
                      <a:pt x="12" y="24"/>
                    </a:lnTo>
                    <a:lnTo>
                      <a:pt x="12" y="26"/>
                    </a:lnTo>
                    <a:lnTo>
                      <a:pt x="17" y="28"/>
                    </a:lnTo>
                    <a:lnTo>
                      <a:pt x="17" y="21"/>
                    </a:lnTo>
                    <a:lnTo>
                      <a:pt x="21" y="21"/>
                    </a:lnTo>
                    <a:lnTo>
                      <a:pt x="19" y="14"/>
                    </a:lnTo>
                    <a:lnTo>
                      <a:pt x="24" y="9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1" name="Freeform 1018"/>
              <p:cNvSpPr>
                <a:spLocks/>
              </p:cNvSpPr>
              <p:nvPr/>
            </p:nvSpPr>
            <p:spPr bwMode="black">
              <a:xfrm>
                <a:off x="2875" y="1579"/>
                <a:ext cx="24" cy="28"/>
              </a:xfrm>
              <a:custGeom>
                <a:avLst/>
                <a:gdLst>
                  <a:gd name="T0" fmla="*/ 21 w 24"/>
                  <a:gd name="T1" fmla="*/ 0 h 28"/>
                  <a:gd name="T2" fmla="*/ 14 w 24"/>
                  <a:gd name="T3" fmla="*/ 2 h 28"/>
                  <a:gd name="T4" fmla="*/ 14 w 24"/>
                  <a:gd name="T5" fmla="*/ 5 h 28"/>
                  <a:gd name="T6" fmla="*/ 12 w 24"/>
                  <a:gd name="T7" fmla="*/ 9 h 28"/>
                  <a:gd name="T8" fmla="*/ 12 w 24"/>
                  <a:gd name="T9" fmla="*/ 2 h 28"/>
                  <a:gd name="T10" fmla="*/ 7 w 24"/>
                  <a:gd name="T11" fmla="*/ 2 h 28"/>
                  <a:gd name="T12" fmla="*/ 10 w 24"/>
                  <a:gd name="T13" fmla="*/ 5 h 28"/>
                  <a:gd name="T14" fmla="*/ 0 w 24"/>
                  <a:gd name="T15" fmla="*/ 9 h 28"/>
                  <a:gd name="T16" fmla="*/ 3 w 24"/>
                  <a:gd name="T17" fmla="*/ 12 h 28"/>
                  <a:gd name="T18" fmla="*/ 5 w 24"/>
                  <a:gd name="T19" fmla="*/ 21 h 28"/>
                  <a:gd name="T20" fmla="*/ 12 w 24"/>
                  <a:gd name="T21" fmla="*/ 24 h 28"/>
                  <a:gd name="T22" fmla="*/ 12 w 24"/>
                  <a:gd name="T23" fmla="*/ 26 h 28"/>
                  <a:gd name="T24" fmla="*/ 17 w 24"/>
                  <a:gd name="T25" fmla="*/ 28 h 28"/>
                  <a:gd name="T26" fmla="*/ 17 w 24"/>
                  <a:gd name="T27" fmla="*/ 21 h 28"/>
                  <a:gd name="T28" fmla="*/ 21 w 24"/>
                  <a:gd name="T29" fmla="*/ 21 h 28"/>
                  <a:gd name="T30" fmla="*/ 19 w 24"/>
                  <a:gd name="T31" fmla="*/ 14 h 28"/>
                  <a:gd name="T32" fmla="*/ 24 w 24"/>
                  <a:gd name="T33" fmla="*/ 9 h 28"/>
                  <a:gd name="T34" fmla="*/ 21 w 24"/>
                  <a:gd name="T3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4" h="28">
                    <a:moveTo>
                      <a:pt x="21" y="0"/>
                    </a:moveTo>
                    <a:lnTo>
                      <a:pt x="14" y="2"/>
                    </a:lnTo>
                    <a:lnTo>
                      <a:pt x="14" y="5"/>
                    </a:lnTo>
                    <a:lnTo>
                      <a:pt x="12" y="9"/>
                    </a:lnTo>
                    <a:lnTo>
                      <a:pt x="12" y="2"/>
                    </a:lnTo>
                    <a:lnTo>
                      <a:pt x="7" y="2"/>
                    </a:lnTo>
                    <a:lnTo>
                      <a:pt x="10" y="5"/>
                    </a:lnTo>
                    <a:lnTo>
                      <a:pt x="0" y="9"/>
                    </a:lnTo>
                    <a:lnTo>
                      <a:pt x="3" y="12"/>
                    </a:lnTo>
                    <a:lnTo>
                      <a:pt x="5" y="21"/>
                    </a:lnTo>
                    <a:lnTo>
                      <a:pt x="12" y="24"/>
                    </a:lnTo>
                    <a:lnTo>
                      <a:pt x="12" y="26"/>
                    </a:lnTo>
                    <a:lnTo>
                      <a:pt x="17" y="28"/>
                    </a:lnTo>
                    <a:lnTo>
                      <a:pt x="17" y="21"/>
                    </a:lnTo>
                    <a:lnTo>
                      <a:pt x="21" y="21"/>
                    </a:lnTo>
                    <a:lnTo>
                      <a:pt x="19" y="14"/>
                    </a:lnTo>
                    <a:lnTo>
                      <a:pt x="24" y="9"/>
                    </a:lnTo>
                    <a:lnTo>
                      <a:pt x="2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2" name="Freeform 1019"/>
              <p:cNvSpPr>
                <a:spLocks/>
              </p:cNvSpPr>
              <p:nvPr/>
            </p:nvSpPr>
            <p:spPr bwMode="black">
              <a:xfrm>
                <a:off x="2904" y="1614"/>
                <a:ext cx="9" cy="10"/>
              </a:xfrm>
              <a:custGeom>
                <a:avLst/>
                <a:gdLst>
                  <a:gd name="T0" fmla="*/ 2 w 9"/>
                  <a:gd name="T1" fmla="*/ 0 h 10"/>
                  <a:gd name="T2" fmla="*/ 4 w 9"/>
                  <a:gd name="T3" fmla="*/ 5 h 10"/>
                  <a:gd name="T4" fmla="*/ 2 w 9"/>
                  <a:gd name="T5" fmla="*/ 3 h 10"/>
                  <a:gd name="T6" fmla="*/ 0 w 9"/>
                  <a:gd name="T7" fmla="*/ 7 h 10"/>
                  <a:gd name="T8" fmla="*/ 9 w 9"/>
                  <a:gd name="T9" fmla="*/ 10 h 10"/>
                  <a:gd name="T10" fmla="*/ 7 w 9"/>
                  <a:gd name="T11" fmla="*/ 5 h 10"/>
                  <a:gd name="T12" fmla="*/ 7 w 9"/>
                  <a:gd name="T13" fmla="*/ 3 h 10"/>
                  <a:gd name="T14" fmla="*/ 2 w 9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10">
                    <a:moveTo>
                      <a:pt x="2" y="0"/>
                    </a:moveTo>
                    <a:lnTo>
                      <a:pt x="4" y="5"/>
                    </a:lnTo>
                    <a:lnTo>
                      <a:pt x="2" y="3"/>
                    </a:lnTo>
                    <a:lnTo>
                      <a:pt x="0" y="7"/>
                    </a:lnTo>
                    <a:lnTo>
                      <a:pt x="9" y="10"/>
                    </a:lnTo>
                    <a:lnTo>
                      <a:pt x="7" y="5"/>
                    </a:lnTo>
                    <a:lnTo>
                      <a:pt x="7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3" name="Freeform 1020"/>
              <p:cNvSpPr>
                <a:spLocks/>
              </p:cNvSpPr>
              <p:nvPr/>
            </p:nvSpPr>
            <p:spPr bwMode="black">
              <a:xfrm>
                <a:off x="2904" y="1614"/>
                <a:ext cx="9" cy="10"/>
              </a:xfrm>
              <a:custGeom>
                <a:avLst/>
                <a:gdLst>
                  <a:gd name="T0" fmla="*/ 2 w 9"/>
                  <a:gd name="T1" fmla="*/ 0 h 10"/>
                  <a:gd name="T2" fmla="*/ 4 w 9"/>
                  <a:gd name="T3" fmla="*/ 5 h 10"/>
                  <a:gd name="T4" fmla="*/ 2 w 9"/>
                  <a:gd name="T5" fmla="*/ 3 h 10"/>
                  <a:gd name="T6" fmla="*/ 0 w 9"/>
                  <a:gd name="T7" fmla="*/ 7 h 10"/>
                  <a:gd name="T8" fmla="*/ 9 w 9"/>
                  <a:gd name="T9" fmla="*/ 10 h 10"/>
                  <a:gd name="T10" fmla="*/ 7 w 9"/>
                  <a:gd name="T11" fmla="*/ 5 h 10"/>
                  <a:gd name="T12" fmla="*/ 7 w 9"/>
                  <a:gd name="T13" fmla="*/ 3 h 10"/>
                  <a:gd name="T14" fmla="*/ 2 w 9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10">
                    <a:moveTo>
                      <a:pt x="2" y="0"/>
                    </a:moveTo>
                    <a:lnTo>
                      <a:pt x="4" y="5"/>
                    </a:lnTo>
                    <a:lnTo>
                      <a:pt x="2" y="3"/>
                    </a:lnTo>
                    <a:lnTo>
                      <a:pt x="0" y="7"/>
                    </a:lnTo>
                    <a:lnTo>
                      <a:pt x="9" y="10"/>
                    </a:lnTo>
                    <a:lnTo>
                      <a:pt x="7" y="5"/>
                    </a:lnTo>
                    <a:lnTo>
                      <a:pt x="7" y="3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4" name="Freeform 1021"/>
              <p:cNvSpPr>
                <a:spLocks/>
              </p:cNvSpPr>
              <p:nvPr/>
            </p:nvSpPr>
            <p:spPr bwMode="black">
              <a:xfrm>
                <a:off x="2998" y="1927"/>
                <a:ext cx="5" cy="5"/>
              </a:xfrm>
              <a:custGeom>
                <a:avLst/>
                <a:gdLst>
                  <a:gd name="T0" fmla="*/ 3 w 5"/>
                  <a:gd name="T1" fmla="*/ 0 h 5"/>
                  <a:gd name="T2" fmla="*/ 0 w 5"/>
                  <a:gd name="T3" fmla="*/ 0 h 5"/>
                  <a:gd name="T4" fmla="*/ 5 w 5"/>
                  <a:gd name="T5" fmla="*/ 5 h 5"/>
                  <a:gd name="T6" fmla="*/ 3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lnTo>
                      <a:pt x="0" y="0"/>
                    </a:lnTo>
                    <a:lnTo>
                      <a:pt x="5" y="5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5" name="Freeform 1022"/>
              <p:cNvSpPr>
                <a:spLocks/>
              </p:cNvSpPr>
              <p:nvPr/>
            </p:nvSpPr>
            <p:spPr bwMode="black">
              <a:xfrm>
                <a:off x="2998" y="1927"/>
                <a:ext cx="5" cy="5"/>
              </a:xfrm>
              <a:custGeom>
                <a:avLst/>
                <a:gdLst>
                  <a:gd name="T0" fmla="*/ 3 w 5"/>
                  <a:gd name="T1" fmla="*/ 0 h 5"/>
                  <a:gd name="T2" fmla="*/ 0 w 5"/>
                  <a:gd name="T3" fmla="*/ 0 h 5"/>
                  <a:gd name="T4" fmla="*/ 5 w 5"/>
                  <a:gd name="T5" fmla="*/ 5 h 5"/>
                  <a:gd name="T6" fmla="*/ 3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lnTo>
                      <a:pt x="0" y="0"/>
                    </a:lnTo>
                    <a:lnTo>
                      <a:pt x="5" y="5"/>
                    </a:lnTo>
                    <a:lnTo>
                      <a:pt x="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6" name="Freeform 1023"/>
              <p:cNvSpPr>
                <a:spLocks/>
              </p:cNvSpPr>
              <p:nvPr/>
            </p:nvSpPr>
            <p:spPr bwMode="black">
              <a:xfrm>
                <a:off x="3008" y="1951"/>
                <a:ext cx="4" cy="4"/>
              </a:xfrm>
              <a:custGeom>
                <a:avLst/>
                <a:gdLst>
                  <a:gd name="T0" fmla="*/ 4 w 4"/>
                  <a:gd name="T1" fmla="*/ 0 h 4"/>
                  <a:gd name="T2" fmla="*/ 0 w 4"/>
                  <a:gd name="T3" fmla="*/ 2 h 4"/>
                  <a:gd name="T4" fmla="*/ 4 w 4"/>
                  <a:gd name="T5" fmla="*/ 4 h 4"/>
                  <a:gd name="T6" fmla="*/ 4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0" y="2"/>
                    </a:lnTo>
                    <a:lnTo>
                      <a:pt x="4" y="4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7" name="Freeform 1024"/>
              <p:cNvSpPr>
                <a:spLocks/>
              </p:cNvSpPr>
              <p:nvPr/>
            </p:nvSpPr>
            <p:spPr bwMode="black">
              <a:xfrm>
                <a:off x="3008" y="1951"/>
                <a:ext cx="4" cy="4"/>
              </a:xfrm>
              <a:custGeom>
                <a:avLst/>
                <a:gdLst>
                  <a:gd name="T0" fmla="*/ 4 w 4"/>
                  <a:gd name="T1" fmla="*/ 0 h 4"/>
                  <a:gd name="T2" fmla="*/ 0 w 4"/>
                  <a:gd name="T3" fmla="*/ 2 h 4"/>
                  <a:gd name="T4" fmla="*/ 4 w 4"/>
                  <a:gd name="T5" fmla="*/ 4 h 4"/>
                  <a:gd name="T6" fmla="*/ 4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0" y="2"/>
                    </a:lnTo>
                    <a:lnTo>
                      <a:pt x="4" y="4"/>
                    </a:lnTo>
                    <a:lnTo>
                      <a:pt x="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8" name="Freeform 1025"/>
              <p:cNvSpPr>
                <a:spLocks/>
              </p:cNvSpPr>
              <p:nvPr/>
            </p:nvSpPr>
            <p:spPr bwMode="black">
              <a:xfrm>
                <a:off x="3019" y="1953"/>
                <a:ext cx="31" cy="33"/>
              </a:xfrm>
              <a:custGeom>
                <a:avLst/>
                <a:gdLst>
                  <a:gd name="T0" fmla="*/ 12 w 31"/>
                  <a:gd name="T1" fmla="*/ 0 h 33"/>
                  <a:gd name="T2" fmla="*/ 3 w 31"/>
                  <a:gd name="T3" fmla="*/ 0 h 33"/>
                  <a:gd name="T4" fmla="*/ 0 w 31"/>
                  <a:gd name="T5" fmla="*/ 7 h 33"/>
                  <a:gd name="T6" fmla="*/ 8 w 31"/>
                  <a:gd name="T7" fmla="*/ 17 h 33"/>
                  <a:gd name="T8" fmla="*/ 8 w 31"/>
                  <a:gd name="T9" fmla="*/ 24 h 33"/>
                  <a:gd name="T10" fmla="*/ 10 w 31"/>
                  <a:gd name="T11" fmla="*/ 26 h 33"/>
                  <a:gd name="T12" fmla="*/ 12 w 31"/>
                  <a:gd name="T13" fmla="*/ 21 h 33"/>
                  <a:gd name="T14" fmla="*/ 17 w 31"/>
                  <a:gd name="T15" fmla="*/ 33 h 33"/>
                  <a:gd name="T16" fmla="*/ 22 w 31"/>
                  <a:gd name="T17" fmla="*/ 26 h 33"/>
                  <a:gd name="T18" fmla="*/ 26 w 31"/>
                  <a:gd name="T19" fmla="*/ 33 h 33"/>
                  <a:gd name="T20" fmla="*/ 22 w 31"/>
                  <a:gd name="T21" fmla="*/ 12 h 33"/>
                  <a:gd name="T22" fmla="*/ 26 w 31"/>
                  <a:gd name="T23" fmla="*/ 17 h 33"/>
                  <a:gd name="T24" fmla="*/ 31 w 31"/>
                  <a:gd name="T25" fmla="*/ 14 h 33"/>
                  <a:gd name="T26" fmla="*/ 26 w 31"/>
                  <a:gd name="T27" fmla="*/ 5 h 33"/>
                  <a:gd name="T28" fmla="*/ 12 w 31"/>
                  <a:gd name="T2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1" h="33">
                    <a:moveTo>
                      <a:pt x="12" y="0"/>
                    </a:moveTo>
                    <a:lnTo>
                      <a:pt x="3" y="0"/>
                    </a:lnTo>
                    <a:lnTo>
                      <a:pt x="0" y="7"/>
                    </a:lnTo>
                    <a:lnTo>
                      <a:pt x="8" y="17"/>
                    </a:lnTo>
                    <a:lnTo>
                      <a:pt x="8" y="24"/>
                    </a:lnTo>
                    <a:lnTo>
                      <a:pt x="10" y="26"/>
                    </a:lnTo>
                    <a:lnTo>
                      <a:pt x="12" y="21"/>
                    </a:lnTo>
                    <a:lnTo>
                      <a:pt x="17" y="33"/>
                    </a:lnTo>
                    <a:lnTo>
                      <a:pt x="22" y="26"/>
                    </a:lnTo>
                    <a:lnTo>
                      <a:pt x="26" y="33"/>
                    </a:lnTo>
                    <a:lnTo>
                      <a:pt x="22" y="12"/>
                    </a:lnTo>
                    <a:lnTo>
                      <a:pt x="26" y="17"/>
                    </a:lnTo>
                    <a:lnTo>
                      <a:pt x="31" y="14"/>
                    </a:lnTo>
                    <a:lnTo>
                      <a:pt x="26" y="5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9" name="Freeform 1026"/>
              <p:cNvSpPr>
                <a:spLocks/>
              </p:cNvSpPr>
              <p:nvPr/>
            </p:nvSpPr>
            <p:spPr bwMode="black">
              <a:xfrm>
                <a:off x="3019" y="1953"/>
                <a:ext cx="31" cy="33"/>
              </a:xfrm>
              <a:custGeom>
                <a:avLst/>
                <a:gdLst>
                  <a:gd name="T0" fmla="*/ 12 w 31"/>
                  <a:gd name="T1" fmla="*/ 0 h 33"/>
                  <a:gd name="T2" fmla="*/ 3 w 31"/>
                  <a:gd name="T3" fmla="*/ 0 h 33"/>
                  <a:gd name="T4" fmla="*/ 0 w 31"/>
                  <a:gd name="T5" fmla="*/ 7 h 33"/>
                  <a:gd name="T6" fmla="*/ 8 w 31"/>
                  <a:gd name="T7" fmla="*/ 17 h 33"/>
                  <a:gd name="T8" fmla="*/ 8 w 31"/>
                  <a:gd name="T9" fmla="*/ 24 h 33"/>
                  <a:gd name="T10" fmla="*/ 10 w 31"/>
                  <a:gd name="T11" fmla="*/ 26 h 33"/>
                  <a:gd name="T12" fmla="*/ 12 w 31"/>
                  <a:gd name="T13" fmla="*/ 21 h 33"/>
                  <a:gd name="T14" fmla="*/ 17 w 31"/>
                  <a:gd name="T15" fmla="*/ 33 h 33"/>
                  <a:gd name="T16" fmla="*/ 22 w 31"/>
                  <a:gd name="T17" fmla="*/ 26 h 33"/>
                  <a:gd name="T18" fmla="*/ 26 w 31"/>
                  <a:gd name="T19" fmla="*/ 33 h 33"/>
                  <a:gd name="T20" fmla="*/ 22 w 31"/>
                  <a:gd name="T21" fmla="*/ 12 h 33"/>
                  <a:gd name="T22" fmla="*/ 26 w 31"/>
                  <a:gd name="T23" fmla="*/ 17 h 33"/>
                  <a:gd name="T24" fmla="*/ 31 w 31"/>
                  <a:gd name="T25" fmla="*/ 14 h 33"/>
                  <a:gd name="T26" fmla="*/ 26 w 31"/>
                  <a:gd name="T27" fmla="*/ 5 h 33"/>
                  <a:gd name="T28" fmla="*/ 12 w 31"/>
                  <a:gd name="T2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1" h="33">
                    <a:moveTo>
                      <a:pt x="12" y="0"/>
                    </a:moveTo>
                    <a:lnTo>
                      <a:pt x="3" y="0"/>
                    </a:lnTo>
                    <a:lnTo>
                      <a:pt x="0" y="7"/>
                    </a:lnTo>
                    <a:lnTo>
                      <a:pt x="8" y="17"/>
                    </a:lnTo>
                    <a:lnTo>
                      <a:pt x="8" y="24"/>
                    </a:lnTo>
                    <a:lnTo>
                      <a:pt x="10" y="26"/>
                    </a:lnTo>
                    <a:lnTo>
                      <a:pt x="12" y="21"/>
                    </a:lnTo>
                    <a:lnTo>
                      <a:pt x="17" y="33"/>
                    </a:lnTo>
                    <a:lnTo>
                      <a:pt x="22" y="26"/>
                    </a:lnTo>
                    <a:lnTo>
                      <a:pt x="26" y="33"/>
                    </a:lnTo>
                    <a:lnTo>
                      <a:pt x="22" y="12"/>
                    </a:lnTo>
                    <a:lnTo>
                      <a:pt x="26" y="17"/>
                    </a:lnTo>
                    <a:lnTo>
                      <a:pt x="31" y="14"/>
                    </a:lnTo>
                    <a:lnTo>
                      <a:pt x="26" y="5"/>
                    </a:lnTo>
                    <a:lnTo>
                      <a:pt x="1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0" name="Freeform 1027"/>
              <p:cNvSpPr>
                <a:spLocks/>
              </p:cNvSpPr>
              <p:nvPr/>
            </p:nvSpPr>
            <p:spPr bwMode="black">
              <a:xfrm>
                <a:off x="3069" y="1958"/>
                <a:ext cx="5" cy="4"/>
              </a:xfrm>
              <a:custGeom>
                <a:avLst/>
                <a:gdLst>
                  <a:gd name="T0" fmla="*/ 0 w 5"/>
                  <a:gd name="T1" fmla="*/ 0 h 4"/>
                  <a:gd name="T2" fmla="*/ 5 w 5"/>
                  <a:gd name="T3" fmla="*/ 4 h 4"/>
                  <a:gd name="T4" fmla="*/ 5 w 5"/>
                  <a:gd name="T5" fmla="*/ 2 h 4"/>
                  <a:gd name="T6" fmla="*/ 0 w 5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0" y="0"/>
                    </a:moveTo>
                    <a:lnTo>
                      <a:pt x="5" y="4"/>
                    </a:lnTo>
                    <a:lnTo>
                      <a:pt x="5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1" name="Freeform 1028"/>
              <p:cNvSpPr>
                <a:spLocks/>
              </p:cNvSpPr>
              <p:nvPr/>
            </p:nvSpPr>
            <p:spPr bwMode="black">
              <a:xfrm>
                <a:off x="3069" y="1958"/>
                <a:ext cx="5" cy="4"/>
              </a:xfrm>
              <a:custGeom>
                <a:avLst/>
                <a:gdLst>
                  <a:gd name="T0" fmla="*/ 0 w 5"/>
                  <a:gd name="T1" fmla="*/ 0 h 4"/>
                  <a:gd name="T2" fmla="*/ 5 w 5"/>
                  <a:gd name="T3" fmla="*/ 4 h 4"/>
                  <a:gd name="T4" fmla="*/ 5 w 5"/>
                  <a:gd name="T5" fmla="*/ 2 h 4"/>
                  <a:gd name="T6" fmla="*/ 0 w 5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0" y="0"/>
                    </a:moveTo>
                    <a:lnTo>
                      <a:pt x="5" y="4"/>
                    </a:lnTo>
                    <a:lnTo>
                      <a:pt x="5" y="2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2" name="Freeform 1029"/>
              <p:cNvSpPr>
                <a:spLocks/>
              </p:cNvSpPr>
              <p:nvPr/>
            </p:nvSpPr>
            <p:spPr bwMode="black">
              <a:xfrm>
                <a:off x="3053" y="2000"/>
                <a:ext cx="37" cy="12"/>
              </a:xfrm>
              <a:custGeom>
                <a:avLst/>
                <a:gdLst>
                  <a:gd name="T0" fmla="*/ 7 w 37"/>
                  <a:gd name="T1" fmla="*/ 0 h 12"/>
                  <a:gd name="T2" fmla="*/ 2 w 37"/>
                  <a:gd name="T3" fmla="*/ 0 h 12"/>
                  <a:gd name="T4" fmla="*/ 0 w 37"/>
                  <a:gd name="T5" fmla="*/ 7 h 12"/>
                  <a:gd name="T6" fmla="*/ 14 w 37"/>
                  <a:gd name="T7" fmla="*/ 7 h 12"/>
                  <a:gd name="T8" fmla="*/ 16 w 37"/>
                  <a:gd name="T9" fmla="*/ 12 h 12"/>
                  <a:gd name="T10" fmla="*/ 37 w 37"/>
                  <a:gd name="T11" fmla="*/ 10 h 12"/>
                  <a:gd name="T12" fmla="*/ 37 w 37"/>
                  <a:gd name="T13" fmla="*/ 5 h 12"/>
                  <a:gd name="T14" fmla="*/ 33 w 37"/>
                  <a:gd name="T15" fmla="*/ 7 h 12"/>
                  <a:gd name="T16" fmla="*/ 21 w 37"/>
                  <a:gd name="T17" fmla="*/ 3 h 12"/>
                  <a:gd name="T18" fmla="*/ 11 w 37"/>
                  <a:gd name="T19" fmla="*/ 3 h 12"/>
                  <a:gd name="T20" fmla="*/ 7 w 37"/>
                  <a:gd name="T2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12">
                    <a:moveTo>
                      <a:pt x="7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14" y="7"/>
                    </a:lnTo>
                    <a:lnTo>
                      <a:pt x="16" y="12"/>
                    </a:lnTo>
                    <a:lnTo>
                      <a:pt x="37" y="10"/>
                    </a:lnTo>
                    <a:lnTo>
                      <a:pt x="37" y="5"/>
                    </a:lnTo>
                    <a:lnTo>
                      <a:pt x="33" y="7"/>
                    </a:lnTo>
                    <a:lnTo>
                      <a:pt x="21" y="3"/>
                    </a:lnTo>
                    <a:lnTo>
                      <a:pt x="11" y="3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3" name="Freeform 1030"/>
              <p:cNvSpPr>
                <a:spLocks/>
              </p:cNvSpPr>
              <p:nvPr/>
            </p:nvSpPr>
            <p:spPr bwMode="black">
              <a:xfrm>
                <a:off x="3053" y="2000"/>
                <a:ext cx="37" cy="12"/>
              </a:xfrm>
              <a:custGeom>
                <a:avLst/>
                <a:gdLst>
                  <a:gd name="T0" fmla="*/ 7 w 37"/>
                  <a:gd name="T1" fmla="*/ 0 h 12"/>
                  <a:gd name="T2" fmla="*/ 2 w 37"/>
                  <a:gd name="T3" fmla="*/ 0 h 12"/>
                  <a:gd name="T4" fmla="*/ 0 w 37"/>
                  <a:gd name="T5" fmla="*/ 7 h 12"/>
                  <a:gd name="T6" fmla="*/ 14 w 37"/>
                  <a:gd name="T7" fmla="*/ 7 h 12"/>
                  <a:gd name="T8" fmla="*/ 16 w 37"/>
                  <a:gd name="T9" fmla="*/ 12 h 12"/>
                  <a:gd name="T10" fmla="*/ 37 w 37"/>
                  <a:gd name="T11" fmla="*/ 10 h 12"/>
                  <a:gd name="T12" fmla="*/ 37 w 37"/>
                  <a:gd name="T13" fmla="*/ 5 h 12"/>
                  <a:gd name="T14" fmla="*/ 33 w 37"/>
                  <a:gd name="T15" fmla="*/ 7 h 12"/>
                  <a:gd name="T16" fmla="*/ 21 w 37"/>
                  <a:gd name="T17" fmla="*/ 3 h 12"/>
                  <a:gd name="T18" fmla="*/ 11 w 37"/>
                  <a:gd name="T19" fmla="*/ 3 h 12"/>
                  <a:gd name="T20" fmla="*/ 7 w 37"/>
                  <a:gd name="T2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12">
                    <a:moveTo>
                      <a:pt x="7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14" y="7"/>
                    </a:lnTo>
                    <a:lnTo>
                      <a:pt x="16" y="12"/>
                    </a:lnTo>
                    <a:lnTo>
                      <a:pt x="37" y="10"/>
                    </a:lnTo>
                    <a:lnTo>
                      <a:pt x="37" y="5"/>
                    </a:lnTo>
                    <a:lnTo>
                      <a:pt x="33" y="7"/>
                    </a:lnTo>
                    <a:lnTo>
                      <a:pt x="21" y="3"/>
                    </a:lnTo>
                    <a:lnTo>
                      <a:pt x="11" y="3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4" name="Freeform 1031"/>
              <p:cNvSpPr>
                <a:spLocks/>
              </p:cNvSpPr>
              <p:nvPr/>
            </p:nvSpPr>
            <p:spPr bwMode="black">
              <a:xfrm>
                <a:off x="3112" y="1984"/>
                <a:ext cx="7" cy="9"/>
              </a:xfrm>
              <a:custGeom>
                <a:avLst/>
                <a:gdLst>
                  <a:gd name="T0" fmla="*/ 7 w 7"/>
                  <a:gd name="T1" fmla="*/ 0 h 9"/>
                  <a:gd name="T2" fmla="*/ 0 w 7"/>
                  <a:gd name="T3" fmla="*/ 4 h 9"/>
                  <a:gd name="T4" fmla="*/ 0 w 7"/>
                  <a:gd name="T5" fmla="*/ 9 h 9"/>
                  <a:gd name="T6" fmla="*/ 4 w 7"/>
                  <a:gd name="T7" fmla="*/ 7 h 9"/>
                  <a:gd name="T8" fmla="*/ 7 w 7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9">
                    <a:moveTo>
                      <a:pt x="7" y="0"/>
                    </a:moveTo>
                    <a:lnTo>
                      <a:pt x="0" y="4"/>
                    </a:lnTo>
                    <a:lnTo>
                      <a:pt x="0" y="9"/>
                    </a:lnTo>
                    <a:lnTo>
                      <a:pt x="4" y="7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5" name="Freeform 1032"/>
              <p:cNvSpPr>
                <a:spLocks/>
              </p:cNvSpPr>
              <p:nvPr/>
            </p:nvSpPr>
            <p:spPr bwMode="black">
              <a:xfrm>
                <a:off x="3112" y="1984"/>
                <a:ext cx="7" cy="9"/>
              </a:xfrm>
              <a:custGeom>
                <a:avLst/>
                <a:gdLst>
                  <a:gd name="T0" fmla="*/ 7 w 7"/>
                  <a:gd name="T1" fmla="*/ 0 h 9"/>
                  <a:gd name="T2" fmla="*/ 0 w 7"/>
                  <a:gd name="T3" fmla="*/ 4 h 9"/>
                  <a:gd name="T4" fmla="*/ 0 w 7"/>
                  <a:gd name="T5" fmla="*/ 9 h 9"/>
                  <a:gd name="T6" fmla="*/ 4 w 7"/>
                  <a:gd name="T7" fmla="*/ 7 h 9"/>
                  <a:gd name="T8" fmla="*/ 7 w 7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9">
                    <a:moveTo>
                      <a:pt x="7" y="0"/>
                    </a:moveTo>
                    <a:lnTo>
                      <a:pt x="0" y="4"/>
                    </a:lnTo>
                    <a:lnTo>
                      <a:pt x="0" y="9"/>
                    </a:lnTo>
                    <a:lnTo>
                      <a:pt x="4" y="7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6" name="Freeform 1033"/>
              <p:cNvSpPr>
                <a:spLocks/>
              </p:cNvSpPr>
              <p:nvPr/>
            </p:nvSpPr>
            <p:spPr bwMode="black">
              <a:xfrm>
                <a:off x="3086" y="1946"/>
                <a:ext cx="4" cy="7"/>
              </a:xfrm>
              <a:custGeom>
                <a:avLst/>
                <a:gdLst>
                  <a:gd name="T0" fmla="*/ 0 w 4"/>
                  <a:gd name="T1" fmla="*/ 0 h 7"/>
                  <a:gd name="T2" fmla="*/ 0 w 4"/>
                  <a:gd name="T3" fmla="*/ 7 h 7"/>
                  <a:gd name="T4" fmla="*/ 4 w 4"/>
                  <a:gd name="T5" fmla="*/ 2 h 7"/>
                  <a:gd name="T6" fmla="*/ 0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lnTo>
                      <a:pt x="0" y="7"/>
                    </a:lnTo>
                    <a:lnTo>
                      <a:pt x="4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7" name="Freeform 1034"/>
              <p:cNvSpPr>
                <a:spLocks/>
              </p:cNvSpPr>
              <p:nvPr/>
            </p:nvSpPr>
            <p:spPr bwMode="black">
              <a:xfrm>
                <a:off x="3086" y="1946"/>
                <a:ext cx="4" cy="7"/>
              </a:xfrm>
              <a:custGeom>
                <a:avLst/>
                <a:gdLst>
                  <a:gd name="T0" fmla="*/ 0 w 4"/>
                  <a:gd name="T1" fmla="*/ 0 h 7"/>
                  <a:gd name="T2" fmla="*/ 0 w 4"/>
                  <a:gd name="T3" fmla="*/ 7 h 7"/>
                  <a:gd name="T4" fmla="*/ 4 w 4"/>
                  <a:gd name="T5" fmla="*/ 2 h 7"/>
                  <a:gd name="T6" fmla="*/ 0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lnTo>
                      <a:pt x="0" y="7"/>
                    </a:lnTo>
                    <a:lnTo>
                      <a:pt x="4" y="2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8" name="Freeform 1035"/>
              <p:cNvSpPr>
                <a:spLocks/>
              </p:cNvSpPr>
              <p:nvPr/>
            </p:nvSpPr>
            <p:spPr bwMode="black">
              <a:xfrm>
                <a:off x="3086" y="1934"/>
                <a:ext cx="9" cy="5"/>
              </a:xfrm>
              <a:custGeom>
                <a:avLst/>
                <a:gdLst>
                  <a:gd name="T0" fmla="*/ 4 w 9"/>
                  <a:gd name="T1" fmla="*/ 0 h 5"/>
                  <a:gd name="T2" fmla="*/ 0 w 9"/>
                  <a:gd name="T3" fmla="*/ 2 h 5"/>
                  <a:gd name="T4" fmla="*/ 9 w 9"/>
                  <a:gd name="T5" fmla="*/ 5 h 5"/>
                  <a:gd name="T6" fmla="*/ 4 w 9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4" y="0"/>
                    </a:moveTo>
                    <a:lnTo>
                      <a:pt x="0" y="2"/>
                    </a:lnTo>
                    <a:lnTo>
                      <a:pt x="9" y="5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9" name="Freeform 1036"/>
              <p:cNvSpPr>
                <a:spLocks/>
              </p:cNvSpPr>
              <p:nvPr/>
            </p:nvSpPr>
            <p:spPr bwMode="black">
              <a:xfrm>
                <a:off x="3086" y="1934"/>
                <a:ext cx="9" cy="5"/>
              </a:xfrm>
              <a:custGeom>
                <a:avLst/>
                <a:gdLst>
                  <a:gd name="T0" fmla="*/ 4 w 9"/>
                  <a:gd name="T1" fmla="*/ 0 h 5"/>
                  <a:gd name="T2" fmla="*/ 0 w 9"/>
                  <a:gd name="T3" fmla="*/ 2 h 5"/>
                  <a:gd name="T4" fmla="*/ 9 w 9"/>
                  <a:gd name="T5" fmla="*/ 5 h 5"/>
                  <a:gd name="T6" fmla="*/ 4 w 9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4" y="0"/>
                    </a:moveTo>
                    <a:lnTo>
                      <a:pt x="0" y="2"/>
                    </a:lnTo>
                    <a:lnTo>
                      <a:pt x="9" y="5"/>
                    </a:lnTo>
                    <a:lnTo>
                      <a:pt x="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0" name="Freeform 1037"/>
              <p:cNvSpPr>
                <a:spLocks/>
              </p:cNvSpPr>
              <p:nvPr/>
            </p:nvSpPr>
            <p:spPr bwMode="black">
              <a:xfrm>
                <a:off x="3074" y="1922"/>
                <a:ext cx="5" cy="3"/>
              </a:xfrm>
              <a:custGeom>
                <a:avLst/>
                <a:gdLst>
                  <a:gd name="T0" fmla="*/ 2 w 5"/>
                  <a:gd name="T1" fmla="*/ 0 h 3"/>
                  <a:gd name="T2" fmla="*/ 0 w 5"/>
                  <a:gd name="T3" fmla="*/ 0 h 3"/>
                  <a:gd name="T4" fmla="*/ 0 w 5"/>
                  <a:gd name="T5" fmla="*/ 3 h 3"/>
                  <a:gd name="T6" fmla="*/ 5 w 5"/>
                  <a:gd name="T7" fmla="*/ 0 h 3"/>
                  <a:gd name="T8" fmla="*/ 2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5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1" name="Freeform 1038"/>
              <p:cNvSpPr>
                <a:spLocks/>
              </p:cNvSpPr>
              <p:nvPr/>
            </p:nvSpPr>
            <p:spPr bwMode="black">
              <a:xfrm>
                <a:off x="3074" y="1922"/>
                <a:ext cx="5" cy="3"/>
              </a:xfrm>
              <a:custGeom>
                <a:avLst/>
                <a:gdLst>
                  <a:gd name="T0" fmla="*/ 2 w 5"/>
                  <a:gd name="T1" fmla="*/ 0 h 3"/>
                  <a:gd name="T2" fmla="*/ 0 w 5"/>
                  <a:gd name="T3" fmla="*/ 0 h 3"/>
                  <a:gd name="T4" fmla="*/ 0 w 5"/>
                  <a:gd name="T5" fmla="*/ 3 h 3"/>
                  <a:gd name="T6" fmla="*/ 5 w 5"/>
                  <a:gd name="T7" fmla="*/ 0 h 3"/>
                  <a:gd name="T8" fmla="*/ 2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5" y="0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2" name="Freeform 1039"/>
              <p:cNvSpPr>
                <a:spLocks/>
              </p:cNvSpPr>
              <p:nvPr/>
            </p:nvSpPr>
            <p:spPr bwMode="black">
              <a:xfrm>
                <a:off x="3067" y="1906"/>
                <a:ext cx="2" cy="4"/>
              </a:xfrm>
              <a:custGeom>
                <a:avLst/>
                <a:gdLst>
                  <a:gd name="T0" fmla="*/ 2 w 2"/>
                  <a:gd name="T1" fmla="*/ 0 h 4"/>
                  <a:gd name="T2" fmla="*/ 0 w 2"/>
                  <a:gd name="T3" fmla="*/ 2 h 4"/>
                  <a:gd name="T4" fmla="*/ 2 w 2"/>
                  <a:gd name="T5" fmla="*/ 4 h 4"/>
                  <a:gd name="T6" fmla="*/ 2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0" y="2"/>
                    </a:lnTo>
                    <a:lnTo>
                      <a:pt x="2" y="4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3" name="Freeform 1040"/>
              <p:cNvSpPr>
                <a:spLocks/>
              </p:cNvSpPr>
              <p:nvPr/>
            </p:nvSpPr>
            <p:spPr bwMode="black">
              <a:xfrm>
                <a:off x="3067" y="1906"/>
                <a:ext cx="2" cy="4"/>
              </a:xfrm>
              <a:custGeom>
                <a:avLst/>
                <a:gdLst>
                  <a:gd name="T0" fmla="*/ 2 w 2"/>
                  <a:gd name="T1" fmla="*/ 0 h 4"/>
                  <a:gd name="T2" fmla="*/ 0 w 2"/>
                  <a:gd name="T3" fmla="*/ 2 h 4"/>
                  <a:gd name="T4" fmla="*/ 2 w 2"/>
                  <a:gd name="T5" fmla="*/ 4 h 4"/>
                  <a:gd name="T6" fmla="*/ 2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0" y="2"/>
                    </a:lnTo>
                    <a:lnTo>
                      <a:pt x="2" y="4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4" name="Freeform 1041"/>
              <p:cNvSpPr>
                <a:spLocks/>
              </p:cNvSpPr>
              <p:nvPr/>
            </p:nvSpPr>
            <p:spPr bwMode="black">
              <a:xfrm>
                <a:off x="3045" y="1939"/>
                <a:ext cx="24" cy="19"/>
              </a:xfrm>
              <a:custGeom>
                <a:avLst/>
                <a:gdLst>
                  <a:gd name="T0" fmla="*/ 5 w 24"/>
                  <a:gd name="T1" fmla="*/ 0 h 19"/>
                  <a:gd name="T2" fmla="*/ 0 w 24"/>
                  <a:gd name="T3" fmla="*/ 2 h 19"/>
                  <a:gd name="T4" fmla="*/ 17 w 24"/>
                  <a:gd name="T5" fmla="*/ 14 h 19"/>
                  <a:gd name="T6" fmla="*/ 19 w 24"/>
                  <a:gd name="T7" fmla="*/ 19 h 19"/>
                  <a:gd name="T8" fmla="*/ 24 w 24"/>
                  <a:gd name="T9" fmla="*/ 19 h 19"/>
                  <a:gd name="T10" fmla="*/ 24 w 24"/>
                  <a:gd name="T11" fmla="*/ 16 h 19"/>
                  <a:gd name="T12" fmla="*/ 17 w 24"/>
                  <a:gd name="T13" fmla="*/ 7 h 19"/>
                  <a:gd name="T14" fmla="*/ 5 w 24"/>
                  <a:gd name="T1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19">
                    <a:moveTo>
                      <a:pt x="5" y="0"/>
                    </a:moveTo>
                    <a:lnTo>
                      <a:pt x="0" y="2"/>
                    </a:lnTo>
                    <a:lnTo>
                      <a:pt x="17" y="14"/>
                    </a:lnTo>
                    <a:lnTo>
                      <a:pt x="19" y="19"/>
                    </a:lnTo>
                    <a:lnTo>
                      <a:pt x="24" y="19"/>
                    </a:lnTo>
                    <a:lnTo>
                      <a:pt x="24" y="16"/>
                    </a:lnTo>
                    <a:lnTo>
                      <a:pt x="17" y="7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5" name="Freeform 1042"/>
              <p:cNvSpPr>
                <a:spLocks/>
              </p:cNvSpPr>
              <p:nvPr/>
            </p:nvSpPr>
            <p:spPr bwMode="black">
              <a:xfrm>
                <a:off x="3045" y="1939"/>
                <a:ext cx="24" cy="19"/>
              </a:xfrm>
              <a:custGeom>
                <a:avLst/>
                <a:gdLst>
                  <a:gd name="T0" fmla="*/ 5 w 24"/>
                  <a:gd name="T1" fmla="*/ 0 h 19"/>
                  <a:gd name="T2" fmla="*/ 0 w 24"/>
                  <a:gd name="T3" fmla="*/ 2 h 19"/>
                  <a:gd name="T4" fmla="*/ 17 w 24"/>
                  <a:gd name="T5" fmla="*/ 14 h 19"/>
                  <a:gd name="T6" fmla="*/ 19 w 24"/>
                  <a:gd name="T7" fmla="*/ 19 h 19"/>
                  <a:gd name="T8" fmla="*/ 24 w 24"/>
                  <a:gd name="T9" fmla="*/ 19 h 19"/>
                  <a:gd name="T10" fmla="*/ 24 w 24"/>
                  <a:gd name="T11" fmla="*/ 16 h 19"/>
                  <a:gd name="T12" fmla="*/ 17 w 24"/>
                  <a:gd name="T13" fmla="*/ 7 h 19"/>
                  <a:gd name="T14" fmla="*/ 5 w 24"/>
                  <a:gd name="T1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19">
                    <a:moveTo>
                      <a:pt x="5" y="0"/>
                    </a:moveTo>
                    <a:lnTo>
                      <a:pt x="0" y="2"/>
                    </a:lnTo>
                    <a:lnTo>
                      <a:pt x="17" y="14"/>
                    </a:lnTo>
                    <a:lnTo>
                      <a:pt x="19" y="19"/>
                    </a:lnTo>
                    <a:lnTo>
                      <a:pt x="24" y="19"/>
                    </a:lnTo>
                    <a:lnTo>
                      <a:pt x="24" y="16"/>
                    </a:lnTo>
                    <a:lnTo>
                      <a:pt x="17" y="7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6" name="Freeform 1043"/>
              <p:cNvSpPr>
                <a:spLocks/>
              </p:cNvSpPr>
              <p:nvPr/>
            </p:nvSpPr>
            <p:spPr bwMode="black">
              <a:xfrm>
                <a:off x="2376" y="1271"/>
                <a:ext cx="154" cy="104"/>
              </a:xfrm>
              <a:custGeom>
                <a:avLst/>
                <a:gdLst>
                  <a:gd name="T0" fmla="*/ 111 w 154"/>
                  <a:gd name="T1" fmla="*/ 0 h 104"/>
                  <a:gd name="T2" fmla="*/ 102 w 154"/>
                  <a:gd name="T3" fmla="*/ 12 h 104"/>
                  <a:gd name="T4" fmla="*/ 88 w 154"/>
                  <a:gd name="T5" fmla="*/ 12 h 104"/>
                  <a:gd name="T6" fmla="*/ 81 w 154"/>
                  <a:gd name="T7" fmla="*/ 10 h 104"/>
                  <a:gd name="T8" fmla="*/ 71 w 154"/>
                  <a:gd name="T9" fmla="*/ 26 h 104"/>
                  <a:gd name="T10" fmla="*/ 59 w 154"/>
                  <a:gd name="T11" fmla="*/ 31 h 104"/>
                  <a:gd name="T12" fmla="*/ 52 w 154"/>
                  <a:gd name="T13" fmla="*/ 38 h 104"/>
                  <a:gd name="T14" fmla="*/ 45 w 154"/>
                  <a:gd name="T15" fmla="*/ 31 h 104"/>
                  <a:gd name="T16" fmla="*/ 45 w 154"/>
                  <a:gd name="T17" fmla="*/ 24 h 104"/>
                  <a:gd name="T18" fmla="*/ 45 w 154"/>
                  <a:gd name="T19" fmla="*/ 17 h 104"/>
                  <a:gd name="T20" fmla="*/ 19 w 154"/>
                  <a:gd name="T21" fmla="*/ 2 h 104"/>
                  <a:gd name="T22" fmla="*/ 29 w 154"/>
                  <a:gd name="T23" fmla="*/ 10 h 104"/>
                  <a:gd name="T24" fmla="*/ 29 w 154"/>
                  <a:gd name="T25" fmla="*/ 14 h 104"/>
                  <a:gd name="T26" fmla="*/ 12 w 154"/>
                  <a:gd name="T27" fmla="*/ 12 h 104"/>
                  <a:gd name="T28" fmla="*/ 10 w 154"/>
                  <a:gd name="T29" fmla="*/ 17 h 104"/>
                  <a:gd name="T30" fmla="*/ 10 w 154"/>
                  <a:gd name="T31" fmla="*/ 21 h 104"/>
                  <a:gd name="T32" fmla="*/ 5 w 154"/>
                  <a:gd name="T33" fmla="*/ 24 h 104"/>
                  <a:gd name="T34" fmla="*/ 3 w 154"/>
                  <a:gd name="T35" fmla="*/ 31 h 104"/>
                  <a:gd name="T36" fmla="*/ 29 w 154"/>
                  <a:gd name="T37" fmla="*/ 31 h 104"/>
                  <a:gd name="T38" fmla="*/ 29 w 154"/>
                  <a:gd name="T39" fmla="*/ 47 h 104"/>
                  <a:gd name="T40" fmla="*/ 38 w 154"/>
                  <a:gd name="T41" fmla="*/ 50 h 104"/>
                  <a:gd name="T42" fmla="*/ 10 w 154"/>
                  <a:gd name="T43" fmla="*/ 59 h 104"/>
                  <a:gd name="T44" fmla="*/ 33 w 154"/>
                  <a:gd name="T45" fmla="*/ 69 h 104"/>
                  <a:gd name="T46" fmla="*/ 33 w 154"/>
                  <a:gd name="T47" fmla="*/ 73 h 104"/>
                  <a:gd name="T48" fmla="*/ 38 w 154"/>
                  <a:gd name="T49" fmla="*/ 78 h 104"/>
                  <a:gd name="T50" fmla="*/ 26 w 154"/>
                  <a:gd name="T51" fmla="*/ 90 h 104"/>
                  <a:gd name="T52" fmla="*/ 64 w 154"/>
                  <a:gd name="T53" fmla="*/ 100 h 104"/>
                  <a:gd name="T54" fmla="*/ 104 w 154"/>
                  <a:gd name="T55" fmla="*/ 85 h 104"/>
                  <a:gd name="T56" fmla="*/ 130 w 154"/>
                  <a:gd name="T57" fmla="*/ 71 h 104"/>
                  <a:gd name="T58" fmla="*/ 144 w 154"/>
                  <a:gd name="T59" fmla="*/ 62 h 104"/>
                  <a:gd name="T60" fmla="*/ 152 w 154"/>
                  <a:gd name="T61" fmla="*/ 55 h 104"/>
                  <a:gd name="T62" fmla="*/ 152 w 154"/>
                  <a:gd name="T63" fmla="*/ 43 h 104"/>
                  <a:gd name="T64" fmla="*/ 147 w 154"/>
                  <a:gd name="T65" fmla="*/ 29 h 104"/>
                  <a:gd name="T66" fmla="*/ 137 w 154"/>
                  <a:gd name="T67" fmla="*/ 14 h 104"/>
                  <a:gd name="T68" fmla="*/ 137 w 154"/>
                  <a:gd name="T69" fmla="*/ 2 h 104"/>
                  <a:gd name="T70" fmla="*/ 116 w 154"/>
                  <a:gd name="T71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4" h="104">
                    <a:moveTo>
                      <a:pt x="116" y="0"/>
                    </a:moveTo>
                    <a:lnTo>
                      <a:pt x="111" y="0"/>
                    </a:lnTo>
                    <a:lnTo>
                      <a:pt x="114" y="12"/>
                    </a:lnTo>
                    <a:lnTo>
                      <a:pt x="102" y="12"/>
                    </a:lnTo>
                    <a:lnTo>
                      <a:pt x="97" y="17"/>
                    </a:lnTo>
                    <a:lnTo>
                      <a:pt x="88" y="12"/>
                    </a:lnTo>
                    <a:lnTo>
                      <a:pt x="90" y="29"/>
                    </a:lnTo>
                    <a:lnTo>
                      <a:pt x="81" y="10"/>
                    </a:lnTo>
                    <a:lnTo>
                      <a:pt x="71" y="17"/>
                    </a:lnTo>
                    <a:lnTo>
                      <a:pt x="71" y="26"/>
                    </a:lnTo>
                    <a:lnTo>
                      <a:pt x="59" y="14"/>
                    </a:lnTo>
                    <a:lnTo>
                      <a:pt x="59" y="31"/>
                    </a:lnTo>
                    <a:lnTo>
                      <a:pt x="52" y="29"/>
                    </a:lnTo>
                    <a:lnTo>
                      <a:pt x="52" y="38"/>
                    </a:lnTo>
                    <a:lnTo>
                      <a:pt x="47" y="43"/>
                    </a:lnTo>
                    <a:lnTo>
                      <a:pt x="45" y="31"/>
                    </a:lnTo>
                    <a:lnTo>
                      <a:pt x="38" y="26"/>
                    </a:lnTo>
                    <a:lnTo>
                      <a:pt x="45" y="24"/>
                    </a:lnTo>
                    <a:lnTo>
                      <a:pt x="40" y="19"/>
                    </a:lnTo>
                    <a:lnTo>
                      <a:pt x="45" y="17"/>
                    </a:lnTo>
                    <a:lnTo>
                      <a:pt x="29" y="2"/>
                    </a:lnTo>
                    <a:lnTo>
                      <a:pt x="19" y="2"/>
                    </a:lnTo>
                    <a:lnTo>
                      <a:pt x="19" y="7"/>
                    </a:lnTo>
                    <a:lnTo>
                      <a:pt x="29" y="10"/>
                    </a:lnTo>
                    <a:lnTo>
                      <a:pt x="24" y="10"/>
                    </a:lnTo>
                    <a:lnTo>
                      <a:pt x="29" y="14"/>
                    </a:lnTo>
                    <a:lnTo>
                      <a:pt x="29" y="24"/>
                    </a:lnTo>
                    <a:lnTo>
                      <a:pt x="12" y="12"/>
                    </a:lnTo>
                    <a:lnTo>
                      <a:pt x="14" y="14"/>
                    </a:lnTo>
                    <a:lnTo>
                      <a:pt x="10" y="17"/>
                    </a:lnTo>
                    <a:lnTo>
                      <a:pt x="12" y="21"/>
                    </a:lnTo>
                    <a:lnTo>
                      <a:pt x="10" y="21"/>
                    </a:lnTo>
                    <a:lnTo>
                      <a:pt x="17" y="29"/>
                    </a:lnTo>
                    <a:lnTo>
                      <a:pt x="5" y="24"/>
                    </a:lnTo>
                    <a:lnTo>
                      <a:pt x="10" y="31"/>
                    </a:lnTo>
                    <a:lnTo>
                      <a:pt x="3" y="31"/>
                    </a:lnTo>
                    <a:lnTo>
                      <a:pt x="0" y="36"/>
                    </a:lnTo>
                    <a:lnTo>
                      <a:pt x="29" y="31"/>
                    </a:lnTo>
                    <a:lnTo>
                      <a:pt x="38" y="36"/>
                    </a:lnTo>
                    <a:lnTo>
                      <a:pt x="29" y="47"/>
                    </a:lnTo>
                    <a:lnTo>
                      <a:pt x="38" y="45"/>
                    </a:lnTo>
                    <a:lnTo>
                      <a:pt x="38" y="50"/>
                    </a:lnTo>
                    <a:lnTo>
                      <a:pt x="24" y="50"/>
                    </a:lnTo>
                    <a:lnTo>
                      <a:pt x="10" y="59"/>
                    </a:lnTo>
                    <a:lnTo>
                      <a:pt x="26" y="57"/>
                    </a:lnTo>
                    <a:lnTo>
                      <a:pt x="33" y="69"/>
                    </a:lnTo>
                    <a:lnTo>
                      <a:pt x="38" y="66"/>
                    </a:lnTo>
                    <a:lnTo>
                      <a:pt x="33" y="73"/>
                    </a:lnTo>
                    <a:lnTo>
                      <a:pt x="38" y="73"/>
                    </a:lnTo>
                    <a:lnTo>
                      <a:pt x="38" y="78"/>
                    </a:lnTo>
                    <a:lnTo>
                      <a:pt x="26" y="83"/>
                    </a:lnTo>
                    <a:lnTo>
                      <a:pt x="26" y="90"/>
                    </a:lnTo>
                    <a:lnTo>
                      <a:pt x="47" y="88"/>
                    </a:lnTo>
                    <a:lnTo>
                      <a:pt x="64" y="100"/>
                    </a:lnTo>
                    <a:lnTo>
                      <a:pt x="83" y="104"/>
                    </a:lnTo>
                    <a:lnTo>
                      <a:pt x="104" y="85"/>
                    </a:lnTo>
                    <a:lnTo>
                      <a:pt x="116" y="85"/>
                    </a:lnTo>
                    <a:lnTo>
                      <a:pt x="130" y="71"/>
                    </a:lnTo>
                    <a:lnTo>
                      <a:pt x="135" y="76"/>
                    </a:lnTo>
                    <a:lnTo>
                      <a:pt x="144" y="62"/>
                    </a:lnTo>
                    <a:lnTo>
                      <a:pt x="142" y="62"/>
                    </a:lnTo>
                    <a:lnTo>
                      <a:pt x="152" y="55"/>
                    </a:lnTo>
                    <a:lnTo>
                      <a:pt x="154" y="43"/>
                    </a:lnTo>
                    <a:lnTo>
                      <a:pt x="152" y="43"/>
                    </a:lnTo>
                    <a:lnTo>
                      <a:pt x="152" y="36"/>
                    </a:lnTo>
                    <a:lnTo>
                      <a:pt x="147" y="29"/>
                    </a:lnTo>
                    <a:lnTo>
                      <a:pt x="137" y="29"/>
                    </a:lnTo>
                    <a:lnTo>
                      <a:pt x="137" y="14"/>
                    </a:lnTo>
                    <a:lnTo>
                      <a:pt x="133" y="17"/>
                    </a:lnTo>
                    <a:lnTo>
                      <a:pt x="137" y="2"/>
                    </a:lnTo>
                    <a:lnTo>
                      <a:pt x="128" y="12"/>
                    </a:lnTo>
                    <a:lnTo>
                      <a:pt x="11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7" name="Freeform 1044"/>
              <p:cNvSpPr>
                <a:spLocks/>
              </p:cNvSpPr>
              <p:nvPr/>
            </p:nvSpPr>
            <p:spPr bwMode="black">
              <a:xfrm>
                <a:off x="2376" y="1271"/>
                <a:ext cx="154" cy="104"/>
              </a:xfrm>
              <a:custGeom>
                <a:avLst/>
                <a:gdLst>
                  <a:gd name="T0" fmla="*/ 111 w 154"/>
                  <a:gd name="T1" fmla="*/ 0 h 104"/>
                  <a:gd name="T2" fmla="*/ 102 w 154"/>
                  <a:gd name="T3" fmla="*/ 12 h 104"/>
                  <a:gd name="T4" fmla="*/ 88 w 154"/>
                  <a:gd name="T5" fmla="*/ 12 h 104"/>
                  <a:gd name="T6" fmla="*/ 81 w 154"/>
                  <a:gd name="T7" fmla="*/ 10 h 104"/>
                  <a:gd name="T8" fmla="*/ 71 w 154"/>
                  <a:gd name="T9" fmla="*/ 26 h 104"/>
                  <a:gd name="T10" fmla="*/ 59 w 154"/>
                  <a:gd name="T11" fmla="*/ 31 h 104"/>
                  <a:gd name="T12" fmla="*/ 52 w 154"/>
                  <a:gd name="T13" fmla="*/ 38 h 104"/>
                  <a:gd name="T14" fmla="*/ 45 w 154"/>
                  <a:gd name="T15" fmla="*/ 31 h 104"/>
                  <a:gd name="T16" fmla="*/ 45 w 154"/>
                  <a:gd name="T17" fmla="*/ 24 h 104"/>
                  <a:gd name="T18" fmla="*/ 45 w 154"/>
                  <a:gd name="T19" fmla="*/ 17 h 104"/>
                  <a:gd name="T20" fmla="*/ 19 w 154"/>
                  <a:gd name="T21" fmla="*/ 2 h 104"/>
                  <a:gd name="T22" fmla="*/ 29 w 154"/>
                  <a:gd name="T23" fmla="*/ 10 h 104"/>
                  <a:gd name="T24" fmla="*/ 29 w 154"/>
                  <a:gd name="T25" fmla="*/ 14 h 104"/>
                  <a:gd name="T26" fmla="*/ 12 w 154"/>
                  <a:gd name="T27" fmla="*/ 12 h 104"/>
                  <a:gd name="T28" fmla="*/ 10 w 154"/>
                  <a:gd name="T29" fmla="*/ 17 h 104"/>
                  <a:gd name="T30" fmla="*/ 10 w 154"/>
                  <a:gd name="T31" fmla="*/ 21 h 104"/>
                  <a:gd name="T32" fmla="*/ 5 w 154"/>
                  <a:gd name="T33" fmla="*/ 24 h 104"/>
                  <a:gd name="T34" fmla="*/ 3 w 154"/>
                  <a:gd name="T35" fmla="*/ 31 h 104"/>
                  <a:gd name="T36" fmla="*/ 29 w 154"/>
                  <a:gd name="T37" fmla="*/ 31 h 104"/>
                  <a:gd name="T38" fmla="*/ 29 w 154"/>
                  <a:gd name="T39" fmla="*/ 47 h 104"/>
                  <a:gd name="T40" fmla="*/ 38 w 154"/>
                  <a:gd name="T41" fmla="*/ 50 h 104"/>
                  <a:gd name="T42" fmla="*/ 10 w 154"/>
                  <a:gd name="T43" fmla="*/ 59 h 104"/>
                  <a:gd name="T44" fmla="*/ 33 w 154"/>
                  <a:gd name="T45" fmla="*/ 69 h 104"/>
                  <a:gd name="T46" fmla="*/ 33 w 154"/>
                  <a:gd name="T47" fmla="*/ 73 h 104"/>
                  <a:gd name="T48" fmla="*/ 38 w 154"/>
                  <a:gd name="T49" fmla="*/ 78 h 104"/>
                  <a:gd name="T50" fmla="*/ 26 w 154"/>
                  <a:gd name="T51" fmla="*/ 90 h 104"/>
                  <a:gd name="T52" fmla="*/ 64 w 154"/>
                  <a:gd name="T53" fmla="*/ 100 h 104"/>
                  <a:gd name="T54" fmla="*/ 104 w 154"/>
                  <a:gd name="T55" fmla="*/ 85 h 104"/>
                  <a:gd name="T56" fmla="*/ 130 w 154"/>
                  <a:gd name="T57" fmla="*/ 71 h 104"/>
                  <a:gd name="T58" fmla="*/ 144 w 154"/>
                  <a:gd name="T59" fmla="*/ 62 h 104"/>
                  <a:gd name="T60" fmla="*/ 152 w 154"/>
                  <a:gd name="T61" fmla="*/ 55 h 104"/>
                  <a:gd name="T62" fmla="*/ 152 w 154"/>
                  <a:gd name="T63" fmla="*/ 43 h 104"/>
                  <a:gd name="T64" fmla="*/ 147 w 154"/>
                  <a:gd name="T65" fmla="*/ 29 h 104"/>
                  <a:gd name="T66" fmla="*/ 137 w 154"/>
                  <a:gd name="T67" fmla="*/ 14 h 104"/>
                  <a:gd name="T68" fmla="*/ 137 w 154"/>
                  <a:gd name="T69" fmla="*/ 2 h 104"/>
                  <a:gd name="T70" fmla="*/ 116 w 154"/>
                  <a:gd name="T71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4" h="104">
                    <a:moveTo>
                      <a:pt x="116" y="0"/>
                    </a:moveTo>
                    <a:lnTo>
                      <a:pt x="111" y="0"/>
                    </a:lnTo>
                    <a:lnTo>
                      <a:pt x="114" y="12"/>
                    </a:lnTo>
                    <a:lnTo>
                      <a:pt x="102" y="12"/>
                    </a:lnTo>
                    <a:lnTo>
                      <a:pt x="97" y="17"/>
                    </a:lnTo>
                    <a:lnTo>
                      <a:pt x="88" y="12"/>
                    </a:lnTo>
                    <a:lnTo>
                      <a:pt x="90" y="29"/>
                    </a:lnTo>
                    <a:lnTo>
                      <a:pt x="81" y="10"/>
                    </a:lnTo>
                    <a:lnTo>
                      <a:pt x="71" y="17"/>
                    </a:lnTo>
                    <a:lnTo>
                      <a:pt x="71" y="26"/>
                    </a:lnTo>
                    <a:lnTo>
                      <a:pt x="59" y="14"/>
                    </a:lnTo>
                    <a:lnTo>
                      <a:pt x="59" y="31"/>
                    </a:lnTo>
                    <a:lnTo>
                      <a:pt x="52" y="29"/>
                    </a:lnTo>
                    <a:lnTo>
                      <a:pt x="52" y="38"/>
                    </a:lnTo>
                    <a:lnTo>
                      <a:pt x="47" y="43"/>
                    </a:lnTo>
                    <a:lnTo>
                      <a:pt x="45" y="31"/>
                    </a:lnTo>
                    <a:lnTo>
                      <a:pt x="38" y="26"/>
                    </a:lnTo>
                    <a:lnTo>
                      <a:pt x="45" y="24"/>
                    </a:lnTo>
                    <a:lnTo>
                      <a:pt x="40" y="19"/>
                    </a:lnTo>
                    <a:lnTo>
                      <a:pt x="45" y="17"/>
                    </a:lnTo>
                    <a:lnTo>
                      <a:pt x="29" y="2"/>
                    </a:lnTo>
                    <a:lnTo>
                      <a:pt x="19" y="2"/>
                    </a:lnTo>
                    <a:lnTo>
                      <a:pt x="19" y="7"/>
                    </a:lnTo>
                    <a:lnTo>
                      <a:pt x="29" y="10"/>
                    </a:lnTo>
                    <a:lnTo>
                      <a:pt x="24" y="10"/>
                    </a:lnTo>
                    <a:lnTo>
                      <a:pt x="29" y="14"/>
                    </a:lnTo>
                    <a:lnTo>
                      <a:pt x="29" y="24"/>
                    </a:lnTo>
                    <a:lnTo>
                      <a:pt x="12" y="12"/>
                    </a:lnTo>
                    <a:lnTo>
                      <a:pt x="14" y="14"/>
                    </a:lnTo>
                    <a:lnTo>
                      <a:pt x="10" y="17"/>
                    </a:lnTo>
                    <a:lnTo>
                      <a:pt x="12" y="21"/>
                    </a:lnTo>
                    <a:lnTo>
                      <a:pt x="10" y="21"/>
                    </a:lnTo>
                    <a:lnTo>
                      <a:pt x="17" y="29"/>
                    </a:lnTo>
                    <a:lnTo>
                      <a:pt x="5" y="24"/>
                    </a:lnTo>
                    <a:lnTo>
                      <a:pt x="10" y="31"/>
                    </a:lnTo>
                    <a:lnTo>
                      <a:pt x="3" y="31"/>
                    </a:lnTo>
                    <a:lnTo>
                      <a:pt x="0" y="36"/>
                    </a:lnTo>
                    <a:lnTo>
                      <a:pt x="29" y="31"/>
                    </a:lnTo>
                    <a:lnTo>
                      <a:pt x="38" y="36"/>
                    </a:lnTo>
                    <a:lnTo>
                      <a:pt x="29" y="47"/>
                    </a:lnTo>
                    <a:lnTo>
                      <a:pt x="38" y="45"/>
                    </a:lnTo>
                    <a:lnTo>
                      <a:pt x="38" y="50"/>
                    </a:lnTo>
                    <a:lnTo>
                      <a:pt x="24" y="50"/>
                    </a:lnTo>
                    <a:lnTo>
                      <a:pt x="10" y="59"/>
                    </a:lnTo>
                    <a:lnTo>
                      <a:pt x="26" y="57"/>
                    </a:lnTo>
                    <a:lnTo>
                      <a:pt x="33" y="69"/>
                    </a:lnTo>
                    <a:lnTo>
                      <a:pt x="38" y="66"/>
                    </a:lnTo>
                    <a:lnTo>
                      <a:pt x="33" y="73"/>
                    </a:lnTo>
                    <a:lnTo>
                      <a:pt x="38" y="73"/>
                    </a:lnTo>
                    <a:lnTo>
                      <a:pt x="38" y="78"/>
                    </a:lnTo>
                    <a:lnTo>
                      <a:pt x="26" y="83"/>
                    </a:lnTo>
                    <a:lnTo>
                      <a:pt x="26" y="90"/>
                    </a:lnTo>
                    <a:lnTo>
                      <a:pt x="47" y="88"/>
                    </a:lnTo>
                    <a:lnTo>
                      <a:pt x="64" y="100"/>
                    </a:lnTo>
                    <a:lnTo>
                      <a:pt x="83" y="104"/>
                    </a:lnTo>
                    <a:lnTo>
                      <a:pt x="104" y="85"/>
                    </a:lnTo>
                    <a:lnTo>
                      <a:pt x="116" y="85"/>
                    </a:lnTo>
                    <a:lnTo>
                      <a:pt x="130" y="71"/>
                    </a:lnTo>
                    <a:lnTo>
                      <a:pt x="135" y="76"/>
                    </a:lnTo>
                    <a:lnTo>
                      <a:pt x="144" y="62"/>
                    </a:lnTo>
                    <a:lnTo>
                      <a:pt x="142" y="62"/>
                    </a:lnTo>
                    <a:lnTo>
                      <a:pt x="152" y="55"/>
                    </a:lnTo>
                    <a:lnTo>
                      <a:pt x="154" y="43"/>
                    </a:lnTo>
                    <a:lnTo>
                      <a:pt x="152" y="43"/>
                    </a:lnTo>
                    <a:lnTo>
                      <a:pt x="152" y="36"/>
                    </a:lnTo>
                    <a:lnTo>
                      <a:pt x="147" y="29"/>
                    </a:lnTo>
                    <a:lnTo>
                      <a:pt x="137" y="29"/>
                    </a:lnTo>
                    <a:lnTo>
                      <a:pt x="137" y="14"/>
                    </a:lnTo>
                    <a:lnTo>
                      <a:pt x="133" y="17"/>
                    </a:lnTo>
                    <a:lnTo>
                      <a:pt x="137" y="2"/>
                    </a:lnTo>
                    <a:lnTo>
                      <a:pt x="128" y="12"/>
                    </a:lnTo>
                    <a:lnTo>
                      <a:pt x="11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8" name="Freeform 1045"/>
              <p:cNvSpPr>
                <a:spLocks/>
              </p:cNvSpPr>
              <p:nvPr/>
            </p:nvSpPr>
            <p:spPr bwMode="black">
              <a:xfrm>
                <a:off x="2837" y="1896"/>
                <a:ext cx="19" cy="45"/>
              </a:xfrm>
              <a:custGeom>
                <a:avLst/>
                <a:gdLst>
                  <a:gd name="T0" fmla="*/ 12 w 19"/>
                  <a:gd name="T1" fmla="*/ 0 h 45"/>
                  <a:gd name="T2" fmla="*/ 5 w 19"/>
                  <a:gd name="T3" fmla="*/ 10 h 45"/>
                  <a:gd name="T4" fmla="*/ 0 w 19"/>
                  <a:gd name="T5" fmla="*/ 7 h 45"/>
                  <a:gd name="T6" fmla="*/ 5 w 19"/>
                  <a:gd name="T7" fmla="*/ 26 h 45"/>
                  <a:gd name="T8" fmla="*/ 3 w 19"/>
                  <a:gd name="T9" fmla="*/ 38 h 45"/>
                  <a:gd name="T10" fmla="*/ 7 w 19"/>
                  <a:gd name="T11" fmla="*/ 45 h 45"/>
                  <a:gd name="T12" fmla="*/ 15 w 19"/>
                  <a:gd name="T13" fmla="*/ 38 h 45"/>
                  <a:gd name="T14" fmla="*/ 17 w 19"/>
                  <a:gd name="T15" fmla="*/ 40 h 45"/>
                  <a:gd name="T16" fmla="*/ 19 w 19"/>
                  <a:gd name="T17" fmla="*/ 36 h 45"/>
                  <a:gd name="T18" fmla="*/ 19 w 19"/>
                  <a:gd name="T19" fmla="*/ 12 h 45"/>
                  <a:gd name="T20" fmla="*/ 17 w 19"/>
                  <a:gd name="T21" fmla="*/ 5 h 45"/>
                  <a:gd name="T22" fmla="*/ 12 w 19"/>
                  <a:gd name="T2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" h="45">
                    <a:moveTo>
                      <a:pt x="12" y="0"/>
                    </a:moveTo>
                    <a:lnTo>
                      <a:pt x="5" y="10"/>
                    </a:lnTo>
                    <a:lnTo>
                      <a:pt x="0" y="7"/>
                    </a:lnTo>
                    <a:lnTo>
                      <a:pt x="5" y="26"/>
                    </a:lnTo>
                    <a:lnTo>
                      <a:pt x="3" y="38"/>
                    </a:lnTo>
                    <a:lnTo>
                      <a:pt x="7" y="45"/>
                    </a:lnTo>
                    <a:lnTo>
                      <a:pt x="15" y="38"/>
                    </a:lnTo>
                    <a:lnTo>
                      <a:pt x="17" y="40"/>
                    </a:lnTo>
                    <a:lnTo>
                      <a:pt x="19" y="36"/>
                    </a:lnTo>
                    <a:lnTo>
                      <a:pt x="19" y="12"/>
                    </a:lnTo>
                    <a:lnTo>
                      <a:pt x="17" y="5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9" name="Freeform 1046"/>
              <p:cNvSpPr>
                <a:spLocks/>
              </p:cNvSpPr>
              <p:nvPr/>
            </p:nvSpPr>
            <p:spPr bwMode="black">
              <a:xfrm>
                <a:off x="2837" y="1896"/>
                <a:ext cx="19" cy="45"/>
              </a:xfrm>
              <a:custGeom>
                <a:avLst/>
                <a:gdLst>
                  <a:gd name="T0" fmla="*/ 12 w 19"/>
                  <a:gd name="T1" fmla="*/ 0 h 45"/>
                  <a:gd name="T2" fmla="*/ 5 w 19"/>
                  <a:gd name="T3" fmla="*/ 10 h 45"/>
                  <a:gd name="T4" fmla="*/ 0 w 19"/>
                  <a:gd name="T5" fmla="*/ 7 h 45"/>
                  <a:gd name="T6" fmla="*/ 5 w 19"/>
                  <a:gd name="T7" fmla="*/ 26 h 45"/>
                  <a:gd name="T8" fmla="*/ 3 w 19"/>
                  <a:gd name="T9" fmla="*/ 38 h 45"/>
                  <a:gd name="T10" fmla="*/ 7 w 19"/>
                  <a:gd name="T11" fmla="*/ 45 h 45"/>
                  <a:gd name="T12" fmla="*/ 15 w 19"/>
                  <a:gd name="T13" fmla="*/ 38 h 45"/>
                  <a:gd name="T14" fmla="*/ 17 w 19"/>
                  <a:gd name="T15" fmla="*/ 40 h 45"/>
                  <a:gd name="T16" fmla="*/ 19 w 19"/>
                  <a:gd name="T17" fmla="*/ 36 h 45"/>
                  <a:gd name="T18" fmla="*/ 19 w 19"/>
                  <a:gd name="T19" fmla="*/ 12 h 45"/>
                  <a:gd name="T20" fmla="*/ 17 w 19"/>
                  <a:gd name="T21" fmla="*/ 5 h 45"/>
                  <a:gd name="T22" fmla="*/ 12 w 19"/>
                  <a:gd name="T2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" h="45">
                    <a:moveTo>
                      <a:pt x="12" y="0"/>
                    </a:moveTo>
                    <a:lnTo>
                      <a:pt x="5" y="10"/>
                    </a:lnTo>
                    <a:lnTo>
                      <a:pt x="0" y="7"/>
                    </a:lnTo>
                    <a:lnTo>
                      <a:pt x="5" y="26"/>
                    </a:lnTo>
                    <a:lnTo>
                      <a:pt x="3" y="38"/>
                    </a:lnTo>
                    <a:lnTo>
                      <a:pt x="7" y="45"/>
                    </a:lnTo>
                    <a:lnTo>
                      <a:pt x="15" y="38"/>
                    </a:lnTo>
                    <a:lnTo>
                      <a:pt x="17" y="40"/>
                    </a:lnTo>
                    <a:lnTo>
                      <a:pt x="19" y="36"/>
                    </a:lnTo>
                    <a:lnTo>
                      <a:pt x="19" y="12"/>
                    </a:lnTo>
                    <a:lnTo>
                      <a:pt x="17" y="5"/>
                    </a:lnTo>
                    <a:lnTo>
                      <a:pt x="1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0" name="Freeform 1047"/>
              <p:cNvSpPr>
                <a:spLocks/>
              </p:cNvSpPr>
              <p:nvPr/>
            </p:nvSpPr>
            <p:spPr bwMode="black">
              <a:xfrm>
                <a:off x="2896" y="1953"/>
                <a:ext cx="45" cy="26"/>
              </a:xfrm>
              <a:custGeom>
                <a:avLst/>
                <a:gdLst>
                  <a:gd name="T0" fmla="*/ 45 w 45"/>
                  <a:gd name="T1" fmla="*/ 0 h 26"/>
                  <a:gd name="T2" fmla="*/ 17 w 45"/>
                  <a:gd name="T3" fmla="*/ 5 h 26"/>
                  <a:gd name="T4" fmla="*/ 10 w 45"/>
                  <a:gd name="T5" fmla="*/ 0 h 26"/>
                  <a:gd name="T6" fmla="*/ 3 w 45"/>
                  <a:gd name="T7" fmla="*/ 0 h 26"/>
                  <a:gd name="T8" fmla="*/ 0 w 45"/>
                  <a:gd name="T9" fmla="*/ 5 h 26"/>
                  <a:gd name="T10" fmla="*/ 3 w 45"/>
                  <a:gd name="T11" fmla="*/ 9 h 26"/>
                  <a:gd name="T12" fmla="*/ 26 w 45"/>
                  <a:gd name="T13" fmla="*/ 21 h 26"/>
                  <a:gd name="T14" fmla="*/ 31 w 45"/>
                  <a:gd name="T15" fmla="*/ 26 h 26"/>
                  <a:gd name="T16" fmla="*/ 38 w 45"/>
                  <a:gd name="T17" fmla="*/ 26 h 26"/>
                  <a:gd name="T18" fmla="*/ 38 w 45"/>
                  <a:gd name="T19" fmla="*/ 21 h 26"/>
                  <a:gd name="T20" fmla="*/ 38 w 45"/>
                  <a:gd name="T21" fmla="*/ 14 h 26"/>
                  <a:gd name="T22" fmla="*/ 45 w 45"/>
                  <a:gd name="T2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" h="26">
                    <a:moveTo>
                      <a:pt x="45" y="0"/>
                    </a:moveTo>
                    <a:lnTo>
                      <a:pt x="17" y="5"/>
                    </a:lnTo>
                    <a:lnTo>
                      <a:pt x="10" y="0"/>
                    </a:lnTo>
                    <a:lnTo>
                      <a:pt x="3" y="0"/>
                    </a:lnTo>
                    <a:lnTo>
                      <a:pt x="0" y="5"/>
                    </a:lnTo>
                    <a:lnTo>
                      <a:pt x="3" y="9"/>
                    </a:lnTo>
                    <a:lnTo>
                      <a:pt x="26" y="21"/>
                    </a:lnTo>
                    <a:lnTo>
                      <a:pt x="31" y="26"/>
                    </a:lnTo>
                    <a:lnTo>
                      <a:pt x="38" y="26"/>
                    </a:lnTo>
                    <a:lnTo>
                      <a:pt x="38" y="21"/>
                    </a:lnTo>
                    <a:lnTo>
                      <a:pt x="38" y="14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1" name="Freeform 1048"/>
              <p:cNvSpPr>
                <a:spLocks/>
              </p:cNvSpPr>
              <p:nvPr/>
            </p:nvSpPr>
            <p:spPr bwMode="black">
              <a:xfrm>
                <a:off x="2896" y="1953"/>
                <a:ext cx="45" cy="26"/>
              </a:xfrm>
              <a:custGeom>
                <a:avLst/>
                <a:gdLst>
                  <a:gd name="T0" fmla="*/ 45 w 45"/>
                  <a:gd name="T1" fmla="*/ 0 h 26"/>
                  <a:gd name="T2" fmla="*/ 17 w 45"/>
                  <a:gd name="T3" fmla="*/ 5 h 26"/>
                  <a:gd name="T4" fmla="*/ 10 w 45"/>
                  <a:gd name="T5" fmla="*/ 0 h 26"/>
                  <a:gd name="T6" fmla="*/ 3 w 45"/>
                  <a:gd name="T7" fmla="*/ 0 h 26"/>
                  <a:gd name="T8" fmla="*/ 0 w 45"/>
                  <a:gd name="T9" fmla="*/ 5 h 26"/>
                  <a:gd name="T10" fmla="*/ 3 w 45"/>
                  <a:gd name="T11" fmla="*/ 9 h 26"/>
                  <a:gd name="T12" fmla="*/ 26 w 45"/>
                  <a:gd name="T13" fmla="*/ 21 h 26"/>
                  <a:gd name="T14" fmla="*/ 31 w 45"/>
                  <a:gd name="T15" fmla="*/ 26 h 26"/>
                  <a:gd name="T16" fmla="*/ 38 w 45"/>
                  <a:gd name="T17" fmla="*/ 26 h 26"/>
                  <a:gd name="T18" fmla="*/ 38 w 45"/>
                  <a:gd name="T19" fmla="*/ 21 h 26"/>
                  <a:gd name="T20" fmla="*/ 38 w 45"/>
                  <a:gd name="T21" fmla="*/ 14 h 26"/>
                  <a:gd name="T22" fmla="*/ 45 w 45"/>
                  <a:gd name="T2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" h="26">
                    <a:moveTo>
                      <a:pt x="45" y="0"/>
                    </a:moveTo>
                    <a:lnTo>
                      <a:pt x="17" y="5"/>
                    </a:lnTo>
                    <a:lnTo>
                      <a:pt x="10" y="0"/>
                    </a:lnTo>
                    <a:lnTo>
                      <a:pt x="3" y="0"/>
                    </a:lnTo>
                    <a:lnTo>
                      <a:pt x="0" y="5"/>
                    </a:lnTo>
                    <a:lnTo>
                      <a:pt x="3" y="9"/>
                    </a:lnTo>
                    <a:lnTo>
                      <a:pt x="26" y="21"/>
                    </a:lnTo>
                    <a:lnTo>
                      <a:pt x="31" y="26"/>
                    </a:lnTo>
                    <a:lnTo>
                      <a:pt x="38" y="26"/>
                    </a:lnTo>
                    <a:lnTo>
                      <a:pt x="38" y="21"/>
                    </a:lnTo>
                    <a:lnTo>
                      <a:pt x="38" y="14"/>
                    </a:lnTo>
                    <a:lnTo>
                      <a:pt x="4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2" name="Freeform 1049"/>
              <p:cNvSpPr>
                <a:spLocks/>
              </p:cNvSpPr>
              <p:nvPr/>
            </p:nvSpPr>
            <p:spPr bwMode="black">
              <a:xfrm>
                <a:off x="2788" y="1650"/>
                <a:ext cx="7" cy="5"/>
              </a:xfrm>
              <a:custGeom>
                <a:avLst/>
                <a:gdLst>
                  <a:gd name="T0" fmla="*/ 7 w 7"/>
                  <a:gd name="T1" fmla="*/ 0 h 5"/>
                  <a:gd name="T2" fmla="*/ 4 w 7"/>
                  <a:gd name="T3" fmla="*/ 0 h 5"/>
                  <a:gd name="T4" fmla="*/ 0 w 7"/>
                  <a:gd name="T5" fmla="*/ 5 h 5"/>
                  <a:gd name="T6" fmla="*/ 7 w 7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7" y="0"/>
                    </a:moveTo>
                    <a:lnTo>
                      <a:pt x="4" y="0"/>
                    </a:lnTo>
                    <a:lnTo>
                      <a:pt x="0" y="5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3" name="Freeform 1050"/>
              <p:cNvSpPr>
                <a:spLocks/>
              </p:cNvSpPr>
              <p:nvPr/>
            </p:nvSpPr>
            <p:spPr bwMode="black">
              <a:xfrm>
                <a:off x="2788" y="1650"/>
                <a:ext cx="7" cy="5"/>
              </a:xfrm>
              <a:custGeom>
                <a:avLst/>
                <a:gdLst>
                  <a:gd name="T0" fmla="*/ 7 w 7"/>
                  <a:gd name="T1" fmla="*/ 0 h 5"/>
                  <a:gd name="T2" fmla="*/ 4 w 7"/>
                  <a:gd name="T3" fmla="*/ 0 h 5"/>
                  <a:gd name="T4" fmla="*/ 0 w 7"/>
                  <a:gd name="T5" fmla="*/ 5 h 5"/>
                  <a:gd name="T6" fmla="*/ 7 w 7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7" y="0"/>
                    </a:moveTo>
                    <a:lnTo>
                      <a:pt x="4" y="0"/>
                    </a:lnTo>
                    <a:lnTo>
                      <a:pt x="0" y="5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4" name="Freeform 1051"/>
              <p:cNvSpPr>
                <a:spLocks/>
              </p:cNvSpPr>
              <p:nvPr/>
            </p:nvSpPr>
            <p:spPr bwMode="black">
              <a:xfrm>
                <a:off x="2740" y="1939"/>
                <a:ext cx="5" cy="2"/>
              </a:xfrm>
              <a:custGeom>
                <a:avLst/>
                <a:gdLst>
                  <a:gd name="T0" fmla="*/ 5 w 5"/>
                  <a:gd name="T1" fmla="*/ 0 h 2"/>
                  <a:gd name="T2" fmla="*/ 0 w 5"/>
                  <a:gd name="T3" fmla="*/ 2 h 2"/>
                  <a:gd name="T4" fmla="*/ 3 w 5"/>
                  <a:gd name="T5" fmla="*/ 2 h 2"/>
                  <a:gd name="T6" fmla="*/ 5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5" name="Freeform 1052"/>
              <p:cNvSpPr>
                <a:spLocks/>
              </p:cNvSpPr>
              <p:nvPr/>
            </p:nvSpPr>
            <p:spPr bwMode="black">
              <a:xfrm>
                <a:off x="2740" y="1939"/>
                <a:ext cx="5" cy="2"/>
              </a:xfrm>
              <a:custGeom>
                <a:avLst/>
                <a:gdLst>
                  <a:gd name="T0" fmla="*/ 5 w 5"/>
                  <a:gd name="T1" fmla="*/ 0 h 2"/>
                  <a:gd name="T2" fmla="*/ 0 w 5"/>
                  <a:gd name="T3" fmla="*/ 2 h 2"/>
                  <a:gd name="T4" fmla="*/ 3 w 5"/>
                  <a:gd name="T5" fmla="*/ 2 h 2"/>
                  <a:gd name="T6" fmla="*/ 5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6" name="Freeform 1053"/>
              <p:cNvSpPr>
                <a:spLocks/>
              </p:cNvSpPr>
              <p:nvPr/>
            </p:nvSpPr>
            <p:spPr bwMode="black">
              <a:xfrm>
                <a:off x="2776" y="1920"/>
                <a:ext cx="7" cy="5"/>
              </a:xfrm>
              <a:custGeom>
                <a:avLst/>
                <a:gdLst>
                  <a:gd name="T0" fmla="*/ 5 w 7"/>
                  <a:gd name="T1" fmla="*/ 0 h 5"/>
                  <a:gd name="T2" fmla="*/ 0 w 7"/>
                  <a:gd name="T3" fmla="*/ 0 h 5"/>
                  <a:gd name="T4" fmla="*/ 7 w 7"/>
                  <a:gd name="T5" fmla="*/ 5 h 5"/>
                  <a:gd name="T6" fmla="*/ 5 w 7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lnTo>
                      <a:pt x="0" y="0"/>
                    </a:lnTo>
                    <a:lnTo>
                      <a:pt x="7" y="5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7" name="Freeform 1054"/>
              <p:cNvSpPr>
                <a:spLocks/>
              </p:cNvSpPr>
              <p:nvPr/>
            </p:nvSpPr>
            <p:spPr bwMode="black">
              <a:xfrm>
                <a:off x="2776" y="1920"/>
                <a:ext cx="7" cy="5"/>
              </a:xfrm>
              <a:custGeom>
                <a:avLst/>
                <a:gdLst>
                  <a:gd name="T0" fmla="*/ 5 w 7"/>
                  <a:gd name="T1" fmla="*/ 0 h 5"/>
                  <a:gd name="T2" fmla="*/ 0 w 7"/>
                  <a:gd name="T3" fmla="*/ 0 h 5"/>
                  <a:gd name="T4" fmla="*/ 7 w 7"/>
                  <a:gd name="T5" fmla="*/ 5 h 5"/>
                  <a:gd name="T6" fmla="*/ 5 w 7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lnTo>
                      <a:pt x="0" y="0"/>
                    </a:lnTo>
                    <a:lnTo>
                      <a:pt x="7" y="5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8" name="Freeform 1055"/>
              <p:cNvSpPr>
                <a:spLocks/>
              </p:cNvSpPr>
              <p:nvPr/>
            </p:nvSpPr>
            <p:spPr bwMode="black">
              <a:xfrm>
                <a:off x="2757" y="1922"/>
                <a:ext cx="14" cy="12"/>
              </a:xfrm>
              <a:custGeom>
                <a:avLst/>
                <a:gdLst>
                  <a:gd name="T0" fmla="*/ 9 w 14"/>
                  <a:gd name="T1" fmla="*/ 0 h 12"/>
                  <a:gd name="T2" fmla="*/ 0 w 14"/>
                  <a:gd name="T3" fmla="*/ 7 h 12"/>
                  <a:gd name="T4" fmla="*/ 9 w 14"/>
                  <a:gd name="T5" fmla="*/ 12 h 12"/>
                  <a:gd name="T6" fmla="*/ 14 w 14"/>
                  <a:gd name="T7" fmla="*/ 5 h 12"/>
                  <a:gd name="T8" fmla="*/ 9 w 14"/>
                  <a:gd name="T9" fmla="*/ 3 h 12"/>
                  <a:gd name="T10" fmla="*/ 9 w 14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2">
                    <a:moveTo>
                      <a:pt x="9" y="0"/>
                    </a:moveTo>
                    <a:lnTo>
                      <a:pt x="0" y="7"/>
                    </a:lnTo>
                    <a:lnTo>
                      <a:pt x="9" y="12"/>
                    </a:lnTo>
                    <a:lnTo>
                      <a:pt x="14" y="5"/>
                    </a:lnTo>
                    <a:lnTo>
                      <a:pt x="9" y="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9" name="Freeform 1056"/>
              <p:cNvSpPr>
                <a:spLocks/>
              </p:cNvSpPr>
              <p:nvPr/>
            </p:nvSpPr>
            <p:spPr bwMode="black">
              <a:xfrm>
                <a:off x="2757" y="1922"/>
                <a:ext cx="14" cy="12"/>
              </a:xfrm>
              <a:custGeom>
                <a:avLst/>
                <a:gdLst>
                  <a:gd name="T0" fmla="*/ 9 w 14"/>
                  <a:gd name="T1" fmla="*/ 0 h 12"/>
                  <a:gd name="T2" fmla="*/ 0 w 14"/>
                  <a:gd name="T3" fmla="*/ 7 h 12"/>
                  <a:gd name="T4" fmla="*/ 9 w 14"/>
                  <a:gd name="T5" fmla="*/ 12 h 12"/>
                  <a:gd name="T6" fmla="*/ 14 w 14"/>
                  <a:gd name="T7" fmla="*/ 5 h 12"/>
                  <a:gd name="T8" fmla="*/ 9 w 14"/>
                  <a:gd name="T9" fmla="*/ 3 h 12"/>
                  <a:gd name="T10" fmla="*/ 9 w 14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2">
                    <a:moveTo>
                      <a:pt x="9" y="0"/>
                    </a:moveTo>
                    <a:lnTo>
                      <a:pt x="0" y="7"/>
                    </a:lnTo>
                    <a:lnTo>
                      <a:pt x="9" y="12"/>
                    </a:lnTo>
                    <a:lnTo>
                      <a:pt x="14" y="5"/>
                    </a:lnTo>
                    <a:lnTo>
                      <a:pt x="9" y="3"/>
                    </a:lnTo>
                    <a:lnTo>
                      <a:pt x="9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0" name="Freeform 1057"/>
              <p:cNvSpPr>
                <a:spLocks/>
              </p:cNvSpPr>
              <p:nvPr/>
            </p:nvSpPr>
            <p:spPr bwMode="black">
              <a:xfrm>
                <a:off x="2840" y="1363"/>
                <a:ext cx="12" cy="8"/>
              </a:xfrm>
              <a:custGeom>
                <a:avLst/>
                <a:gdLst>
                  <a:gd name="T0" fmla="*/ 7 w 12"/>
                  <a:gd name="T1" fmla="*/ 0 h 8"/>
                  <a:gd name="T2" fmla="*/ 0 w 12"/>
                  <a:gd name="T3" fmla="*/ 8 h 8"/>
                  <a:gd name="T4" fmla="*/ 12 w 12"/>
                  <a:gd name="T5" fmla="*/ 5 h 8"/>
                  <a:gd name="T6" fmla="*/ 7 w 12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8">
                    <a:moveTo>
                      <a:pt x="7" y="0"/>
                    </a:moveTo>
                    <a:lnTo>
                      <a:pt x="0" y="8"/>
                    </a:lnTo>
                    <a:lnTo>
                      <a:pt x="12" y="5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1" name="Freeform 1058"/>
              <p:cNvSpPr>
                <a:spLocks/>
              </p:cNvSpPr>
              <p:nvPr/>
            </p:nvSpPr>
            <p:spPr bwMode="black">
              <a:xfrm>
                <a:off x="2840" y="1363"/>
                <a:ext cx="12" cy="8"/>
              </a:xfrm>
              <a:custGeom>
                <a:avLst/>
                <a:gdLst>
                  <a:gd name="T0" fmla="*/ 7 w 12"/>
                  <a:gd name="T1" fmla="*/ 0 h 8"/>
                  <a:gd name="T2" fmla="*/ 0 w 12"/>
                  <a:gd name="T3" fmla="*/ 8 h 8"/>
                  <a:gd name="T4" fmla="*/ 12 w 12"/>
                  <a:gd name="T5" fmla="*/ 5 h 8"/>
                  <a:gd name="T6" fmla="*/ 7 w 12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8">
                    <a:moveTo>
                      <a:pt x="7" y="0"/>
                    </a:moveTo>
                    <a:lnTo>
                      <a:pt x="0" y="8"/>
                    </a:lnTo>
                    <a:lnTo>
                      <a:pt x="12" y="5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2" name="Freeform 1059"/>
              <p:cNvSpPr>
                <a:spLocks/>
              </p:cNvSpPr>
              <p:nvPr/>
            </p:nvSpPr>
            <p:spPr bwMode="black">
              <a:xfrm>
                <a:off x="3076" y="1094"/>
                <a:ext cx="12" cy="4"/>
              </a:xfrm>
              <a:custGeom>
                <a:avLst/>
                <a:gdLst>
                  <a:gd name="T0" fmla="*/ 7 w 12"/>
                  <a:gd name="T1" fmla="*/ 0 h 4"/>
                  <a:gd name="T2" fmla="*/ 0 w 12"/>
                  <a:gd name="T3" fmla="*/ 2 h 4"/>
                  <a:gd name="T4" fmla="*/ 12 w 12"/>
                  <a:gd name="T5" fmla="*/ 4 h 4"/>
                  <a:gd name="T6" fmla="*/ 7 w 1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4">
                    <a:moveTo>
                      <a:pt x="7" y="0"/>
                    </a:moveTo>
                    <a:lnTo>
                      <a:pt x="0" y="2"/>
                    </a:lnTo>
                    <a:lnTo>
                      <a:pt x="12" y="4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3" name="Freeform 1060"/>
              <p:cNvSpPr>
                <a:spLocks/>
              </p:cNvSpPr>
              <p:nvPr/>
            </p:nvSpPr>
            <p:spPr bwMode="black">
              <a:xfrm>
                <a:off x="3076" y="1094"/>
                <a:ext cx="12" cy="4"/>
              </a:xfrm>
              <a:custGeom>
                <a:avLst/>
                <a:gdLst>
                  <a:gd name="T0" fmla="*/ 7 w 12"/>
                  <a:gd name="T1" fmla="*/ 0 h 4"/>
                  <a:gd name="T2" fmla="*/ 0 w 12"/>
                  <a:gd name="T3" fmla="*/ 2 h 4"/>
                  <a:gd name="T4" fmla="*/ 12 w 12"/>
                  <a:gd name="T5" fmla="*/ 4 h 4"/>
                  <a:gd name="T6" fmla="*/ 7 w 1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4">
                    <a:moveTo>
                      <a:pt x="7" y="0"/>
                    </a:moveTo>
                    <a:lnTo>
                      <a:pt x="0" y="2"/>
                    </a:lnTo>
                    <a:lnTo>
                      <a:pt x="12" y="4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4" name="Freeform 1061"/>
              <p:cNvSpPr>
                <a:spLocks/>
              </p:cNvSpPr>
              <p:nvPr/>
            </p:nvSpPr>
            <p:spPr bwMode="black">
              <a:xfrm>
                <a:off x="3055" y="1110"/>
                <a:ext cx="5" cy="7"/>
              </a:xfrm>
              <a:custGeom>
                <a:avLst/>
                <a:gdLst>
                  <a:gd name="T0" fmla="*/ 0 w 5"/>
                  <a:gd name="T1" fmla="*/ 0 h 7"/>
                  <a:gd name="T2" fmla="*/ 2 w 5"/>
                  <a:gd name="T3" fmla="*/ 7 h 7"/>
                  <a:gd name="T4" fmla="*/ 5 w 5"/>
                  <a:gd name="T5" fmla="*/ 0 h 7"/>
                  <a:gd name="T6" fmla="*/ 0 w 5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0" y="0"/>
                    </a:moveTo>
                    <a:lnTo>
                      <a:pt x="2" y="7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5" name="Freeform 1062"/>
              <p:cNvSpPr>
                <a:spLocks/>
              </p:cNvSpPr>
              <p:nvPr/>
            </p:nvSpPr>
            <p:spPr bwMode="black">
              <a:xfrm>
                <a:off x="3055" y="1110"/>
                <a:ext cx="5" cy="7"/>
              </a:xfrm>
              <a:custGeom>
                <a:avLst/>
                <a:gdLst>
                  <a:gd name="T0" fmla="*/ 0 w 5"/>
                  <a:gd name="T1" fmla="*/ 0 h 7"/>
                  <a:gd name="T2" fmla="*/ 2 w 5"/>
                  <a:gd name="T3" fmla="*/ 7 h 7"/>
                  <a:gd name="T4" fmla="*/ 5 w 5"/>
                  <a:gd name="T5" fmla="*/ 0 h 7"/>
                  <a:gd name="T6" fmla="*/ 0 w 5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0" y="0"/>
                    </a:moveTo>
                    <a:lnTo>
                      <a:pt x="2" y="7"/>
                    </a:lnTo>
                    <a:lnTo>
                      <a:pt x="5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6" name="Freeform 1063"/>
              <p:cNvSpPr>
                <a:spLocks/>
              </p:cNvSpPr>
              <p:nvPr/>
            </p:nvSpPr>
            <p:spPr bwMode="black">
              <a:xfrm>
                <a:off x="3043" y="1115"/>
                <a:ext cx="10" cy="12"/>
              </a:xfrm>
              <a:custGeom>
                <a:avLst/>
                <a:gdLst>
                  <a:gd name="T0" fmla="*/ 7 w 10"/>
                  <a:gd name="T1" fmla="*/ 0 h 12"/>
                  <a:gd name="T2" fmla="*/ 0 w 10"/>
                  <a:gd name="T3" fmla="*/ 5 h 12"/>
                  <a:gd name="T4" fmla="*/ 2 w 10"/>
                  <a:gd name="T5" fmla="*/ 12 h 12"/>
                  <a:gd name="T6" fmla="*/ 7 w 10"/>
                  <a:gd name="T7" fmla="*/ 9 h 12"/>
                  <a:gd name="T8" fmla="*/ 10 w 10"/>
                  <a:gd name="T9" fmla="*/ 5 h 12"/>
                  <a:gd name="T10" fmla="*/ 7 w 1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2">
                    <a:moveTo>
                      <a:pt x="7" y="0"/>
                    </a:moveTo>
                    <a:lnTo>
                      <a:pt x="0" y="5"/>
                    </a:lnTo>
                    <a:lnTo>
                      <a:pt x="2" y="12"/>
                    </a:lnTo>
                    <a:lnTo>
                      <a:pt x="7" y="9"/>
                    </a:lnTo>
                    <a:lnTo>
                      <a:pt x="10" y="5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7" name="Freeform 1064"/>
              <p:cNvSpPr>
                <a:spLocks/>
              </p:cNvSpPr>
              <p:nvPr/>
            </p:nvSpPr>
            <p:spPr bwMode="black">
              <a:xfrm>
                <a:off x="3043" y="1115"/>
                <a:ext cx="10" cy="12"/>
              </a:xfrm>
              <a:custGeom>
                <a:avLst/>
                <a:gdLst>
                  <a:gd name="T0" fmla="*/ 7 w 10"/>
                  <a:gd name="T1" fmla="*/ 0 h 12"/>
                  <a:gd name="T2" fmla="*/ 0 w 10"/>
                  <a:gd name="T3" fmla="*/ 5 h 12"/>
                  <a:gd name="T4" fmla="*/ 2 w 10"/>
                  <a:gd name="T5" fmla="*/ 12 h 12"/>
                  <a:gd name="T6" fmla="*/ 7 w 10"/>
                  <a:gd name="T7" fmla="*/ 9 h 12"/>
                  <a:gd name="T8" fmla="*/ 10 w 10"/>
                  <a:gd name="T9" fmla="*/ 5 h 12"/>
                  <a:gd name="T10" fmla="*/ 7 w 1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2">
                    <a:moveTo>
                      <a:pt x="7" y="0"/>
                    </a:moveTo>
                    <a:lnTo>
                      <a:pt x="0" y="5"/>
                    </a:lnTo>
                    <a:lnTo>
                      <a:pt x="2" y="12"/>
                    </a:lnTo>
                    <a:lnTo>
                      <a:pt x="7" y="9"/>
                    </a:lnTo>
                    <a:lnTo>
                      <a:pt x="10" y="5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8" name="Freeform 1065"/>
              <p:cNvSpPr>
                <a:spLocks/>
              </p:cNvSpPr>
              <p:nvPr/>
            </p:nvSpPr>
            <p:spPr bwMode="black">
              <a:xfrm>
                <a:off x="3031" y="1110"/>
                <a:ext cx="14" cy="10"/>
              </a:xfrm>
              <a:custGeom>
                <a:avLst/>
                <a:gdLst>
                  <a:gd name="T0" fmla="*/ 5 w 14"/>
                  <a:gd name="T1" fmla="*/ 0 h 10"/>
                  <a:gd name="T2" fmla="*/ 0 w 14"/>
                  <a:gd name="T3" fmla="*/ 5 h 10"/>
                  <a:gd name="T4" fmla="*/ 3 w 14"/>
                  <a:gd name="T5" fmla="*/ 10 h 10"/>
                  <a:gd name="T6" fmla="*/ 14 w 14"/>
                  <a:gd name="T7" fmla="*/ 2 h 10"/>
                  <a:gd name="T8" fmla="*/ 5 w 14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0">
                    <a:moveTo>
                      <a:pt x="5" y="0"/>
                    </a:moveTo>
                    <a:lnTo>
                      <a:pt x="0" y="5"/>
                    </a:lnTo>
                    <a:lnTo>
                      <a:pt x="3" y="10"/>
                    </a:lnTo>
                    <a:lnTo>
                      <a:pt x="14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9" name="Freeform 1066"/>
              <p:cNvSpPr>
                <a:spLocks/>
              </p:cNvSpPr>
              <p:nvPr/>
            </p:nvSpPr>
            <p:spPr bwMode="black">
              <a:xfrm>
                <a:off x="3031" y="1110"/>
                <a:ext cx="14" cy="10"/>
              </a:xfrm>
              <a:custGeom>
                <a:avLst/>
                <a:gdLst>
                  <a:gd name="T0" fmla="*/ 5 w 14"/>
                  <a:gd name="T1" fmla="*/ 0 h 10"/>
                  <a:gd name="T2" fmla="*/ 0 w 14"/>
                  <a:gd name="T3" fmla="*/ 5 h 10"/>
                  <a:gd name="T4" fmla="*/ 3 w 14"/>
                  <a:gd name="T5" fmla="*/ 10 h 10"/>
                  <a:gd name="T6" fmla="*/ 14 w 14"/>
                  <a:gd name="T7" fmla="*/ 2 h 10"/>
                  <a:gd name="T8" fmla="*/ 5 w 14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0">
                    <a:moveTo>
                      <a:pt x="5" y="0"/>
                    </a:moveTo>
                    <a:lnTo>
                      <a:pt x="0" y="5"/>
                    </a:lnTo>
                    <a:lnTo>
                      <a:pt x="3" y="10"/>
                    </a:lnTo>
                    <a:lnTo>
                      <a:pt x="14" y="2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0" name="Freeform 1067"/>
              <p:cNvSpPr>
                <a:spLocks/>
              </p:cNvSpPr>
              <p:nvPr/>
            </p:nvSpPr>
            <p:spPr bwMode="black">
              <a:xfrm>
                <a:off x="3038" y="1124"/>
                <a:ext cx="5" cy="5"/>
              </a:xfrm>
              <a:custGeom>
                <a:avLst/>
                <a:gdLst>
                  <a:gd name="T0" fmla="*/ 5 w 5"/>
                  <a:gd name="T1" fmla="*/ 0 h 5"/>
                  <a:gd name="T2" fmla="*/ 0 w 5"/>
                  <a:gd name="T3" fmla="*/ 0 h 5"/>
                  <a:gd name="T4" fmla="*/ 3 w 5"/>
                  <a:gd name="T5" fmla="*/ 5 h 5"/>
                  <a:gd name="T6" fmla="*/ 5 w 5"/>
                  <a:gd name="T7" fmla="*/ 5 h 5"/>
                  <a:gd name="T8" fmla="*/ 5 w 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lnTo>
                      <a:pt x="0" y="0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1" name="Freeform 1068"/>
              <p:cNvSpPr>
                <a:spLocks/>
              </p:cNvSpPr>
              <p:nvPr/>
            </p:nvSpPr>
            <p:spPr bwMode="black">
              <a:xfrm>
                <a:off x="3038" y="1124"/>
                <a:ext cx="5" cy="5"/>
              </a:xfrm>
              <a:custGeom>
                <a:avLst/>
                <a:gdLst>
                  <a:gd name="T0" fmla="*/ 5 w 5"/>
                  <a:gd name="T1" fmla="*/ 0 h 5"/>
                  <a:gd name="T2" fmla="*/ 0 w 5"/>
                  <a:gd name="T3" fmla="*/ 0 h 5"/>
                  <a:gd name="T4" fmla="*/ 3 w 5"/>
                  <a:gd name="T5" fmla="*/ 5 h 5"/>
                  <a:gd name="T6" fmla="*/ 5 w 5"/>
                  <a:gd name="T7" fmla="*/ 5 h 5"/>
                  <a:gd name="T8" fmla="*/ 5 w 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lnTo>
                      <a:pt x="0" y="0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2" name="Freeform 1069"/>
              <p:cNvSpPr>
                <a:spLocks/>
              </p:cNvSpPr>
              <p:nvPr/>
            </p:nvSpPr>
            <p:spPr bwMode="black">
              <a:xfrm>
                <a:off x="3010" y="1129"/>
                <a:ext cx="2" cy="7"/>
              </a:xfrm>
              <a:custGeom>
                <a:avLst/>
                <a:gdLst>
                  <a:gd name="T0" fmla="*/ 2 w 2"/>
                  <a:gd name="T1" fmla="*/ 0 h 7"/>
                  <a:gd name="T2" fmla="*/ 0 w 2"/>
                  <a:gd name="T3" fmla="*/ 5 h 7"/>
                  <a:gd name="T4" fmla="*/ 2 w 2"/>
                  <a:gd name="T5" fmla="*/ 7 h 7"/>
                  <a:gd name="T6" fmla="*/ 2 w 2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7">
                    <a:moveTo>
                      <a:pt x="2" y="0"/>
                    </a:moveTo>
                    <a:lnTo>
                      <a:pt x="0" y="5"/>
                    </a:lnTo>
                    <a:lnTo>
                      <a:pt x="2" y="7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3" name="Freeform 1070"/>
              <p:cNvSpPr>
                <a:spLocks/>
              </p:cNvSpPr>
              <p:nvPr/>
            </p:nvSpPr>
            <p:spPr bwMode="black">
              <a:xfrm>
                <a:off x="3010" y="1129"/>
                <a:ext cx="2" cy="7"/>
              </a:xfrm>
              <a:custGeom>
                <a:avLst/>
                <a:gdLst>
                  <a:gd name="T0" fmla="*/ 2 w 2"/>
                  <a:gd name="T1" fmla="*/ 0 h 7"/>
                  <a:gd name="T2" fmla="*/ 0 w 2"/>
                  <a:gd name="T3" fmla="*/ 5 h 7"/>
                  <a:gd name="T4" fmla="*/ 2 w 2"/>
                  <a:gd name="T5" fmla="*/ 7 h 7"/>
                  <a:gd name="T6" fmla="*/ 2 w 2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7">
                    <a:moveTo>
                      <a:pt x="2" y="0"/>
                    </a:moveTo>
                    <a:lnTo>
                      <a:pt x="0" y="5"/>
                    </a:lnTo>
                    <a:lnTo>
                      <a:pt x="2" y="7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4" name="Freeform 1071"/>
              <p:cNvSpPr>
                <a:spLocks/>
              </p:cNvSpPr>
              <p:nvPr/>
            </p:nvSpPr>
            <p:spPr bwMode="black">
              <a:xfrm>
                <a:off x="2996" y="1129"/>
                <a:ext cx="7" cy="7"/>
              </a:xfrm>
              <a:custGeom>
                <a:avLst/>
                <a:gdLst>
                  <a:gd name="T0" fmla="*/ 0 w 7"/>
                  <a:gd name="T1" fmla="*/ 0 h 7"/>
                  <a:gd name="T2" fmla="*/ 2 w 7"/>
                  <a:gd name="T3" fmla="*/ 7 h 7"/>
                  <a:gd name="T4" fmla="*/ 7 w 7"/>
                  <a:gd name="T5" fmla="*/ 7 h 7"/>
                  <a:gd name="T6" fmla="*/ 5 w 7"/>
                  <a:gd name="T7" fmla="*/ 2 h 7"/>
                  <a:gd name="T8" fmla="*/ 0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0" y="0"/>
                    </a:moveTo>
                    <a:lnTo>
                      <a:pt x="2" y="7"/>
                    </a:lnTo>
                    <a:lnTo>
                      <a:pt x="7" y="7"/>
                    </a:lnTo>
                    <a:lnTo>
                      <a:pt x="5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5" name="Freeform 1072"/>
              <p:cNvSpPr>
                <a:spLocks/>
              </p:cNvSpPr>
              <p:nvPr/>
            </p:nvSpPr>
            <p:spPr bwMode="black">
              <a:xfrm>
                <a:off x="2996" y="1129"/>
                <a:ext cx="7" cy="7"/>
              </a:xfrm>
              <a:custGeom>
                <a:avLst/>
                <a:gdLst>
                  <a:gd name="T0" fmla="*/ 0 w 7"/>
                  <a:gd name="T1" fmla="*/ 0 h 7"/>
                  <a:gd name="T2" fmla="*/ 2 w 7"/>
                  <a:gd name="T3" fmla="*/ 7 h 7"/>
                  <a:gd name="T4" fmla="*/ 7 w 7"/>
                  <a:gd name="T5" fmla="*/ 7 h 7"/>
                  <a:gd name="T6" fmla="*/ 5 w 7"/>
                  <a:gd name="T7" fmla="*/ 2 h 7"/>
                  <a:gd name="T8" fmla="*/ 0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0" y="0"/>
                    </a:moveTo>
                    <a:lnTo>
                      <a:pt x="2" y="7"/>
                    </a:lnTo>
                    <a:lnTo>
                      <a:pt x="7" y="7"/>
                    </a:lnTo>
                    <a:lnTo>
                      <a:pt x="5" y="2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6" name="Freeform 1073"/>
              <p:cNvSpPr>
                <a:spLocks/>
              </p:cNvSpPr>
              <p:nvPr/>
            </p:nvSpPr>
            <p:spPr bwMode="black">
              <a:xfrm>
                <a:off x="2986" y="1136"/>
                <a:ext cx="10" cy="10"/>
              </a:xfrm>
              <a:custGeom>
                <a:avLst/>
                <a:gdLst>
                  <a:gd name="T0" fmla="*/ 0 w 10"/>
                  <a:gd name="T1" fmla="*/ 0 h 10"/>
                  <a:gd name="T2" fmla="*/ 5 w 10"/>
                  <a:gd name="T3" fmla="*/ 10 h 10"/>
                  <a:gd name="T4" fmla="*/ 10 w 10"/>
                  <a:gd name="T5" fmla="*/ 3 h 10"/>
                  <a:gd name="T6" fmla="*/ 0 w 10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0">
                    <a:moveTo>
                      <a:pt x="0" y="0"/>
                    </a:moveTo>
                    <a:lnTo>
                      <a:pt x="5" y="10"/>
                    </a:lnTo>
                    <a:lnTo>
                      <a:pt x="1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7" name="Freeform 1074"/>
              <p:cNvSpPr>
                <a:spLocks/>
              </p:cNvSpPr>
              <p:nvPr/>
            </p:nvSpPr>
            <p:spPr bwMode="black">
              <a:xfrm>
                <a:off x="2986" y="1136"/>
                <a:ext cx="10" cy="10"/>
              </a:xfrm>
              <a:custGeom>
                <a:avLst/>
                <a:gdLst>
                  <a:gd name="T0" fmla="*/ 0 w 10"/>
                  <a:gd name="T1" fmla="*/ 0 h 10"/>
                  <a:gd name="T2" fmla="*/ 5 w 10"/>
                  <a:gd name="T3" fmla="*/ 10 h 10"/>
                  <a:gd name="T4" fmla="*/ 10 w 10"/>
                  <a:gd name="T5" fmla="*/ 3 h 10"/>
                  <a:gd name="T6" fmla="*/ 0 w 10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0">
                    <a:moveTo>
                      <a:pt x="0" y="0"/>
                    </a:moveTo>
                    <a:lnTo>
                      <a:pt x="5" y="10"/>
                    </a:lnTo>
                    <a:lnTo>
                      <a:pt x="10" y="3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8" name="Freeform 1075"/>
              <p:cNvSpPr>
                <a:spLocks/>
              </p:cNvSpPr>
              <p:nvPr/>
            </p:nvSpPr>
            <p:spPr bwMode="black">
              <a:xfrm>
                <a:off x="2977" y="1148"/>
                <a:ext cx="12" cy="9"/>
              </a:xfrm>
              <a:custGeom>
                <a:avLst/>
                <a:gdLst>
                  <a:gd name="T0" fmla="*/ 12 w 12"/>
                  <a:gd name="T1" fmla="*/ 0 h 9"/>
                  <a:gd name="T2" fmla="*/ 0 w 12"/>
                  <a:gd name="T3" fmla="*/ 2 h 9"/>
                  <a:gd name="T4" fmla="*/ 0 w 12"/>
                  <a:gd name="T5" fmla="*/ 7 h 9"/>
                  <a:gd name="T6" fmla="*/ 2 w 12"/>
                  <a:gd name="T7" fmla="*/ 9 h 9"/>
                  <a:gd name="T8" fmla="*/ 12 w 1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9">
                    <a:moveTo>
                      <a:pt x="12" y="0"/>
                    </a:moveTo>
                    <a:lnTo>
                      <a:pt x="0" y="2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9" name="Freeform 1076"/>
              <p:cNvSpPr>
                <a:spLocks/>
              </p:cNvSpPr>
              <p:nvPr/>
            </p:nvSpPr>
            <p:spPr bwMode="black">
              <a:xfrm>
                <a:off x="2977" y="1148"/>
                <a:ext cx="12" cy="9"/>
              </a:xfrm>
              <a:custGeom>
                <a:avLst/>
                <a:gdLst>
                  <a:gd name="T0" fmla="*/ 12 w 12"/>
                  <a:gd name="T1" fmla="*/ 0 h 9"/>
                  <a:gd name="T2" fmla="*/ 0 w 12"/>
                  <a:gd name="T3" fmla="*/ 2 h 9"/>
                  <a:gd name="T4" fmla="*/ 0 w 12"/>
                  <a:gd name="T5" fmla="*/ 7 h 9"/>
                  <a:gd name="T6" fmla="*/ 2 w 12"/>
                  <a:gd name="T7" fmla="*/ 9 h 9"/>
                  <a:gd name="T8" fmla="*/ 12 w 1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9">
                    <a:moveTo>
                      <a:pt x="12" y="0"/>
                    </a:moveTo>
                    <a:lnTo>
                      <a:pt x="0" y="2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1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0" name="Freeform 1077"/>
              <p:cNvSpPr>
                <a:spLocks/>
              </p:cNvSpPr>
              <p:nvPr/>
            </p:nvSpPr>
            <p:spPr bwMode="black">
              <a:xfrm>
                <a:off x="2958" y="1155"/>
                <a:ext cx="17" cy="21"/>
              </a:xfrm>
              <a:custGeom>
                <a:avLst/>
                <a:gdLst>
                  <a:gd name="T0" fmla="*/ 9 w 17"/>
                  <a:gd name="T1" fmla="*/ 0 h 21"/>
                  <a:gd name="T2" fmla="*/ 2 w 17"/>
                  <a:gd name="T3" fmla="*/ 10 h 21"/>
                  <a:gd name="T4" fmla="*/ 0 w 17"/>
                  <a:gd name="T5" fmla="*/ 14 h 21"/>
                  <a:gd name="T6" fmla="*/ 2 w 17"/>
                  <a:gd name="T7" fmla="*/ 17 h 21"/>
                  <a:gd name="T8" fmla="*/ 0 w 17"/>
                  <a:gd name="T9" fmla="*/ 21 h 21"/>
                  <a:gd name="T10" fmla="*/ 14 w 17"/>
                  <a:gd name="T11" fmla="*/ 17 h 21"/>
                  <a:gd name="T12" fmla="*/ 17 w 17"/>
                  <a:gd name="T13" fmla="*/ 10 h 21"/>
                  <a:gd name="T14" fmla="*/ 9 w 17"/>
                  <a:gd name="T1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21">
                    <a:moveTo>
                      <a:pt x="9" y="0"/>
                    </a:moveTo>
                    <a:lnTo>
                      <a:pt x="2" y="10"/>
                    </a:lnTo>
                    <a:lnTo>
                      <a:pt x="0" y="14"/>
                    </a:lnTo>
                    <a:lnTo>
                      <a:pt x="2" y="17"/>
                    </a:lnTo>
                    <a:lnTo>
                      <a:pt x="0" y="21"/>
                    </a:lnTo>
                    <a:lnTo>
                      <a:pt x="14" y="17"/>
                    </a:lnTo>
                    <a:lnTo>
                      <a:pt x="17" y="1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1" name="Freeform 1078"/>
              <p:cNvSpPr>
                <a:spLocks/>
              </p:cNvSpPr>
              <p:nvPr/>
            </p:nvSpPr>
            <p:spPr bwMode="black">
              <a:xfrm>
                <a:off x="2958" y="1155"/>
                <a:ext cx="17" cy="21"/>
              </a:xfrm>
              <a:custGeom>
                <a:avLst/>
                <a:gdLst>
                  <a:gd name="T0" fmla="*/ 9 w 17"/>
                  <a:gd name="T1" fmla="*/ 0 h 21"/>
                  <a:gd name="T2" fmla="*/ 2 w 17"/>
                  <a:gd name="T3" fmla="*/ 10 h 21"/>
                  <a:gd name="T4" fmla="*/ 0 w 17"/>
                  <a:gd name="T5" fmla="*/ 14 h 21"/>
                  <a:gd name="T6" fmla="*/ 2 w 17"/>
                  <a:gd name="T7" fmla="*/ 17 h 21"/>
                  <a:gd name="T8" fmla="*/ 0 w 17"/>
                  <a:gd name="T9" fmla="*/ 21 h 21"/>
                  <a:gd name="T10" fmla="*/ 14 w 17"/>
                  <a:gd name="T11" fmla="*/ 17 h 21"/>
                  <a:gd name="T12" fmla="*/ 17 w 17"/>
                  <a:gd name="T13" fmla="*/ 10 h 21"/>
                  <a:gd name="T14" fmla="*/ 9 w 17"/>
                  <a:gd name="T1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21">
                    <a:moveTo>
                      <a:pt x="9" y="0"/>
                    </a:moveTo>
                    <a:lnTo>
                      <a:pt x="2" y="10"/>
                    </a:lnTo>
                    <a:lnTo>
                      <a:pt x="0" y="14"/>
                    </a:lnTo>
                    <a:lnTo>
                      <a:pt x="2" y="17"/>
                    </a:lnTo>
                    <a:lnTo>
                      <a:pt x="0" y="21"/>
                    </a:lnTo>
                    <a:lnTo>
                      <a:pt x="14" y="17"/>
                    </a:lnTo>
                    <a:lnTo>
                      <a:pt x="17" y="10"/>
                    </a:lnTo>
                    <a:lnTo>
                      <a:pt x="9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2" name="Freeform 1079"/>
              <p:cNvSpPr>
                <a:spLocks/>
              </p:cNvSpPr>
              <p:nvPr/>
            </p:nvSpPr>
            <p:spPr bwMode="black">
              <a:xfrm>
                <a:off x="2939" y="1167"/>
                <a:ext cx="10" cy="12"/>
              </a:xfrm>
              <a:custGeom>
                <a:avLst/>
                <a:gdLst>
                  <a:gd name="T0" fmla="*/ 10 w 10"/>
                  <a:gd name="T1" fmla="*/ 0 h 12"/>
                  <a:gd name="T2" fmla="*/ 2 w 10"/>
                  <a:gd name="T3" fmla="*/ 5 h 12"/>
                  <a:gd name="T4" fmla="*/ 0 w 10"/>
                  <a:gd name="T5" fmla="*/ 9 h 12"/>
                  <a:gd name="T6" fmla="*/ 5 w 10"/>
                  <a:gd name="T7" fmla="*/ 12 h 12"/>
                  <a:gd name="T8" fmla="*/ 10 w 10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10" y="0"/>
                    </a:moveTo>
                    <a:lnTo>
                      <a:pt x="2" y="5"/>
                    </a:lnTo>
                    <a:lnTo>
                      <a:pt x="0" y="9"/>
                    </a:lnTo>
                    <a:lnTo>
                      <a:pt x="5" y="12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3" name="Freeform 1080"/>
              <p:cNvSpPr>
                <a:spLocks/>
              </p:cNvSpPr>
              <p:nvPr/>
            </p:nvSpPr>
            <p:spPr bwMode="black">
              <a:xfrm>
                <a:off x="2939" y="1167"/>
                <a:ext cx="10" cy="12"/>
              </a:xfrm>
              <a:custGeom>
                <a:avLst/>
                <a:gdLst>
                  <a:gd name="T0" fmla="*/ 10 w 10"/>
                  <a:gd name="T1" fmla="*/ 0 h 12"/>
                  <a:gd name="T2" fmla="*/ 2 w 10"/>
                  <a:gd name="T3" fmla="*/ 5 h 12"/>
                  <a:gd name="T4" fmla="*/ 0 w 10"/>
                  <a:gd name="T5" fmla="*/ 9 h 12"/>
                  <a:gd name="T6" fmla="*/ 5 w 10"/>
                  <a:gd name="T7" fmla="*/ 12 h 12"/>
                  <a:gd name="T8" fmla="*/ 10 w 10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10" y="0"/>
                    </a:moveTo>
                    <a:lnTo>
                      <a:pt x="2" y="5"/>
                    </a:lnTo>
                    <a:lnTo>
                      <a:pt x="0" y="9"/>
                    </a:lnTo>
                    <a:lnTo>
                      <a:pt x="5" y="12"/>
                    </a:lnTo>
                    <a:lnTo>
                      <a:pt x="1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4" name="Freeform 1081"/>
              <p:cNvSpPr>
                <a:spLocks/>
              </p:cNvSpPr>
              <p:nvPr/>
            </p:nvSpPr>
            <p:spPr bwMode="black">
              <a:xfrm>
                <a:off x="2922" y="1179"/>
                <a:ext cx="12" cy="12"/>
              </a:xfrm>
              <a:custGeom>
                <a:avLst/>
                <a:gdLst>
                  <a:gd name="T0" fmla="*/ 10 w 12"/>
                  <a:gd name="T1" fmla="*/ 0 h 12"/>
                  <a:gd name="T2" fmla="*/ 10 w 12"/>
                  <a:gd name="T3" fmla="*/ 4 h 12"/>
                  <a:gd name="T4" fmla="*/ 0 w 12"/>
                  <a:gd name="T5" fmla="*/ 12 h 12"/>
                  <a:gd name="T6" fmla="*/ 12 w 12"/>
                  <a:gd name="T7" fmla="*/ 12 h 12"/>
                  <a:gd name="T8" fmla="*/ 10 w 12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10" y="0"/>
                    </a:moveTo>
                    <a:lnTo>
                      <a:pt x="10" y="4"/>
                    </a:lnTo>
                    <a:lnTo>
                      <a:pt x="0" y="12"/>
                    </a:lnTo>
                    <a:lnTo>
                      <a:pt x="12" y="12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5" name="Freeform 1082"/>
              <p:cNvSpPr>
                <a:spLocks/>
              </p:cNvSpPr>
              <p:nvPr/>
            </p:nvSpPr>
            <p:spPr bwMode="black">
              <a:xfrm>
                <a:off x="2922" y="1179"/>
                <a:ext cx="12" cy="12"/>
              </a:xfrm>
              <a:custGeom>
                <a:avLst/>
                <a:gdLst>
                  <a:gd name="T0" fmla="*/ 10 w 12"/>
                  <a:gd name="T1" fmla="*/ 0 h 12"/>
                  <a:gd name="T2" fmla="*/ 10 w 12"/>
                  <a:gd name="T3" fmla="*/ 4 h 12"/>
                  <a:gd name="T4" fmla="*/ 0 w 12"/>
                  <a:gd name="T5" fmla="*/ 12 h 12"/>
                  <a:gd name="T6" fmla="*/ 12 w 12"/>
                  <a:gd name="T7" fmla="*/ 12 h 12"/>
                  <a:gd name="T8" fmla="*/ 10 w 12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10" y="0"/>
                    </a:moveTo>
                    <a:lnTo>
                      <a:pt x="10" y="4"/>
                    </a:lnTo>
                    <a:lnTo>
                      <a:pt x="0" y="12"/>
                    </a:lnTo>
                    <a:lnTo>
                      <a:pt x="12" y="12"/>
                    </a:lnTo>
                    <a:lnTo>
                      <a:pt x="1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6" name="Freeform 1083"/>
              <p:cNvSpPr>
                <a:spLocks/>
              </p:cNvSpPr>
              <p:nvPr/>
            </p:nvSpPr>
            <p:spPr bwMode="black">
              <a:xfrm>
                <a:off x="2922" y="1181"/>
                <a:ext cx="31" cy="29"/>
              </a:xfrm>
              <a:custGeom>
                <a:avLst/>
                <a:gdLst>
                  <a:gd name="T0" fmla="*/ 19 w 31"/>
                  <a:gd name="T1" fmla="*/ 0 h 29"/>
                  <a:gd name="T2" fmla="*/ 12 w 31"/>
                  <a:gd name="T3" fmla="*/ 17 h 29"/>
                  <a:gd name="T4" fmla="*/ 0 w 31"/>
                  <a:gd name="T5" fmla="*/ 29 h 29"/>
                  <a:gd name="T6" fmla="*/ 17 w 31"/>
                  <a:gd name="T7" fmla="*/ 17 h 29"/>
                  <a:gd name="T8" fmla="*/ 19 w 31"/>
                  <a:gd name="T9" fmla="*/ 24 h 29"/>
                  <a:gd name="T10" fmla="*/ 31 w 31"/>
                  <a:gd name="T11" fmla="*/ 12 h 29"/>
                  <a:gd name="T12" fmla="*/ 31 w 31"/>
                  <a:gd name="T13" fmla="*/ 5 h 29"/>
                  <a:gd name="T14" fmla="*/ 27 w 31"/>
                  <a:gd name="T15" fmla="*/ 2 h 29"/>
                  <a:gd name="T16" fmla="*/ 22 w 31"/>
                  <a:gd name="T17" fmla="*/ 12 h 29"/>
                  <a:gd name="T18" fmla="*/ 22 w 31"/>
                  <a:gd name="T19" fmla="*/ 7 h 29"/>
                  <a:gd name="T20" fmla="*/ 19 w 31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9">
                    <a:moveTo>
                      <a:pt x="19" y="0"/>
                    </a:moveTo>
                    <a:lnTo>
                      <a:pt x="12" y="17"/>
                    </a:lnTo>
                    <a:lnTo>
                      <a:pt x="0" y="29"/>
                    </a:lnTo>
                    <a:lnTo>
                      <a:pt x="17" y="17"/>
                    </a:lnTo>
                    <a:lnTo>
                      <a:pt x="19" y="24"/>
                    </a:lnTo>
                    <a:lnTo>
                      <a:pt x="31" y="12"/>
                    </a:lnTo>
                    <a:lnTo>
                      <a:pt x="31" y="5"/>
                    </a:lnTo>
                    <a:lnTo>
                      <a:pt x="27" y="2"/>
                    </a:lnTo>
                    <a:lnTo>
                      <a:pt x="22" y="12"/>
                    </a:lnTo>
                    <a:lnTo>
                      <a:pt x="22" y="7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7" name="Freeform 1084"/>
              <p:cNvSpPr>
                <a:spLocks/>
              </p:cNvSpPr>
              <p:nvPr/>
            </p:nvSpPr>
            <p:spPr bwMode="black">
              <a:xfrm>
                <a:off x="2922" y="1181"/>
                <a:ext cx="31" cy="29"/>
              </a:xfrm>
              <a:custGeom>
                <a:avLst/>
                <a:gdLst>
                  <a:gd name="T0" fmla="*/ 19 w 31"/>
                  <a:gd name="T1" fmla="*/ 0 h 29"/>
                  <a:gd name="T2" fmla="*/ 12 w 31"/>
                  <a:gd name="T3" fmla="*/ 17 h 29"/>
                  <a:gd name="T4" fmla="*/ 0 w 31"/>
                  <a:gd name="T5" fmla="*/ 29 h 29"/>
                  <a:gd name="T6" fmla="*/ 17 w 31"/>
                  <a:gd name="T7" fmla="*/ 17 h 29"/>
                  <a:gd name="T8" fmla="*/ 19 w 31"/>
                  <a:gd name="T9" fmla="*/ 24 h 29"/>
                  <a:gd name="T10" fmla="*/ 31 w 31"/>
                  <a:gd name="T11" fmla="*/ 12 h 29"/>
                  <a:gd name="T12" fmla="*/ 31 w 31"/>
                  <a:gd name="T13" fmla="*/ 5 h 29"/>
                  <a:gd name="T14" fmla="*/ 27 w 31"/>
                  <a:gd name="T15" fmla="*/ 2 h 29"/>
                  <a:gd name="T16" fmla="*/ 22 w 31"/>
                  <a:gd name="T17" fmla="*/ 12 h 29"/>
                  <a:gd name="T18" fmla="*/ 22 w 31"/>
                  <a:gd name="T19" fmla="*/ 7 h 29"/>
                  <a:gd name="T20" fmla="*/ 19 w 31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9">
                    <a:moveTo>
                      <a:pt x="19" y="0"/>
                    </a:moveTo>
                    <a:lnTo>
                      <a:pt x="12" y="17"/>
                    </a:lnTo>
                    <a:lnTo>
                      <a:pt x="0" y="29"/>
                    </a:lnTo>
                    <a:lnTo>
                      <a:pt x="17" y="17"/>
                    </a:lnTo>
                    <a:lnTo>
                      <a:pt x="19" y="24"/>
                    </a:lnTo>
                    <a:lnTo>
                      <a:pt x="31" y="12"/>
                    </a:lnTo>
                    <a:lnTo>
                      <a:pt x="31" y="5"/>
                    </a:lnTo>
                    <a:lnTo>
                      <a:pt x="27" y="2"/>
                    </a:lnTo>
                    <a:lnTo>
                      <a:pt x="22" y="12"/>
                    </a:lnTo>
                    <a:lnTo>
                      <a:pt x="22" y="7"/>
                    </a:lnTo>
                    <a:lnTo>
                      <a:pt x="19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8" name="Freeform 1085"/>
              <p:cNvSpPr>
                <a:spLocks/>
              </p:cNvSpPr>
              <p:nvPr/>
            </p:nvSpPr>
            <p:spPr bwMode="black">
              <a:xfrm>
                <a:off x="2802" y="1406"/>
                <a:ext cx="5" cy="5"/>
              </a:xfrm>
              <a:custGeom>
                <a:avLst/>
                <a:gdLst>
                  <a:gd name="T0" fmla="*/ 5 w 5"/>
                  <a:gd name="T1" fmla="*/ 0 h 5"/>
                  <a:gd name="T2" fmla="*/ 0 w 5"/>
                  <a:gd name="T3" fmla="*/ 0 h 5"/>
                  <a:gd name="T4" fmla="*/ 2 w 5"/>
                  <a:gd name="T5" fmla="*/ 5 h 5"/>
                  <a:gd name="T6" fmla="*/ 5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lnTo>
                      <a:pt x="0" y="0"/>
                    </a:lnTo>
                    <a:lnTo>
                      <a:pt x="2" y="5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9" name="Freeform 1086"/>
              <p:cNvSpPr>
                <a:spLocks/>
              </p:cNvSpPr>
              <p:nvPr/>
            </p:nvSpPr>
            <p:spPr bwMode="black">
              <a:xfrm>
                <a:off x="2802" y="1406"/>
                <a:ext cx="5" cy="5"/>
              </a:xfrm>
              <a:custGeom>
                <a:avLst/>
                <a:gdLst>
                  <a:gd name="T0" fmla="*/ 5 w 5"/>
                  <a:gd name="T1" fmla="*/ 0 h 5"/>
                  <a:gd name="T2" fmla="*/ 0 w 5"/>
                  <a:gd name="T3" fmla="*/ 0 h 5"/>
                  <a:gd name="T4" fmla="*/ 2 w 5"/>
                  <a:gd name="T5" fmla="*/ 5 h 5"/>
                  <a:gd name="T6" fmla="*/ 5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lnTo>
                      <a:pt x="0" y="0"/>
                    </a:lnTo>
                    <a:lnTo>
                      <a:pt x="2" y="5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0" name="Freeform 1087"/>
              <p:cNvSpPr>
                <a:spLocks/>
              </p:cNvSpPr>
              <p:nvPr/>
            </p:nvSpPr>
            <p:spPr bwMode="black">
              <a:xfrm>
                <a:off x="2975" y="1532"/>
                <a:ext cx="11" cy="26"/>
              </a:xfrm>
              <a:custGeom>
                <a:avLst/>
                <a:gdLst>
                  <a:gd name="T0" fmla="*/ 11 w 11"/>
                  <a:gd name="T1" fmla="*/ 0 h 26"/>
                  <a:gd name="T2" fmla="*/ 7 w 11"/>
                  <a:gd name="T3" fmla="*/ 0 h 26"/>
                  <a:gd name="T4" fmla="*/ 2 w 11"/>
                  <a:gd name="T5" fmla="*/ 9 h 26"/>
                  <a:gd name="T6" fmla="*/ 0 w 11"/>
                  <a:gd name="T7" fmla="*/ 26 h 26"/>
                  <a:gd name="T8" fmla="*/ 11 w 11"/>
                  <a:gd name="T9" fmla="*/ 14 h 26"/>
                  <a:gd name="T10" fmla="*/ 9 w 11"/>
                  <a:gd name="T11" fmla="*/ 4 h 26"/>
                  <a:gd name="T12" fmla="*/ 11 w 11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26">
                    <a:moveTo>
                      <a:pt x="11" y="0"/>
                    </a:moveTo>
                    <a:lnTo>
                      <a:pt x="7" y="0"/>
                    </a:lnTo>
                    <a:lnTo>
                      <a:pt x="2" y="9"/>
                    </a:lnTo>
                    <a:lnTo>
                      <a:pt x="0" y="26"/>
                    </a:lnTo>
                    <a:lnTo>
                      <a:pt x="11" y="14"/>
                    </a:lnTo>
                    <a:lnTo>
                      <a:pt x="9" y="4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1" name="Freeform 1088"/>
              <p:cNvSpPr>
                <a:spLocks/>
              </p:cNvSpPr>
              <p:nvPr/>
            </p:nvSpPr>
            <p:spPr bwMode="black">
              <a:xfrm>
                <a:off x="2975" y="1532"/>
                <a:ext cx="11" cy="26"/>
              </a:xfrm>
              <a:custGeom>
                <a:avLst/>
                <a:gdLst>
                  <a:gd name="T0" fmla="*/ 11 w 11"/>
                  <a:gd name="T1" fmla="*/ 0 h 26"/>
                  <a:gd name="T2" fmla="*/ 7 w 11"/>
                  <a:gd name="T3" fmla="*/ 0 h 26"/>
                  <a:gd name="T4" fmla="*/ 2 w 11"/>
                  <a:gd name="T5" fmla="*/ 9 h 26"/>
                  <a:gd name="T6" fmla="*/ 0 w 11"/>
                  <a:gd name="T7" fmla="*/ 26 h 26"/>
                  <a:gd name="T8" fmla="*/ 11 w 11"/>
                  <a:gd name="T9" fmla="*/ 14 h 26"/>
                  <a:gd name="T10" fmla="*/ 9 w 11"/>
                  <a:gd name="T11" fmla="*/ 4 h 26"/>
                  <a:gd name="T12" fmla="*/ 11 w 11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26">
                    <a:moveTo>
                      <a:pt x="11" y="0"/>
                    </a:moveTo>
                    <a:lnTo>
                      <a:pt x="7" y="0"/>
                    </a:lnTo>
                    <a:lnTo>
                      <a:pt x="2" y="9"/>
                    </a:lnTo>
                    <a:lnTo>
                      <a:pt x="0" y="26"/>
                    </a:lnTo>
                    <a:lnTo>
                      <a:pt x="11" y="14"/>
                    </a:lnTo>
                    <a:lnTo>
                      <a:pt x="9" y="4"/>
                    </a:lnTo>
                    <a:lnTo>
                      <a:pt x="1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2" name="Freeform 1089"/>
              <p:cNvSpPr>
                <a:spLocks/>
              </p:cNvSpPr>
              <p:nvPr/>
            </p:nvSpPr>
            <p:spPr bwMode="black">
              <a:xfrm>
                <a:off x="2949" y="1555"/>
                <a:ext cx="7" cy="19"/>
              </a:xfrm>
              <a:custGeom>
                <a:avLst/>
                <a:gdLst>
                  <a:gd name="T0" fmla="*/ 7 w 7"/>
                  <a:gd name="T1" fmla="*/ 0 h 19"/>
                  <a:gd name="T2" fmla="*/ 2 w 7"/>
                  <a:gd name="T3" fmla="*/ 10 h 19"/>
                  <a:gd name="T4" fmla="*/ 0 w 7"/>
                  <a:gd name="T5" fmla="*/ 19 h 19"/>
                  <a:gd name="T6" fmla="*/ 7 w 7"/>
                  <a:gd name="T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9">
                    <a:moveTo>
                      <a:pt x="7" y="0"/>
                    </a:moveTo>
                    <a:lnTo>
                      <a:pt x="2" y="10"/>
                    </a:lnTo>
                    <a:lnTo>
                      <a:pt x="0" y="19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3" name="Freeform 1090"/>
              <p:cNvSpPr>
                <a:spLocks/>
              </p:cNvSpPr>
              <p:nvPr/>
            </p:nvSpPr>
            <p:spPr bwMode="black">
              <a:xfrm>
                <a:off x="2949" y="1555"/>
                <a:ext cx="7" cy="19"/>
              </a:xfrm>
              <a:custGeom>
                <a:avLst/>
                <a:gdLst>
                  <a:gd name="T0" fmla="*/ 7 w 7"/>
                  <a:gd name="T1" fmla="*/ 0 h 19"/>
                  <a:gd name="T2" fmla="*/ 2 w 7"/>
                  <a:gd name="T3" fmla="*/ 10 h 19"/>
                  <a:gd name="T4" fmla="*/ 0 w 7"/>
                  <a:gd name="T5" fmla="*/ 19 h 19"/>
                  <a:gd name="T6" fmla="*/ 7 w 7"/>
                  <a:gd name="T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9">
                    <a:moveTo>
                      <a:pt x="7" y="0"/>
                    </a:moveTo>
                    <a:lnTo>
                      <a:pt x="2" y="10"/>
                    </a:lnTo>
                    <a:lnTo>
                      <a:pt x="0" y="19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4" name="Freeform 1091"/>
              <p:cNvSpPr>
                <a:spLocks/>
              </p:cNvSpPr>
              <p:nvPr/>
            </p:nvSpPr>
            <p:spPr bwMode="black">
              <a:xfrm>
                <a:off x="2925" y="1820"/>
                <a:ext cx="2" cy="7"/>
              </a:xfrm>
              <a:custGeom>
                <a:avLst/>
                <a:gdLst>
                  <a:gd name="T0" fmla="*/ 0 w 2"/>
                  <a:gd name="T1" fmla="*/ 0 h 7"/>
                  <a:gd name="T2" fmla="*/ 0 w 2"/>
                  <a:gd name="T3" fmla="*/ 5 h 7"/>
                  <a:gd name="T4" fmla="*/ 2 w 2"/>
                  <a:gd name="T5" fmla="*/ 7 h 7"/>
                  <a:gd name="T6" fmla="*/ 0 w 2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7">
                    <a:moveTo>
                      <a:pt x="0" y="0"/>
                    </a:moveTo>
                    <a:lnTo>
                      <a:pt x="0" y="5"/>
                    </a:lnTo>
                    <a:lnTo>
                      <a:pt x="2" y="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5" name="Freeform 1092"/>
              <p:cNvSpPr>
                <a:spLocks/>
              </p:cNvSpPr>
              <p:nvPr/>
            </p:nvSpPr>
            <p:spPr bwMode="black">
              <a:xfrm>
                <a:off x="2925" y="1820"/>
                <a:ext cx="2" cy="7"/>
              </a:xfrm>
              <a:custGeom>
                <a:avLst/>
                <a:gdLst>
                  <a:gd name="T0" fmla="*/ 0 w 2"/>
                  <a:gd name="T1" fmla="*/ 0 h 7"/>
                  <a:gd name="T2" fmla="*/ 0 w 2"/>
                  <a:gd name="T3" fmla="*/ 5 h 7"/>
                  <a:gd name="T4" fmla="*/ 2 w 2"/>
                  <a:gd name="T5" fmla="*/ 7 h 7"/>
                  <a:gd name="T6" fmla="*/ 0 w 2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7">
                    <a:moveTo>
                      <a:pt x="0" y="0"/>
                    </a:moveTo>
                    <a:lnTo>
                      <a:pt x="0" y="5"/>
                    </a:lnTo>
                    <a:lnTo>
                      <a:pt x="2" y="7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6" name="Freeform 1093"/>
              <p:cNvSpPr>
                <a:spLocks/>
              </p:cNvSpPr>
              <p:nvPr/>
            </p:nvSpPr>
            <p:spPr bwMode="black">
              <a:xfrm>
                <a:off x="2842" y="1865"/>
                <a:ext cx="14" cy="31"/>
              </a:xfrm>
              <a:custGeom>
                <a:avLst/>
                <a:gdLst>
                  <a:gd name="T0" fmla="*/ 10 w 14"/>
                  <a:gd name="T1" fmla="*/ 0 h 31"/>
                  <a:gd name="T2" fmla="*/ 10 w 14"/>
                  <a:gd name="T3" fmla="*/ 5 h 31"/>
                  <a:gd name="T4" fmla="*/ 2 w 14"/>
                  <a:gd name="T5" fmla="*/ 7 h 31"/>
                  <a:gd name="T6" fmla="*/ 0 w 14"/>
                  <a:gd name="T7" fmla="*/ 10 h 31"/>
                  <a:gd name="T8" fmla="*/ 2 w 14"/>
                  <a:gd name="T9" fmla="*/ 24 h 31"/>
                  <a:gd name="T10" fmla="*/ 10 w 14"/>
                  <a:gd name="T11" fmla="*/ 31 h 31"/>
                  <a:gd name="T12" fmla="*/ 14 w 14"/>
                  <a:gd name="T13" fmla="*/ 15 h 31"/>
                  <a:gd name="T14" fmla="*/ 10 w 14"/>
                  <a:gd name="T1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1">
                    <a:moveTo>
                      <a:pt x="10" y="0"/>
                    </a:moveTo>
                    <a:lnTo>
                      <a:pt x="10" y="5"/>
                    </a:lnTo>
                    <a:lnTo>
                      <a:pt x="2" y="7"/>
                    </a:lnTo>
                    <a:lnTo>
                      <a:pt x="0" y="10"/>
                    </a:lnTo>
                    <a:lnTo>
                      <a:pt x="2" y="24"/>
                    </a:lnTo>
                    <a:lnTo>
                      <a:pt x="10" y="31"/>
                    </a:lnTo>
                    <a:lnTo>
                      <a:pt x="14" y="15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7" name="Freeform 1094"/>
              <p:cNvSpPr>
                <a:spLocks/>
              </p:cNvSpPr>
              <p:nvPr/>
            </p:nvSpPr>
            <p:spPr bwMode="black">
              <a:xfrm>
                <a:off x="2842" y="1865"/>
                <a:ext cx="14" cy="31"/>
              </a:xfrm>
              <a:custGeom>
                <a:avLst/>
                <a:gdLst>
                  <a:gd name="T0" fmla="*/ 10 w 14"/>
                  <a:gd name="T1" fmla="*/ 0 h 31"/>
                  <a:gd name="T2" fmla="*/ 10 w 14"/>
                  <a:gd name="T3" fmla="*/ 5 h 31"/>
                  <a:gd name="T4" fmla="*/ 2 w 14"/>
                  <a:gd name="T5" fmla="*/ 7 h 31"/>
                  <a:gd name="T6" fmla="*/ 0 w 14"/>
                  <a:gd name="T7" fmla="*/ 10 h 31"/>
                  <a:gd name="T8" fmla="*/ 2 w 14"/>
                  <a:gd name="T9" fmla="*/ 24 h 31"/>
                  <a:gd name="T10" fmla="*/ 10 w 14"/>
                  <a:gd name="T11" fmla="*/ 31 h 31"/>
                  <a:gd name="T12" fmla="*/ 14 w 14"/>
                  <a:gd name="T13" fmla="*/ 15 h 31"/>
                  <a:gd name="T14" fmla="*/ 10 w 14"/>
                  <a:gd name="T1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1">
                    <a:moveTo>
                      <a:pt x="10" y="0"/>
                    </a:moveTo>
                    <a:lnTo>
                      <a:pt x="10" y="5"/>
                    </a:lnTo>
                    <a:lnTo>
                      <a:pt x="2" y="7"/>
                    </a:lnTo>
                    <a:lnTo>
                      <a:pt x="0" y="10"/>
                    </a:lnTo>
                    <a:lnTo>
                      <a:pt x="2" y="24"/>
                    </a:lnTo>
                    <a:lnTo>
                      <a:pt x="10" y="31"/>
                    </a:lnTo>
                    <a:lnTo>
                      <a:pt x="14" y="15"/>
                    </a:lnTo>
                    <a:lnTo>
                      <a:pt x="1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8" name="Freeform 1095"/>
              <p:cNvSpPr>
                <a:spLocks/>
              </p:cNvSpPr>
              <p:nvPr/>
            </p:nvSpPr>
            <p:spPr bwMode="black">
              <a:xfrm>
                <a:off x="1853" y="2301"/>
                <a:ext cx="8" cy="7"/>
              </a:xfrm>
              <a:custGeom>
                <a:avLst/>
                <a:gdLst>
                  <a:gd name="T0" fmla="*/ 3 w 8"/>
                  <a:gd name="T1" fmla="*/ 0 h 7"/>
                  <a:gd name="T2" fmla="*/ 0 w 8"/>
                  <a:gd name="T3" fmla="*/ 2 h 7"/>
                  <a:gd name="T4" fmla="*/ 0 w 8"/>
                  <a:gd name="T5" fmla="*/ 7 h 7"/>
                  <a:gd name="T6" fmla="*/ 8 w 8"/>
                  <a:gd name="T7" fmla="*/ 2 h 7"/>
                  <a:gd name="T8" fmla="*/ 3 w 8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3" y="0"/>
                    </a:moveTo>
                    <a:lnTo>
                      <a:pt x="0" y="2"/>
                    </a:lnTo>
                    <a:lnTo>
                      <a:pt x="0" y="7"/>
                    </a:lnTo>
                    <a:lnTo>
                      <a:pt x="8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9" name="Freeform 1096"/>
              <p:cNvSpPr>
                <a:spLocks/>
              </p:cNvSpPr>
              <p:nvPr/>
            </p:nvSpPr>
            <p:spPr bwMode="black">
              <a:xfrm>
                <a:off x="1853" y="2301"/>
                <a:ext cx="8" cy="7"/>
              </a:xfrm>
              <a:custGeom>
                <a:avLst/>
                <a:gdLst>
                  <a:gd name="T0" fmla="*/ 3 w 8"/>
                  <a:gd name="T1" fmla="*/ 0 h 7"/>
                  <a:gd name="T2" fmla="*/ 0 w 8"/>
                  <a:gd name="T3" fmla="*/ 2 h 7"/>
                  <a:gd name="T4" fmla="*/ 0 w 8"/>
                  <a:gd name="T5" fmla="*/ 7 h 7"/>
                  <a:gd name="T6" fmla="*/ 8 w 8"/>
                  <a:gd name="T7" fmla="*/ 2 h 7"/>
                  <a:gd name="T8" fmla="*/ 3 w 8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3" y="0"/>
                    </a:moveTo>
                    <a:lnTo>
                      <a:pt x="0" y="2"/>
                    </a:lnTo>
                    <a:lnTo>
                      <a:pt x="0" y="7"/>
                    </a:lnTo>
                    <a:lnTo>
                      <a:pt x="8" y="2"/>
                    </a:lnTo>
                    <a:lnTo>
                      <a:pt x="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0" name="Freeform 1097"/>
              <p:cNvSpPr>
                <a:spLocks/>
              </p:cNvSpPr>
              <p:nvPr/>
            </p:nvSpPr>
            <p:spPr bwMode="black">
              <a:xfrm>
                <a:off x="1861" y="2325"/>
                <a:ext cx="4" cy="7"/>
              </a:xfrm>
              <a:custGeom>
                <a:avLst/>
                <a:gdLst>
                  <a:gd name="T0" fmla="*/ 0 w 4"/>
                  <a:gd name="T1" fmla="*/ 0 h 7"/>
                  <a:gd name="T2" fmla="*/ 2 w 4"/>
                  <a:gd name="T3" fmla="*/ 7 h 7"/>
                  <a:gd name="T4" fmla="*/ 4 w 4"/>
                  <a:gd name="T5" fmla="*/ 7 h 7"/>
                  <a:gd name="T6" fmla="*/ 0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lnTo>
                      <a:pt x="2" y="7"/>
                    </a:lnTo>
                    <a:lnTo>
                      <a:pt x="4" y="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1" name="Freeform 1098"/>
              <p:cNvSpPr>
                <a:spLocks/>
              </p:cNvSpPr>
              <p:nvPr/>
            </p:nvSpPr>
            <p:spPr bwMode="black">
              <a:xfrm>
                <a:off x="1861" y="2325"/>
                <a:ext cx="4" cy="7"/>
              </a:xfrm>
              <a:custGeom>
                <a:avLst/>
                <a:gdLst>
                  <a:gd name="T0" fmla="*/ 0 w 4"/>
                  <a:gd name="T1" fmla="*/ 0 h 7"/>
                  <a:gd name="T2" fmla="*/ 2 w 4"/>
                  <a:gd name="T3" fmla="*/ 7 h 7"/>
                  <a:gd name="T4" fmla="*/ 4 w 4"/>
                  <a:gd name="T5" fmla="*/ 7 h 7"/>
                  <a:gd name="T6" fmla="*/ 0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lnTo>
                      <a:pt x="2" y="7"/>
                    </a:lnTo>
                    <a:lnTo>
                      <a:pt x="4" y="7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2" name="Freeform 1099"/>
              <p:cNvSpPr>
                <a:spLocks/>
              </p:cNvSpPr>
              <p:nvPr/>
            </p:nvSpPr>
            <p:spPr bwMode="black">
              <a:xfrm>
                <a:off x="3429" y="2152"/>
                <a:ext cx="4" cy="7"/>
              </a:xfrm>
              <a:custGeom>
                <a:avLst/>
                <a:gdLst>
                  <a:gd name="T0" fmla="*/ 0 w 4"/>
                  <a:gd name="T1" fmla="*/ 0 h 7"/>
                  <a:gd name="T2" fmla="*/ 2 w 4"/>
                  <a:gd name="T3" fmla="*/ 7 h 7"/>
                  <a:gd name="T4" fmla="*/ 4 w 4"/>
                  <a:gd name="T5" fmla="*/ 2 h 7"/>
                  <a:gd name="T6" fmla="*/ 0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lnTo>
                      <a:pt x="2" y="7"/>
                    </a:lnTo>
                    <a:lnTo>
                      <a:pt x="4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3" name="Freeform 1100"/>
              <p:cNvSpPr>
                <a:spLocks/>
              </p:cNvSpPr>
              <p:nvPr/>
            </p:nvSpPr>
            <p:spPr bwMode="black">
              <a:xfrm>
                <a:off x="3429" y="2152"/>
                <a:ext cx="4" cy="7"/>
              </a:xfrm>
              <a:custGeom>
                <a:avLst/>
                <a:gdLst>
                  <a:gd name="T0" fmla="*/ 0 w 4"/>
                  <a:gd name="T1" fmla="*/ 0 h 7"/>
                  <a:gd name="T2" fmla="*/ 2 w 4"/>
                  <a:gd name="T3" fmla="*/ 7 h 7"/>
                  <a:gd name="T4" fmla="*/ 4 w 4"/>
                  <a:gd name="T5" fmla="*/ 2 h 7"/>
                  <a:gd name="T6" fmla="*/ 0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lnTo>
                      <a:pt x="2" y="7"/>
                    </a:lnTo>
                    <a:lnTo>
                      <a:pt x="4" y="2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4" name="Freeform 1101"/>
              <p:cNvSpPr>
                <a:spLocks/>
              </p:cNvSpPr>
              <p:nvPr/>
            </p:nvSpPr>
            <p:spPr bwMode="black">
              <a:xfrm>
                <a:off x="3500" y="2145"/>
                <a:ext cx="11" cy="4"/>
              </a:xfrm>
              <a:custGeom>
                <a:avLst/>
                <a:gdLst>
                  <a:gd name="T0" fmla="*/ 11 w 11"/>
                  <a:gd name="T1" fmla="*/ 0 h 4"/>
                  <a:gd name="T2" fmla="*/ 7 w 11"/>
                  <a:gd name="T3" fmla="*/ 0 h 4"/>
                  <a:gd name="T4" fmla="*/ 0 w 11"/>
                  <a:gd name="T5" fmla="*/ 4 h 4"/>
                  <a:gd name="T6" fmla="*/ 11 w 11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4">
                    <a:moveTo>
                      <a:pt x="11" y="0"/>
                    </a:moveTo>
                    <a:lnTo>
                      <a:pt x="7" y="0"/>
                    </a:lnTo>
                    <a:lnTo>
                      <a:pt x="0" y="4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5" name="Freeform 1102"/>
              <p:cNvSpPr>
                <a:spLocks/>
              </p:cNvSpPr>
              <p:nvPr/>
            </p:nvSpPr>
            <p:spPr bwMode="black">
              <a:xfrm>
                <a:off x="3500" y="2145"/>
                <a:ext cx="11" cy="4"/>
              </a:xfrm>
              <a:custGeom>
                <a:avLst/>
                <a:gdLst>
                  <a:gd name="T0" fmla="*/ 11 w 11"/>
                  <a:gd name="T1" fmla="*/ 0 h 4"/>
                  <a:gd name="T2" fmla="*/ 7 w 11"/>
                  <a:gd name="T3" fmla="*/ 0 h 4"/>
                  <a:gd name="T4" fmla="*/ 0 w 11"/>
                  <a:gd name="T5" fmla="*/ 4 h 4"/>
                  <a:gd name="T6" fmla="*/ 11 w 11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4">
                    <a:moveTo>
                      <a:pt x="11" y="0"/>
                    </a:moveTo>
                    <a:lnTo>
                      <a:pt x="7" y="0"/>
                    </a:lnTo>
                    <a:lnTo>
                      <a:pt x="0" y="4"/>
                    </a:lnTo>
                    <a:lnTo>
                      <a:pt x="1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6" name="Freeform 1103"/>
              <p:cNvSpPr>
                <a:spLocks/>
              </p:cNvSpPr>
              <p:nvPr/>
            </p:nvSpPr>
            <p:spPr bwMode="black">
              <a:xfrm>
                <a:off x="3034" y="1468"/>
                <a:ext cx="7" cy="7"/>
              </a:xfrm>
              <a:custGeom>
                <a:avLst/>
                <a:gdLst>
                  <a:gd name="T0" fmla="*/ 7 w 7"/>
                  <a:gd name="T1" fmla="*/ 0 h 7"/>
                  <a:gd name="T2" fmla="*/ 0 w 7"/>
                  <a:gd name="T3" fmla="*/ 7 h 7"/>
                  <a:gd name="T4" fmla="*/ 4 w 7"/>
                  <a:gd name="T5" fmla="*/ 7 h 7"/>
                  <a:gd name="T6" fmla="*/ 7 w 7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7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7" name="Freeform 1104"/>
              <p:cNvSpPr>
                <a:spLocks/>
              </p:cNvSpPr>
              <p:nvPr/>
            </p:nvSpPr>
            <p:spPr bwMode="black">
              <a:xfrm>
                <a:off x="3034" y="1468"/>
                <a:ext cx="7" cy="7"/>
              </a:xfrm>
              <a:custGeom>
                <a:avLst/>
                <a:gdLst>
                  <a:gd name="T0" fmla="*/ 7 w 7"/>
                  <a:gd name="T1" fmla="*/ 0 h 7"/>
                  <a:gd name="T2" fmla="*/ 0 w 7"/>
                  <a:gd name="T3" fmla="*/ 7 h 7"/>
                  <a:gd name="T4" fmla="*/ 4 w 7"/>
                  <a:gd name="T5" fmla="*/ 7 h 7"/>
                  <a:gd name="T6" fmla="*/ 7 w 7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7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8" name="Freeform 1105"/>
              <p:cNvSpPr>
                <a:spLocks/>
              </p:cNvSpPr>
              <p:nvPr/>
            </p:nvSpPr>
            <p:spPr bwMode="black">
              <a:xfrm>
                <a:off x="2998" y="1465"/>
                <a:ext cx="5" cy="10"/>
              </a:xfrm>
              <a:custGeom>
                <a:avLst/>
                <a:gdLst>
                  <a:gd name="T0" fmla="*/ 3 w 5"/>
                  <a:gd name="T1" fmla="*/ 0 h 10"/>
                  <a:gd name="T2" fmla="*/ 0 w 5"/>
                  <a:gd name="T3" fmla="*/ 0 h 10"/>
                  <a:gd name="T4" fmla="*/ 0 w 5"/>
                  <a:gd name="T5" fmla="*/ 7 h 10"/>
                  <a:gd name="T6" fmla="*/ 5 w 5"/>
                  <a:gd name="T7" fmla="*/ 10 h 10"/>
                  <a:gd name="T8" fmla="*/ 3 w 5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0">
                    <a:moveTo>
                      <a:pt x="3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5" y="1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9" name="Freeform 1106"/>
              <p:cNvSpPr>
                <a:spLocks/>
              </p:cNvSpPr>
              <p:nvPr/>
            </p:nvSpPr>
            <p:spPr bwMode="black">
              <a:xfrm>
                <a:off x="2998" y="1465"/>
                <a:ext cx="5" cy="10"/>
              </a:xfrm>
              <a:custGeom>
                <a:avLst/>
                <a:gdLst>
                  <a:gd name="T0" fmla="*/ 3 w 5"/>
                  <a:gd name="T1" fmla="*/ 0 h 10"/>
                  <a:gd name="T2" fmla="*/ 0 w 5"/>
                  <a:gd name="T3" fmla="*/ 0 h 10"/>
                  <a:gd name="T4" fmla="*/ 0 w 5"/>
                  <a:gd name="T5" fmla="*/ 7 h 10"/>
                  <a:gd name="T6" fmla="*/ 5 w 5"/>
                  <a:gd name="T7" fmla="*/ 10 h 10"/>
                  <a:gd name="T8" fmla="*/ 3 w 5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0">
                    <a:moveTo>
                      <a:pt x="3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5" y="10"/>
                    </a:lnTo>
                    <a:lnTo>
                      <a:pt x="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0" name="Freeform 1107"/>
              <p:cNvSpPr>
                <a:spLocks/>
              </p:cNvSpPr>
              <p:nvPr/>
            </p:nvSpPr>
            <p:spPr bwMode="black">
              <a:xfrm>
                <a:off x="2577" y="1598"/>
                <a:ext cx="69" cy="92"/>
              </a:xfrm>
              <a:custGeom>
                <a:avLst/>
                <a:gdLst>
                  <a:gd name="T0" fmla="*/ 43 w 69"/>
                  <a:gd name="T1" fmla="*/ 0 h 92"/>
                  <a:gd name="T2" fmla="*/ 40 w 69"/>
                  <a:gd name="T3" fmla="*/ 9 h 92"/>
                  <a:gd name="T4" fmla="*/ 38 w 69"/>
                  <a:gd name="T5" fmla="*/ 2 h 92"/>
                  <a:gd name="T6" fmla="*/ 31 w 69"/>
                  <a:gd name="T7" fmla="*/ 5 h 92"/>
                  <a:gd name="T8" fmla="*/ 21 w 69"/>
                  <a:gd name="T9" fmla="*/ 16 h 92"/>
                  <a:gd name="T10" fmla="*/ 31 w 69"/>
                  <a:gd name="T11" fmla="*/ 19 h 92"/>
                  <a:gd name="T12" fmla="*/ 26 w 69"/>
                  <a:gd name="T13" fmla="*/ 28 h 92"/>
                  <a:gd name="T14" fmla="*/ 10 w 69"/>
                  <a:gd name="T15" fmla="*/ 26 h 92"/>
                  <a:gd name="T16" fmla="*/ 7 w 69"/>
                  <a:gd name="T17" fmla="*/ 31 h 92"/>
                  <a:gd name="T18" fmla="*/ 7 w 69"/>
                  <a:gd name="T19" fmla="*/ 33 h 92"/>
                  <a:gd name="T20" fmla="*/ 3 w 69"/>
                  <a:gd name="T21" fmla="*/ 33 h 92"/>
                  <a:gd name="T22" fmla="*/ 12 w 69"/>
                  <a:gd name="T23" fmla="*/ 38 h 92"/>
                  <a:gd name="T24" fmla="*/ 5 w 69"/>
                  <a:gd name="T25" fmla="*/ 42 h 92"/>
                  <a:gd name="T26" fmla="*/ 7 w 69"/>
                  <a:gd name="T27" fmla="*/ 50 h 92"/>
                  <a:gd name="T28" fmla="*/ 19 w 69"/>
                  <a:gd name="T29" fmla="*/ 52 h 92"/>
                  <a:gd name="T30" fmla="*/ 7 w 69"/>
                  <a:gd name="T31" fmla="*/ 66 h 92"/>
                  <a:gd name="T32" fmla="*/ 21 w 69"/>
                  <a:gd name="T33" fmla="*/ 61 h 92"/>
                  <a:gd name="T34" fmla="*/ 24 w 69"/>
                  <a:gd name="T35" fmla="*/ 66 h 92"/>
                  <a:gd name="T36" fmla="*/ 12 w 69"/>
                  <a:gd name="T37" fmla="*/ 66 h 92"/>
                  <a:gd name="T38" fmla="*/ 7 w 69"/>
                  <a:gd name="T39" fmla="*/ 73 h 92"/>
                  <a:gd name="T40" fmla="*/ 0 w 69"/>
                  <a:gd name="T41" fmla="*/ 76 h 92"/>
                  <a:gd name="T42" fmla="*/ 7 w 69"/>
                  <a:gd name="T43" fmla="*/ 78 h 92"/>
                  <a:gd name="T44" fmla="*/ 0 w 69"/>
                  <a:gd name="T45" fmla="*/ 83 h 92"/>
                  <a:gd name="T46" fmla="*/ 10 w 69"/>
                  <a:gd name="T47" fmla="*/ 83 h 92"/>
                  <a:gd name="T48" fmla="*/ 3 w 69"/>
                  <a:gd name="T49" fmla="*/ 87 h 92"/>
                  <a:gd name="T50" fmla="*/ 12 w 69"/>
                  <a:gd name="T51" fmla="*/ 87 h 92"/>
                  <a:gd name="T52" fmla="*/ 10 w 69"/>
                  <a:gd name="T53" fmla="*/ 92 h 92"/>
                  <a:gd name="T54" fmla="*/ 14 w 69"/>
                  <a:gd name="T55" fmla="*/ 90 h 92"/>
                  <a:gd name="T56" fmla="*/ 40 w 69"/>
                  <a:gd name="T57" fmla="*/ 78 h 92"/>
                  <a:gd name="T58" fmla="*/ 57 w 69"/>
                  <a:gd name="T59" fmla="*/ 76 h 92"/>
                  <a:gd name="T60" fmla="*/ 59 w 69"/>
                  <a:gd name="T61" fmla="*/ 59 h 92"/>
                  <a:gd name="T62" fmla="*/ 59 w 69"/>
                  <a:gd name="T63" fmla="*/ 45 h 92"/>
                  <a:gd name="T64" fmla="*/ 57 w 69"/>
                  <a:gd name="T65" fmla="*/ 35 h 92"/>
                  <a:gd name="T66" fmla="*/ 59 w 69"/>
                  <a:gd name="T67" fmla="*/ 33 h 92"/>
                  <a:gd name="T68" fmla="*/ 66 w 69"/>
                  <a:gd name="T69" fmla="*/ 26 h 92"/>
                  <a:gd name="T70" fmla="*/ 64 w 69"/>
                  <a:gd name="T71" fmla="*/ 21 h 92"/>
                  <a:gd name="T72" fmla="*/ 66 w 69"/>
                  <a:gd name="T73" fmla="*/ 23 h 92"/>
                  <a:gd name="T74" fmla="*/ 69 w 69"/>
                  <a:gd name="T75" fmla="*/ 21 h 92"/>
                  <a:gd name="T76" fmla="*/ 62 w 69"/>
                  <a:gd name="T77" fmla="*/ 16 h 92"/>
                  <a:gd name="T78" fmla="*/ 64 w 69"/>
                  <a:gd name="T79" fmla="*/ 9 h 92"/>
                  <a:gd name="T80" fmla="*/ 59 w 69"/>
                  <a:gd name="T81" fmla="*/ 5 h 92"/>
                  <a:gd name="T82" fmla="*/ 45 w 69"/>
                  <a:gd name="T83" fmla="*/ 7 h 92"/>
                  <a:gd name="T84" fmla="*/ 47 w 69"/>
                  <a:gd name="T85" fmla="*/ 2 h 92"/>
                  <a:gd name="T86" fmla="*/ 43 w 69"/>
                  <a:gd name="T87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9" h="92">
                    <a:moveTo>
                      <a:pt x="43" y="0"/>
                    </a:moveTo>
                    <a:lnTo>
                      <a:pt x="40" y="9"/>
                    </a:lnTo>
                    <a:lnTo>
                      <a:pt x="38" y="2"/>
                    </a:lnTo>
                    <a:lnTo>
                      <a:pt x="31" y="5"/>
                    </a:lnTo>
                    <a:lnTo>
                      <a:pt x="21" y="16"/>
                    </a:lnTo>
                    <a:lnTo>
                      <a:pt x="31" y="19"/>
                    </a:lnTo>
                    <a:lnTo>
                      <a:pt x="26" y="28"/>
                    </a:lnTo>
                    <a:lnTo>
                      <a:pt x="10" y="26"/>
                    </a:lnTo>
                    <a:lnTo>
                      <a:pt x="7" y="31"/>
                    </a:lnTo>
                    <a:lnTo>
                      <a:pt x="7" y="33"/>
                    </a:lnTo>
                    <a:lnTo>
                      <a:pt x="3" y="33"/>
                    </a:lnTo>
                    <a:lnTo>
                      <a:pt x="12" y="38"/>
                    </a:lnTo>
                    <a:lnTo>
                      <a:pt x="5" y="42"/>
                    </a:lnTo>
                    <a:lnTo>
                      <a:pt x="7" y="50"/>
                    </a:lnTo>
                    <a:lnTo>
                      <a:pt x="19" y="52"/>
                    </a:lnTo>
                    <a:lnTo>
                      <a:pt x="7" y="66"/>
                    </a:lnTo>
                    <a:lnTo>
                      <a:pt x="21" y="61"/>
                    </a:lnTo>
                    <a:lnTo>
                      <a:pt x="24" y="66"/>
                    </a:lnTo>
                    <a:lnTo>
                      <a:pt x="12" y="66"/>
                    </a:lnTo>
                    <a:lnTo>
                      <a:pt x="7" y="73"/>
                    </a:lnTo>
                    <a:lnTo>
                      <a:pt x="0" y="76"/>
                    </a:lnTo>
                    <a:lnTo>
                      <a:pt x="7" y="78"/>
                    </a:lnTo>
                    <a:lnTo>
                      <a:pt x="0" y="83"/>
                    </a:lnTo>
                    <a:lnTo>
                      <a:pt x="10" y="83"/>
                    </a:lnTo>
                    <a:lnTo>
                      <a:pt x="3" y="87"/>
                    </a:lnTo>
                    <a:lnTo>
                      <a:pt x="12" y="87"/>
                    </a:lnTo>
                    <a:lnTo>
                      <a:pt x="10" y="92"/>
                    </a:lnTo>
                    <a:lnTo>
                      <a:pt x="14" y="90"/>
                    </a:lnTo>
                    <a:lnTo>
                      <a:pt x="40" y="78"/>
                    </a:lnTo>
                    <a:lnTo>
                      <a:pt x="57" y="76"/>
                    </a:lnTo>
                    <a:lnTo>
                      <a:pt x="59" y="59"/>
                    </a:lnTo>
                    <a:lnTo>
                      <a:pt x="59" y="45"/>
                    </a:lnTo>
                    <a:lnTo>
                      <a:pt x="57" y="35"/>
                    </a:lnTo>
                    <a:lnTo>
                      <a:pt x="59" y="33"/>
                    </a:lnTo>
                    <a:lnTo>
                      <a:pt x="66" y="26"/>
                    </a:lnTo>
                    <a:lnTo>
                      <a:pt x="64" y="21"/>
                    </a:lnTo>
                    <a:lnTo>
                      <a:pt x="66" y="23"/>
                    </a:lnTo>
                    <a:lnTo>
                      <a:pt x="69" y="21"/>
                    </a:lnTo>
                    <a:lnTo>
                      <a:pt x="62" y="16"/>
                    </a:lnTo>
                    <a:lnTo>
                      <a:pt x="64" y="9"/>
                    </a:lnTo>
                    <a:lnTo>
                      <a:pt x="59" y="5"/>
                    </a:lnTo>
                    <a:lnTo>
                      <a:pt x="45" y="7"/>
                    </a:lnTo>
                    <a:lnTo>
                      <a:pt x="47" y="2"/>
                    </a:lnTo>
                    <a:lnTo>
                      <a:pt x="4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1" name="Freeform 1108"/>
              <p:cNvSpPr>
                <a:spLocks/>
              </p:cNvSpPr>
              <p:nvPr/>
            </p:nvSpPr>
            <p:spPr bwMode="black">
              <a:xfrm>
                <a:off x="2577" y="1598"/>
                <a:ext cx="69" cy="92"/>
              </a:xfrm>
              <a:custGeom>
                <a:avLst/>
                <a:gdLst>
                  <a:gd name="T0" fmla="*/ 43 w 69"/>
                  <a:gd name="T1" fmla="*/ 0 h 92"/>
                  <a:gd name="T2" fmla="*/ 40 w 69"/>
                  <a:gd name="T3" fmla="*/ 9 h 92"/>
                  <a:gd name="T4" fmla="*/ 38 w 69"/>
                  <a:gd name="T5" fmla="*/ 2 h 92"/>
                  <a:gd name="T6" fmla="*/ 31 w 69"/>
                  <a:gd name="T7" fmla="*/ 5 h 92"/>
                  <a:gd name="T8" fmla="*/ 21 w 69"/>
                  <a:gd name="T9" fmla="*/ 16 h 92"/>
                  <a:gd name="T10" fmla="*/ 31 w 69"/>
                  <a:gd name="T11" fmla="*/ 19 h 92"/>
                  <a:gd name="T12" fmla="*/ 26 w 69"/>
                  <a:gd name="T13" fmla="*/ 28 h 92"/>
                  <a:gd name="T14" fmla="*/ 10 w 69"/>
                  <a:gd name="T15" fmla="*/ 26 h 92"/>
                  <a:gd name="T16" fmla="*/ 7 w 69"/>
                  <a:gd name="T17" fmla="*/ 31 h 92"/>
                  <a:gd name="T18" fmla="*/ 7 w 69"/>
                  <a:gd name="T19" fmla="*/ 33 h 92"/>
                  <a:gd name="T20" fmla="*/ 3 w 69"/>
                  <a:gd name="T21" fmla="*/ 33 h 92"/>
                  <a:gd name="T22" fmla="*/ 12 w 69"/>
                  <a:gd name="T23" fmla="*/ 38 h 92"/>
                  <a:gd name="T24" fmla="*/ 5 w 69"/>
                  <a:gd name="T25" fmla="*/ 42 h 92"/>
                  <a:gd name="T26" fmla="*/ 7 w 69"/>
                  <a:gd name="T27" fmla="*/ 50 h 92"/>
                  <a:gd name="T28" fmla="*/ 19 w 69"/>
                  <a:gd name="T29" fmla="*/ 52 h 92"/>
                  <a:gd name="T30" fmla="*/ 7 w 69"/>
                  <a:gd name="T31" fmla="*/ 66 h 92"/>
                  <a:gd name="T32" fmla="*/ 21 w 69"/>
                  <a:gd name="T33" fmla="*/ 61 h 92"/>
                  <a:gd name="T34" fmla="*/ 24 w 69"/>
                  <a:gd name="T35" fmla="*/ 66 h 92"/>
                  <a:gd name="T36" fmla="*/ 12 w 69"/>
                  <a:gd name="T37" fmla="*/ 66 h 92"/>
                  <a:gd name="T38" fmla="*/ 7 w 69"/>
                  <a:gd name="T39" fmla="*/ 73 h 92"/>
                  <a:gd name="T40" fmla="*/ 0 w 69"/>
                  <a:gd name="T41" fmla="*/ 76 h 92"/>
                  <a:gd name="T42" fmla="*/ 7 w 69"/>
                  <a:gd name="T43" fmla="*/ 78 h 92"/>
                  <a:gd name="T44" fmla="*/ 0 w 69"/>
                  <a:gd name="T45" fmla="*/ 83 h 92"/>
                  <a:gd name="T46" fmla="*/ 10 w 69"/>
                  <a:gd name="T47" fmla="*/ 83 h 92"/>
                  <a:gd name="T48" fmla="*/ 3 w 69"/>
                  <a:gd name="T49" fmla="*/ 87 h 92"/>
                  <a:gd name="T50" fmla="*/ 12 w 69"/>
                  <a:gd name="T51" fmla="*/ 87 h 92"/>
                  <a:gd name="T52" fmla="*/ 10 w 69"/>
                  <a:gd name="T53" fmla="*/ 92 h 92"/>
                  <a:gd name="T54" fmla="*/ 14 w 69"/>
                  <a:gd name="T55" fmla="*/ 90 h 92"/>
                  <a:gd name="T56" fmla="*/ 40 w 69"/>
                  <a:gd name="T57" fmla="*/ 78 h 92"/>
                  <a:gd name="T58" fmla="*/ 57 w 69"/>
                  <a:gd name="T59" fmla="*/ 76 h 92"/>
                  <a:gd name="T60" fmla="*/ 59 w 69"/>
                  <a:gd name="T61" fmla="*/ 59 h 92"/>
                  <a:gd name="T62" fmla="*/ 59 w 69"/>
                  <a:gd name="T63" fmla="*/ 45 h 92"/>
                  <a:gd name="T64" fmla="*/ 57 w 69"/>
                  <a:gd name="T65" fmla="*/ 35 h 92"/>
                  <a:gd name="T66" fmla="*/ 59 w 69"/>
                  <a:gd name="T67" fmla="*/ 33 h 92"/>
                  <a:gd name="T68" fmla="*/ 66 w 69"/>
                  <a:gd name="T69" fmla="*/ 26 h 92"/>
                  <a:gd name="T70" fmla="*/ 64 w 69"/>
                  <a:gd name="T71" fmla="*/ 21 h 92"/>
                  <a:gd name="T72" fmla="*/ 66 w 69"/>
                  <a:gd name="T73" fmla="*/ 23 h 92"/>
                  <a:gd name="T74" fmla="*/ 69 w 69"/>
                  <a:gd name="T75" fmla="*/ 21 h 92"/>
                  <a:gd name="T76" fmla="*/ 62 w 69"/>
                  <a:gd name="T77" fmla="*/ 16 h 92"/>
                  <a:gd name="T78" fmla="*/ 64 w 69"/>
                  <a:gd name="T79" fmla="*/ 9 h 92"/>
                  <a:gd name="T80" fmla="*/ 59 w 69"/>
                  <a:gd name="T81" fmla="*/ 5 h 92"/>
                  <a:gd name="T82" fmla="*/ 45 w 69"/>
                  <a:gd name="T83" fmla="*/ 7 h 92"/>
                  <a:gd name="T84" fmla="*/ 47 w 69"/>
                  <a:gd name="T85" fmla="*/ 2 h 92"/>
                  <a:gd name="T86" fmla="*/ 43 w 69"/>
                  <a:gd name="T87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9" h="92">
                    <a:moveTo>
                      <a:pt x="43" y="0"/>
                    </a:moveTo>
                    <a:lnTo>
                      <a:pt x="40" y="9"/>
                    </a:lnTo>
                    <a:lnTo>
                      <a:pt x="38" y="2"/>
                    </a:lnTo>
                    <a:lnTo>
                      <a:pt x="31" y="5"/>
                    </a:lnTo>
                    <a:lnTo>
                      <a:pt x="21" y="16"/>
                    </a:lnTo>
                    <a:lnTo>
                      <a:pt x="31" y="19"/>
                    </a:lnTo>
                    <a:lnTo>
                      <a:pt x="26" y="28"/>
                    </a:lnTo>
                    <a:lnTo>
                      <a:pt x="10" y="26"/>
                    </a:lnTo>
                    <a:lnTo>
                      <a:pt x="7" y="31"/>
                    </a:lnTo>
                    <a:lnTo>
                      <a:pt x="7" y="33"/>
                    </a:lnTo>
                    <a:lnTo>
                      <a:pt x="3" y="33"/>
                    </a:lnTo>
                    <a:lnTo>
                      <a:pt x="12" y="38"/>
                    </a:lnTo>
                    <a:lnTo>
                      <a:pt x="5" y="42"/>
                    </a:lnTo>
                    <a:lnTo>
                      <a:pt x="7" y="50"/>
                    </a:lnTo>
                    <a:lnTo>
                      <a:pt x="19" y="52"/>
                    </a:lnTo>
                    <a:lnTo>
                      <a:pt x="7" y="66"/>
                    </a:lnTo>
                    <a:lnTo>
                      <a:pt x="21" y="61"/>
                    </a:lnTo>
                    <a:lnTo>
                      <a:pt x="24" y="66"/>
                    </a:lnTo>
                    <a:lnTo>
                      <a:pt x="12" y="66"/>
                    </a:lnTo>
                    <a:lnTo>
                      <a:pt x="7" y="73"/>
                    </a:lnTo>
                    <a:lnTo>
                      <a:pt x="0" y="76"/>
                    </a:lnTo>
                    <a:lnTo>
                      <a:pt x="7" y="78"/>
                    </a:lnTo>
                    <a:lnTo>
                      <a:pt x="0" y="83"/>
                    </a:lnTo>
                    <a:lnTo>
                      <a:pt x="10" y="83"/>
                    </a:lnTo>
                    <a:lnTo>
                      <a:pt x="3" y="87"/>
                    </a:lnTo>
                    <a:lnTo>
                      <a:pt x="12" y="87"/>
                    </a:lnTo>
                    <a:lnTo>
                      <a:pt x="10" y="92"/>
                    </a:lnTo>
                    <a:lnTo>
                      <a:pt x="14" y="90"/>
                    </a:lnTo>
                    <a:lnTo>
                      <a:pt x="40" y="78"/>
                    </a:lnTo>
                    <a:lnTo>
                      <a:pt x="57" y="76"/>
                    </a:lnTo>
                    <a:lnTo>
                      <a:pt x="59" y="59"/>
                    </a:lnTo>
                    <a:lnTo>
                      <a:pt x="59" y="45"/>
                    </a:lnTo>
                    <a:lnTo>
                      <a:pt x="57" y="35"/>
                    </a:lnTo>
                    <a:lnTo>
                      <a:pt x="59" y="33"/>
                    </a:lnTo>
                    <a:lnTo>
                      <a:pt x="66" y="26"/>
                    </a:lnTo>
                    <a:lnTo>
                      <a:pt x="64" y="21"/>
                    </a:lnTo>
                    <a:lnTo>
                      <a:pt x="66" y="23"/>
                    </a:lnTo>
                    <a:lnTo>
                      <a:pt x="69" y="21"/>
                    </a:lnTo>
                    <a:lnTo>
                      <a:pt x="62" y="16"/>
                    </a:lnTo>
                    <a:lnTo>
                      <a:pt x="64" y="9"/>
                    </a:lnTo>
                    <a:lnTo>
                      <a:pt x="59" y="5"/>
                    </a:lnTo>
                    <a:lnTo>
                      <a:pt x="45" y="7"/>
                    </a:lnTo>
                    <a:lnTo>
                      <a:pt x="47" y="2"/>
                    </a:lnTo>
                    <a:lnTo>
                      <a:pt x="4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2" name="Freeform 1109"/>
              <p:cNvSpPr>
                <a:spLocks/>
              </p:cNvSpPr>
              <p:nvPr/>
            </p:nvSpPr>
            <p:spPr bwMode="black">
              <a:xfrm>
                <a:off x="2648" y="1588"/>
                <a:ext cx="3" cy="7"/>
              </a:xfrm>
              <a:custGeom>
                <a:avLst/>
                <a:gdLst>
                  <a:gd name="T0" fmla="*/ 3 w 3"/>
                  <a:gd name="T1" fmla="*/ 0 h 7"/>
                  <a:gd name="T2" fmla="*/ 0 w 3"/>
                  <a:gd name="T3" fmla="*/ 0 h 7"/>
                  <a:gd name="T4" fmla="*/ 0 w 3"/>
                  <a:gd name="T5" fmla="*/ 7 h 7"/>
                  <a:gd name="T6" fmla="*/ 3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3" name="Freeform 1110"/>
              <p:cNvSpPr>
                <a:spLocks/>
              </p:cNvSpPr>
              <p:nvPr/>
            </p:nvSpPr>
            <p:spPr bwMode="black">
              <a:xfrm>
                <a:off x="2648" y="1588"/>
                <a:ext cx="3" cy="7"/>
              </a:xfrm>
              <a:custGeom>
                <a:avLst/>
                <a:gdLst>
                  <a:gd name="T0" fmla="*/ 3 w 3"/>
                  <a:gd name="T1" fmla="*/ 0 h 7"/>
                  <a:gd name="T2" fmla="*/ 0 w 3"/>
                  <a:gd name="T3" fmla="*/ 0 h 7"/>
                  <a:gd name="T4" fmla="*/ 0 w 3"/>
                  <a:gd name="T5" fmla="*/ 7 h 7"/>
                  <a:gd name="T6" fmla="*/ 3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4" name="Freeform 1111"/>
              <p:cNvSpPr>
                <a:spLocks/>
              </p:cNvSpPr>
              <p:nvPr/>
            </p:nvSpPr>
            <p:spPr bwMode="black">
              <a:xfrm>
                <a:off x="2627" y="1539"/>
                <a:ext cx="14" cy="14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14 w 14"/>
                  <a:gd name="T5" fmla="*/ 14 h 14"/>
                  <a:gd name="T6" fmla="*/ 14 w 14"/>
                  <a:gd name="T7" fmla="*/ 11 h 14"/>
                  <a:gd name="T8" fmla="*/ 9 w 14"/>
                  <a:gd name="T9" fmla="*/ 11 h 14"/>
                  <a:gd name="T10" fmla="*/ 7 w 14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lnTo>
                      <a:pt x="0" y="7"/>
                    </a:lnTo>
                    <a:lnTo>
                      <a:pt x="14" y="14"/>
                    </a:lnTo>
                    <a:lnTo>
                      <a:pt x="14" y="11"/>
                    </a:lnTo>
                    <a:lnTo>
                      <a:pt x="9" y="11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5" name="Freeform 1112"/>
              <p:cNvSpPr>
                <a:spLocks/>
              </p:cNvSpPr>
              <p:nvPr/>
            </p:nvSpPr>
            <p:spPr bwMode="black">
              <a:xfrm>
                <a:off x="2627" y="1539"/>
                <a:ext cx="14" cy="14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14 w 14"/>
                  <a:gd name="T5" fmla="*/ 14 h 14"/>
                  <a:gd name="T6" fmla="*/ 14 w 14"/>
                  <a:gd name="T7" fmla="*/ 11 h 14"/>
                  <a:gd name="T8" fmla="*/ 9 w 14"/>
                  <a:gd name="T9" fmla="*/ 11 h 14"/>
                  <a:gd name="T10" fmla="*/ 7 w 14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lnTo>
                      <a:pt x="0" y="7"/>
                    </a:lnTo>
                    <a:lnTo>
                      <a:pt x="14" y="14"/>
                    </a:lnTo>
                    <a:lnTo>
                      <a:pt x="14" y="11"/>
                    </a:lnTo>
                    <a:lnTo>
                      <a:pt x="9" y="11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6" name="Freeform 1113"/>
              <p:cNvSpPr>
                <a:spLocks/>
              </p:cNvSpPr>
              <p:nvPr/>
            </p:nvSpPr>
            <p:spPr bwMode="black">
              <a:xfrm>
                <a:off x="2634" y="1567"/>
                <a:ext cx="7" cy="5"/>
              </a:xfrm>
              <a:custGeom>
                <a:avLst/>
                <a:gdLst>
                  <a:gd name="T0" fmla="*/ 2 w 7"/>
                  <a:gd name="T1" fmla="*/ 0 h 5"/>
                  <a:gd name="T2" fmla="*/ 0 w 7"/>
                  <a:gd name="T3" fmla="*/ 0 h 5"/>
                  <a:gd name="T4" fmla="*/ 2 w 7"/>
                  <a:gd name="T5" fmla="*/ 5 h 5"/>
                  <a:gd name="T6" fmla="*/ 7 w 7"/>
                  <a:gd name="T7" fmla="*/ 5 h 5"/>
                  <a:gd name="T8" fmla="*/ 2 w 7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2" y="0"/>
                    </a:moveTo>
                    <a:lnTo>
                      <a:pt x="0" y="0"/>
                    </a:lnTo>
                    <a:lnTo>
                      <a:pt x="2" y="5"/>
                    </a:lnTo>
                    <a:lnTo>
                      <a:pt x="7" y="5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7" name="Freeform 1114"/>
              <p:cNvSpPr>
                <a:spLocks/>
              </p:cNvSpPr>
              <p:nvPr/>
            </p:nvSpPr>
            <p:spPr bwMode="black">
              <a:xfrm>
                <a:off x="2634" y="1567"/>
                <a:ext cx="7" cy="5"/>
              </a:xfrm>
              <a:custGeom>
                <a:avLst/>
                <a:gdLst>
                  <a:gd name="T0" fmla="*/ 2 w 7"/>
                  <a:gd name="T1" fmla="*/ 0 h 5"/>
                  <a:gd name="T2" fmla="*/ 0 w 7"/>
                  <a:gd name="T3" fmla="*/ 0 h 5"/>
                  <a:gd name="T4" fmla="*/ 2 w 7"/>
                  <a:gd name="T5" fmla="*/ 5 h 5"/>
                  <a:gd name="T6" fmla="*/ 7 w 7"/>
                  <a:gd name="T7" fmla="*/ 5 h 5"/>
                  <a:gd name="T8" fmla="*/ 2 w 7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2" y="0"/>
                    </a:moveTo>
                    <a:lnTo>
                      <a:pt x="0" y="0"/>
                    </a:lnTo>
                    <a:lnTo>
                      <a:pt x="2" y="5"/>
                    </a:lnTo>
                    <a:lnTo>
                      <a:pt x="7" y="5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1316"/>
            <p:cNvGrpSpPr>
              <a:grpSpLocks/>
            </p:cNvGrpSpPr>
            <p:nvPr/>
          </p:nvGrpSpPr>
          <p:grpSpPr bwMode="black">
            <a:xfrm>
              <a:off x="2624" y="790"/>
              <a:ext cx="2661" cy="2425"/>
              <a:chOff x="2624" y="790"/>
              <a:chExt cx="2661" cy="2425"/>
            </a:xfrm>
            <a:grpFill/>
          </p:grpSpPr>
          <p:sp>
            <p:nvSpPr>
              <p:cNvPr id="98" name="Freeform 1116"/>
              <p:cNvSpPr>
                <a:spLocks/>
              </p:cNvSpPr>
              <p:nvPr/>
            </p:nvSpPr>
            <p:spPr bwMode="black">
              <a:xfrm>
                <a:off x="2639" y="1579"/>
                <a:ext cx="7" cy="7"/>
              </a:xfrm>
              <a:custGeom>
                <a:avLst/>
                <a:gdLst>
                  <a:gd name="T0" fmla="*/ 7 w 7"/>
                  <a:gd name="T1" fmla="*/ 0 h 7"/>
                  <a:gd name="T2" fmla="*/ 2 w 7"/>
                  <a:gd name="T3" fmla="*/ 0 h 7"/>
                  <a:gd name="T4" fmla="*/ 0 w 7"/>
                  <a:gd name="T5" fmla="*/ 7 h 7"/>
                  <a:gd name="T6" fmla="*/ 7 w 7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7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9" name="Freeform 1117"/>
              <p:cNvSpPr>
                <a:spLocks/>
              </p:cNvSpPr>
              <p:nvPr/>
            </p:nvSpPr>
            <p:spPr bwMode="black">
              <a:xfrm>
                <a:off x="2639" y="1579"/>
                <a:ext cx="7" cy="7"/>
              </a:xfrm>
              <a:custGeom>
                <a:avLst/>
                <a:gdLst>
                  <a:gd name="T0" fmla="*/ 7 w 7"/>
                  <a:gd name="T1" fmla="*/ 0 h 7"/>
                  <a:gd name="T2" fmla="*/ 2 w 7"/>
                  <a:gd name="T3" fmla="*/ 0 h 7"/>
                  <a:gd name="T4" fmla="*/ 0 w 7"/>
                  <a:gd name="T5" fmla="*/ 7 h 7"/>
                  <a:gd name="T6" fmla="*/ 7 w 7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7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0" name="Freeform 1118"/>
              <p:cNvSpPr>
                <a:spLocks/>
              </p:cNvSpPr>
              <p:nvPr/>
            </p:nvSpPr>
            <p:spPr bwMode="black">
              <a:xfrm>
                <a:off x="2632" y="1586"/>
                <a:ext cx="4" cy="5"/>
              </a:xfrm>
              <a:custGeom>
                <a:avLst/>
                <a:gdLst>
                  <a:gd name="T0" fmla="*/ 2 w 4"/>
                  <a:gd name="T1" fmla="*/ 0 h 5"/>
                  <a:gd name="T2" fmla="*/ 0 w 4"/>
                  <a:gd name="T3" fmla="*/ 2 h 5"/>
                  <a:gd name="T4" fmla="*/ 4 w 4"/>
                  <a:gd name="T5" fmla="*/ 5 h 5"/>
                  <a:gd name="T6" fmla="*/ 2 w 4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lnTo>
                      <a:pt x="0" y="2"/>
                    </a:lnTo>
                    <a:lnTo>
                      <a:pt x="4" y="5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1" name="Freeform 1119"/>
              <p:cNvSpPr>
                <a:spLocks/>
              </p:cNvSpPr>
              <p:nvPr/>
            </p:nvSpPr>
            <p:spPr bwMode="black">
              <a:xfrm>
                <a:off x="2632" y="1586"/>
                <a:ext cx="4" cy="5"/>
              </a:xfrm>
              <a:custGeom>
                <a:avLst/>
                <a:gdLst>
                  <a:gd name="T0" fmla="*/ 2 w 4"/>
                  <a:gd name="T1" fmla="*/ 0 h 5"/>
                  <a:gd name="T2" fmla="*/ 0 w 4"/>
                  <a:gd name="T3" fmla="*/ 2 h 5"/>
                  <a:gd name="T4" fmla="*/ 4 w 4"/>
                  <a:gd name="T5" fmla="*/ 5 h 5"/>
                  <a:gd name="T6" fmla="*/ 2 w 4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lnTo>
                      <a:pt x="0" y="2"/>
                    </a:lnTo>
                    <a:lnTo>
                      <a:pt x="4" y="5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2" name="Freeform 1120"/>
              <p:cNvSpPr>
                <a:spLocks/>
              </p:cNvSpPr>
              <p:nvPr/>
            </p:nvSpPr>
            <p:spPr bwMode="black">
              <a:xfrm>
                <a:off x="2655" y="1621"/>
                <a:ext cx="5" cy="8"/>
              </a:xfrm>
              <a:custGeom>
                <a:avLst/>
                <a:gdLst>
                  <a:gd name="T0" fmla="*/ 5 w 5"/>
                  <a:gd name="T1" fmla="*/ 0 h 8"/>
                  <a:gd name="T2" fmla="*/ 0 w 5"/>
                  <a:gd name="T3" fmla="*/ 8 h 8"/>
                  <a:gd name="T4" fmla="*/ 5 w 5"/>
                  <a:gd name="T5" fmla="*/ 5 h 8"/>
                  <a:gd name="T6" fmla="*/ 5 w 5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8">
                    <a:moveTo>
                      <a:pt x="5" y="0"/>
                    </a:moveTo>
                    <a:lnTo>
                      <a:pt x="0" y="8"/>
                    </a:lnTo>
                    <a:lnTo>
                      <a:pt x="5" y="5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3" name="Freeform 1121"/>
              <p:cNvSpPr>
                <a:spLocks/>
              </p:cNvSpPr>
              <p:nvPr/>
            </p:nvSpPr>
            <p:spPr bwMode="black">
              <a:xfrm>
                <a:off x="2655" y="1621"/>
                <a:ext cx="5" cy="8"/>
              </a:xfrm>
              <a:custGeom>
                <a:avLst/>
                <a:gdLst>
                  <a:gd name="T0" fmla="*/ 5 w 5"/>
                  <a:gd name="T1" fmla="*/ 0 h 8"/>
                  <a:gd name="T2" fmla="*/ 0 w 5"/>
                  <a:gd name="T3" fmla="*/ 8 h 8"/>
                  <a:gd name="T4" fmla="*/ 5 w 5"/>
                  <a:gd name="T5" fmla="*/ 5 h 8"/>
                  <a:gd name="T6" fmla="*/ 5 w 5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8">
                    <a:moveTo>
                      <a:pt x="5" y="0"/>
                    </a:moveTo>
                    <a:lnTo>
                      <a:pt x="0" y="8"/>
                    </a:lnTo>
                    <a:lnTo>
                      <a:pt x="5" y="5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4" name="Freeform 1122"/>
              <p:cNvSpPr>
                <a:spLocks/>
              </p:cNvSpPr>
              <p:nvPr/>
            </p:nvSpPr>
            <p:spPr bwMode="black">
              <a:xfrm>
                <a:off x="2660" y="1643"/>
                <a:ext cx="5" cy="5"/>
              </a:xfrm>
              <a:custGeom>
                <a:avLst/>
                <a:gdLst>
                  <a:gd name="T0" fmla="*/ 0 w 5"/>
                  <a:gd name="T1" fmla="*/ 0 h 5"/>
                  <a:gd name="T2" fmla="*/ 2 w 5"/>
                  <a:gd name="T3" fmla="*/ 5 h 5"/>
                  <a:gd name="T4" fmla="*/ 5 w 5"/>
                  <a:gd name="T5" fmla="*/ 5 h 5"/>
                  <a:gd name="T6" fmla="*/ 0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2" y="5"/>
                    </a:lnTo>
                    <a:lnTo>
                      <a:pt x="5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5" name="Freeform 1123"/>
              <p:cNvSpPr>
                <a:spLocks/>
              </p:cNvSpPr>
              <p:nvPr/>
            </p:nvSpPr>
            <p:spPr bwMode="black">
              <a:xfrm>
                <a:off x="2660" y="1643"/>
                <a:ext cx="5" cy="5"/>
              </a:xfrm>
              <a:custGeom>
                <a:avLst/>
                <a:gdLst>
                  <a:gd name="T0" fmla="*/ 0 w 5"/>
                  <a:gd name="T1" fmla="*/ 0 h 5"/>
                  <a:gd name="T2" fmla="*/ 2 w 5"/>
                  <a:gd name="T3" fmla="*/ 5 h 5"/>
                  <a:gd name="T4" fmla="*/ 5 w 5"/>
                  <a:gd name="T5" fmla="*/ 5 h 5"/>
                  <a:gd name="T6" fmla="*/ 0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2" y="5"/>
                    </a:lnTo>
                    <a:lnTo>
                      <a:pt x="5" y="5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6" name="Freeform 1124"/>
              <p:cNvSpPr>
                <a:spLocks/>
              </p:cNvSpPr>
              <p:nvPr/>
            </p:nvSpPr>
            <p:spPr bwMode="black">
              <a:xfrm>
                <a:off x="2636" y="1513"/>
                <a:ext cx="109" cy="208"/>
              </a:xfrm>
              <a:custGeom>
                <a:avLst/>
                <a:gdLst>
                  <a:gd name="T0" fmla="*/ 17 w 109"/>
                  <a:gd name="T1" fmla="*/ 2 h 208"/>
                  <a:gd name="T2" fmla="*/ 12 w 109"/>
                  <a:gd name="T3" fmla="*/ 11 h 208"/>
                  <a:gd name="T4" fmla="*/ 12 w 109"/>
                  <a:gd name="T5" fmla="*/ 19 h 208"/>
                  <a:gd name="T6" fmla="*/ 7 w 109"/>
                  <a:gd name="T7" fmla="*/ 30 h 208"/>
                  <a:gd name="T8" fmla="*/ 5 w 109"/>
                  <a:gd name="T9" fmla="*/ 33 h 208"/>
                  <a:gd name="T10" fmla="*/ 5 w 109"/>
                  <a:gd name="T11" fmla="*/ 49 h 208"/>
                  <a:gd name="T12" fmla="*/ 5 w 109"/>
                  <a:gd name="T13" fmla="*/ 56 h 208"/>
                  <a:gd name="T14" fmla="*/ 5 w 109"/>
                  <a:gd name="T15" fmla="*/ 85 h 208"/>
                  <a:gd name="T16" fmla="*/ 10 w 109"/>
                  <a:gd name="T17" fmla="*/ 68 h 208"/>
                  <a:gd name="T18" fmla="*/ 12 w 109"/>
                  <a:gd name="T19" fmla="*/ 73 h 208"/>
                  <a:gd name="T20" fmla="*/ 19 w 109"/>
                  <a:gd name="T21" fmla="*/ 71 h 208"/>
                  <a:gd name="T22" fmla="*/ 19 w 109"/>
                  <a:gd name="T23" fmla="*/ 82 h 208"/>
                  <a:gd name="T24" fmla="*/ 12 w 109"/>
                  <a:gd name="T25" fmla="*/ 94 h 208"/>
                  <a:gd name="T26" fmla="*/ 19 w 109"/>
                  <a:gd name="T27" fmla="*/ 97 h 208"/>
                  <a:gd name="T28" fmla="*/ 26 w 109"/>
                  <a:gd name="T29" fmla="*/ 97 h 208"/>
                  <a:gd name="T30" fmla="*/ 33 w 109"/>
                  <a:gd name="T31" fmla="*/ 106 h 208"/>
                  <a:gd name="T32" fmla="*/ 48 w 109"/>
                  <a:gd name="T33" fmla="*/ 113 h 208"/>
                  <a:gd name="T34" fmla="*/ 48 w 109"/>
                  <a:gd name="T35" fmla="*/ 123 h 208"/>
                  <a:gd name="T36" fmla="*/ 45 w 109"/>
                  <a:gd name="T37" fmla="*/ 132 h 208"/>
                  <a:gd name="T38" fmla="*/ 19 w 109"/>
                  <a:gd name="T39" fmla="*/ 144 h 208"/>
                  <a:gd name="T40" fmla="*/ 31 w 109"/>
                  <a:gd name="T41" fmla="*/ 151 h 208"/>
                  <a:gd name="T42" fmla="*/ 12 w 109"/>
                  <a:gd name="T43" fmla="*/ 168 h 208"/>
                  <a:gd name="T44" fmla="*/ 24 w 109"/>
                  <a:gd name="T45" fmla="*/ 170 h 208"/>
                  <a:gd name="T46" fmla="*/ 33 w 109"/>
                  <a:gd name="T47" fmla="*/ 172 h 208"/>
                  <a:gd name="T48" fmla="*/ 50 w 109"/>
                  <a:gd name="T49" fmla="*/ 172 h 208"/>
                  <a:gd name="T50" fmla="*/ 29 w 109"/>
                  <a:gd name="T51" fmla="*/ 184 h 208"/>
                  <a:gd name="T52" fmla="*/ 15 w 109"/>
                  <a:gd name="T53" fmla="*/ 208 h 208"/>
                  <a:gd name="T54" fmla="*/ 33 w 109"/>
                  <a:gd name="T55" fmla="*/ 203 h 208"/>
                  <a:gd name="T56" fmla="*/ 48 w 109"/>
                  <a:gd name="T57" fmla="*/ 194 h 208"/>
                  <a:gd name="T58" fmla="*/ 64 w 109"/>
                  <a:gd name="T59" fmla="*/ 194 h 208"/>
                  <a:gd name="T60" fmla="*/ 76 w 109"/>
                  <a:gd name="T61" fmla="*/ 194 h 208"/>
                  <a:gd name="T62" fmla="*/ 107 w 109"/>
                  <a:gd name="T63" fmla="*/ 180 h 208"/>
                  <a:gd name="T64" fmla="*/ 95 w 109"/>
                  <a:gd name="T65" fmla="*/ 175 h 208"/>
                  <a:gd name="T66" fmla="*/ 109 w 109"/>
                  <a:gd name="T67" fmla="*/ 149 h 208"/>
                  <a:gd name="T68" fmla="*/ 88 w 109"/>
                  <a:gd name="T69" fmla="*/ 144 h 208"/>
                  <a:gd name="T70" fmla="*/ 81 w 109"/>
                  <a:gd name="T71" fmla="*/ 125 h 208"/>
                  <a:gd name="T72" fmla="*/ 88 w 109"/>
                  <a:gd name="T73" fmla="*/ 123 h 208"/>
                  <a:gd name="T74" fmla="*/ 71 w 109"/>
                  <a:gd name="T75" fmla="*/ 101 h 208"/>
                  <a:gd name="T76" fmla="*/ 50 w 109"/>
                  <a:gd name="T77" fmla="*/ 68 h 208"/>
                  <a:gd name="T78" fmla="*/ 50 w 109"/>
                  <a:gd name="T79" fmla="*/ 64 h 208"/>
                  <a:gd name="T80" fmla="*/ 50 w 109"/>
                  <a:gd name="T81" fmla="*/ 56 h 208"/>
                  <a:gd name="T82" fmla="*/ 62 w 109"/>
                  <a:gd name="T83" fmla="*/ 33 h 208"/>
                  <a:gd name="T84" fmla="*/ 26 w 109"/>
                  <a:gd name="T85" fmla="*/ 30 h 208"/>
                  <a:gd name="T86" fmla="*/ 33 w 109"/>
                  <a:gd name="T87" fmla="*/ 23 h 208"/>
                  <a:gd name="T88" fmla="*/ 43 w 109"/>
                  <a:gd name="T89" fmla="*/ 7 h 208"/>
                  <a:gd name="T90" fmla="*/ 41 w 109"/>
                  <a:gd name="T91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9" h="208">
                    <a:moveTo>
                      <a:pt x="41" y="0"/>
                    </a:moveTo>
                    <a:lnTo>
                      <a:pt x="17" y="2"/>
                    </a:lnTo>
                    <a:lnTo>
                      <a:pt x="15" y="11"/>
                    </a:lnTo>
                    <a:lnTo>
                      <a:pt x="12" y="11"/>
                    </a:lnTo>
                    <a:lnTo>
                      <a:pt x="10" y="16"/>
                    </a:lnTo>
                    <a:lnTo>
                      <a:pt x="12" y="19"/>
                    </a:lnTo>
                    <a:lnTo>
                      <a:pt x="5" y="23"/>
                    </a:lnTo>
                    <a:lnTo>
                      <a:pt x="7" y="30"/>
                    </a:lnTo>
                    <a:lnTo>
                      <a:pt x="5" y="30"/>
                    </a:lnTo>
                    <a:lnTo>
                      <a:pt x="5" y="33"/>
                    </a:lnTo>
                    <a:lnTo>
                      <a:pt x="10" y="35"/>
                    </a:lnTo>
                    <a:lnTo>
                      <a:pt x="5" y="49"/>
                    </a:lnTo>
                    <a:lnTo>
                      <a:pt x="0" y="52"/>
                    </a:lnTo>
                    <a:lnTo>
                      <a:pt x="5" y="56"/>
                    </a:lnTo>
                    <a:lnTo>
                      <a:pt x="12" y="54"/>
                    </a:lnTo>
                    <a:lnTo>
                      <a:pt x="5" y="85"/>
                    </a:lnTo>
                    <a:lnTo>
                      <a:pt x="12" y="75"/>
                    </a:lnTo>
                    <a:lnTo>
                      <a:pt x="10" y="68"/>
                    </a:lnTo>
                    <a:lnTo>
                      <a:pt x="15" y="64"/>
                    </a:lnTo>
                    <a:lnTo>
                      <a:pt x="12" y="73"/>
                    </a:lnTo>
                    <a:lnTo>
                      <a:pt x="17" y="68"/>
                    </a:lnTo>
                    <a:lnTo>
                      <a:pt x="19" y="71"/>
                    </a:lnTo>
                    <a:lnTo>
                      <a:pt x="19" y="75"/>
                    </a:lnTo>
                    <a:lnTo>
                      <a:pt x="19" y="82"/>
                    </a:lnTo>
                    <a:lnTo>
                      <a:pt x="17" y="94"/>
                    </a:lnTo>
                    <a:lnTo>
                      <a:pt x="12" y="94"/>
                    </a:lnTo>
                    <a:lnTo>
                      <a:pt x="17" y="101"/>
                    </a:lnTo>
                    <a:lnTo>
                      <a:pt x="19" y="97"/>
                    </a:lnTo>
                    <a:lnTo>
                      <a:pt x="24" y="101"/>
                    </a:lnTo>
                    <a:lnTo>
                      <a:pt x="26" y="97"/>
                    </a:lnTo>
                    <a:lnTo>
                      <a:pt x="43" y="94"/>
                    </a:lnTo>
                    <a:lnTo>
                      <a:pt x="33" y="106"/>
                    </a:lnTo>
                    <a:lnTo>
                      <a:pt x="41" y="116"/>
                    </a:lnTo>
                    <a:lnTo>
                      <a:pt x="48" y="113"/>
                    </a:lnTo>
                    <a:lnTo>
                      <a:pt x="43" y="123"/>
                    </a:lnTo>
                    <a:lnTo>
                      <a:pt x="48" y="123"/>
                    </a:lnTo>
                    <a:lnTo>
                      <a:pt x="43" y="130"/>
                    </a:lnTo>
                    <a:lnTo>
                      <a:pt x="45" y="132"/>
                    </a:lnTo>
                    <a:lnTo>
                      <a:pt x="33" y="135"/>
                    </a:lnTo>
                    <a:lnTo>
                      <a:pt x="19" y="144"/>
                    </a:lnTo>
                    <a:lnTo>
                      <a:pt x="29" y="142"/>
                    </a:lnTo>
                    <a:lnTo>
                      <a:pt x="31" y="151"/>
                    </a:lnTo>
                    <a:lnTo>
                      <a:pt x="29" y="158"/>
                    </a:lnTo>
                    <a:lnTo>
                      <a:pt x="12" y="168"/>
                    </a:lnTo>
                    <a:lnTo>
                      <a:pt x="17" y="172"/>
                    </a:lnTo>
                    <a:lnTo>
                      <a:pt x="24" y="170"/>
                    </a:lnTo>
                    <a:lnTo>
                      <a:pt x="26" y="172"/>
                    </a:lnTo>
                    <a:lnTo>
                      <a:pt x="33" y="172"/>
                    </a:lnTo>
                    <a:lnTo>
                      <a:pt x="38" y="180"/>
                    </a:lnTo>
                    <a:lnTo>
                      <a:pt x="50" y="172"/>
                    </a:lnTo>
                    <a:lnTo>
                      <a:pt x="43" y="182"/>
                    </a:lnTo>
                    <a:lnTo>
                      <a:pt x="29" y="184"/>
                    </a:lnTo>
                    <a:lnTo>
                      <a:pt x="7" y="208"/>
                    </a:lnTo>
                    <a:lnTo>
                      <a:pt x="15" y="208"/>
                    </a:lnTo>
                    <a:lnTo>
                      <a:pt x="19" y="201"/>
                    </a:lnTo>
                    <a:lnTo>
                      <a:pt x="33" y="203"/>
                    </a:lnTo>
                    <a:lnTo>
                      <a:pt x="38" y="196"/>
                    </a:lnTo>
                    <a:lnTo>
                      <a:pt x="48" y="194"/>
                    </a:lnTo>
                    <a:lnTo>
                      <a:pt x="52" y="196"/>
                    </a:lnTo>
                    <a:lnTo>
                      <a:pt x="64" y="194"/>
                    </a:lnTo>
                    <a:lnTo>
                      <a:pt x="67" y="189"/>
                    </a:lnTo>
                    <a:lnTo>
                      <a:pt x="76" y="194"/>
                    </a:lnTo>
                    <a:lnTo>
                      <a:pt x="100" y="187"/>
                    </a:lnTo>
                    <a:lnTo>
                      <a:pt x="107" y="180"/>
                    </a:lnTo>
                    <a:lnTo>
                      <a:pt x="97" y="180"/>
                    </a:lnTo>
                    <a:lnTo>
                      <a:pt x="95" y="175"/>
                    </a:lnTo>
                    <a:lnTo>
                      <a:pt x="109" y="161"/>
                    </a:lnTo>
                    <a:lnTo>
                      <a:pt x="109" y="149"/>
                    </a:lnTo>
                    <a:lnTo>
                      <a:pt x="104" y="142"/>
                    </a:lnTo>
                    <a:lnTo>
                      <a:pt x="88" y="144"/>
                    </a:lnTo>
                    <a:lnTo>
                      <a:pt x="90" y="135"/>
                    </a:lnTo>
                    <a:lnTo>
                      <a:pt x="81" y="125"/>
                    </a:lnTo>
                    <a:lnTo>
                      <a:pt x="88" y="127"/>
                    </a:lnTo>
                    <a:lnTo>
                      <a:pt x="88" y="123"/>
                    </a:lnTo>
                    <a:lnTo>
                      <a:pt x="78" y="106"/>
                    </a:lnTo>
                    <a:lnTo>
                      <a:pt x="71" y="101"/>
                    </a:lnTo>
                    <a:lnTo>
                      <a:pt x="64" y="80"/>
                    </a:lnTo>
                    <a:lnTo>
                      <a:pt x="50" y="68"/>
                    </a:lnTo>
                    <a:lnTo>
                      <a:pt x="41" y="68"/>
                    </a:lnTo>
                    <a:lnTo>
                      <a:pt x="50" y="64"/>
                    </a:lnTo>
                    <a:lnTo>
                      <a:pt x="45" y="56"/>
                    </a:lnTo>
                    <a:lnTo>
                      <a:pt x="50" y="56"/>
                    </a:lnTo>
                    <a:lnTo>
                      <a:pt x="55" y="47"/>
                    </a:lnTo>
                    <a:lnTo>
                      <a:pt x="62" y="33"/>
                    </a:lnTo>
                    <a:lnTo>
                      <a:pt x="59" y="26"/>
                    </a:lnTo>
                    <a:lnTo>
                      <a:pt x="26" y="30"/>
                    </a:lnTo>
                    <a:lnTo>
                      <a:pt x="26" y="26"/>
                    </a:lnTo>
                    <a:lnTo>
                      <a:pt x="33" y="23"/>
                    </a:lnTo>
                    <a:lnTo>
                      <a:pt x="29" y="19"/>
                    </a:lnTo>
                    <a:lnTo>
                      <a:pt x="43" y="7"/>
                    </a:lnTo>
                    <a:lnTo>
                      <a:pt x="43" y="0"/>
                    </a:lnTo>
                    <a:lnTo>
                      <a:pt x="4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7" name="Freeform 1125"/>
              <p:cNvSpPr>
                <a:spLocks/>
              </p:cNvSpPr>
              <p:nvPr/>
            </p:nvSpPr>
            <p:spPr bwMode="black">
              <a:xfrm>
                <a:off x="2636" y="1513"/>
                <a:ext cx="109" cy="208"/>
              </a:xfrm>
              <a:custGeom>
                <a:avLst/>
                <a:gdLst>
                  <a:gd name="T0" fmla="*/ 17 w 109"/>
                  <a:gd name="T1" fmla="*/ 2 h 208"/>
                  <a:gd name="T2" fmla="*/ 12 w 109"/>
                  <a:gd name="T3" fmla="*/ 11 h 208"/>
                  <a:gd name="T4" fmla="*/ 12 w 109"/>
                  <a:gd name="T5" fmla="*/ 19 h 208"/>
                  <a:gd name="T6" fmla="*/ 7 w 109"/>
                  <a:gd name="T7" fmla="*/ 30 h 208"/>
                  <a:gd name="T8" fmla="*/ 5 w 109"/>
                  <a:gd name="T9" fmla="*/ 33 h 208"/>
                  <a:gd name="T10" fmla="*/ 5 w 109"/>
                  <a:gd name="T11" fmla="*/ 49 h 208"/>
                  <a:gd name="T12" fmla="*/ 5 w 109"/>
                  <a:gd name="T13" fmla="*/ 56 h 208"/>
                  <a:gd name="T14" fmla="*/ 5 w 109"/>
                  <a:gd name="T15" fmla="*/ 85 h 208"/>
                  <a:gd name="T16" fmla="*/ 10 w 109"/>
                  <a:gd name="T17" fmla="*/ 68 h 208"/>
                  <a:gd name="T18" fmla="*/ 12 w 109"/>
                  <a:gd name="T19" fmla="*/ 73 h 208"/>
                  <a:gd name="T20" fmla="*/ 19 w 109"/>
                  <a:gd name="T21" fmla="*/ 71 h 208"/>
                  <a:gd name="T22" fmla="*/ 19 w 109"/>
                  <a:gd name="T23" fmla="*/ 82 h 208"/>
                  <a:gd name="T24" fmla="*/ 12 w 109"/>
                  <a:gd name="T25" fmla="*/ 94 h 208"/>
                  <a:gd name="T26" fmla="*/ 19 w 109"/>
                  <a:gd name="T27" fmla="*/ 97 h 208"/>
                  <a:gd name="T28" fmla="*/ 26 w 109"/>
                  <a:gd name="T29" fmla="*/ 97 h 208"/>
                  <a:gd name="T30" fmla="*/ 33 w 109"/>
                  <a:gd name="T31" fmla="*/ 106 h 208"/>
                  <a:gd name="T32" fmla="*/ 48 w 109"/>
                  <a:gd name="T33" fmla="*/ 113 h 208"/>
                  <a:gd name="T34" fmla="*/ 48 w 109"/>
                  <a:gd name="T35" fmla="*/ 123 h 208"/>
                  <a:gd name="T36" fmla="*/ 45 w 109"/>
                  <a:gd name="T37" fmla="*/ 132 h 208"/>
                  <a:gd name="T38" fmla="*/ 19 w 109"/>
                  <a:gd name="T39" fmla="*/ 144 h 208"/>
                  <a:gd name="T40" fmla="*/ 31 w 109"/>
                  <a:gd name="T41" fmla="*/ 151 h 208"/>
                  <a:gd name="T42" fmla="*/ 12 w 109"/>
                  <a:gd name="T43" fmla="*/ 168 h 208"/>
                  <a:gd name="T44" fmla="*/ 24 w 109"/>
                  <a:gd name="T45" fmla="*/ 170 h 208"/>
                  <a:gd name="T46" fmla="*/ 33 w 109"/>
                  <a:gd name="T47" fmla="*/ 172 h 208"/>
                  <a:gd name="T48" fmla="*/ 50 w 109"/>
                  <a:gd name="T49" fmla="*/ 172 h 208"/>
                  <a:gd name="T50" fmla="*/ 29 w 109"/>
                  <a:gd name="T51" fmla="*/ 184 h 208"/>
                  <a:gd name="T52" fmla="*/ 15 w 109"/>
                  <a:gd name="T53" fmla="*/ 208 h 208"/>
                  <a:gd name="T54" fmla="*/ 33 w 109"/>
                  <a:gd name="T55" fmla="*/ 203 h 208"/>
                  <a:gd name="T56" fmla="*/ 48 w 109"/>
                  <a:gd name="T57" fmla="*/ 194 h 208"/>
                  <a:gd name="T58" fmla="*/ 64 w 109"/>
                  <a:gd name="T59" fmla="*/ 194 h 208"/>
                  <a:gd name="T60" fmla="*/ 76 w 109"/>
                  <a:gd name="T61" fmla="*/ 194 h 208"/>
                  <a:gd name="T62" fmla="*/ 107 w 109"/>
                  <a:gd name="T63" fmla="*/ 180 h 208"/>
                  <a:gd name="T64" fmla="*/ 95 w 109"/>
                  <a:gd name="T65" fmla="*/ 175 h 208"/>
                  <a:gd name="T66" fmla="*/ 109 w 109"/>
                  <a:gd name="T67" fmla="*/ 149 h 208"/>
                  <a:gd name="T68" fmla="*/ 88 w 109"/>
                  <a:gd name="T69" fmla="*/ 144 h 208"/>
                  <a:gd name="T70" fmla="*/ 81 w 109"/>
                  <a:gd name="T71" fmla="*/ 125 h 208"/>
                  <a:gd name="T72" fmla="*/ 88 w 109"/>
                  <a:gd name="T73" fmla="*/ 123 h 208"/>
                  <a:gd name="T74" fmla="*/ 71 w 109"/>
                  <a:gd name="T75" fmla="*/ 101 h 208"/>
                  <a:gd name="T76" fmla="*/ 50 w 109"/>
                  <a:gd name="T77" fmla="*/ 68 h 208"/>
                  <a:gd name="T78" fmla="*/ 50 w 109"/>
                  <a:gd name="T79" fmla="*/ 64 h 208"/>
                  <a:gd name="T80" fmla="*/ 50 w 109"/>
                  <a:gd name="T81" fmla="*/ 56 h 208"/>
                  <a:gd name="T82" fmla="*/ 62 w 109"/>
                  <a:gd name="T83" fmla="*/ 33 h 208"/>
                  <a:gd name="T84" fmla="*/ 26 w 109"/>
                  <a:gd name="T85" fmla="*/ 30 h 208"/>
                  <a:gd name="T86" fmla="*/ 33 w 109"/>
                  <a:gd name="T87" fmla="*/ 23 h 208"/>
                  <a:gd name="T88" fmla="*/ 43 w 109"/>
                  <a:gd name="T89" fmla="*/ 7 h 208"/>
                  <a:gd name="T90" fmla="*/ 41 w 109"/>
                  <a:gd name="T91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9" h="208">
                    <a:moveTo>
                      <a:pt x="41" y="0"/>
                    </a:moveTo>
                    <a:lnTo>
                      <a:pt x="17" y="2"/>
                    </a:lnTo>
                    <a:lnTo>
                      <a:pt x="15" y="11"/>
                    </a:lnTo>
                    <a:lnTo>
                      <a:pt x="12" y="11"/>
                    </a:lnTo>
                    <a:lnTo>
                      <a:pt x="10" y="16"/>
                    </a:lnTo>
                    <a:lnTo>
                      <a:pt x="12" y="19"/>
                    </a:lnTo>
                    <a:lnTo>
                      <a:pt x="5" y="23"/>
                    </a:lnTo>
                    <a:lnTo>
                      <a:pt x="7" y="30"/>
                    </a:lnTo>
                    <a:lnTo>
                      <a:pt x="5" y="30"/>
                    </a:lnTo>
                    <a:lnTo>
                      <a:pt x="5" y="33"/>
                    </a:lnTo>
                    <a:lnTo>
                      <a:pt x="10" y="35"/>
                    </a:lnTo>
                    <a:lnTo>
                      <a:pt x="5" y="49"/>
                    </a:lnTo>
                    <a:lnTo>
                      <a:pt x="0" y="52"/>
                    </a:lnTo>
                    <a:lnTo>
                      <a:pt x="5" y="56"/>
                    </a:lnTo>
                    <a:lnTo>
                      <a:pt x="12" y="54"/>
                    </a:lnTo>
                    <a:lnTo>
                      <a:pt x="5" y="85"/>
                    </a:lnTo>
                    <a:lnTo>
                      <a:pt x="12" y="75"/>
                    </a:lnTo>
                    <a:lnTo>
                      <a:pt x="10" y="68"/>
                    </a:lnTo>
                    <a:lnTo>
                      <a:pt x="15" y="64"/>
                    </a:lnTo>
                    <a:lnTo>
                      <a:pt x="12" y="73"/>
                    </a:lnTo>
                    <a:lnTo>
                      <a:pt x="17" y="68"/>
                    </a:lnTo>
                    <a:lnTo>
                      <a:pt x="19" y="71"/>
                    </a:lnTo>
                    <a:lnTo>
                      <a:pt x="19" y="75"/>
                    </a:lnTo>
                    <a:lnTo>
                      <a:pt x="19" y="82"/>
                    </a:lnTo>
                    <a:lnTo>
                      <a:pt x="17" y="94"/>
                    </a:lnTo>
                    <a:lnTo>
                      <a:pt x="12" y="94"/>
                    </a:lnTo>
                    <a:lnTo>
                      <a:pt x="17" y="101"/>
                    </a:lnTo>
                    <a:lnTo>
                      <a:pt x="19" y="97"/>
                    </a:lnTo>
                    <a:lnTo>
                      <a:pt x="24" y="101"/>
                    </a:lnTo>
                    <a:lnTo>
                      <a:pt x="26" y="97"/>
                    </a:lnTo>
                    <a:lnTo>
                      <a:pt x="43" y="94"/>
                    </a:lnTo>
                    <a:lnTo>
                      <a:pt x="33" y="106"/>
                    </a:lnTo>
                    <a:lnTo>
                      <a:pt x="41" y="116"/>
                    </a:lnTo>
                    <a:lnTo>
                      <a:pt x="48" y="113"/>
                    </a:lnTo>
                    <a:lnTo>
                      <a:pt x="43" y="123"/>
                    </a:lnTo>
                    <a:lnTo>
                      <a:pt x="48" y="123"/>
                    </a:lnTo>
                    <a:lnTo>
                      <a:pt x="43" y="130"/>
                    </a:lnTo>
                    <a:lnTo>
                      <a:pt x="45" y="132"/>
                    </a:lnTo>
                    <a:lnTo>
                      <a:pt x="33" y="135"/>
                    </a:lnTo>
                    <a:lnTo>
                      <a:pt x="19" y="144"/>
                    </a:lnTo>
                    <a:lnTo>
                      <a:pt x="29" y="142"/>
                    </a:lnTo>
                    <a:lnTo>
                      <a:pt x="31" y="151"/>
                    </a:lnTo>
                    <a:lnTo>
                      <a:pt x="29" y="158"/>
                    </a:lnTo>
                    <a:lnTo>
                      <a:pt x="12" y="168"/>
                    </a:lnTo>
                    <a:lnTo>
                      <a:pt x="17" y="172"/>
                    </a:lnTo>
                    <a:lnTo>
                      <a:pt x="24" y="170"/>
                    </a:lnTo>
                    <a:lnTo>
                      <a:pt x="26" y="172"/>
                    </a:lnTo>
                    <a:lnTo>
                      <a:pt x="33" y="172"/>
                    </a:lnTo>
                    <a:lnTo>
                      <a:pt x="38" y="180"/>
                    </a:lnTo>
                    <a:lnTo>
                      <a:pt x="50" y="172"/>
                    </a:lnTo>
                    <a:lnTo>
                      <a:pt x="43" y="182"/>
                    </a:lnTo>
                    <a:lnTo>
                      <a:pt x="29" y="184"/>
                    </a:lnTo>
                    <a:lnTo>
                      <a:pt x="7" y="208"/>
                    </a:lnTo>
                    <a:lnTo>
                      <a:pt x="15" y="208"/>
                    </a:lnTo>
                    <a:lnTo>
                      <a:pt x="19" y="201"/>
                    </a:lnTo>
                    <a:lnTo>
                      <a:pt x="33" y="203"/>
                    </a:lnTo>
                    <a:lnTo>
                      <a:pt x="38" y="196"/>
                    </a:lnTo>
                    <a:lnTo>
                      <a:pt x="48" y="194"/>
                    </a:lnTo>
                    <a:lnTo>
                      <a:pt x="52" y="196"/>
                    </a:lnTo>
                    <a:lnTo>
                      <a:pt x="64" y="194"/>
                    </a:lnTo>
                    <a:lnTo>
                      <a:pt x="67" y="189"/>
                    </a:lnTo>
                    <a:lnTo>
                      <a:pt x="76" y="194"/>
                    </a:lnTo>
                    <a:lnTo>
                      <a:pt x="100" y="187"/>
                    </a:lnTo>
                    <a:lnTo>
                      <a:pt x="107" y="180"/>
                    </a:lnTo>
                    <a:lnTo>
                      <a:pt x="97" y="180"/>
                    </a:lnTo>
                    <a:lnTo>
                      <a:pt x="95" y="175"/>
                    </a:lnTo>
                    <a:lnTo>
                      <a:pt x="109" y="161"/>
                    </a:lnTo>
                    <a:lnTo>
                      <a:pt x="109" y="149"/>
                    </a:lnTo>
                    <a:lnTo>
                      <a:pt x="104" y="142"/>
                    </a:lnTo>
                    <a:lnTo>
                      <a:pt x="88" y="144"/>
                    </a:lnTo>
                    <a:lnTo>
                      <a:pt x="90" y="135"/>
                    </a:lnTo>
                    <a:lnTo>
                      <a:pt x="81" y="125"/>
                    </a:lnTo>
                    <a:lnTo>
                      <a:pt x="88" y="127"/>
                    </a:lnTo>
                    <a:lnTo>
                      <a:pt x="88" y="123"/>
                    </a:lnTo>
                    <a:lnTo>
                      <a:pt x="78" y="106"/>
                    </a:lnTo>
                    <a:lnTo>
                      <a:pt x="71" y="101"/>
                    </a:lnTo>
                    <a:lnTo>
                      <a:pt x="64" y="80"/>
                    </a:lnTo>
                    <a:lnTo>
                      <a:pt x="50" y="68"/>
                    </a:lnTo>
                    <a:lnTo>
                      <a:pt x="41" y="68"/>
                    </a:lnTo>
                    <a:lnTo>
                      <a:pt x="50" y="64"/>
                    </a:lnTo>
                    <a:lnTo>
                      <a:pt x="45" y="56"/>
                    </a:lnTo>
                    <a:lnTo>
                      <a:pt x="50" y="56"/>
                    </a:lnTo>
                    <a:lnTo>
                      <a:pt x="55" y="47"/>
                    </a:lnTo>
                    <a:lnTo>
                      <a:pt x="62" y="33"/>
                    </a:lnTo>
                    <a:lnTo>
                      <a:pt x="59" y="26"/>
                    </a:lnTo>
                    <a:lnTo>
                      <a:pt x="26" y="30"/>
                    </a:lnTo>
                    <a:lnTo>
                      <a:pt x="26" y="26"/>
                    </a:lnTo>
                    <a:lnTo>
                      <a:pt x="33" y="23"/>
                    </a:lnTo>
                    <a:lnTo>
                      <a:pt x="29" y="19"/>
                    </a:lnTo>
                    <a:lnTo>
                      <a:pt x="43" y="7"/>
                    </a:lnTo>
                    <a:lnTo>
                      <a:pt x="43" y="0"/>
                    </a:lnTo>
                    <a:lnTo>
                      <a:pt x="4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8" name="Freeform 1126"/>
              <p:cNvSpPr>
                <a:spLocks/>
              </p:cNvSpPr>
              <p:nvPr/>
            </p:nvSpPr>
            <p:spPr bwMode="black">
              <a:xfrm>
                <a:off x="2624" y="1517"/>
                <a:ext cx="10" cy="19"/>
              </a:xfrm>
              <a:custGeom>
                <a:avLst/>
                <a:gdLst>
                  <a:gd name="T0" fmla="*/ 10 w 10"/>
                  <a:gd name="T1" fmla="*/ 0 h 19"/>
                  <a:gd name="T2" fmla="*/ 0 w 10"/>
                  <a:gd name="T3" fmla="*/ 7 h 19"/>
                  <a:gd name="T4" fmla="*/ 0 w 10"/>
                  <a:gd name="T5" fmla="*/ 19 h 19"/>
                  <a:gd name="T6" fmla="*/ 10 w 10"/>
                  <a:gd name="T7" fmla="*/ 12 h 19"/>
                  <a:gd name="T8" fmla="*/ 8 w 10"/>
                  <a:gd name="T9" fmla="*/ 10 h 19"/>
                  <a:gd name="T10" fmla="*/ 10 w 10"/>
                  <a:gd name="T11" fmla="*/ 7 h 19"/>
                  <a:gd name="T12" fmla="*/ 10 w 10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9">
                    <a:moveTo>
                      <a:pt x="10" y="0"/>
                    </a:moveTo>
                    <a:lnTo>
                      <a:pt x="0" y="7"/>
                    </a:lnTo>
                    <a:lnTo>
                      <a:pt x="0" y="19"/>
                    </a:lnTo>
                    <a:lnTo>
                      <a:pt x="10" y="12"/>
                    </a:lnTo>
                    <a:lnTo>
                      <a:pt x="8" y="10"/>
                    </a:lnTo>
                    <a:lnTo>
                      <a:pt x="10" y="7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9" name="Freeform 1127"/>
              <p:cNvSpPr>
                <a:spLocks/>
              </p:cNvSpPr>
              <p:nvPr/>
            </p:nvSpPr>
            <p:spPr bwMode="black">
              <a:xfrm>
                <a:off x="2624" y="1517"/>
                <a:ext cx="10" cy="19"/>
              </a:xfrm>
              <a:custGeom>
                <a:avLst/>
                <a:gdLst>
                  <a:gd name="T0" fmla="*/ 10 w 10"/>
                  <a:gd name="T1" fmla="*/ 0 h 19"/>
                  <a:gd name="T2" fmla="*/ 0 w 10"/>
                  <a:gd name="T3" fmla="*/ 7 h 19"/>
                  <a:gd name="T4" fmla="*/ 0 w 10"/>
                  <a:gd name="T5" fmla="*/ 19 h 19"/>
                  <a:gd name="T6" fmla="*/ 10 w 10"/>
                  <a:gd name="T7" fmla="*/ 12 h 19"/>
                  <a:gd name="T8" fmla="*/ 8 w 10"/>
                  <a:gd name="T9" fmla="*/ 10 h 19"/>
                  <a:gd name="T10" fmla="*/ 10 w 10"/>
                  <a:gd name="T11" fmla="*/ 7 h 19"/>
                  <a:gd name="T12" fmla="*/ 10 w 10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9">
                    <a:moveTo>
                      <a:pt x="10" y="0"/>
                    </a:moveTo>
                    <a:lnTo>
                      <a:pt x="0" y="7"/>
                    </a:lnTo>
                    <a:lnTo>
                      <a:pt x="0" y="19"/>
                    </a:lnTo>
                    <a:lnTo>
                      <a:pt x="10" y="12"/>
                    </a:lnTo>
                    <a:lnTo>
                      <a:pt x="8" y="10"/>
                    </a:lnTo>
                    <a:lnTo>
                      <a:pt x="10" y="7"/>
                    </a:lnTo>
                    <a:lnTo>
                      <a:pt x="1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0" name="Freeform 1128"/>
              <p:cNvSpPr>
                <a:spLocks/>
              </p:cNvSpPr>
              <p:nvPr/>
            </p:nvSpPr>
            <p:spPr bwMode="black">
              <a:xfrm>
                <a:off x="3764" y="1006"/>
                <a:ext cx="10" cy="7"/>
              </a:xfrm>
              <a:custGeom>
                <a:avLst/>
                <a:gdLst>
                  <a:gd name="T0" fmla="*/ 10 w 10"/>
                  <a:gd name="T1" fmla="*/ 0 h 7"/>
                  <a:gd name="T2" fmla="*/ 0 w 10"/>
                  <a:gd name="T3" fmla="*/ 0 h 7"/>
                  <a:gd name="T4" fmla="*/ 8 w 10"/>
                  <a:gd name="T5" fmla="*/ 7 h 7"/>
                  <a:gd name="T6" fmla="*/ 10 w 10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7">
                    <a:moveTo>
                      <a:pt x="10" y="0"/>
                    </a:moveTo>
                    <a:lnTo>
                      <a:pt x="0" y="0"/>
                    </a:lnTo>
                    <a:lnTo>
                      <a:pt x="8" y="7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1" name="Freeform 1129"/>
              <p:cNvSpPr>
                <a:spLocks/>
              </p:cNvSpPr>
              <p:nvPr/>
            </p:nvSpPr>
            <p:spPr bwMode="black">
              <a:xfrm>
                <a:off x="3764" y="1006"/>
                <a:ext cx="10" cy="7"/>
              </a:xfrm>
              <a:custGeom>
                <a:avLst/>
                <a:gdLst>
                  <a:gd name="T0" fmla="*/ 10 w 10"/>
                  <a:gd name="T1" fmla="*/ 0 h 7"/>
                  <a:gd name="T2" fmla="*/ 0 w 10"/>
                  <a:gd name="T3" fmla="*/ 0 h 7"/>
                  <a:gd name="T4" fmla="*/ 8 w 10"/>
                  <a:gd name="T5" fmla="*/ 7 h 7"/>
                  <a:gd name="T6" fmla="*/ 10 w 10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7">
                    <a:moveTo>
                      <a:pt x="10" y="0"/>
                    </a:moveTo>
                    <a:lnTo>
                      <a:pt x="0" y="0"/>
                    </a:lnTo>
                    <a:lnTo>
                      <a:pt x="8" y="7"/>
                    </a:lnTo>
                    <a:lnTo>
                      <a:pt x="1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2" name="Freeform 1130"/>
              <p:cNvSpPr>
                <a:spLocks/>
              </p:cNvSpPr>
              <p:nvPr/>
            </p:nvSpPr>
            <p:spPr bwMode="black">
              <a:xfrm>
                <a:off x="5054" y="1600"/>
                <a:ext cx="11" cy="14"/>
              </a:xfrm>
              <a:custGeom>
                <a:avLst/>
                <a:gdLst>
                  <a:gd name="T0" fmla="*/ 2 w 11"/>
                  <a:gd name="T1" fmla="*/ 0 h 14"/>
                  <a:gd name="T2" fmla="*/ 0 w 11"/>
                  <a:gd name="T3" fmla="*/ 0 h 14"/>
                  <a:gd name="T4" fmla="*/ 4 w 11"/>
                  <a:gd name="T5" fmla="*/ 10 h 14"/>
                  <a:gd name="T6" fmla="*/ 11 w 11"/>
                  <a:gd name="T7" fmla="*/ 14 h 14"/>
                  <a:gd name="T8" fmla="*/ 4 w 11"/>
                  <a:gd name="T9" fmla="*/ 0 h 14"/>
                  <a:gd name="T10" fmla="*/ 2 w 11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4">
                    <a:moveTo>
                      <a:pt x="2" y="0"/>
                    </a:moveTo>
                    <a:lnTo>
                      <a:pt x="0" y="0"/>
                    </a:lnTo>
                    <a:lnTo>
                      <a:pt x="4" y="10"/>
                    </a:lnTo>
                    <a:lnTo>
                      <a:pt x="11" y="14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3" name="Freeform 1131"/>
              <p:cNvSpPr>
                <a:spLocks/>
              </p:cNvSpPr>
              <p:nvPr/>
            </p:nvSpPr>
            <p:spPr bwMode="black">
              <a:xfrm>
                <a:off x="5054" y="1600"/>
                <a:ext cx="11" cy="14"/>
              </a:xfrm>
              <a:custGeom>
                <a:avLst/>
                <a:gdLst>
                  <a:gd name="T0" fmla="*/ 2 w 11"/>
                  <a:gd name="T1" fmla="*/ 0 h 14"/>
                  <a:gd name="T2" fmla="*/ 0 w 11"/>
                  <a:gd name="T3" fmla="*/ 0 h 14"/>
                  <a:gd name="T4" fmla="*/ 4 w 11"/>
                  <a:gd name="T5" fmla="*/ 10 h 14"/>
                  <a:gd name="T6" fmla="*/ 11 w 11"/>
                  <a:gd name="T7" fmla="*/ 14 h 14"/>
                  <a:gd name="T8" fmla="*/ 4 w 11"/>
                  <a:gd name="T9" fmla="*/ 0 h 14"/>
                  <a:gd name="T10" fmla="*/ 2 w 11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4">
                    <a:moveTo>
                      <a:pt x="2" y="0"/>
                    </a:moveTo>
                    <a:lnTo>
                      <a:pt x="0" y="0"/>
                    </a:lnTo>
                    <a:lnTo>
                      <a:pt x="4" y="10"/>
                    </a:lnTo>
                    <a:lnTo>
                      <a:pt x="11" y="14"/>
                    </a:lnTo>
                    <a:lnTo>
                      <a:pt x="4" y="0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4" name="Freeform 1132"/>
              <p:cNvSpPr>
                <a:spLocks/>
              </p:cNvSpPr>
              <p:nvPr/>
            </p:nvSpPr>
            <p:spPr bwMode="black">
              <a:xfrm>
                <a:off x="4789" y="1816"/>
                <a:ext cx="28" cy="21"/>
              </a:xfrm>
              <a:custGeom>
                <a:avLst/>
                <a:gdLst>
                  <a:gd name="T0" fmla="*/ 26 w 28"/>
                  <a:gd name="T1" fmla="*/ 0 h 21"/>
                  <a:gd name="T2" fmla="*/ 19 w 28"/>
                  <a:gd name="T3" fmla="*/ 4 h 21"/>
                  <a:gd name="T4" fmla="*/ 14 w 28"/>
                  <a:gd name="T5" fmla="*/ 4 h 21"/>
                  <a:gd name="T6" fmla="*/ 0 w 28"/>
                  <a:gd name="T7" fmla="*/ 21 h 21"/>
                  <a:gd name="T8" fmla="*/ 28 w 28"/>
                  <a:gd name="T9" fmla="*/ 4 h 21"/>
                  <a:gd name="T10" fmla="*/ 26 w 28"/>
                  <a:gd name="T1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21">
                    <a:moveTo>
                      <a:pt x="26" y="0"/>
                    </a:moveTo>
                    <a:lnTo>
                      <a:pt x="19" y="4"/>
                    </a:lnTo>
                    <a:lnTo>
                      <a:pt x="14" y="4"/>
                    </a:lnTo>
                    <a:lnTo>
                      <a:pt x="0" y="21"/>
                    </a:lnTo>
                    <a:lnTo>
                      <a:pt x="28" y="4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5" name="Freeform 1133"/>
              <p:cNvSpPr>
                <a:spLocks/>
              </p:cNvSpPr>
              <p:nvPr/>
            </p:nvSpPr>
            <p:spPr bwMode="black">
              <a:xfrm>
                <a:off x="4789" y="1816"/>
                <a:ext cx="28" cy="21"/>
              </a:xfrm>
              <a:custGeom>
                <a:avLst/>
                <a:gdLst>
                  <a:gd name="T0" fmla="*/ 26 w 28"/>
                  <a:gd name="T1" fmla="*/ 0 h 21"/>
                  <a:gd name="T2" fmla="*/ 19 w 28"/>
                  <a:gd name="T3" fmla="*/ 4 h 21"/>
                  <a:gd name="T4" fmla="*/ 14 w 28"/>
                  <a:gd name="T5" fmla="*/ 4 h 21"/>
                  <a:gd name="T6" fmla="*/ 0 w 28"/>
                  <a:gd name="T7" fmla="*/ 21 h 21"/>
                  <a:gd name="T8" fmla="*/ 28 w 28"/>
                  <a:gd name="T9" fmla="*/ 4 h 21"/>
                  <a:gd name="T10" fmla="*/ 26 w 28"/>
                  <a:gd name="T1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21">
                    <a:moveTo>
                      <a:pt x="26" y="0"/>
                    </a:moveTo>
                    <a:lnTo>
                      <a:pt x="19" y="4"/>
                    </a:lnTo>
                    <a:lnTo>
                      <a:pt x="14" y="4"/>
                    </a:lnTo>
                    <a:lnTo>
                      <a:pt x="0" y="21"/>
                    </a:lnTo>
                    <a:lnTo>
                      <a:pt x="28" y="4"/>
                    </a:lnTo>
                    <a:lnTo>
                      <a:pt x="2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6" name="Freeform 1134"/>
              <p:cNvSpPr>
                <a:spLocks/>
              </p:cNvSpPr>
              <p:nvPr/>
            </p:nvSpPr>
            <p:spPr bwMode="black">
              <a:xfrm>
                <a:off x="4767" y="1837"/>
                <a:ext cx="15" cy="17"/>
              </a:xfrm>
              <a:custGeom>
                <a:avLst/>
                <a:gdLst>
                  <a:gd name="T0" fmla="*/ 12 w 15"/>
                  <a:gd name="T1" fmla="*/ 0 h 17"/>
                  <a:gd name="T2" fmla="*/ 0 w 15"/>
                  <a:gd name="T3" fmla="*/ 14 h 17"/>
                  <a:gd name="T4" fmla="*/ 3 w 15"/>
                  <a:gd name="T5" fmla="*/ 17 h 17"/>
                  <a:gd name="T6" fmla="*/ 15 w 15"/>
                  <a:gd name="T7" fmla="*/ 5 h 17"/>
                  <a:gd name="T8" fmla="*/ 12 w 15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7">
                    <a:moveTo>
                      <a:pt x="12" y="0"/>
                    </a:moveTo>
                    <a:lnTo>
                      <a:pt x="0" y="14"/>
                    </a:lnTo>
                    <a:lnTo>
                      <a:pt x="3" y="17"/>
                    </a:lnTo>
                    <a:lnTo>
                      <a:pt x="15" y="5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7" name="Freeform 1135"/>
              <p:cNvSpPr>
                <a:spLocks/>
              </p:cNvSpPr>
              <p:nvPr/>
            </p:nvSpPr>
            <p:spPr bwMode="black">
              <a:xfrm>
                <a:off x="4767" y="1837"/>
                <a:ext cx="15" cy="17"/>
              </a:xfrm>
              <a:custGeom>
                <a:avLst/>
                <a:gdLst>
                  <a:gd name="T0" fmla="*/ 12 w 15"/>
                  <a:gd name="T1" fmla="*/ 0 h 17"/>
                  <a:gd name="T2" fmla="*/ 0 w 15"/>
                  <a:gd name="T3" fmla="*/ 14 h 17"/>
                  <a:gd name="T4" fmla="*/ 3 w 15"/>
                  <a:gd name="T5" fmla="*/ 17 h 17"/>
                  <a:gd name="T6" fmla="*/ 15 w 15"/>
                  <a:gd name="T7" fmla="*/ 5 h 17"/>
                  <a:gd name="T8" fmla="*/ 12 w 15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7">
                    <a:moveTo>
                      <a:pt x="12" y="0"/>
                    </a:moveTo>
                    <a:lnTo>
                      <a:pt x="0" y="14"/>
                    </a:lnTo>
                    <a:lnTo>
                      <a:pt x="3" y="17"/>
                    </a:lnTo>
                    <a:lnTo>
                      <a:pt x="15" y="5"/>
                    </a:lnTo>
                    <a:lnTo>
                      <a:pt x="1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8" name="Freeform 1136"/>
              <p:cNvSpPr>
                <a:spLocks/>
              </p:cNvSpPr>
              <p:nvPr/>
            </p:nvSpPr>
            <p:spPr bwMode="black">
              <a:xfrm>
                <a:off x="3880" y="1117"/>
                <a:ext cx="7" cy="12"/>
              </a:xfrm>
              <a:custGeom>
                <a:avLst/>
                <a:gdLst>
                  <a:gd name="T0" fmla="*/ 5 w 7"/>
                  <a:gd name="T1" fmla="*/ 0 h 12"/>
                  <a:gd name="T2" fmla="*/ 0 w 7"/>
                  <a:gd name="T3" fmla="*/ 5 h 12"/>
                  <a:gd name="T4" fmla="*/ 3 w 7"/>
                  <a:gd name="T5" fmla="*/ 12 h 12"/>
                  <a:gd name="T6" fmla="*/ 7 w 7"/>
                  <a:gd name="T7" fmla="*/ 12 h 12"/>
                  <a:gd name="T8" fmla="*/ 5 w 7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2">
                    <a:moveTo>
                      <a:pt x="5" y="0"/>
                    </a:moveTo>
                    <a:lnTo>
                      <a:pt x="0" y="5"/>
                    </a:lnTo>
                    <a:lnTo>
                      <a:pt x="3" y="12"/>
                    </a:lnTo>
                    <a:lnTo>
                      <a:pt x="7" y="1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9" name="Freeform 1137"/>
              <p:cNvSpPr>
                <a:spLocks/>
              </p:cNvSpPr>
              <p:nvPr/>
            </p:nvSpPr>
            <p:spPr bwMode="black">
              <a:xfrm>
                <a:off x="3880" y="1117"/>
                <a:ext cx="7" cy="12"/>
              </a:xfrm>
              <a:custGeom>
                <a:avLst/>
                <a:gdLst>
                  <a:gd name="T0" fmla="*/ 5 w 7"/>
                  <a:gd name="T1" fmla="*/ 0 h 12"/>
                  <a:gd name="T2" fmla="*/ 0 w 7"/>
                  <a:gd name="T3" fmla="*/ 5 h 12"/>
                  <a:gd name="T4" fmla="*/ 3 w 7"/>
                  <a:gd name="T5" fmla="*/ 12 h 12"/>
                  <a:gd name="T6" fmla="*/ 7 w 7"/>
                  <a:gd name="T7" fmla="*/ 12 h 12"/>
                  <a:gd name="T8" fmla="*/ 5 w 7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2">
                    <a:moveTo>
                      <a:pt x="5" y="0"/>
                    </a:moveTo>
                    <a:lnTo>
                      <a:pt x="0" y="5"/>
                    </a:lnTo>
                    <a:lnTo>
                      <a:pt x="3" y="12"/>
                    </a:lnTo>
                    <a:lnTo>
                      <a:pt x="7" y="12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0" name="Freeform 1138"/>
              <p:cNvSpPr>
                <a:spLocks/>
              </p:cNvSpPr>
              <p:nvPr/>
            </p:nvSpPr>
            <p:spPr bwMode="black">
              <a:xfrm>
                <a:off x="3710" y="1262"/>
                <a:ext cx="19" cy="11"/>
              </a:xfrm>
              <a:custGeom>
                <a:avLst/>
                <a:gdLst>
                  <a:gd name="T0" fmla="*/ 17 w 19"/>
                  <a:gd name="T1" fmla="*/ 0 h 11"/>
                  <a:gd name="T2" fmla="*/ 0 w 19"/>
                  <a:gd name="T3" fmla="*/ 7 h 11"/>
                  <a:gd name="T4" fmla="*/ 7 w 19"/>
                  <a:gd name="T5" fmla="*/ 11 h 11"/>
                  <a:gd name="T6" fmla="*/ 19 w 19"/>
                  <a:gd name="T7" fmla="*/ 7 h 11"/>
                  <a:gd name="T8" fmla="*/ 17 w 19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1">
                    <a:moveTo>
                      <a:pt x="17" y="0"/>
                    </a:moveTo>
                    <a:lnTo>
                      <a:pt x="0" y="7"/>
                    </a:lnTo>
                    <a:lnTo>
                      <a:pt x="7" y="11"/>
                    </a:lnTo>
                    <a:lnTo>
                      <a:pt x="19" y="7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1" name="Freeform 1139"/>
              <p:cNvSpPr>
                <a:spLocks/>
              </p:cNvSpPr>
              <p:nvPr/>
            </p:nvSpPr>
            <p:spPr bwMode="black">
              <a:xfrm>
                <a:off x="3710" y="1262"/>
                <a:ext cx="19" cy="11"/>
              </a:xfrm>
              <a:custGeom>
                <a:avLst/>
                <a:gdLst>
                  <a:gd name="T0" fmla="*/ 17 w 19"/>
                  <a:gd name="T1" fmla="*/ 0 h 11"/>
                  <a:gd name="T2" fmla="*/ 0 w 19"/>
                  <a:gd name="T3" fmla="*/ 7 h 11"/>
                  <a:gd name="T4" fmla="*/ 7 w 19"/>
                  <a:gd name="T5" fmla="*/ 11 h 11"/>
                  <a:gd name="T6" fmla="*/ 19 w 19"/>
                  <a:gd name="T7" fmla="*/ 7 h 11"/>
                  <a:gd name="T8" fmla="*/ 17 w 19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1">
                    <a:moveTo>
                      <a:pt x="17" y="0"/>
                    </a:moveTo>
                    <a:lnTo>
                      <a:pt x="0" y="7"/>
                    </a:lnTo>
                    <a:lnTo>
                      <a:pt x="7" y="11"/>
                    </a:lnTo>
                    <a:lnTo>
                      <a:pt x="19" y="7"/>
                    </a:lnTo>
                    <a:lnTo>
                      <a:pt x="1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2" name="Freeform 1140"/>
              <p:cNvSpPr>
                <a:spLocks/>
              </p:cNvSpPr>
              <p:nvPr/>
            </p:nvSpPr>
            <p:spPr bwMode="black">
              <a:xfrm>
                <a:off x="3869" y="876"/>
                <a:ext cx="9" cy="16"/>
              </a:xfrm>
              <a:custGeom>
                <a:avLst/>
                <a:gdLst>
                  <a:gd name="T0" fmla="*/ 2 w 9"/>
                  <a:gd name="T1" fmla="*/ 0 h 16"/>
                  <a:gd name="T2" fmla="*/ 0 w 9"/>
                  <a:gd name="T3" fmla="*/ 7 h 16"/>
                  <a:gd name="T4" fmla="*/ 7 w 9"/>
                  <a:gd name="T5" fmla="*/ 16 h 16"/>
                  <a:gd name="T6" fmla="*/ 9 w 9"/>
                  <a:gd name="T7" fmla="*/ 4 h 16"/>
                  <a:gd name="T8" fmla="*/ 2 w 9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6">
                    <a:moveTo>
                      <a:pt x="2" y="0"/>
                    </a:moveTo>
                    <a:lnTo>
                      <a:pt x="0" y="7"/>
                    </a:lnTo>
                    <a:lnTo>
                      <a:pt x="7" y="16"/>
                    </a:lnTo>
                    <a:lnTo>
                      <a:pt x="9" y="4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3" name="Freeform 1141"/>
              <p:cNvSpPr>
                <a:spLocks/>
              </p:cNvSpPr>
              <p:nvPr/>
            </p:nvSpPr>
            <p:spPr bwMode="black">
              <a:xfrm>
                <a:off x="3869" y="876"/>
                <a:ext cx="9" cy="16"/>
              </a:xfrm>
              <a:custGeom>
                <a:avLst/>
                <a:gdLst>
                  <a:gd name="T0" fmla="*/ 2 w 9"/>
                  <a:gd name="T1" fmla="*/ 0 h 16"/>
                  <a:gd name="T2" fmla="*/ 0 w 9"/>
                  <a:gd name="T3" fmla="*/ 7 h 16"/>
                  <a:gd name="T4" fmla="*/ 7 w 9"/>
                  <a:gd name="T5" fmla="*/ 16 h 16"/>
                  <a:gd name="T6" fmla="*/ 9 w 9"/>
                  <a:gd name="T7" fmla="*/ 4 h 16"/>
                  <a:gd name="T8" fmla="*/ 2 w 9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6">
                    <a:moveTo>
                      <a:pt x="2" y="0"/>
                    </a:moveTo>
                    <a:lnTo>
                      <a:pt x="0" y="7"/>
                    </a:lnTo>
                    <a:lnTo>
                      <a:pt x="7" y="16"/>
                    </a:lnTo>
                    <a:lnTo>
                      <a:pt x="9" y="4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4" name="Freeform 1142"/>
              <p:cNvSpPr>
                <a:spLocks/>
              </p:cNvSpPr>
              <p:nvPr/>
            </p:nvSpPr>
            <p:spPr bwMode="black">
              <a:xfrm>
                <a:off x="3805" y="1030"/>
                <a:ext cx="19" cy="11"/>
              </a:xfrm>
              <a:custGeom>
                <a:avLst/>
                <a:gdLst>
                  <a:gd name="T0" fmla="*/ 4 w 19"/>
                  <a:gd name="T1" fmla="*/ 0 h 11"/>
                  <a:gd name="T2" fmla="*/ 0 w 19"/>
                  <a:gd name="T3" fmla="*/ 11 h 11"/>
                  <a:gd name="T4" fmla="*/ 19 w 19"/>
                  <a:gd name="T5" fmla="*/ 2 h 11"/>
                  <a:gd name="T6" fmla="*/ 4 w 19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1">
                    <a:moveTo>
                      <a:pt x="4" y="0"/>
                    </a:moveTo>
                    <a:lnTo>
                      <a:pt x="0" y="11"/>
                    </a:lnTo>
                    <a:lnTo>
                      <a:pt x="19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5" name="Freeform 1143"/>
              <p:cNvSpPr>
                <a:spLocks/>
              </p:cNvSpPr>
              <p:nvPr/>
            </p:nvSpPr>
            <p:spPr bwMode="black">
              <a:xfrm>
                <a:off x="3805" y="1030"/>
                <a:ext cx="19" cy="11"/>
              </a:xfrm>
              <a:custGeom>
                <a:avLst/>
                <a:gdLst>
                  <a:gd name="T0" fmla="*/ 4 w 19"/>
                  <a:gd name="T1" fmla="*/ 0 h 11"/>
                  <a:gd name="T2" fmla="*/ 0 w 19"/>
                  <a:gd name="T3" fmla="*/ 11 h 11"/>
                  <a:gd name="T4" fmla="*/ 19 w 19"/>
                  <a:gd name="T5" fmla="*/ 2 h 11"/>
                  <a:gd name="T6" fmla="*/ 4 w 19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1">
                    <a:moveTo>
                      <a:pt x="4" y="0"/>
                    </a:moveTo>
                    <a:lnTo>
                      <a:pt x="0" y="11"/>
                    </a:lnTo>
                    <a:lnTo>
                      <a:pt x="19" y="2"/>
                    </a:lnTo>
                    <a:lnTo>
                      <a:pt x="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6" name="Freeform 1144"/>
              <p:cNvSpPr>
                <a:spLocks/>
              </p:cNvSpPr>
              <p:nvPr/>
            </p:nvSpPr>
            <p:spPr bwMode="black">
              <a:xfrm>
                <a:off x="3828" y="1006"/>
                <a:ext cx="12" cy="14"/>
              </a:xfrm>
              <a:custGeom>
                <a:avLst/>
                <a:gdLst>
                  <a:gd name="T0" fmla="*/ 7 w 12"/>
                  <a:gd name="T1" fmla="*/ 0 h 14"/>
                  <a:gd name="T2" fmla="*/ 0 w 12"/>
                  <a:gd name="T3" fmla="*/ 9 h 14"/>
                  <a:gd name="T4" fmla="*/ 12 w 12"/>
                  <a:gd name="T5" fmla="*/ 14 h 14"/>
                  <a:gd name="T6" fmla="*/ 7 w 12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4">
                    <a:moveTo>
                      <a:pt x="7" y="0"/>
                    </a:moveTo>
                    <a:lnTo>
                      <a:pt x="0" y="9"/>
                    </a:lnTo>
                    <a:lnTo>
                      <a:pt x="12" y="14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7" name="Freeform 1145"/>
              <p:cNvSpPr>
                <a:spLocks/>
              </p:cNvSpPr>
              <p:nvPr/>
            </p:nvSpPr>
            <p:spPr bwMode="black">
              <a:xfrm>
                <a:off x="3828" y="1006"/>
                <a:ext cx="12" cy="14"/>
              </a:xfrm>
              <a:custGeom>
                <a:avLst/>
                <a:gdLst>
                  <a:gd name="T0" fmla="*/ 7 w 12"/>
                  <a:gd name="T1" fmla="*/ 0 h 14"/>
                  <a:gd name="T2" fmla="*/ 0 w 12"/>
                  <a:gd name="T3" fmla="*/ 9 h 14"/>
                  <a:gd name="T4" fmla="*/ 12 w 12"/>
                  <a:gd name="T5" fmla="*/ 14 h 14"/>
                  <a:gd name="T6" fmla="*/ 7 w 12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4">
                    <a:moveTo>
                      <a:pt x="7" y="0"/>
                    </a:moveTo>
                    <a:lnTo>
                      <a:pt x="0" y="9"/>
                    </a:lnTo>
                    <a:lnTo>
                      <a:pt x="12" y="14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8" name="Freeform 1146"/>
              <p:cNvSpPr>
                <a:spLocks/>
              </p:cNvSpPr>
              <p:nvPr/>
            </p:nvSpPr>
            <p:spPr bwMode="black">
              <a:xfrm>
                <a:off x="3708" y="985"/>
                <a:ext cx="21" cy="21"/>
              </a:xfrm>
              <a:custGeom>
                <a:avLst/>
                <a:gdLst>
                  <a:gd name="T0" fmla="*/ 14 w 21"/>
                  <a:gd name="T1" fmla="*/ 0 h 21"/>
                  <a:gd name="T2" fmla="*/ 4 w 21"/>
                  <a:gd name="T3" fmla="*/ 0 h 21"/>
                  <a:gd name="T4" fmla="*/ 0 w 21"/>
                  <a:gd name="T5" fmla="*/ 7 h 21"/>
                  <a:gd name="T6" fmla="*/ 0 w 21"/>
                  <a:gd name="T7" fmla="*/ 21 h 21"/>
                  <a:gd name="T8" fmla="*/ 21 w 21"/>
                  <a:gd name="T9" fmla="*/ 11 h 21"/>
                  <a:gd name="T10" fmla="*/ 12 w 21"/>
                  <a:gd name="T11" fmla="*/ 9 h 21"/>
                  <a:gd name="T12" fmla="*/ 14 w 21"/>
                  <a:gd name="T13" fmla="*/ 2 h 21"/>
                  <a:gd name="T14" fmla="*/ 14 w 21"/>
                  <a:gd name="T1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1">
                    <a:moveTo>
                      <a:pt x="14" y="0"/>
                    </a:moveTo>
                    <a:lnTo>
                      <a:pt x="4" y="0"/>
                    </a:lnTo>
                    <a:lnTo>
                      <a:pt x="0" y="7"/>
                    </a:lnTo>
                    <a:lnTo>
                      <a:pt x="0" y="21"/>
                    </a:lnTo>
                    <a:lnTo>
                      <a:pt x="21" y="11"/>
                    </a:lnTo>
                    <a:lnTo>
                      <a:pt x="12" y="9"/>
                    </a:lnTo>
                    <a:lnTo>
                      <a:pt x="14" y="2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9" name="Freeform 1147"/>
              <p:cNvSpPr>
                <a:spLocks/>
              </p:cNvSpPr>
              <p:nvPr/>
            </p:nvSpPr>
            <p:spPr bwMode="black">
              <a:xfrm>
                <a:off x="3708" y="985"/>
                <a:ext cx="21" cy="21"/>
              </a:xfrm>
              <a:custGeom>
                <a:avLst/>
                <a:gdLst>
                  <a:gd name="T0" fmla="*/ 14 w 21"/>
                  <a:gd name="T1" fmla="*/ 0 h 21"/>
                  <a:gd name="T2" fmla="*/ 4 w 21"/>
                  <a:gd name="T3" fmla="*/ 0 h 21"/>
                  <a:gd name="T4" fmla="*/ 0 w 21"/>
                  <a:gd name="T5" fmla="*/ 7 h 21"/>
                  <a:gd name="T6" fmla="*/ 0 w 21"/>
                  <a:gd name="T7" fmla="*/ 21 h 21"/>
                  <a:gd name="T8" fmla="*/ 21 w 21"/>
                  <a:gd name="T9" fmla="*/ 11 h 21"/>
                  <a:gd name="T10" fmla="*/ 12 w 21"/>
                  <a:gd name="T11" fmla="*/ 9 h 21"/>
                  <a:gd name="T12" fmla="*/ 14 w 21"/>
                  <a:gd name="T13" fmla="*/ 2 h 21"/>
                  <a:gd name="T14" fmla="*/ 14 w 21"/>
                  <a:gd name="T1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1">
                    <a:moveTo>
                      <a:pt x="14" y="0"/>
                    </a:moveTo>
                    <a:lnTo>
                      <a:pt x="4" y="0"/>
                    </a:lnTo>
                    <a:lnTo>
                      <a:pt x="0" y="7"/>
                    </a:lnTo>
                    <a:lnTo>
                      <a:pt x="0" y="21"/>
                    </a:lnTo>
                    <a:lnTo>
                      <a:pt x="21" y="11"/>
                    </a:lnTo>
                    <a:lnTo>
                      <a:pt x="12" y="9"/>
                    </a:lnTo>
                    <a:lnTo>
                      <a:pt x="14" y="2"/>
                    </a:lnTo>
                    <a:lnTo>
                      <a:pt x="1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0" name="Freeform 1148"/>
              <p:cNvSpPr>
                <a:spLocks/>
              </p:cNvSpPr>
              <p:nvPr/>
            </p:nvSpPr>
            <p:spPr bwMode="black">
              <a:xfrm>
                <a:off x="3545" y="1122"/>
                <a:ext cx="28" cy="31"/>
              </a:xfrm>
              <a:custGeom>
                <a:avLst/>
                <a:gdLst>
                  <a:gd name="T0" fmla="*/ 7 w 28"/>
                  <a:gd name="T1" fmla="*/ 0 h 31"/>
                  <a:gd name="T2" fmla="*/ 2 w 28"/>
                  <a:gd name="T3" fmla="*/ 7 h 31"/>
                  <a:gd name="T4" fmla="*/ 4 w 28"/>
                  <a:gd name="T5" fmla="*/ 9 h 31"/>
                  <a:gd name="T6" fmla="*/ 0 w 28"/>
                  <a:gd name="T7" fmla="*/ 9 h 31"/>
                  <a:gd name="T8" fmla="*/ 2 w 28"/>
                  <a:gd name="T9" fmla="*/ 19 h 31"/>
                  <a:gd name="T10" fmla="*/ 7 w 28"/>
                  <a:gd name="T11" fmla="*/ 26 h 31"/>
                  <a:gd name="T12" fmla="*/ 7 w 28"/>
                  <a:gd name="T13" fmla="*/ 21 h 31"/>
                  <a:gd name="T14" fmla="*/ 18 w 28"/>
                  <a:gd name="T15" fmla="*/ 31 h 31"/>
                  <a:gd name="T16" fmla="*/ 28 w 28"/>
                  <a:gd name="T17" fmla="*/ 26 h 31"/>
                  <a:gd name="T18" fmla="*/ 7 w 28"/>
                  <a:gd name="T1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31">
                    <a:moveTo>
                      <a:pt x="7" y="0"/>
                    </a:moveTo>
                    <a:lnTo>
                      <a:pt x="2" y="7"/>
                    </a:lnTo>
                    <a:lnTo>
                      <a:pt x="4" y="9"/>
                    </a:lnTo>
                    <a:lnTo>
                      <a:pt x="0" y="9"/>
                    </a:lnTo>
                    <a:lnTo>
                      <a:pt x="2" y="19"/>
                    </a:lnTo>
                    <a:lnTo>
                      <a:pt x="7" y="26"/>
                    </a:lnTo>
                    <a:lnTo>
                      <a:pt x="7" y="21"/>
                    </a:lnTo>
                    <a:lnTo>
                      <a:pt x="18" y="31"/>
                    </a:lnTo>
                    <a:lnTo>
                      <a:pt x="28" y="26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1" name="Freeform 1149"/>
              <p:cNvSpPr>
                <a:spLocks/>
              </p:cNvSpPr>
              <p:nvPr/>
            </p:nvSpPr>
            <p:spPr bwMode="black">
              <a:xfrm>
                <a:off x="3545" y="1122"/>
                <a:ext cx="28" cy="31"/>
              </a:xfrm>
              <a:custGeom>
                <a:avLst/>
                <a:gdLst>
                  <a:gd name="T0" fmla="*/ 7 w 28"/>
                  <a:gd name="T1" fmla="*/ 0 h 31"/>
                  <a:gd name="T2" fmla="*/ 2 w 28"/>
                  <a:gd name="T3" fmla="*/ 7 h 31"/>
                  <a:gd name="T4" fmla="*/ 4 w 28"/>
                  <a:gd name="T5" fmla="*/ 9 h 31"/>
                  <a:gd name="T6" fmla="*/ 0 w 28"/>
                  <a:gd name="T7" fmla="*/ 9 h 31"/>
                  <a:gd name="T8" fmla="*/ 2 w 28"/>
                  <a:gd name="T9" fmla="*/ 19 h 31"/>
                  <a:gd name="T10" fmla="*/ 7 w 28"/>
                  <a:gd name="T11" fmla="*/ 26 h 31"/>
                  <a:gd name="T12" fmla="*/ 7 w 28"/>
                  <a:gd name="T13" fmla="*/ 21 h 31"/>
                  <a:gd name="T14" fmla="*/ 18 w 28"/>
                  <a:gd name="T15" fmla="*/ 31 h 31"/>
                  <a:gd name="T16" fmla="*/ 28 w 28"/>
                  <a:gd name="T17" fmla="*/ 26 h 31"/>
                  <a:gd name="T18" fmla="*/ 7 w 28"/>
                  <a:gd name="T1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31">
                    <a:moveTo>
                      <a:pt x="7" y="0"/>
                    </a:moveTo>
                    <a:lnTo>
                      <a:pt x="2" y="7"/>
                    </a:lnTo>
                    <a:lnTo>
                      <a:pt x="4" y="9"/>
                    </a:lnTo>
                    <a:lnTo>
                      <a:pt x="0" y="9"/>
                    </a:lnTo>
                    <a:lnTo>
                      <a:pt x="2" y="19"/>
                    </a:lnTo>
                    <a:lnTo>
                      <a:pt x="7" y="26"/>
                    </a:lnTo>
                    <a:lnTo>
                      <a:pt x="7" y="21"/>
                    </a:lnTo>
                    <a:lnTo>
                      <a:pt x="18" y="31"/>
                    </a:lnTo>
                    <a:lnTo>
                      <a:pt x="28" y="26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2" name="Freeform 1150"/>
              <p:cNvSpPr>
                <a:spLocks/>
              </p:cNvSpPr>
              <p:nvPr/>
            </p:nvSpPr>
            <p:spPr bwMode="black">
              <a:xfrm>
                <a:off x="3457" y="1084"/>
                <a:ext cx="12" cy="17"/>
              </a:xfrm>
              <a:custGeom>
                <a:avLst/>
                <a:gdLst>
                  <a:gd name="T0" fmla="*/ 9 w 12"/>
                  <a:gd name="T1" fmla="*/ 0 h 17"/>
                  <a:gd name="T2" fmla="*/ 0 w 12"/>
                  <a:gd name="T3" fmla="*/ 0 h 17"/>
                  <a:gd name="T4" fmla="*/ 12 w 12"/>
                  <a:gd name="T5" fmla="*/ 17 h 17"/>
                  <a:gd name="T6" fmla="*/ 12 w 12"/>
                  <a:gd name="T7" fmla="*/ 5 h 17"/>
                  <a:gd name="T8" fmla="*/ 9 w 12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7">
                    <a:moveTo>
                      <a:pt x="9" y="0"/>
                    </a:moveTo>
                    <a:lnTo>
                      <a:pt x="0" y="0"/>
                    </a:lnTo>
                    <a:lnTo>
                      <a:pt x="12" y="17"/>
                    </a:lnTo>
                    <a:lnTo>
                      <a:pt x="12" y="5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3" name="Freeform 1151"/>
              <p:cNvSpPr>
                <a:spLocks/>
              </p:cNvSpPr>
              <p:nvPr/>
            </p:nvSpPr>
            <p:spPr bwMode="black">
              <a:xfrm>
                <a:off x="3457" y="1084"/>
                <a:ext cx="12" cy="17"/>
              </a:xfrm>
              <a:custGeom>
                <a:avLst/>
                <a:gdLst>
                  <a:gd name="T0" fmla="*/ 9 w 12"/>
                  <a:gd name="T1" fmla="*/ 0 h 17"/>
                  <a:gd name="T2" fmla="*/ 0 w 12"/>
                  <a:gd name="T3" fmla="*/ 0 h 17"/>
                  <a:gd name="T4" fmla="*/ 12 w 12"/>
                  <a:gd name="T5" fmla="*/ 17 h 17"/>
                  <a:gd name="T6" fmla="*/ 12 w 12"/>
                  <a:gd name="T7" fmla="*/ 5 h 17"/>
                  <a:gd name="T8" fmla="*/ 9 w 12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7">
                    <a:moveTo>
                      <a:pt x="9" y="0"/>
                    </a:moveTo>
                    <a:lnTo>
                      <a:pt x="0" y="0"/>
                    </a:lnTo>
                    <a:lnTo>
                      <a:pt x="12" y="17"/>
                    </a:lnTo>
                    <a:lnTo>
                      <a:pt x="12" y="5"/>
                    </a:lnTo>
                    <a:lnTo>
                      <a:pt x="9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4" name="Freeform 1152"/>
              <p:cNvSpPr>
                <a:spLocks/>
              </p:cNvSpPr>
              <p:nvPr/>
            </p:nvSpPr>
            <p:spPr bwMode="black">
              <a:xfrm>
                <a:off x="3476" y="790"/>
                <a:ext cx="215" cy="204"/>
              </a:xfrm>
              <a:custGeom>
                <a:avLst/>
                <a:gdLst>
                  <a:gd name="T0" fmla="*/ 192 w 215"/>
                  <a:gd name="T1" fmla="*/ 0 h 204"/>
                  <a:gd name="T2" fmla="*/ 149 w 215"/>
                  <a:gd name="T3" fmla="*/ 41 h 204"/>
                  <a:gd name="T4" fmla="*/ 123 w 215"/>
                  <a:gd name="T5" fmla="*/ 48 h 204"/>
                  <a:gd name="T6" fmla="*/ 104 w 215"/>
                  <a:gd name="T7" fmla="*/ 41 h 204"/>
                  <a:gd name="T8" fmla="*/ 104 w 215"/>
                  <a:gd name="T9" fmla="*/ 55 h 204"/>
                  <a:gd name="T10" fmla="*/ 95 w 215"/>
                  <a:gd name="T11" fmla="*/ 60 h 204"/>
                  <a:gd name="T12" fmla="*/ 99 w 215"/>
                  <a:gd name="T13" fmla="*/ 53 h 204"/>
                  <a:gd name="T14" fmla="*/ 95 w 215"/>
                  <a:gd name="T15" fmla="*/ 50 h 204"/>
                  <a:gd name="T16" fmla="*/ 71 w 215"/>
                  <a:gd name="T17" fmla="*/ 69 h 204"/>
                  <a:gd name="T18" fmla="*/ 54 w 215"/>
                  <a:gd name="T19" fmla="*/ 100 h 204"/>
                  <a:gd name="T20" fmla="*/ 35 w 215"/>
                  <a:gd name="T21" fmla="*/ 112 h 204"/>
                  <a:gd name="T22" fmla="*/ 26 w 215"/>
                  <a:gd name="T23" fmla="*/ 105 h 204"/>
                  <a:gd name="T24" fmla="*/ 26 w 215"/>
                  <a:gd name="T25" fmla="*/ 112 h 204"/>
                  <a:gd name="T26" fmla="*/ 26 w 215"/>
                  <a:gd name="T27" fmla="*/ 116 h 204"/>
                  <a:gd name="T28" fmla="*/ 31 w 215"/>
                  <a:gd name="T29" fmla="*/ 116 h 204"/>
                  <a:gd name="T30" fmla="*/ 28 w 215"/>
                  <a:gd name="T31" fmla="*/ 128 h 204"/>
                  <a:gd name="T32" fmla="*/ 43 w 215"/>
                  <a:gd name="T33" fmla="*/ 131 h 204"/>
                  <a:gd name="T34" fmla="*/ 26 w 215"/>
                  <a:gd name="T35" fmla="*/ 133 h 204"/>
                  <a:gd name="T36" fmla="*/ 33 w 215"/>
                  <a:gd name="T37" fmla="*/ 145 h 204"/>
                  <a:gd name="T38" fmla="*/ 21 w 215"/>
                  <a:gd name="T39" fmla="*/ 147 h 204"/>
                  <a:gd name="T40" fmla="*/ 28 w 215"/>
                  <a:gd name="T41" fmla="*/ 152 h 204"/>
                  <a:gd name="T42" fmla="*/ 19 w 215"/>
                  <a:gd name="T43" fmla="*/ 154 h 204"/>
                  <a:gd name="T44" fmla="*/ 35 w 215"/>
                  <a:gd name="T45" fmla="*/ 166 h 204"/>
                  <a:gd name="T46" fmla="*/ 19 w 215"/>
                  <a:gd name="T47" fmla="*/ 159 h 204"/>
                  <a:gd name="T48" fmla="*/ 0 w 215"/>
                  <a:gd name="T49" fmla="*/ 178 h 204"/>
                  <a:gd name="T50" fmla="*/ 5 w 215"/>
                  <a:gd name="T51" fmla="*/ 188 h 204"/>
                  <a:gd name="T52" fmla="*/ 19 w 215"/>
                  <a:gd name="T53" fmla="*/ 183 h 204"/>
                  <a:gd name="T54" fmla="*/ 7 w 215"/>
                  <a:gd name="T55" fmla="*/ 199 h 204"/>
                  <a:gd name="T56" fmla="*/ 21 w 215"/>
                  <a:gd name="T57" fmla="*/ 197 h 204"/>
                  <a:gd name="T58" fmla="*/ 43 w 215"/>
                  <a:gd name="T59" fmla="*/ 204 h 204"/>
                  <a:gd name="T60" fmla="*/ 50 w 215"/>
                  <a:gd name="T61" fmla="*/ 195 h 204"/>
                  <a:gd name="T62" fmla="*/ 45 w 215"/>
                  <a:gd name="T63" fmla="*/ 183 h 204"/>
                  <a:gd name="T64" fmla="*/ 54 w 215"/>
                  <a:gd name="T65" fmla="*/ 188 h 204"/>
                  <a:gd name="T66" fmla="*/ 43 w 215"/>
                  <a:gd name="T67" fmla="*/ 176 h 204"/>
                  <a:gd name="T68" fmla="*/ 57 w 215"/>
                  <a:gd name="T69" fmla="*/ 180 h 204"/>
                  <a:gd name="T70" fmla="*/ 59 w 215"/>
                  <a:gd name="T71" fmla="*/ 173 h 204"/>
                  <a:gd name="T72" fmla="*/ 50 w 215"/>
                  <a:gd name="T73" fmla="*/ 166 h 204"/>
                  <a:gd name="T74" fmla="*/ 54 w 215"/>
                  <a:gd name="T75" fmla="*/ 154 h 204"/>
                  <a:gd name="T76" fmla="*/ 64 w 215"/>
                  <a:gd name="T77" fmla="*/ 169 h 204"/>
                  <a:gd name="T78" fmla="*/ 71 w 215"/>
                  <a:gd name="T79" fmla="*/ 157 h 204"/>
                  <a:gd name="T80" fmla="*/ 64 w 215"/>
                  <a:gd name="T81" fmla="*/ 138 h 204"/>
                  <a:gd name="T82" fmla="*/ 73 w 215"/>
                  <a:gd name="T83" fmla="*/ 147 h 204"/>
                  <a:gd name="T84" fmla="*/ 78 w 215"/>
                  <a:gd name="T85" fmla="*/ 140 h 204"/>
                  <a:gd name="T86" fmla="*/ 76 w 215"/>
                  <a:gd name="T87" fmla="*/ 133 h 204"/>
                  <a:gd name="T88" fmla="*/ 87 w 215"/>
                  <a:gd name="T89" fmla="*/ 140 h 204"/>
                  <a:gd name="T90" fmla="*/ 80 w 215"/>
                  <a:gd name="T91" fmla="*/ 128 h 204"/>
                  <a:gd name="T92" fmla="*/ 92 w 215"/>
                  <a:gd name="T93" fmla="*/ 131 h 204"/>
                  <a:gd name="T94" fmla="*/ 99 w 215"/>
                  <a:gd name="T95" fmla="*/ 119 h 204"/>
                  <a:gd name="T96" fmla="*/ 95 w 215"/>
                  <a:gd name="T97" fmla="*/ 114 h 204"/>
                  <a:gd name="T98" fmla="*/ 95 w 215"/>
                  <a:gd name="T99" fmla="*/ 109 h 204"/>
                  <a:gd name="T100" fmla="*/ 109 w 215"/>
                  <a:gd name="T101" fmla="*/ 109 h 204"/>
                  <a:gd name="T102" fmla="*/ 139 w 215"/>
                  <a:gd name="T103" fmla="*/ 74 h 204"/>
                  <a:gd name="T104" fmla="*/ 142 w 215"/>
                  <a:gd name="T105" fmla="*/ 81 h 204"/>
                  <a:gd name="T106" fmla="*/ 208 w 215"/>
                  <a:gd name="T107" fmla="*/ 48 h 204"/>
                  <a:gd name="T108" fmla="*/ 215 w 215"/>
                  <a:gd name="T109" fmla="*/ 29 h 204"/>
                  <a:gd name="T110" fmla="*/ 213 w 215"/>
                  <a:gd name="T111" fmla="*/ 29 h 204"/>
                  <a:gd name="T112" fmla="*/ 215 w 215"/>
                  <a:gd name="T113" fmla="*/ 19 h 204"/>
                  <a:gd name="T114" fmla="*/ 208 w 215"/>
                  <a:gd name="T115" fmla="*/ 3 h 204"/>
                  <a:gd name="T116" fmla="*/ 192 w 215"/>
                  <a:gd name="T117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15" h="204">
                    <a:moveTo>
                      <a:pt x="192" y="0"/>
                    </a:moveTo>
                    <a:lnTo>
                      <a:pt x="149" y="41"/>
                    </a:lnTo>
                    <a:lnTo>
                      <a:pt x="123" y="48"/>
                    </a:lnTo>
                    <a:lnTo>
                      <a:pt x="104" y="41"/>
                    </a:lnTo>
                    <a:lnTo>
                      <a:pt x="104" y="55"/>
                    </a:lnTo>
                    <a:lnTo>
                      <a:pt x="95" y="60"/>
                    </a:lnTo>
                    <a:lnTo>
                      <a:pt x="99" y="53"/>
                    </a:lnTo>
                    <a:lnTo>
                      <a:pt x="95" y="50"/>
                    </a:lnTo>
                    <a:lnTo>
                      <a:pt x="71" y="69"/>
                    </a:lnTo>
                    <a:lnTo>
                      <a:pt x="54" y="100"/>
                    </a:lnTo>
                    <a:lnTo>
                      <a:pt x="35" y="112"/>
                    </a:lnTo>
                    <a:lnTo>
                      <a:pt x="26" y="105"/>
                    </a:lnTo>
                    <a:lnTo>
                      <a:pt x="26" y="112"/>
                    </a:lnTo>
                    <a:lnTo>
                      <a:pt x="26" y="116"/>
                    </a:lnTo>
                    <a:lnTo>
                      <a:pt x="31" y="116"/>
                    </a:lnTo>
                    <a:lnTo>
                      <a:pt x="28" y="128"/>
                    </a:lnTo>
                    <a:lnTo>
                      <a:pt x="43" y="131"/>
                    </a:lnTo>
                    <a:lnTo>
                      <a:pt x="26" y="133"/>
                    </a:lnTo>
                    <a:lnTo>
                      <a:pt x="33" y="145"/>
                    </a:lnTo>
                    <a:lnTo>
                      <a:pt x="21" y="147"/>
                    </a:lnTo>
                    <a:lnTo>
                      <a:pt x="28" y="152"/>
                    </a:lnTo>
                    <a:lnTo>
                      <a:pt x="19" y="154"/>
                    </a:lnTo>
                    <a:lnTo>
                      <a:pt x="35" y="166"/>
                    </a:lnTo>
                    <a:lnTo>
                      <a:pt x="19" y="159"/>
                    </a:lnTo>
                    <a:lnTo>
                      <a:pt x="0" y="178"/>
                    </a:lnTo>
                    <a:lnTo>
                      <a:pt x="5" y="188"/>
                    </a:lnTo>
                    <a:lnTo>
                      <a:pt x="19" y="183"/>
                    </a:lnTo>
                    <a:lnTo>
                      <a:pt x="7" y="199"/>
                    </a:lnTo>
                    <a:lnTo>
                      <a:pt x="21" y="197"/>
                    </a:lnTo>
                    <a:lnTo>
                      <a:pt x="43" y="204"/>
                    </a:lnTo>
                    <a:lnTo>
                      <a:pt x="50" y="195"/>
                    </a:lnTo>
                    <a:lnTo>
                      <a:pt x="45" y="183"/>
                    </a:lnTo>
                    <a:lnTo>
                      <a:pt x="54" y="188"/>
                    </a:lnTo>
                    <a:lnTo>
                      <a:pt x="43" y="176"/>
                    </a:lnTo>
                    <a:lnTo>
                      <a:pt x="57" y="180"/>
                    </a:lnTo>
                    <a:lnTo>
                      <a:pt x="59" y="173"/>
                    </a:lnTo>
                    <a:lnTo>
                      <a:pt x="50" y="166"/>
                    </a:lnTo>
                    <a:lnTo>
                      <a:pt x="54" y="154"/>
                    </a:lnTo>
                    <a:lnTo>
                      <a:pt x="64" y="169"/>
                    </a:lnTo>
                    <a:lnTo>
                      <a:pt x="71" y="157"/>
                    </a:lnTo>
                    <a:lnTo>
                      <a:pt x="64" y="138"/>
                    </a:lnTo>
                    <a:lnTo>
                      <a:pt x="73" y="147"/>
                    </a:lnTo>
                    <a:lnTo>
                      <a:pt x="78" y="140"/>
                    </a:lnTo>
                    <a:lnTo>
                      <a:pt x="76" y="133"/>
                    </a:lnTo>
                    <a:lnTo>
                      <a:pt x="87" y="140"/>
                    </a:lnTo>
                    <a:lnTo>
                      <a:pt x="80" y="128"/>
                    </a:lnTo>
                    <a:lnTo>
                      <a:pt x="92" y="131"/>
                    </a:lnTo>
                    <a:lnTo>
                      <a:pt x="99" y="119"/>
                    </a:lnTo>
                    <a:lnTo>
                      <a:pt x="95" y="114"/>
                    </a:lnTo>
                    <a:lnTo>
                      <a:pt x="95" y="109"/>
                    </a:lnTo>
                    <a:lnTo>
                      <a:pt x="109" y="109"/>
                    </a:lnTo>
                    <a:lnTo>
                      <a:pt x="139" y="74"/>
                    </a:lnTo>
                    <a:lnTo>
                      <a:pt x="142" y="81"/>
                    </a:lnTo>
                    <a:lnTo>
                      <a:pt x="208" y="48"/>
                    </a:lnTo>
                    <a:lnTo>
                      <a:pt x="215" y="29"/>
                    </a:lnTo>
                    <a:lnTo>
                      <a:pt x="213" y="29"/>
                    </a:lnTo>
                    <a:lnTo>
                      <a:pt x="215" y="19"/>
                    </a:lnTo>
                    <a:lnTo>
                      <a:pt x="208" y="3"/>
                    </a:lnTo>
                    <a:lnTo>
                      <a:pt x="19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5" name="Freeform 1153"/>
              <p:cNvSpPr>
                <a:spLocks/>
              </p:cNvSpPr>
              <p:nvPr/>
            </p:nvSpPr>
            <p:spPr bwMode="black">
              <a:xfrm>
                <a:off x="3476" y="790"/>
                <a:ext cx="215" cy="204"/>
              </a:xfrm>
              <a:custGeom>
                <a:avLst/>
                <a:gdLst>
                  <a:gd name="T0" fmla="*/ 192 w 215"/>
                  <a:gd name="T1" fmla="*/ 0 h 204"/>
                  <a:gd name="T2" fmla="*/ 149 w 215"/>
                  <a:gd name="T3" fmla="*/ 41 h 204"/>
                  <a:gd name="T4" fmla="*/ 123 w 215"/>
                  <a:gd name="T5" fmla="*/ 48 h 204"/>
                  <a:gd name="T6" fmla="*/ 104 w 215"/>
                  <a:gd name="T7" fmla="*/ 41 h 204"/>
                  <a:gd name="T8" fmla="*/ 104 w 215"/>
                  <a:gd name="T9" fmla="*/ 55 h 204"/>
                  <a:gd name="T10" fmla="*/ 95 w 215"/>
                  <a:gd name="T11" fmla="*/ 60 h 204"/>
                  <a:gd name="T12" fmla="*/ 99 w 215"/>
                  <a:gd name="T13" fmla="*/ 53 h 204"/>
                  <a:gd name="T14" fmla="*/ 95 w 215"/>
                  <a:gd name="T15" fmla="*/ 50 h 204"/>
                  <a:gd name="T16" fmla="*/ 71 w 215"/>
                  <a:gd name="T17" fmla="*/ 69 h 204"/>
                  <a:gd name="T18" fmla="*/ 54 w 215"/>
                  <a:gd name="T19" fmla="*/ 100 h 204"/>
                  <a:gd name="T20" fmla="*/ 35 w 215"/>
                  <a:gd name="T21" fmla="*/ 112 h 204"/>
                  <a:gd name="T22" fmla="*/ 26 w 215"/>
                  <a:gd name="T23" fmla="*/ 105 h 204"/>
                  <a:gd name="T24" fmla="*/ 26 w 215"/>
                  <a:gd name="T25" fmla="*/ 112 h 204"/>
                  <a:gd name="T26" fmla="*/ 26 w 215"/>
                  <a:gd name="T27" fmla="*/ 116 h 204"/>
                  <a:gd name="T28" fmla="*/ 31 w 215"/>
                  <a:gd name="T29" fmla="*/ 116 h 204"/>
                  <a:gd name="T30" fmla="*/ 28 w 215"/>
                  <a:gd name="T31" fmla="*/ 128 h 204"/>
                  <a:gd name="T32" fmla="*/ 43 w 215"/>
                  <a:gd name="T33" fmla="*/ 131 h 204"/>
                  <a:gd name="T34" fmla="*/ 26 w 215"/>
                  <a:gd name="T35" fmla="*/ 133 h 204"/>
                  <a:gd name="T36" fmla="*/ 33 w 215"/>
                  <a:gd name="T37" fmla="*/ 145 h 204"/>
                  <a:gd name="T38" fmla="*/ 21 w 215"/>
                  <a:gd name="T39" fmla="*/ 147 h 204"/>
                  <a:gd name="T40" fmla="*/ 28 w 215"/>
                  <a:gd name="T41" fmla="*/ 152 h 204"/>
                  <a:gd name="T42" fmla="*/ 19 w 215"/>
                  <a:gd name="T43" fmla="*/ 154 h 204"/>
                  <a:gd name="T44" fmla="*/ 35 w 215"/>
                  <a:gd name="T45" fmla="*/ 166 h 204"/>
                  <a:gd name="T46" fmla="*/ 19 w 215"/>
                  <a:gd name="T47" fmla="*/ 159 h 204"/>
                  <a:gd name="T48" fmla="*/ 0 w 215"/>
                  <a:gd name="T49" fmla="*/ 178 h 204"/>
                  <a:gd name="T50" fmla="*/ 5 w 215"/>
                  <a:gd name="T51" fmla="*/ 188 h 204"/>
                  <a:gd name="T52" fmla="*/ 19 w 215"/>
                  <a:gd name="T53" fmla="*/ 183 h 204"/>
                  <a:gd name="T54" fmla="*/ 7 w 215"/>
                  <a:gd name="T55" fmla="*/ 199 h 204"/>
                  <a:gd name="T56" fmla="*/ 21 w 215"/>
                  <a:gd name="T57" fmla="*/ 197 h 204"/>
                  <a:gd name="T58" fmla="*/ 43 w 215"/>
                  <a:gd name="T59" fmla="*/ 204 h 204"/>
                  <a:gd name="T60" fmla="*/ 50 w 215"/>
                  <a:gd name="T61" fmla="*/ 195 h 204"/>
                  <a:gd name="T62" fmla="*/ 45 w 215"/>
                  <a:gd name="T63" fmla="*/ 183 h 204"/>
                  <a:gd name="T64" fmla="*/ 54 w 215"/>
                  <a:gd name="T65" fmla="*/ 188 h 204"/>
                  <a:gd name="T66" fmla="*/ 43 w 215"/>
                  <a:gd name="T67" fmla="*/ 176 h 204"/>
                  <a:gd name="T68" fmla="*/ 57 w 215"/>
                  <a:gd name="T69" fmla="*/ 180 h 204"/>
                  <a:gd name="T70" fmla="*/ 59 w 215"/>
                  <a:gd name="T71" fmla="*/ 173 h 204"/>
                  <a:gd name="T72" fmla="*/ 50 w 215"/>
                  <a:gd name="T73" fmla="*/ 166 h 204"/>
                  <a:gd name="T74" fmla="*/ 54 w 215"/>
                  <a:gd name="T75" fmla="*/ 154 h 204"/>
                  <a:gd name="T76" fmla="*/ 64 w 215"/>
                  <a:gd name="T77" fmla="*/ 169 h 204"/>
                  <a:gd name="T78" fmla="*/ 71 w 215"/>
                  <a:gd name="T79" fmla="*/ 157 h 204"/>
                  <a:gd name="T80" fmla="*/ 64 w 215"/>
                  <a:gd name="T81" fmla="*/ 138 h 204"/>
                  <a:gd name="T82" fmla="*/ 73 w 215"/>
                  <a:gd name="T83" fmla="*/ 147 h 204"/>
                  <a:gd name="T84" fmla="*/ 78 w 215"/>
                  <a:gd name="T85" fmla="*/ 140 h 204"/>
                  <a:gd name="T86" fmla="*/ 76 w 215"/>
                  <a:gd name="T87" fmla="*/ 133 h 204"/>
                  <a:gd name="T88" fmla="*/ 87 w 215"/>
                  <a:gd name="T89" fmla="*/ 140 h 204"/>
                  <a:gd name="T90" fmla="*/ 80 w 215"/>
                  <a:gd name="T91" fmla="*/ 128 h 204"/>
                  <a:gd name="T92" fmla="*/ 92 w 215"/>
                  <a:gd name="T93" fmla="*/ 131 h 204"/>
                  <a:gd name="T94" fmla="*/ 99 w 215"/>
                  <a:gd name="T95" fmla="*/ 119 h 204"/>
                  <a:gd name="T96" fmla="*/ 95 w 215"/>
                  <a:gd name="T97" fmla="*/ 114 h 204"/>
                  <a:gd name="T98" fmla="*/ 95 w 215"/>
                  <a:gd name="T99" fmla="*/ 109 h 204"/>
                  <a:gd name="T100" fmla="*/ 109 w 215"/>
                  <a:gd name="T101" fmla="*/ 109 h 204"/>
                  <a:gd name="T102" fmla="*/ 139 w 215"/>
                  <a:gd name="T103" fmla="*/ 74 h 204"/>
                  <a:gd name="T104" fmla="*/ 142 w 215"/>
                  <a:gd name="T105" fmla="*/ 81 h 204"/>
                  <a:gd name="T106" fmla="*/ 208 w 215"/>
                  <a:gd name="T107" fmla="*/ 48 h 204"/>
                  <a:gd name="T108" fmla="*/ 215 w 215"/>
                  <a:gd name="T109" fmla="*/ 29 h 204"/>
                  <a:gd name="T110" fmla="*/ 213 w 215"/>
                  <a:gd name="T111" fmla="*/ 29 h 204"/>
                  <a:gd name="T112" fmla="*/ 215 w 215"/>
                  <a:gd name="T113" fmla="*/ 19 h 204"/>
                  <a:gd name="T114" fmla="*/ 208 w 215"/>
                  <a:gd name="T115" fmla="*/ 3 h 204"/>
                  <a:gd name="T116" fmla="*/ 192 w 215"/>
                  <a:gd name="T117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15" h="204">
                    <a:moveTo>
                      <a:pt x="192" y="0"/>
                    </a:moveTo>
                    <a:lnTo>
                      <a:pt x="149" y="41"/>
                    </a:lnTo>
                    <a:lnTo>
                      <a:pt x="123" y="48"/>
                    </a:lnTo>
                    <a:lnTo>
                      <a:pt x="104" y="41"/>
                    </a:lnTo>
                    <a:lnTo>
                      <a:pt x="104" y="55"/>
                    </a:lnTo>
                    <a:lnTo>
                      <a:pt x="95" y="60"/>
                    </a:lnTo>
                    <a:lnTo>
                      <a:pt x="99" y="53"/>
                    </a:lnTo>
                    <a:lnTo>
                      <a:pt x="95" y="50"/>
                    </a:lnTo>
                    <a:lnTo>
                      <a:pt x="71" y="69"/>
                    </a:lnTo>
                    <a:lnTo>
                      <a:pt x="54" y="100"/>
                    </a:lnTo>
                    <a:lnTo>
                      <a:pt x="35" y="112"/>
                    </a:lnTo>
                    <a:lnTo>
                      <a:pt x="26" y="105"/>
                    </a:lnTo>
                    <a:lnTo>
                      <a:pt x="26" y="112"/>
                    </a:lnTo>
                    <a:lnTo>
                      <a:pt x="26" y="116"/>
                    </a:lnTo>
                    <a:lnTo>
                      <a:pt x="31" y="116"/>
                    </a:lnTo>
                    <a:lnTo>
                      <a:pt x="28" y="128"/>
                    </a:lnTo>
                    <a:lnTo>
                      <a:pt x="43" y="131"/>
                    </a:lnTo>
                    <a:lnTo>
                      <a:pt x="26" y="133"/>
                    </a:lnTo>
                    <a:lnTo>
                      <a:pt x="33" y="145"/>
                    </a:lnTo>
                    <a:lnTo>
                      <a:pt x="21" y="147"/>
                    </a:lnTo>
                    <a:lnTo>
                      <a:pt x="28" y="152"/>
                    </a:lnTo>
                    <a:lnTo>
                      <a:pt x="19" y="154"/>
                    </a:lnTo>
                    <a:lnTo>
                      <a:pt x="35" y="166"/>
                    </a:lnTo>
                    <a:lnTo>
                      <a:pt x="19" y="159"/>
                    </a:lnTo>
                    <a:lnTo>
                      <a:pt x="0" y="178"/>
                    </a:lnTo>
                    <a:lnTo>
                      <a:pt x="5" y="188"/>
                    </a:lnTo>
                    <a:lnTo>
                      <a:pt x="19" y="183"/>
                    </a:lnTo>
                    <a:lnTo>
                      <a:pt x="7" y="199"/>
                    </a:lnTo>
                    <a:lnTo>
                      <a:pt x="21" y="197"/>
                    </a:lnTo>
                    <a:lnTo>
                      <a:pt x="43" y="204"/>
                    </a:lnTo>
                    <a:lnTo>
                      <a:pt x="50" y="195"/>
                    </a:lnTo>
                    <a:lnTo>
                      <a:pt x="45" y="183"/>
                    </a:lnTo>
                    <a:lnTo>
                      <a:pt x="54" y="188"/>
                    </a:lnTo>
                    <a:lnTo>
                      <a:pt x="43" y="176"/>
                    </a:lnTo>
                    <a:lnTo>
                      <a:pt x="57" y="180"/>
                    </a:lnTo>
                    <a:lnTo>
                      <a:pt x="59" y="173"/>
                    </a:lnTo>
                    <a:lnTo>
                      <a:pt x="50" y="166"/>
                    </a:lnTo>
                    <a:lnTo>
                      <a:pt x="54" y="154"/>
                    </a:lnTo>
                    <a:lnTo>
                      <a:pt x="64" y="169"/>
                    </a:lnTo>
                    <a:lnTo>
                      <a:pt x="71" y="157"/>
                    </a:lnTo>
                    <a:lnTo>
                      <a:pt x="64" y="138"/>
                    </a:lnTo>
                    <a:lnTo>
                      <a:pt x="73" y="147"/>
                    </a:lnTo>
                    <a:lnTo>
                      <a:pt x="78" y="140"/>
                    </a:lnTo>
                    <a:lnTo>
                      <a:pt x="76" y="133"/>
                    </a:lnTo>
                    <a:lnTo>
                      <a:pt x="87" y="140"/>
                    </a:lnTo>
                    <a:lnTo>
                      <a:pt x="80" y="128"/>
                    </a:lnTo>
                    <a:lnTo>
                      <a:pt x="92" y="131"/>
                    </a:lnTo>
                    <a:lnTo>
                      <a:pt x="99" y="119"/>
                    </a:lnTo>
                    <a:lnTo>
                      <a:pt x="95" y="114"/>
                    </a:lnTo>
                    <a:lnTo>
                      <a:pt x="95" y="109"/>
                    </a:lnTo>
                    <a:lnTo>
                      <a:pt x="109" y="109"/>
                    </a:lnTo>
                    <a:lnTo>
                      <a:pt x="139" y="74"/>
                    </a:lnTo>
                    <a:lnTo>
                      <a:pt x="142" y="81"/>
                    </a:lnTo>
                    <a:lnTo>
                      <a:pt x="208" y="48"/>
                    </a:lnTo>
                    <a:lnTo>
                      <a:pt x="215" y="29"/>
                    </a:lnTo>
                    <a:lnTo>
                      <a:pt x="213" y="29"/>
                    </a:lnTo>
                    <a:lnTo>
                      <a:pt x="215" y="19"/>
                    </a:lnTo>
                    <a:lnTo>
                      <a:pt x="208" y="3"/>
                    </a:lnTo>
                    <a:lnTo>
                      <a:pt x="19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6" name="Rectangle 1154"/>
              <p:cNvSpPr>
                <a:spLocks noChangeArrowheads="1"/>
              </p:cNvSpPr>
              <p:nvPr/>
            </p:nvSpPr>
            <p:spPr bwMode="black">
              <a:xfrm>
                <a:off x="3521" y="1112"/>
                <a:ext cx="1" cy="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7" name="Freeform 1155"/>
              <p:cNvSpPr>
                <a:spLocks/>
              </p:cNvSpPr>
              <p:nvPr/>
            </p:nvSpPr>
            <p:spPr bwMode="black">
              <a:xfrm>
                <a:off x="3521" y="1112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3 h 3"/>
                  <a:gd name="T3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8" name="Freeform 1156"/>
              <p:cNvSpPr>
                <a:spLocks/>
              </p:cNvSpPr>
              <p:nvPr/>
            </p:nvSpPr>
            <p:spPr bwMode="black">
              <a:xfrm>
                <a:off x="3445" y="987"/>
                <a:ext cx="88" cy="130"/>
              </a:xfrm>
              <a:custGeom>
                <a:avLst/>
                <a:gdLst>
                  <a:gd name="T0" fmla="*/ 50 w 88"/>
                  <a:gd name="T1" fmla="*/ 0 h 130"/>
                  <a:gd name="T2" fmla="*/ 31 w 88"/>
                  <a:gd name="T3" fmla="*/ 7 h 130"/>
                  <a:gd name="T4" fmla="*/ 24 w 88"/>
                  <a:gd name="T5" fmla="*/ 14 h 130"/>
                  <a:gd name="T6" fmla="*/ 26 w 88"/>
                  <a:gd name="T7" fmla="*/ 19 h 130"/>
                  <a:gd name="T8" fmla="*/ 24 w 88"/>
                  <a:gd name="T9" fmla="*/ 21 h 130"/>
                  <a:gd name="T10" fmla="*/ 26 w 88"/>
                  <a:gd name="T11" fmla="*/ 24 h 130"/>
                  <a:gd name="T12" fmla="*/ 14 w 88"/>
                  <a:gd name="T13" fmla="*/ 31 h 130"/>
                  <a:gd name="T14" fmla="*/ 19 w 88"/>
                  <a:gd name="T15" fmla="*/ 43 h 130"/>
                  <a:gd name="T16" fmla="*/ 21 w 88"/>
                  <a:gd name="T17" fmla="*/ 40 h 130"/>
                  <a:gd name="T18" fmla="*/ 12 w 88"/>
                  <a:gd name="T19" fmla="*/ 66 h 130"/>
                  <a:gd name="T20" fmla="*/ 3 w 88"/>
                  <a:gd name="T21" fmla="*/ 64 h 130"/>
                  <a:gd name="T22" fmla="*/ 0 w 88"/>
                  <a:gd name="T23" fmla="*/ 76 h 130"/>
                  <a:gd name="T24" fmla="*/ 3 w 88"/>
                  <a:gd name="T25" fmla="*/ 85 h 130"/>
                  <a:gd name="T26" fmla="*/ 29 w 88"/>
                  <a:gd name="T27" fmla="*/ 88 h 130"/>
                  <a:gd name="T28" fmla="*/ 29 w 88"/>
                  <a:gd name="T29" fmla="*/ 97 h 130"/>
                  <a:gd name="T30" fmla="*/ 36 w 88"/>
                  <a:gd name="T31" fmla="*/ 90 h 130"/>
                  <a:gd name="T32" fmla="*/ 29 w 88"/>
                  <a:gd name="T33" fmla="*/ 99 h 130"/>
                  <a:gd name="T34" fmla="*/ 40 w 88"/>
                  <a:gd name="T35" fmla="*/ 107 h 130"/>
                  <a:gd name="T36" fmla="*/ 31 w 88"/>
                  <a:gd name="T37" fmla="*/ 109 h 130"/>
                  <a:gd name="T38" fmla="*/ 33 w 88"/>
                  <a:gd name="T39" fmla="*/ 121 h 130"/>
                  <a:gd name="T40" fmla="*/ 50 w 88"/>
                  <a:gd name="T41" fmla="*/ 121 h 130"/>
                  <a:gd name="T42" fmla="*/ 45 w 88"/>
                  <a:gd name="T43" fmla="*/ 123 h 130"/>
                  <a:gd name="T44" fmla="*/ 52 w 88"/>
                  <a:gd name="T45" fmla="*/ 130 h 130"/>
                  <a:gd name="T46" fmla="*/ 57 w 88"/>
                  <a:gd name="T47" fmla="*/ 123 h 130"/>
                  <a:gd name="T48" fmla="*/ 71 w 88"/>
                  <a:gd name="T49" fmla="*/ 128 h 130"/>
                  <a:gd name="T50" fmla="*/ 66 w 88"/>
                  <a:gd name="T51" fmla="*/ 123 h 130"/>
                  <a:gd name="T52" fmla="*/ 74 w 88"/>
                  <a:gd name="T53" fmla="*/ 121 h 130"/>
                  <a:gd name="T54" fmla="*/ 76 w 88"/>
                  <a:gd name="T55" fmla="*/ 125 h 130"/>
                  <a:gd name="T56" fmla="*/ 88 w 88"/>
                  <a:gd name="T57" fmla="*/ 123 h 130"/>
                  <a:gd name="T58" fmla="*/ 66 w 88"/>
                  <a:gd name="T59" fmla="*/ 102 h 130"/>
                  <a:gd name="T60" fmla="*/ 57 w 88"/>
                  <a:gd name="T61" fmla="*/ 69 h 130"/>
                  <a:gd name="T62" fmla="*/ 57 w 88"/>
                  <a:gd name="T63" fmla="*/ 47 h 130"/>
                  <a:gd name="T64" fmla="*/ 62 w 88"/>
                  <a:gd name="T65" fmla="*/ 33 h 130"/>
                  <a:gd name="T66" fmla="*/ 57 w 88"/>
                  <a:gd name="T67" fmla="*/ 33 h 130"/>
                  <a:gd name="T68" fmla="*/ 66 w 88"/>
                  <a:gd name="T69" fmla="*/ 26 h 130"/>
                  <a:gd name="T70" fmla="*/ 66 w 88"/>
                  <a:gd name="T71" fmla="*/ 21 h 130"/>
                  <a:gd name="T72" fmla="*/ 59 w 88"/>
                  <a:gd name="T73" fmla="*/ 24 h 130"/>
                  <a:gd name="T74" fmla="*/ 71 w 88"/>
                  <a:gd name="T75" fmla="*/ 12 h 130"/>
                  <a:gd name="T76" fmla="*/ 50 w 88"/>
                  <a:gd name="T77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8" h="130">
                    <a:moveTo>
                      <a:pt x="50" y="0"/>
                    </a:moveTo>
                    <a:lnTo>
                      <a:pt x="31" y="7"/>
                    </a:lnTo>
                    <a:lnTo>
                      <a:pt x="24" y="14"/>
                    </a:lnTo>
                    <a:lnTo>
                      <a:pt x="26" y="19"/>
                    </a:lnTo>
                    <a:lnTo>
                      <a:pt x="24" y="21"/>
                    </a:lnTo>
                    <a:lnTo>
                      <a:pt x="26" y="24"/>
                    </a:lnTo>
                    <a:lnTo>
                      <a:pt x="14" y="31"/>
                    </a:lnTo>
                    <a:lnTo>
                      <a:pt x="19" y="43"/>
                    </a:lnTo>
                    <a:lnTo>
                      <a:pt x="21" y="40"/>
                    </a:lnTo>
                    <a:lnTo>
                      <a:pt x="12" y="66"/>
                    </a:lnTo>
                    <a:lnTo>
                      <a:pt x="3" y="64"/>
                    </a:lnTo>
                    <a:lnTo>
                      <a:pt x="0" y="76"/>
                    </a:lnTo>
                    <a:lnTo>
                      <a:pt x="3" y="85"/>
                    </a:lnTo>
                    <a:lnTo>
                      <a:pt x="29" y="88"/>
                    </a:lnTo>
                    <a:lnTo>
                      <a:pt x="29" y="97"/>
                    </a:lnTo>
                    <a:lnTo>
                      <a:pt x="36" y="90"/>
                    </a:lnTo>
                    <a:lnTo>
                      <a:pt x="29" y="99"/>
                    </a:lnTo>
                    <a:lnTo>
                      <a:pt x="40" y="107"/>
                    </a:lnTo>
                    <a:lnTo>
                      <a:pt x="31" y="109"/>
                    </a:lnTo>
                    <a:lnTo>
                      <a:pt x="33" y="121"/>
                    </a:lnTo>
                    <a:lnTo>
                      <a:pt x="50" y="121"/>
                    </a:lnTo>
                    <a:lnTo>
                      <a:pt x="45" y="123"/>
                    </a:lnTo>
                    <a:lnTo>
                      <a:pt x="52" y="130"/>
                    </a:lnTo>
                    <a:lnTo>
                      <a:pt x="57" y="123"/>
                    </a:lnTo>
                    <a:lnTo>
                      <a:pt x="71" y="128"/>
                    </a:lnTo>
                    <a:lnTo>
                      <a:pt x="66" y="123"/>
                    </a:lnTo>
                    <a:lnTo>
                      <a:pt x="74" y="121"/>
                    </a:lnTo>
                    <a:lnTo>
                      <a:pt x="76" y="125"/>
                    </a:lnTo>
                    <a:lnTo>
                      <a:pt x="88" y="123"/>
                    </a:lnTo>
                    <a:lnTo>
                      <a:pt x="66" y="102"/>
                    </a:lnTo>
                    <a:lnTo>
                      <a:pt x="57" y="69"/>
                    </a:lnTo>
                    <a:lnTo>
                      <a:pt x="57" y="47"/>
                    </a:lnTo>
                    <a:lnTo>
                      <a:pt x="62" y="33"/>
                    </a:lnTo>
                    <a:lnTo>
                      <a:pt x="57" y="33"/>
                    </a:lnTo>
                    <a:lnTo>
                      <a:pt x="66" y="26"/>
                    </a:lnTo>
                    <a:lnTo>
                      <a:pt x="66" y="21"/>
                    </a:lnTo>
                    <a:lnTo>
                      <a:pt x="59" y="24"/>
                    </a:lnTo>
                    <a:lnTo>
                      <a:pt x="71" y="12"/>
                    </a:lnTo>
                    <a:lnTo>
                      <a:pt x="5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9" name="Freeform 1157"/>
              <p:cNvSpPr>
                <a:spLocks/>
              </p:cNvSpPr>
              <p:nvPr/>
            </p:nvSpPr>
            <p:spPr bwMode="black">
              <a:xfrm>
                <a:off x="3445" y="987"/>
                <a:ext cx="88" cy="130"/>
              </a:xfrm>
              <a:custGeom>
                <a:avLst/>
                <a:gdLst>
                  <a:gd name="T0" fmla="*/ 50 w 88"/>
                  <a:gd name="T1" fmla="*/ 0 h 130"/>
                  <a:gd name="T2" fmla="*/ 31 w 88"/>
                  <a:gd name="T3" fmla="*/ 7 h 130"/>
                  <a:gd name="T4" fmla="*/ 24 w 88"/>
                  <a:gd name="T5" fmla="*/ 14 h 130"/>
                  <a:gd name="T6" fmla="*/ 26 w 88"/>
                  <a:gd name="T7" fmla="*/ 19 h 130"/>
                  <a:gd name="T8" fmla="*/ 24 w 88"/>
                  <a:gd name="T9" fmla="*/ 21 h 130"/>
                  <a:gd name="T10" fmla="*/ 26 w 88"/>
                  <a:gd name="T11" fmla="*/ 24 h 130"/>
                  <a:gd name="T12" fmla="*/ 14 w 88"/>
                  <a:gd name="T13" fmla="*/ 31 h 130"/>
                  <a:gd name="T14" fmla="*/ 19 w 88"/>
                  <a:gd name="T15" fmla="*/ 43 h 130"/>
                  <a:gd name="T16" fmla="*/ 21 w 88"/>
                  <a:gd name="T17" fmla="*/ 40 h 130"/>
                  <a:gd name="T18" fmla="*/ 12 w 88"/>
                  <a:gd name="T19" fmla="*/ 66 h 130"/>
                  <a:gd name="T20" fmla="*/ 3 w 88"/>
                  <a:gd name="T21" fmla="*/ 64 h 130"/>
                  <a:gd name="T22" fmla="*/ 0 w 88"/>
                  <a:gd name="T23" fmla="*/ 76 h 130"/>
                  <a:gd name="T24" fmla="*/ 3 w 88"/>
                  <a:gd name="T25" fmla="*/ 85 h 130"/>
                  <a:gd name="T26" fmla="*/ 29 w 88"/>
                  <a:gd name="T27" fmla="*/ 88 h 130"/>
                  <a:gd name="T28" fmla="*/ 29 w 88"/>
                  <a:gd name="T29" fmla="*/ 97 h 130"/>
                  <a:gd name="T30" fmla="*/ 36 w 88"/>
                  <a:gd name="T31" fmla="*/ 90 h 130"/>
                  <a:gd name="T32" fmla="*/ 29 w 88"/>
                  <a:gd name="T33" fmla="*/ 99 h 130"/>
                  <a:gd name="T34" fmla="*/ 40 w 88"/>
                  <a:gd name="T35" fmla="*/ 107 h 130"/>
                  <a:gd name="T36" fmla="*/ 31 w 88"/>
                  <a:gd name="T37" fmla="*/ 109 h 130"/>
                  <a:gd name="T38" fmla="*/ 33 w 88"/>
                  <a:gd name="T39" fmla="*/ 121 h 130"/>
                  <a:gd name="T40" fmla="*/ 50 w 88"/>
                  <a:gd name="T41" fmla="*/ 121 h 130"/>
                  <a:gd name="T42" fmla="*/ 45 w 88"/>
                  <a:gd name="T43" fmla="*/ 123 h 130"/>
                  <a:gd name="T44" fmla="*/ 52 w 88"/>
                  <a:gd name="T45" fmla="*/ 130 h 130"/>
                  <a:gd name="T46" fmla="*/ 57 w 88"/>
                  <a:gd name="T47" fmla="*/ 123 h 130"/>
                  <a:gd name="T48" fmla="*/ 71 w 88"/>
                  <a:gd name="T49" fmla="*/ 128 h 130"/>
                  <a:gd name="T50" fmla="*/ 66 w 88"/>
                  <a:gd name="T51" fmla="*/ 123 h 130"/>
                  <a:gd name="T52" fmla="*/ 74 w 88"/>
                  <a:gd name="T53" fmla="*/ 121 h 130"/>
                  <a:gd name="T54" fmla="*/ 76 w 88"/>
                  <a:gd name="T55" fmla="*/ 125 h 130"/>
                  <a:gd name="T56" fmla="*/ 88 w 88"/>
                  <a:gd name="T57" fmla="*/ 123 h 130"/>
                  <a:gd name="T58" fmla="*/ 66 w 88"/>
                  <a:gd name="T59" fmla="*/ 102 h 130"/>
                  <a:gd name="T60" fmla="*/ 57 w 88"/>
                  <a:gd name="T61" fmla="*/ 69 h 130"/>
                  <a:gd name="T62" fmla="*/ 57 w 88"/>
                  <a:gd name="T63" fmla="*/ 47 h 130"/>
                  <a:gd name="T64" fmla="*/ 62 w 88"/>
                  <a:gd name="T65" fmla="*/ 33 h 130"/>
                  <a:gd name="T66" fmla="*/ 57 w 88"/>
                  <a:gd name="T67" fmla="*/ 33 h 130"/>
                  <a:gd name="T68" fmla="*/ 66 w 88"/>
                  <a:gd name="T69" fmla="*/ 26 h 130"/>
                  <a:gd name="T70" fmla="*/ 66 w 88"/>
                  <a:gd name="T71" fmla="*/ 21 h 130"/>
                  <a:gd name="T72" fmla="*/ 59 w 88"/>
                  <a:gd name="T73" fmla="*/ 24 h 130"/>
                  <a:gd name="T74" fmla="*/ 71 w 88"/>
                  <a:gd name="T75" fmla="*/ 12 h 130"/>
                  <a:gd name="T76" fmla="*/ 50 w 88"/>
                  <a:gd name="T77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8" h="130">
                    <a:moveTo>
                      <a:pt x="50" y="0"/>
                    </a:moveTo>
                    <a:lnTo>
                      <a:pt x="31" y="7"/>
                    </a:lnTo>
                    <a:lnTo>
                      <a:pt x="24" y="14"/>
                    </a:lnTo>
                    <a:lnTo>
                      <a:pt x="26" y="19"/>
                    </a:lnTo>
                    <a:lnTo>
                      <a:pt x="24" y="21"/>
                    </a:lnTo>
                    <a:lnTo>
                      <a:pt x="26" y="24"/>
                    </a:lnTo>
                    <a:lnTo>
                      <a:pt x="14" y="31"/>
                    </a:lnTo>
                    <a:lnTo>
                      <a:pt x="19" y="43"/>
                    </a:lnTo>
                    <a:lnTo>
                      <a:pt x="21" y="40"/>
                    </a:lnTo>
                    <a:lnTo>
                      <a:pt x="12" y="66"/>
                    </a:lnTo>
                    <a:lnTo>
                      <a:pt x="3" y="64"/>
                    </a:lnTo>
                    <a:lnTo>
                      <a:pt x="0" y="76"/>
                    </a:lnTo>
                    <a:lnTo>
                      <a:pt x="3" y="85"/>
                    </a:lnTo>
                    <a:lnTo>
                      <a:pt x="29" y="88"/>
                    </a:lnTo>
                    <a:lnTo>
                      <a:pt x="29" y="97"/>
                    </a:lnTo>
                    <a:lnTo>
                      <a:pt x="36" y="90"/>
                    </a:lnTo>
                    <a:lnTo>
                      <a:pt x="29" y="99"/>
                    </a:lnTo>
                    <a:lnTo>
                      <a:pt x="40" y="107"/>
                    </a:lnTo>
                    <a:lnTo>
                      <a:pt x="31" y="109"/>
                    </a:lnTo>
                    <a:lnTo>
                      <a:pt x="33" y="121"/>
                    </a:lnTo>
                    <a:lnTo>
                      <a:pt x="50" y="121"/>
                    </a:lnTo>
                    <a:lnTo>
                      <a:pt x="45" y="123"/>
                    </a:lnTo>
                    <a:lnTo>
                      <a:pt x="52" y="130"/>
                    </a:lnTo>
                    <a:lnTo>
                      <a:pt x="57" y="123"/>
                    </a:lnTo>
                    <a:lnTo>
                      <a:pt x="71" y="128"/>
                    </a:lnTo>
                    <a:lnTo>
                      <a:pt x="66" y="123"/>
                    </a:lnTo>
                    <a:lnTo>
                      <a:pt x="74" y="121"/>
                    </a:lnTo>
                    <a:lnTo>
                      <a:pt x="76" y="125"/>
                    </a:lnTo>
                    <a:lnTo>
                      <a:pt x="88" y="123"/>
                    </a:lnTo>
                    <a:lnTo>
                      <a:pt x="66" y="102"/>
                    </a:lnTo>
                    <a:lnTo>
                      <a:pt x="57" y="69"/>
                    </a:lnTo>
                    <a:lnTo>
                      <a:pt x="57" y="47"/>
                    </a:lnTo>
                    <a:lnTo>
                      <a:pt x="62" y="33"/>
                    </a:lnTo>
                    <a:lnTo>
                      <a:pt x="57" y="33"/>
                    </a:lnTo>
                    <a:lnTo>
                      <a:pt x="66" y="26"/>
                    </a:lnTo>
                    <a:lnTo>
                      <a:pt x="66" y="21"/>
                    </a:lnTo>
                    <a:lnTo>
                      <a:pt x="59" y="24"/>
                    </a:lnTo>
                    <a:lnTo>
                      <a:pt x="71" y="12"/>
                    </a:lnTo>
                    <a:lnTo>
                      <a:pt x="5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0" name="Freeform 1158"/>
              <p:cNvSpPr>
                <a:spLocks/>
              </p:cNvSpPr>
              <p:nvPr/>
            </p:nvSpPr>
            <p:spPr bwMode="black">
              <a:xfrm>
                <a:off x="3521" y="1115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2 h 2"/>
                  <a:gd name="T4" fmla="*/ 5 w 5"/>
                  <a:gd name="T5" fmla="*/ 0 h 2"/>
                  <a:gd name="T6" fmla="*/ 0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5" y="2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1" name="Freeform 1159"/>
              <p:cNvSpPr>
                <a:spLocks/>
              </p:cNvSpPr>
              <p:nvPr/>
            </p:nvSpPr>
            <p:spPr bwMode="black">
              <a:xfrm>
                <a:off x="3521" y="1115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2 h 2"/>
                  <a:gd name="T4" fmla="*/ 5 w 5"/>
                  <a:gd name="T5" fmla="*/ 0 h 2"/>
                  <a:gd name="T6" fmla="*/ 0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5" y="2"/>
                    </a:lnTo>
                    <a:lnTo>
                      <a:pt x="5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2" name="Freeform 1160"/>
              <p:cNvSpPr>
                <a:spLocks/>
              </p:cNvSpPr>
              <p:nvPr/>
            </p:nvSpPr>
            <p:spPr bwMode="black">
              <a:xfrm>
                <a:off x="3398" y="1160"/>
                <a:ext cx="31" cy="31"/>
              </a:xfrm>
              <a:custGeom>
                <a:avLst/>
                <a:gdLst>
                  <a:gd name="T0" fmla="*/ 14 w 31"/>
                  <a:gd name="T1" fmla="*/ 0 h 31"/>
                  <a:gd name="T2" fmla="*/ 7 w 31"/>
                  <a:gd name="T3" fmla="*/ 2 h 31"/>
                  <a:gd name="T4" fmla="*/ 0 w 31"/>
                  <a:gd name="T5" fmla="*/ 14 h 31"/>
                  <a:gd name="T6" fmla="*/ 0 w 31"/>
                  <a:gd name="T7" fmla="*/ 26 h 31"/>
                  <a:gd name="T8" fmla="*/ 2 w 31"/>
                  <a:gd name="T9" fmla="*/ 31 h 31"/>
                  <a:gd name="T10" fmla="*/ 2 w 31"/>
                  <a:gd name="T11" fmla="*/ 26 h 31"/>
                  <a:gd name="T12" fmla="*/ 12 w 31"/>
                  <a:gd name="T13" fmla="*/ 31 h 31"/>
                  <a:gd name="T14" fmla="*/ 31 w 31"/>
                  <a:gd name="T15" fmla="*/ 16 h 31"/>
                  <a:gd name="T16" fmla="*/ 14 w 31"/>
                  <a:gd name="T1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31">
                    <a:moveTo>
                      <a:pt x="14" y="0"/>
                    </a:moveTo>
                    <a:lnTo>
                      <a:pt x="7" y="2"/>
                    </a:lnTo>
                    <a:lnTo>
                      <a:pt x="0" y="14"/>
                    </a:lnTo>
                    <a:lnTo>
                      <a:pt x="0" y="26"/>
                    </a:lnTo>
                    <a:lnTo>
                      <a:pt x="2" y="31"/>
                    </a:lnTo>
                    <a:lnTo>
                      <a:pt x="2" y="26"/>
                    </a:lnTo>
                    <a:lnTo>
                      <a:pt x="12" y="31"/>
                    </a:lnTo>
                    <a:lnTo>
                      <a:pt x="31" y="16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3" name="Freeform 1161"/>
              <p:cNvSpPr>
                <a:spLocks/>
              </p:cNvSpPr>
              <p:nvPr/>
            </p:nvSpPr>
            <p:spPr bwMode="black">
              <a:xfrm>
                <a:off x="3398" y="1160"/>
                <a:ext cx="31" cy="31"/>
              </a:xfrm>
              <a:custGeom>
                <a:avLst/>
                <a:gdLst>
                  <a:gd name="T0" fmla="*/ 14 w 31"/>
                  <a:gd name="T1" fmla="*/ 0 h 31"/>
                  <a:gd name="T2" fmla="*/ 7 w 31"/>
                  <a:gd name="T3" fmla="*/ 2 h 31"/>
                  <a:gd name="T4" fmla="*/ 0 w 31"/>
                  <a:gd name="T5" fmla="*/ 14 h 31"/>
                  <a:gd name="T6" fmla="*/ 0 w 31"/>
                  <a:gd name="T7" fmla="*/ 26 h 31"/>
                  <a:gd name="T8" fmla="*/ 2 w 31"/>
                  <a:gd name="T9" fmla="*/ 31 h 31"/>
                  <a:gd name="T10" fmla="*/ 2 w 31"/>
                  <a:gd name="T11" fmla="*/ 26 h 31"/>
                  <a:gd name="T12" fmla="*/ 12 w 31"/>
                  <a:gd name="T13" fmla="*/ 31 h 31"/>
                  <a:gd name="T14" fmla="*/ 31 w 31"/>
                  <a:gd name="T15" fmla="*/ 16 h 31"/>
                  <a:gd name="T16" fmla="*/ 14 w 31"/>
                  <a:gd name="T1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31">
                    <a:moveTo>
                      <a:pt x="14" y="0"/>
                    </a:moveTo>
                    <a:lnTo>
                      <a:pt x="7" y="2"/>
                    </a:lnTo>
                    <a:lnTo>
                      <a:pt x="0" y="14"/>
                    </a:lnTo>
                    <a:lnTo>
                      <a:pt x="0" y="26"/>
                    </a:lnTo>
                    <a:lnTo>
                      <a:pt x="2" y="31"/>
                    </a:lnTo>
                    <a:lnTo>
                      <a:pt x="2" y="26"/>
                    </a:lnTo>
                    <a:lnTo>
                      <a:pt x="12" y="31"/>
                    </a:lnTo>
                    <a:lnTo>
                      <a:pt x="31" y="16"/>
                    </a:lnTo>
                    <a:lnTo>
                      <a:pt x="1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4" name="Freeform 1162"/>
              <p:cNvSpPr>
                <a:spLocks/>
              </p:cNvSpPr>
              <p:nvPr/>
            </p:nvSpPr>
            <p:spPr bwMode="black">
              <a:xfrm>
                <a:off x="4826" y="1804"/>
                <a:ext cx="12" cy="12"/>
              </a:xfrm>
              <a:custGeom>
                <a:avLst/>
                <a:gdLst>
                  <a:gd name="T0" fmla="*/ 12 w 12"/>
                  <a:gd name="T1" fmla="*/ 0 h 12"/>
                  <a:gd name="T2" fmla="*/ 5 w 12"/>
                  <a:gd name="T3" fmla="*/ 2 h 12"/>
                  <a:gd name="T4" fmla="*/ 0 w 12"/>
                  <a:gd name="T5" fmla="*/ 12 h 12"/>
                  <a:gd name="T6" fmla="*/ 12 w 12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2">
                    <a:moveTo>
                      <a:pt x="12" y="0"/>
                    </a:moveTo>
                    <a:lnTo>
                      <a:pt x="5" y="2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5" name="Freeform 1163"/>
              <p:cNvSpPr>
                <a:spLocks/>
              </p:cNvSpPr>
              <p:nvPr/>
            </p:nvSpPr>
            <p:spPr bwMode="black">
              <a:xfrm>
                <a:off x="4826" y="1804"/>
                <a:ext cx="12" cy="12"/>
              </a:xfrm>
              <a:custGeom>
                <a:avLst/>
                <a:gdLst>
                  <a:gd name="T0" fmla="*/ 12 w 12"/>
                  <a:gd name="T1" fmla="*/ 0 h 12"/>
                  <a:gd name="T2" fmla="*/ 5 w 12"/>
                  <a:gd name="T3" fmla="*/ 2 h 12"/>
                  <a:gd name="T4" fmla="*/ 0 w 12"/>
                  <a:gd name="T5" fmla="*/ 12 h 12"/>
                  <a:gd name="T6" fmla="*/ 12 w 12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2">
                    <a:moveTo>
                      <a:pt x="12" y="0"/>
                    </a:moveTo>
                    <a:lnTo>
                      <a:pt x="5" y="2"/>
                    </a:lnTo>
                    <a:lnTo>
                      <a:pt x="0" y="12"/>
                    </a:lnTo>
                    <a:lnTo>
                      <a:pt x="1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6" name="Freeform 1164"/>
              <p:cNvSpPr>
                <a:spLocks/>
              </p:cNvSpPr>
              <p:nvPr/>
            </p:nvSpPr>
            <p:spPr bwMode="black">
              <a:xfrm>
                <a:off x="5231" y="1072"/>
                <a:ext cx="54" cy="31"/>
              </a:xfrm>
              <a:custGeom>
                <a:avLst/>
                <a:gdLst>
                  <a:gd name="T0" fmla="*/ 35 w 54"/>
                  <a:gd name="T1" fmla="*/ 0 h 31"/>
                  <a:gd name="T2" fmla="*/ 24 w 54"/>
                  <a:gd name="T3" fmla="*/ 3 h 31"/>
                  <a:gd name="T4" fmla="*/ 19 w 54"/>
                  <a:gd name="T5" fmla="*/ 3 h 31"/>
                  <a:gd name="T6" fmla="*/ 0 w 54"/>
                  <a:gd name="T7" fmla="*/ 24 h 31"/>
                  <a:gd name="T8" fmla="*/ 5 w 54"/>
                  <a:gd name="T9" fmla="*/ 31 h 31"/>
                  <a:gd name="T10" fmla="*/ 21 w 54"/>
                  <a:gd name="T11" fmla="*/ 26 h 31"/>
                  <a:gd name="T12" fmla="*/ 35 w 54"/>
                  <a:gd name="T13" fmla="*/ 29 h 31"/>
                  <a:gd name="T14" fmla="*/ 52 w 54"/>
                  <a:gd name="T15" fmla="*/ 22 h 31"/>
                  <a:gd name="T16" fmla="*/ 54 w 54"/>
                  <a:gd name="T17" fmla="*/ 14 h 31"/>
                  <a:gd name="T18" fmla="*/ 35 w 54"/>
                  <a:gd name="T1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" h="31">
                    <a:moveTo>
                      <a:pt x="35" y="0"/>
                    </a:moveTo>
                    <a:lnTo>
                      <a:pt x="24" y="3"/>
                    </a:lnTo>
                    <a:lnTo>
                      <a:pt x="19" y="3"/>
                    </a:lnTo>
                    <a:lnTo>
                      <a:pt x="0" y="24"/>
                    </a:lnTo>
                    <a:lnTo>
                      <a:pt x="5" y="31"/>
                    </a:lnTo>
                    <a:lnTo>
                      <a:pt x="21" y="26"/>
                    </a:lnTo>
                    <a:lnTo>
                      <a:pt x="35" y="29"/>
                    </a:lnTo>
                    <a:lnTo>
                      <a:pt x="52" y="22"/>
                    </a:lnTo>
                    <a:lnTo>
                      <a:pt x="54" y="14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7" name="Freeform 1165"/>
              <p:cNvSpPr>
                <a:spLocks/>
              </p:cNvSpPr>
              <p:nvPr/>
            </p:nvSpPr>
            <p:spPr bwMode="black">
              <a:xfrm>
                <a:off x="5231" y="1072"/>
                <a:ext cx="54" cy="31"/>
              </a:xfrm>
              <a:custGeom>
                <a:avLst/>
                <a:gdLst>
                  <a:gd name="T0" fmla="*/ 35 w 54"/>
                  <a:gd name="T1" fmla="*/ 0 h 31"/>
                  <a:gd name="T2" fmla="*/ 24 w 54"/>
                  <a:gd name="T3" fmla="*/ 3 h 31"/>
                  <a:gd name="T4" fmla="*/ 19 w 54"/>
                  <a:gd name="T5" fmla="*/ 3 h 31"/>
                  <a:gd name="T6" fmla="*/ 0 w 54"/>
                  <a:gd name="T7" fmla="*/ 24 h 31"/>
                  <a:gd name="T8" fmla="*/ 5 w 54"/>
                  <a:gd name="T9" fmla="*/ 31 h 31"/>
                  <a:gd name="T10" fmla="*/ 21 w 54"/>
                  <a:gd name="T11" fmla="*/ 26 h 31"/>
                  <a:gd name="T12" fmla="*/ 35 w 54"/>
                  <a:gd name="T13" fmla="*/ 29 h 31"/>
                  <a:gd name="T14" fmla="*/ 52 w 54"/>
                  <a:gd name="T15" fmla="*/ 22 h 31"/>
                  <a:gd name="T16" fmla="*/ 54 w 54"/>
                  <a:gd name="T17" fmla="*/ 14 h 31"/>
                  <a:gd name="T18" fmla="*/ 35 w 54"/>
                  <a:gd name="T1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" h="31">
                    <a:moveTo>
                      <a:pt x="35" y="0"/>
                    </a:moveTo>
                    <a:lnTo>
                      <a:pt x="24" y="3"/>
                    </a:lnTo>
                    <a:lnTo>
                      <a:pt x="19" y="3"/>
                    </a:lnTo>
                    <a:lnTo>
                      <a:pt x="0" y="24"/>
                    </a:lnTo>
                    <a:lnTo>
                      <a:pt x="5" y="31"/>
                    </a:lnTo>
                    <a:lnTo>
                      <a:pt x="21" y="26"/>
                    </a:lnTo>
                    <a:lnTo>
                      <a:pt x="35" y="29"/>
                    </a:lnTo>
                    <a:lnTo>
                      <a:pt x="52" y="22"/>
                    </a:lnTo>
                    <a:lnTo>
                      <a:pt x="54" y="14"/>
                    </a:lnTo>
                    <a:lnTo>
                      <a:pt x="3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8" name="Freeform 1166"/>
              <p:cNvSpPr>
                <a:spLocks/>
              </p:cNvSpPr>
              <p:nvPr/>
            </p:nvSpPr>
            <p:spPr bwMode="black">
              <a:xfrm>
                <a:off x="5082" y="1139"/>
                <a:ext cx="21" cy="18"/>
              </a:xfrm>
              <a:custGeom>
                <a:avLst/>
                <a:gdLst>
                  <a:gd name="T0" fmla="*/ 5 w 21"/>
                  <a:gd name="T1" fmla="*/ 0 h 18"/>
                  <a:gd name="T2" fmla="*/ 0 w 21"/>
                  <a:gd name="T3" fmla="*/ 4 h 18"/>
                  <a:gd name="T4" fmla="*/ 9 w 21"/>
                  <a:gd name="T5" fmla="*/ 16 h 18"/>
                  <a:gd name="T6" fmla="*/ 19 w 21"/>
                  <a:gd name="T7" fmla="*/ 18 h 18"/>
                  <a:gd name="T8" fmla="*/ 21 w 21"/>
                  <a:gd name="T9" fmla="*/ 9 h 18"/>
                  <a:gd name="T10" fmla="*/ 5 w 21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18">
                    <a:moveTo>
                      <a:pt x="5" y="0"/>
                    </a:moveTo>
                    <a:lnTo>
                      <a:pt x="0" y="4"/>
                    </a:lnTo>
                    <a:lnTo>
                      <a:pt x="9" y="16"/>
                    </a:lnTo>
                    <a:lnTo>
                      <a:pt x="19" y="18"/>
                    </a:lnTo>
                    <a:lnTo>
                      <a:pt x="21" y="9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9" name="Freeform 1167"/>
              <p:cNvSpPr>
                <a:spLocks/>
              </p:cNvSpPr>
              <p:nvPr/>
            </p:nvSpPr>
            <p:spPr bwMode="black">
              <a:xfrm>
                <a:off x="5082" y="1139"/>
                <a:ext cx="21" cy="18"/>
              </a:xfrm>
              <a:custGeom>
                <a:avLst/>
                <a:gdLst>
                  <a:gd name="T0" fmla="*/ 5 w 21"/>
                  <a:gd name="T1" fmla="*/ 0 h 18"/>
                  <a:gd name="T2" fmla="*/ 0 w 21"/>
                  <a:gd name="T3" fmla="*/ 4 h 18"/>
                  <a:gd name="T4" fmla="*/ 9 w 21"/>
                  <a:gd name="T5" fmla="*/ 16 h 18"/>
                  <a:gd name="T6" fmla="*/ 19 w 21"/>
                  <a:gd name="T7" fmla="*/ 18 h 18"/>
                  <a:gd name="T8" fmla="*/ 21 w 21"/>
                  <a:gd name="T9" fmla="*/ 9 h 18"/>
                  <a:gd name="T10" fmla="*/ 5 w 21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18">
                    <a:moveTo>
                      <a:pt x="5" y="0"/>
                    </a:moveTo>
                    <a:lnTo>
                      <a:pt x="0" y="4"/>
                    </a:lnTo>
                    <a:lnTo>
                      <a:pt x="9" y="16"/>
                    </a:lnTo>
                    <a:lnTo>
                      <a:pt x="19" y="18"/>
                    </a:lnTo>
                    <a:lnTo>
                      <a:pt x="21" y="9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0" name="Freeform 1168"/>
              <p:cNvSpPr>
                <a:spLocks/>
              </p:cNvSpPr>
              <p:nvPr/>
            </p:nvSpPr>
            <p:spPr bwMode="black">
              <a:xfrm>
                <a:off x="4905" y="1707"/>
                <a:ext cx="14" cy="14"/>
              </a:xfrm>
              <a:custGeom>
                <a:avLst/>
                <a:gdLst>
                  <a:gd name="T0" fmla="*/ 11 w 14"/>
                  <a:gd name="T1" fmla="*/ 0 h 14"/>
                  <a:gd name="T2" fmla="*/ 2 w 14"/>
                  <a:gd name="T3" fmla="*/ 9 h 14"/>
                  <a:gd name="T4" fmla="*/ 0 w 14"/>
                  <a:gd name="T5" fmla="*/ 14 h 14"/>
                  <a:gd name="T6" fmla="*/ 11 w 14"/>
                  <a:gd name="T7" fmla="*/ 9 h 14"/>
                  <a:gd name="T8" fmla="*/ 14 w 14"/>
                  <a:gd name="T9" fmla="*/ 4 h 14"/>
                  <a:gd name="T10" fmla="*/ 11 w 14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4">
                    <a:moveTo>
                      <a:pt x="11" y="0"/>
                    </a:moveTo>
                    <a:lnTo>
                      <a:pt x="2" y="9"/>
                    </a:lnTo>
                    <a:lnTo>
                      <a:pt x="0" y="14"/>
                    </a:lnTo>
                    <a:lnTo>
                      <a:pt x="11" y="9"/>
                    </a:lnTo>
                    <a:lnTo>
                      <a:pt x="14" y="4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1" name="Freeform 1169"/>
              <p:cNvSpPr>
                <a:spLocks/>
              </p:cNvSpPr>
              <p:nvPr/>
            </p:nvSpPr>
            <p:spPr bwMode="black">
              <a:xfrm>
                <a:off x="4905" y="1707"/>
                <a:ext cx="14" cy="14"/>
              </a:xfrm>
              <a:custGeom>
                <a:avLst/>
                <a:gdLst>
                  <a:gd name="T0" fmla="*/ 11 w 14"/>
                  <a:gd name="T1" fmla="*/ 0 h 14"/>
                  <a:gd name="T2" fmla="*/ 2 w 14"/>
                  <a:gd name="T3" fmla="*/ 9 h 14"/>
                  <a:gd name="T4" fmla="*/ 0 w 14"/>
                  <a:gd name="T5" fmla="*/ 14 h 14"/>
                  <a:gd name="T6" fmla="*/ 11 w 14"/>
                  <a:gd name="T7" fmla="*/ 9 h 14"/>
                  <a:gd name="T8" fmla="*/ 14 w 14"/>
                  <a:gd name="T9" fmla="*/ 4 h 14"/>
                  <a:gd name="T10" fmla="*/ 11 w 14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4">
                    <a:moveTo>
                      <a:pt x="11" y="0"/>
                    </a:moveTo>
                    <a:lnTo>
                      <a:pt x="2" y="9"/>
                    </a:lnTo>
                    <a:lnTo>
                      <a:pt x="0" y="14"/>
                    </a:lnTo>
                    <a:lnTo>
                      <a:pt x="11" y="9"/>
                    </a:lnTo>
                    <a:lnTo>
                      <a:pt x="14" y="4"/>
                    </a:lnTo>
                    <a:lnTo>
                      <a:pt x="1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2" name="Freeform 1170"/>
              <p:cNvSpPr>
                <a:spLocks/>
              </p:cNvSpPr>
              <p:nvPr/>
            </p:nvSpPr>
            <p:spPr bwMode="black">
              <a:xfrm>
                <a:off x="4675" y="1030"/>
                <a:ext cx="21" cy="9"/>
              </a:xfrm>
              <a:custGeom>
                <a:avLst/>
                <a:gdLst>
                  <a:gd name="T0" fmla="*/ 21 w 21"/>
                  <a:gd name="T1" fmla="*/ 0 h 9"/>
                  <a:gd name="T2" fmla="*/ 12 w 21"/>
                  <a:gd name="T3" fmla="*/ 0 h 9"/>
                  <a:gd name="T4" fmla="*/ 5 w 21"/>
                  <a:gd name="T5" fmla="*/ 0 h 9"/>
                  <a:gd name="T6" fmla="*/ 0 w 21"/>
                  <a:gd name="T7" fmla="*/ 9 h 9"/>
                  <a:gd name="T8" fmla="*/ 19 w 21"/>
                  <a:gd name="T9" fmla="*/ 9 h 9"/>
                  <a:gd name="T10" fmla="*/ 21 w 21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9">
                    <a:moveTo>
                      <a:pt x="21" y="0"/>
                    </a:moveTo>
                    <a:lnTo>
                      <a:pt x="12" y="0"/>
                    </a:lnTo>
                    <a:lnTo>
                      <a:pt x="5" y="0"/>
                    </a:lnTo>
                    <a:lnTo>
                      <a:pt x="0" y="9"/>
                    </a:lnTo>
                    <a:lnTo>
                      <a:pt x="19" y="9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3" name="Freeform 1171"/>
              <p:cNvSpPr>
                <a:spLocks/>
              </p:cNvSpPr>
              <p:nvPr/>
            </p:nvSpPr>
            <p:spPr bwMode="black">
              <a:xfrm>
                <a:off x="4675" y="1030"/>
                <a:ext cx="21" cy="9"/>
              </a:xfrm>
              <a:custGeom>
                <a:avLst/>
                <a:gdLst>
                  <a:gd name="T0" fmla="*/ 21 w 21"/>
                  <a:gd name="T1" fmla="*/ 0 h 9"/>
                  <a:gd name="T2" fmla="*/ 12 w 21"/>
                  <a:gd name="T3" fmla="*/ 0 h 9"/>
                  <a:gd name="T4" fmla="*/ 5 w 21"/>
                  <a:gd name="T5" fmla="*/ 0 h 9"/>
                  <a:gd name="T6" fmla="*/ 0 w 21"/>
                  <a:gd name="T7" fmla="*/ 9 h 9"/>
                  <a:gd name="T8" fmla="*/ 19 w 21"/>
                  <a:gd name="T9" fmla="*/ 9 h 9"/>
                  <a:gd name="T10" fmla="*/ 21 w 21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9">
                    <a:moveTo>
                      <a:pt x="21" y="0"/>
                    </a:moveTo>
                    <a:lnTo>
                      <a:pt x="12" y="0"/>
                    </a:lnTo>
                    <a:lnTo>
                      <a:pt x="5" y="0"/>
                    </a:lnTo>
                    <a:lnTo>
                      <a:pt x="0" y="9"/>
                    </a:lnTo>
                    <a:lnTo>
                      <a:pt x="19" y="9"/>
                    </a:lnTo>
                    <a:lnTo>
                      <a:pt x="2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4" name="Freeform 1172"/>
              <p:cNvSpPr>
                <a:spLocks/>
              </p:cNvSpPr>
              <p:nvPr/>
            </p:nvSpPr>
            <p:spPr bwMode="black">
              <a:xfrm>
                <a:off x="4661" y="1067"/>
                <a:ext cx="14" cy="15"/>
              </a:xfrm>
              <a:custGeom>
                <a:avLst/>
                <a:gdLst>
                  <a:gd name="T0" fmla="*/ 9 w 14"/>
                  <a:gd name="T1" fmla="*/ 0 h 15"/>
                  <a:gd name="T2" fmla="*/ 2 w 14"/>
                  <a:gd name="T3" fmla="*/ 8 h 15"/>
                  <a:gd name="T4" fmla="*/ 0 w 14"/>
                  <a:gd name="T5" fmla="*/ 15 h 15"/>
                  <a:gd name="T6" fmla="*/ 2 w 14"/>
                  <a:gd name="T7" fmla="*/ 15 h 15"/>
                  <a:gd name="T8" fmla="*/ 14 w 14"/>
                  <a:gd name="T9" fmla="*/ 8 h 15"/>
                  <a:gd name="T10" fmla="*/ 9 w 14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5">
                    <a:moveTo>
                      <a:pt x="9" y="0"/>
                    </a:moveTo>
                    <a:lnTo>
                      <a:pt x="2" y="8"/>
                    </a:lnTo>
                    <a:lnTo>
                      <a:pt x="0" y="15"/>
                    </a:lnTo>
                    <a:lnTo>
                      <a:pt x="2" y="15"/>
                    </a:lnTo>
                    <a:lnTo>
                      <a:pt x="14" y="8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5" name="Freeform 1173"/>
              <p:cNvSpPr>
                <a:spLocks/>
              </p:cNvSpPr>
              <p:nvPr/>
            </p:nvSpPr>
            <p:spPr bwMode="black">
              <a:xfrm>
                <a:off x="4661" y="1067"/>
                <a:ext cx="14" cy="15"/>
              </a:xfrm>
              <a:custGeom>
                <a:avLst/>
                <a:gdLst>
                  <a:gd name="T0" fmla="*/ 9 w 14"/>
                  <a:gd name="T1" fmla="*/ 0 h 15"/>
                  <a:gd name="T2" fmla="*/ 2 w 14"/>
                  <a:gd name="T3" fmla="*/ 8 h 15"/>
                  <a:gd name="T4" fmla="*/ 0 w 14"/>
                  <a:gd name="T5" fmla="*/ 15 h 15"/>
                  <a:gd name="T6" fmla="*/ 2 w 14"/>
                  <a:gd name="T7" fmla="*/ 15 h 15"/>
                  <a:gd name="T8" fmla="*/ 14 w 14"/>
                  <a:gd name="T9" fmla="*/ 8 h 15"/>
                  <a:gd name="T10" fmla="*/ 9 w 14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5">
                    <a:moveTo>
                      <a:pt x="9" y="0"/>
                    </a:moveTo>
                    <a:lnTo>
                      <a:pt x="2" y="8"/>
                    </a:lnTo>
                    <a:lnTo>
                      <a:pt x="0" y="15"/>
                    </a:lnTo>
                    <a:lnTo>
                      <a:pt x="2" y="15"/>
                    </a:lnTo>
                    <a:lnTo>
                      <a:pt x="14" y="8"/>
                    </a:lnTo>
                    <a:lnTo>
                      <a:pt x="9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6" name="Freeform 1174"/>
              <p:cNvSpPr>
                <a:spLocks/>
              </p:cNvSpPr>
              <p:nvPr/>
            </p:nvSpPr>
            <p:spPr bwMode="black">
              <a:xfrm>
                <a:off x="4644" y="1070"/>
                <a:ext cx="17" cy="7"/>
              </a:xfrm>
              <a:custGeom>
                <a:avLst/>
                <a:gdLst>
                  <a:gd name="T0" fmla="*/ 3 w 17"/>
                  <a:gd name="T1" fmla="*/ 0 h 7"/>
                  <a:gd name="T2" fmla="*/ 0 w 17"/>
                  <a:gd name="T3" fmla="*/ 2 h 7"/>
                  <a:gd name="T4" fmla="*/ 10 w 17"/>
                  <a:gd name="T5" fmla="*/ 7 h 7"/>
                  <a:gd name="T6" fmla="*/ 17 w 17"/>
                  <a:gd name="T7" fmla="*/ 2 h 7"/>
                  <a:gd name="T8" fmla="*/ 3 w 1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7">
                    <a:moveTo>
                      <a:pt x="3" y="0"/>
                    </a:moveTo>
                    <a:lnTo>
                      <a:pt x="0" y="2"/>
                    </a:lnTo>
                    <a:lnTo>
                      <a:pt x="10" y="7"/>
                    </a:lnTo>
                    <a:lnTo>
                      <a:pt x="17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7" name="Freeform 1175"/>
              <p:cNvSpPr>
                <a:spLocks/>
              </p:cNvSpPr>
              <p:nvPr/>
            </p:nvSpPr>
            <p:spPr bwMode="black">
              <a:xfrm>
                <a:off x="4644" y="1070"/>
                <a:ext cx="17" cy="7"/>
              </a:xfrm>
              <a:custGeom>
                <a:avLst/>
                <a:gdLst>
                  <a:gd name="T0" fmla="*/ 3 w 17"/>
                  <a:gd name="T1" fmla="*/ 0 h 7"/>
                  <a:gd name="T2" fmla="*/ 0 w 17"/>
                  <a:gd name="T3" fmla="*/ 2 h 7"/>
                  <a:gd name="T4" fmla="*/ 10 w 17"/>
                  <a:gd name="T5" fmla="*/ 7 h 7"/>
                  <a:gd name="T6" fmla="*/ 17 w 17"/>
                  <a:gd name="T7" fmla="*/ 2 h 7"/>
                  <a:gd name="T8" fmla="*/ 3 w 1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7">
                    <a:moveTo>
                      <a:pt x="3" y="0"/>
                    </a:moveTo>
                    <a:lnTo>
                      <a:pt x="0" y="2"/>
                    </a:lnTo>
                    <a:lnTo>
                      <a:pt x="10" y="7"/>
                    </a:lnTo>
                    <a:lnTo>
                      <a:pt x="17" y="2"/>
                    </a:lnTo>
                    <a:lnTo>
                      <a:pt x="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8" name="Freeform 1176"/>
              <p:cNvSpPr>
                <a:spLocks/>
              </p:cNvSpPr>
              <p:nvPr/>
            </p:nvSpPr>
            <p:spPr bwMode="black">
              <a:xfrm>
                <a:off x="4685" y="963"/>
                <a:ext cx="54" cy="31"/>
              </a:xfrm>
              <a:custGeom>
                <a:avLst/>
                <a:gdLst>
                  <a:gd name="T0" fmla="*/ 26 w 54"/>
                  <a:gd name="T1" fmla="*/ 0 h 31"/>
                  <a:gd name="T2" fmla="*/ 18 w 54"/>
                  <a:gd name="T3" fmla="*/ 0 h 31"/>
                  <a:gd name="T4" fmla="*/ 11 w 54"/>
                  <a:gd name="T5" fmla="*/ 19 h 31"/>
                  <a:gd name="T6" fmla="*/ 0 w 54"/>
                  <a:gd name="T7" fmla="*/ 22 h 31"/>
                  <a:gd name="T8" fmla="*/ 2 w 54"/>
                  <a:gd name="T9" fmla="*/ 24 h 31"/>
                  <a:gd name="T10" fmla="*/ 54 w 54"/>
                  <a:gd name="T11" fmla="*/ 31 h 31"/>
                  <a:gd name="T12" fmla="*/ 54 w 54"/>
                  <a:gd name="T13" fmla="*/ 17 h 31"/>
                  <a:gd name="T14" fmla="*/ 40 w 54"/>
                  <a:gd name="T15" fmla="*/ 3 h 31"/>
                  <a:gd name="T16" fmla="*/ 26 w 54"/>
                  <a:gd name="T1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31">
                    <a:moveTo>
                      <a:pt x="26" y="0"/>
                    </a:moveTo>
                    <a:lnTo>
                      <a:pt x="18" y="0"/>
                    </a:lnTo>
                    <a:lnTo>
                      <a:pt x="11" y="19"/>
                    </a:lnTo>
                    <a:lnTo>
                      <a:pt x="0" y="22"/>
                    </a:lnTo>
                    <a:lnTo>
                      <a:pt x="2" y="24"/>
                    </a:lnTo>
                    <a:lnTo>
                      <a:pt x="54" y="31"/>
                    </a:lnTo>
                    <a:lnTo>
                      <a:pt x="54" y="17"/>
                    </a:lnTo>
                    <a:lnTo>
                      <a:pt x="40" y="3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9" name="Freeform 1177"/>
              <p:cNvSpPr>
                <a:spLocks/>
              </p:cNvSpPr>
              <p:nvPr/>
            </p:nvSpPr>
            <p:spPr bwMode="black">
              <a:xfrm>
                <a:off x="4685" y="963"/>
                <a:ext cx="54" cy="31"/>
              </a:xfrm>
              <a:custGeom>
                <a:avLst/>
                <a:gdLst>
                  <a:gd name="T0" fmla="*/ 26 w 54"/>
                  <a:gd name="T1" fmla="*/ 0 h 31"/>
                  <a:gd name="T2" fmla="*/ 18 w 54"/>
                  <a:gd name="T3" fmla="*/ 0 h 31"/>
                  <a:gd name="T4" fmla="*/ 11 w 54"/>
                  <a:gd name="T5" fmla="*/ 19 h 31"/>
                  <a:gd name="T6" fmla="*/ 0 w 54"/>
                  <a:gd name="T7" fmla="*/ 22 h 31"/>
                  <a:gd name="T8" fmla="*/ 2 w 54"/>
                  <a:gd name="T9" fmla="*/ 24 h 31"/>
                  <a:gd name="T10" fmla="*/ 54 w 54"/>
                  <a:gd name="T11" fmla="*/ 31 h 31"/>
                  <a:gd name="T12" fmla="*/ 54 w 54"/>
                  <a:gd name="T13" fmla="*/ 17 h 31"/>
                  <a:gd name="T14" fmla="*/ 40 w 54"/>
                  <a:gd name="T15" fmla="*/ 3 h 31"/>
                  <a:gd name="T16" fmla="*/ 26 w 54"/>
                  <a:gd name="T1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31">
                    <a:moveTo>
                      <a:pt x="26" y="0"/>
                    </a:moveTo>
                    <a:lnTo>
                      <a:pt x="18" y="0"/>
                    </a:lnTo>
                    <a:lnTo>
                      <a:pt x="11" y="19"/>
                    </a:lnTo>
                    <a:lnTo>
                      <a:pt x="0" y="22"/>
                    </a:lnTo>
                    <a:lnTo>
                      <a:pt x="2" y="24"/>
                    </a:lnTo>
                    <a:lnTo>
                      <a:pt x="54" y="31"/>
                    </a:lnTo>
                    <a:lnTo>
                      <a:pt x="54" y="17"/>
                    </a:lnTo>
                    <a:lnTo>
                      <a:pt x="40" y="3"/>
                    </a:lnTo>
                    <a:lnTo>
                      <a:pt x="2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0" name="Freeform 1178"/>
              <p:cNvSpPr>
                <a:spLocks/>
              </p:cNvSpPr>
              <p:nvPr/>
            </p:nvSpPr>
            <p:spPr bwMode="black">
              <a:xfrm>
                <a:off x="4692" y="942"/>
                <a:ext cx="11" cy="21"/>
              </a:xfrm>
              <a:custGeom>
                <a:avLst/>
                <a:gdLst>
                  <a:gd name="T0" fmla="*/ 4 w 11"/>
                  <a:gd name="T1" fmla="*/ 0 h 21"/>
                  <a:gd name="T2" fmla="*/ 0 w 11"/>
                  <a:gd name="T3" fmla="*/ 7 h 21"/>
                  <a:gd name="T4" fmla="*/ 0 w 11"/>
                  <a:gd name="T5" fmla="*/ 17 h 21"/>
                  <a:gd name="T6" fmla="*/ 4 w 11"/>
                  <a:gd name="T7" fmla="*/ 21 h 21"/>
                  <a:gd name="T8" fmla="*/ 11 w 11"/>
                  <a:gd name="T9" fmla="*/ 7 h 21"/>
                  <a:gd name="T10" fmla="*/ 4 w 11"/>
                  <a:gd name="T1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21">
                    <a:moveTo>
                      <a:pt x="4" y="0"/>
                    </a:moveTo>
                    <a:lnTo>
                      <a:pt x="0" y="7"/>
                    </a:lnTo>
                    <a:lnTo>
                      <a:pt x="0" y="17"/>
                    </a:lnTo>
                    <a:lnTo>
                      <a:pt x="4" y="21"/>
                    </a:lnTo>
                    <a:lnTo>
                      <a:pt x="11" y="7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1" name="Freeform 1179"/>
              <p:cNvSpPr>
                <a:spLocks/>
              </p:cNvSpPr>
              <p:nvPr/>
            </p:nvSpPr>
            <p:spPr bwMode="black">
              <a:xfrm>
                <a:off x="4692" y="942"/>
                <a:ext cx="11" cy="21"/>
              </a:xfrm>
              <a:custGeom>
                <a:avLst/>
                <a:gdLst>
                  <a:gd name="T0" fmla="*/ 4 w 11"/>
                  <a:gd name="T1" fmla="*/ 0 h 21"/>
                  <a:gd name="T2" fmla="*/ 0 w 11"/>
                  <a:gd name="T3" fmla="*/ 7 h 21"/>
                  <a:gd name="T4" fmla="*/ 0 w 11"/>
                  <a:gd name="T5" fmla="*/ 17 h 21"/>
                  <a:gd name="T6" fmla="*/ 4 w 11"/>
                  <a:gd name="T7" fmla="*/ 21 h 21"/>
                  <a:gd name="T8" fmla="*/ 11 w 11"/>
                  <a:gd name="T9" fmla="*/ 7 h 21"/>
                  <a:gd name="T10" fmla="*/ 4 w 11"/>
                  <a:gd name="T1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21">
                    <a:moveTo>
                      <a:pt x="4" y="0"/>
                    </a:moveTo>
                    <a:lnTo>
                      <a:pt x="0" y="7"/>
                    </a:lnTo>
                    <a:lnTo>
                      <a:pt x="0" y="17"/>
                    </a:lnTo>
                    <a:lnTo>
                      <a:pt x="4" y="21"/>
                    </a:lnTo>
                    <a:lnTo>
                      <a:pt x="11" y="7"/>
                    </a:lnTo>
                    <a:lnTo>
                      <a:pt x="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2" name="Freeform 1180"/>
              <p:cNvSpPr>
                <a:spLocks/>
              </p:cNvSpPr>
              <p:nvPr/>
            </p:nvSpPr>
            <p:spPr bwMode="black">
              <a:xfrm>
                <a:off x="4779" y="873"/>
                <a:ext cx="66" cy="45"/>
              </a:xfrm>
              <a:custGeom>
                <a:avLst/>
                <a:gdLst>
                  <a:gd name="T0" fmla="*/ 0 w 66"/>
                  <a:gd name="T1" fmla="*/ 0 h 45"/>
                  <a:gd name="T2" fmla="*/ 10 w 66"/>
                  <a:gd name="T3" fmla="*/ 26 h 45"/>
                  <a:gd name="T4" fmla="*/ 40 w 66"/>
                  <a:gd name="T5" fmla="*/ 45 h 45"/>
                  <a:gd name="T6" fmla="*/ 62 w 66"/>
                  <a:gd name="T7" fmla="*/ 41 h 45"/>
                  <a:gd name="T8" fmla="*/ 66 w 66"/>
                  <a:gd name="T9" fmla="*/ 24 h 45"/>
                  <a:gd name="T10" fmla="*/ 26 w 66"/>
                  <a:gd name="T11" fmla="*/ 17 h 45"/>
                  <a:gd name="T12" fmla="*/ 31 w 66"/>
                  <a:gd name="T13" fmla="*/ 10 h 45"/>
                  <a:gd name="T14" fmla="*/ 0 w 66"/>
                  <a:gd name="T15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45">
                    <a:moveTo>
                      <a:pt x="0" y="0"/>
                    </a:moveTo>
                    <a:lnTo>
                      <a:pt x="10" y="26"/>
                    </a:lnTo>
                    <a:lnTo>
                      <a:pt x="40" y="45"/>
                    </a:lnTo>
                    <a:lnTo>
                      <a:pt x="62" y="41"/>
                    </a:lnTo>
                    <a:lnTo>
                      <a:pt x="66" y="24"/>
                    </a:lnTo>
                    <a:lnTo>
                      <a:pt x="26" y="17"/>
                    </a:lnTo>
                    <a:lnTo>
                      <a:pt x="31" y="1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3" name="Freeform 1181"/>
              <p:cNvSpPr>
                <a:spLocks/>
              </p:cNvSpPr>
              <p:nvPr/>
            </p:nvSpPr>
            <p:spPr bwMode="black">
              <a:xfrm>
                <a:off x="4779" y="873"/>
                <a:ext cx="66" cy="45"/>
              </a:xfrm>
              <a:custGeom>
                <a:avLst/>
                <a:gdLst>
                  <a:gd name="T0" fmla="*/ 0 w 66"/>
                  <a:gd name="T1" fmla="*/ 0 h 45"/>
                  <a:gd name="T2" fmla="*/ 10 w 66"/>
                  <a:gd name="T3" fmla="*/ 26 h 45"/>
                  <a:gd name="T4" fmla="*/ 40 w 66"/>
                  <a:gd name="T5" fmla="*/ 45 h 45"/>
                  <a:gd name="T6" fmla="*/ 62 w 66"/>
                  <a:gd name="T7" fmla="*/ 41 h 45"/>
                  <a:gd name="T8" fmla="*/ 66 w 66"/>
                  <a:gd name="T9" fmla="*/ 24 h 45"/>
                  <a:gd name="T10" fmla="*/ 26 w 66"/>
                  <a:gd name="T11" fmla="*/ 17 h 45"/>
                  <a:gd name="T12" fmla="*/ 31 w 66"/>
                  <a:gd name="T13" fmla="*/ 10 h 45"/>
                  <a:gd name="T14" fmla="*/ 0 w 66"/>
                  <a:gd name="T15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45">
                    <a:moveTo>
                      <a:pt x="0" y="0"/>
                    </a:moveTo>
                    <a:lnTo>
                      <a:pt x="10" y="26"/>
                    </a:lnTo>
                    <a:lnTo>
                      <a:pt x="40" y="45"/>
                    </a:lnTo>
                    <a:lnTo>
                      <a:pt x="62" y="41"/>
                    </a:lnTo>
                    <a:lnTo>
                      <a:pt x="66" y="24"/>
                    </a:lnTo>
                    <a:lnTo>
                      <a:pt x="26" y="17"/>
                    </a:lnTo>
                    <a:lnTo>
                      <a:pt x="31" y="1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4" name="Freeform 1182"/>
              <p:cNvSpPr>
                <a:spLocks/>
              </p:cNvSpPr>
              <p:nvPr/>
            </p:nvSpPr>
            <p:spPr bwMode="black">
              <a:xfrm>
                <a:off x="4711" y="838"/>
                <a:ext cx="56" cy="61"/>
              </a:xfrm>
              <a:custGeom>
                <a:avLst/>
                <a:gdLst>
                  <a:gd name="T0" fmla="*/ 0 w 56"/>
                  <a:gd name="T1" fmla="*/ 0 h 61"/>
                  <a:gd name="T2" fmla="*/ 16 w 56"/>
                  <a:gd name="T3" fmla="*/ 21 h 61"/>
                  <a:gd name="T4" fmla="*/ 11 w 56"/>
                  <a:gd name="T5" fmla="*/ 42 h 61"/>
                  <a:gd name="T6" fmla="*/ 21 w 56"/>
                  <a:gd name="T7" fmla="*/ 61 h 61"/>
                  <a:gd name="T8" fmla="*/ 40 w 56"/>
                  <a:gd name="T9" fmla="*/ 61 h 61"/>
                  <a:gd name="T10" fmla="*/ 47 w 56"/>
                  <a:gd name="T11" fmla="*/ 52 h 61"/>
                  <a:gd name="T12" fmla="*/ 45 w 56"/>
                  <a:gd name="T13" fmla="*/ 40 h 61"/>
                  <a:gd name="T14" fmla="*/ 56 w 56"/>
                  <a:gd name="T15" fmla="*/ 38 h 61"/>
                  <a:gd name="T16" fmla="*/ 0 w 56"/>
                  <a:gd name="T17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61">
                    <a:moveTo>
                      <a:pt x="0" y="0"/>
                    </a:moveTo>
                    <a:lnTo>
                      <a:pt x="16" y="21"/>
                    </a:lnTo>
                    <a:lnTo>
                      <a:pt x="11" y="42"/>
                    </a:lnTo>
                    <a:lnTo>
                      <a:pt x="21" y="61"/>
                    </a:lnTo>
                    <a:lnTo>
                      <a:pt x="40" y="61"/>
                    </a:lnTo>
                    <a:lnTo>
                      <a:pt x="47" y="52"/>
                    </a:lnTo>
                    <a:lnTo>
                      <a:pt x="45" y="40"/>
                    </a:lnTo>
                    <a:lnTo>
                      <a:pt x="56" y="3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5" name="Freeform 1183"/>
              <p:cNvSpPr>
                <a:spLocks/>
              </p:cNvSpPr>
              <p:nvPr/>
            </p:nvSpPr>
            <p:spPr bwMode="black">
              <a:xfrm>
                <a:off x="4711" y="838"/>
                <a:ext cx="56" cy="61"/>
              </a:xfrm>
              <a:custGeom>
                <a:avLst/>
                <a:gdLst>
                  <a:gd name="T0" fmla="*/ 0 w 56"/>
                  <a:gd name="T1" fmla="*/ 0 h 61"/>
                  <a:gd name="T2" fmla="*/ 16 w 56"/>
                  <a:gd name="T3" fmla="*/ 21 h 61"/>
                  <a:gd name="T4" fmla="*/ 11 w 56"/>
                  <a:gd name="T5" fmla="*/ 42 h 61"/>
                  <a:gd name="T6" fmla="*/ 21 w 56"/>
                  <a:gd name="T7" fmla="*/ 61 h 61"/>
                  <a:gd name="T8" fmla="*/ 40 w 56"/>
                  <a:gd name="T9" fmla="*/ 61 h 61"/>
                  <a:gd name="T10" fmla="*/ 47 w 56"/>
                  <a:gd name="T11" fmla="*/ 52 h 61"/>
                  <a:gd name="T12" fmla="*/ 45 w 56"/>
                  <a:gd name="T13" fmla="*/ 40 h 61"/>
                  <a:gd name="T14" fmla="*/ 56 w 56"/>
                  <a:gd name="T15" fmla="*/ 38 h 61"/>
                  <a:gd name="T16" fmla="*/ 0 w 56"/>
                  <a:gd name="T17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61">
                    <a:moveTo>
                      <a:pt x="0" y="0"/>
                    </a:moveTo>
                    <a:lnTo>
                      <a:pt x="16" y="21"/>
                    </a:lnTo>
                    <a:lnTo>
                      <a:pt x="11" y="42"/>
                    </a:lnTo>
                    <a:lnTo>
                      <a:pt x="21" y="61"/>
                    </a:lnTo>
                    <a:lnTo>
                      <a:pt x="40" y="61"/>
                    </a:lnTo>
                    <a:lnTo>
                      <a:pt x="47" y="52"/>
                    </a:lnTo>
                    <a:lnTo>
                      <a:pt x="45" y="40"/>
                    </a:lnTo>
                    <a:lnTo>
                      <a:pt x="56" y="38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6" name="Freeform 1184"/>
              <p:cNvSpPr>
                <a:spLocks/>
              </p:cNvSpPr>
              <p:nvPr/>
            </p:nvSpPr>
            <p:spPr bwMode="black">
              <a:xfrm>
                <a:off x="4642" y="835"/>
                <a:ext cx="95" cy="86"/>
              </a:xfrm>
              <a:custGeom>
                <a:avLst/>
                <a:gdLst>
                  <a:gd name="T0" fmla="*/ 33 w 95"/>
                  <a:gd name="T1" fmla="*/ 0 h 86"/>
                  <a:gd name="T2" fmla="*/ 9 w 95"/>
                  <a:gd name="T3" fmla="*/ 15 h 86"/>
                  <a:gd name="T4" fmla="*/ 12 w 95"/>
                  <a:gd name="T5" fmla="*/ 24 h 86"/>
                  <a:gd name="T6" fmla="*/ 2 w 95"/>
                  <a:gd name="T7" fmla="*/ 36 h 86"/>
                  <a:gd name="T8" fmla="*/ 9 w 95"/>
                  <a:gd name="T9" fmla="*/ 48 h 86"/>
                  <a:gd name="T10" fmla="*/ 0 w 95"/>
                  <a:gd name="T11" fmla="*/ 50 h 86"/>
                  <a:gd name="T12" fmla="*/ 19 w 95"/>
                  <a:gd name="T13" fmla="*/ 79 h 86"/>
                  <a:gd name="T14" fmla="*/ 38 w 95"/>
                  <a:gd name="T15" fmla="*/ 86 h 86"/>
                  <a:gd name="T16" fmla="*/ 40 w 95"/>
                  <a:gd name="T17" fmla="*/ 71 h 86"/>
                  <a:gd name="T18" fmla="*/ 38 w 95"/>
                  <a:gd name="T19" fmla="*/ 74 h 86"/>
                  <a:gd name="T20" fmla="*/ 40 w 95"/>
                  <a:gd name="T21" fmla="*/ 67 h 86"/>
                  <a:gd name="T22" fmla="*/ 43 w 95"/>
                  <a:gd name="T23" fmla="*/ 64 h 86"/>
                  <a:gd name="T24" fmla="*/ 47 w 95"/>
                  <a:gd name="T25" fmla="*/ 76 h 86"/>
                  <a:gd name="T26" fmla="*/ 45 w 95"/>
                  <a:gd name="T27" fmla="*/ 79 h 86"/>
                  <a:gd name="T28" fmla="*/ 45 w 95"/>
                  <a:gd name="T29" fmla="*/ 79 h 86"/>
                  <a:gd name="T30" fmla="*/ 73 w 95"/>
                  <a:gd name="T31" fmla="*/ 64 h 86"/>
                  <a:gd name="T32" fmla="*/ 80 w 95"/>
                  <a:gd name="T33" fmla="*/ 79 h 86"/>
                  <a:gd name="T34" fmla="*/ 95 w 95"/>
                  <a:gd name="T35" fmla="*/ 71 h 86"/>
                  <a:gd name="T36" fmla="*/ 80 w 95"/>
                  <a:gd name="T37" fmla="*/ 60 h 86"/>
                  <a:gd name="T38" fmla="*/ 78 w 95"/>
                  <a:gd name="T39" fmla="*/ 45 h 86"/>
                  <a:gd name="T40" fmla="*/ 83 w 95"/>
                  <a:gd name="T41" fmla="*/ 29 h 86"/>
                  <a:gd name="T42" fmla="*/ 69 w 95"/>
                  <a:gd name="T43" fmla="*/ 12 h 86"/>
                  <a:gd name="T44" fmla="*/ 59 w 95"/>
                  <a:gd name="T45" fmla="*/ 12 h 86"/>
                  <a:gd name="T46" fmla="*/ 61 w 95"/>
                  <a:gd name="T47" fmla="*/ 27 h 86"/>
                  <a:gd name="T48" fmla="*/ 59 w 95"/>
                  <a:gd name="T49" fmla="*/ 36 h 86"/>
                  <a:gd name="T50" fmla="*/ 52 w 95"/>
                  <a:gd name="T51" fmla="*/ 34 h 86"/>
                  <a:gd name="T52" fmla="*/ 54 w 95"/>
                  <a:gd name="T53" fmla="*/ 24 h 86"/>
                  <a:gd name="T54" fmla="*/ 47 w 95"/>
                  <a:gd name="T55" fmla="*/ 22 h 86"/>
                  <a:gd name="T56" fmla="*/ 33 w 95"/>
                  <a:gd name="T57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5" h="86">
                    <a:moveTo>
                      <a:pt x="33" y="0"/>
                    </a:moveTo>
                    <a:lnTo>
                      <a:pt x="9" y="15"/>
                    </a:lnTo>
                    <a:lnTo>
                      <a:pt x="12" y="24"/>
                    </a:lnTo>
                    <a:lnTo>
                      <a:pt x="2" y="36"/>
                    </a:lnTo>
                    <a:lnTo>
                      <a:pt x="9" y="48"/>
                    </a:lnTo>
                    <a:lnTo>
                      <a:pt x="0" y="50"/>
                    </a:lnTo>
                    <a:lnTo>
                      <a:pt x="19" y="79"/>
                    </a:lnTo>
                    <a:lnTo>
                      <a:pt x="38" y="86"/>
                    </a:lnTo>
                    <a:lnTo>
                      <a:pt x="40" y="71"/>
                    </a:lnTo>
                    <a:lnTo>
                      <a:pt x="38" y="74"/>
                    </a:lnTo>
                    <a:lnTo>
                      <a:pt x="40" y="67"/>
                    </a:lnTo>
                    <a:lnTo>
                      <a:pt x="43" y="64"/>
                    </a:lnTo>
                    <a:lnTo>
                      <a:pt x="47" y="76"/>
                    </a:lnTo>
                    <a:lnTo>
                      <a:pt x="45" y="79"/>
                    </a:lnTo>
                    <a:lnTo>
                      <a:pt x="45" y="79"/>
                    </a:lnTo>
                    <a:lnTo>
                      <a:pt x="73" y="64"/>
                    </a:lnTo>
                    <a:lnTo>
                      <a:pt x="80" y="79"/>
                    </a:lnTo>
                    <a:lnTo>
                      <a:pt x="95" y="71"/>
                    </a:lnTo>
                    <a:lnTo>
                      <a:pt x="80" y="60"/>
                    </a:lnTo>
                    <a:lnTo>
                      <a:pt x="78" y="45"/>
                    </a:lnTo>
                    <a:lnTo>
                      <a:pt x="83" y="29"/>
                    </a:lnTo>
                    <a:lnTo>
                      <a:pt x="69" y="12"/>
                    </a:lnTo>
                    <a:lnTo>
                      <a:pt x="59" y="12"/>
                    </a:lnTo>
                    <a:lnTo>
                      <a:pt x="61" y="27"/>
                    </a:lnTo>
                    <a:lnTo>
                      <a:pt x="59" y="36"/>
                    </a:lnTo>
                    <a:lnTo>
                      <a:pt x="52" y="34"/>
                    </a:lnTo>
                    <a:lnTo>
                      <a:pt x="54" y="24"/>
                    </a:lnTo>
                    <a:lnTo>
                      <a:pt x="47" y="22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7" name="Freeform 1185"/>
              <p:cNvSpPr>
                <a:spLocks/>
              </p:cNvSpPr>
              <p:nvPr/>
            </p:nvSpPr>
            <p:spPr bwMode="black">
              <a:xfrm>
                <a:off x="4642" y="835"/>
                <a:ext cx="95" cy="86"/>
              </a:xfrm>
              <a:custGeom>
                <a:avLst/>
                <a:gdLst>
                  <a:gd name="T0" fmla="*/ 33 w 95"/>
                  <a:gd name="T1" fmla="*/ 0 h 86"/>
                  <a:gd name="T2" fmla="*/ 9 w 95"/>
                  <a:gd name="T3" fmla="*/ 15 h 86"/>
                  <a:gd name="T4" fmla="*/ 12 w 95"/>
                  <a:gd name="T5" fmla="*/ 24 h 86"/>
                  <a:gd name="T6" fmla="*/ 2 w 95"/>
                  <a:gd name="T7" fmla="*/ 36 h 86"/>
                  <a:gd name="T8" fmla="*/ 9 w 95"/>
                  <a:gd name="T9" fmla="*/ 48 h 86"/>
                  <a:gd name="T10" fmla="*/ 0 w 95"/>
                  <a:gd name="T11" fmla="*/ 50 h 86"/>
                  <a:gd name="T12" fmla="*/ 19 w 95"/>
                  <a:gd name="T13" fmla="*/ 79 h 86"/>
                  <a:gd name="T14" fmla="*/ 38 w 95"/>
                  <a:gd name="T15" fmla="*/ 86 h 86"/>
                  <a:gd name="T16" fmla="*/ 40 w 95"/>
                  <a:gd name="T17" fmla="*/ 71 h 86"/>
                  <a:gd name="T18" fmla="*/ 38 w 95"/>
                  <a:gd name="T19" fmla="*/ 74 h 86"/>
                  <a:gd name="T20" fmla="*/ 40 w 95"/>
                  <a:gd name="T21" fmla="*/ 67 h 86"/>
                  <a:gd name="T22" fmla="*/ 43 w 95"/>
                  <a:gd name="T23" fmla="*/ 64 h 86"/>
                  <a:gd name="T24" fmla="*/ 47 w 95"/>
                  <a:gd name="T25" fmla="*/ 76 h 86"/>
                  <a:gd name="T26" fmla="*/ 45 w 95"/>
                  <a:gd name="T27" fmla="*/ 79 h 86"/>
                  <a:gd name="T28" fmla="*/ 45 w 95"/>
                  <a:gd name="T29" fmla="*/ 79 h 86"/>
                  <a:gd name="T30" fmla="*/ 73 w 95"/>
                  <a:gd name="T31" fmla="*/ 64 h 86"/>
                  <a:gd name="T32" fmla="*/ 80 w 95"/>
                  <a:gd name="T33" fmla="*/ 79 h 86"/>
                  <a:gd name="T34" fmla="*/ 95 w 95"/>
                  <a:gd name="T35" fmla="*/ 71 h 86"/>
                  <a:gd name="T36" fmla="*/ 80 w 95"/>
                  <a:gd name="T37" fmla="*/ 60 h 86"/>
                  <a:gd name="T38" fmla="*/ 78 w 95"/>
                  <a:gd name="T39" fmla="*/ 45 h 86"/>
                  <a:gd name="T40" fmla="*/ 83 w 95"/>
                  <a:gd name="T41" fmla="*/ 29 h 86"/>
                  <a:gd name="T42" fmla="*/ 69 w 95"/>
                  <a:gd name="T43" fmla="*/ 12 h 86"/>
                  <a:gd name="T44" fmla="*/ 59 w 95"/>
                  <a:gd name="T45" fmla="*/ 12 h 86"/>
                  <a:gd name="T46" fmla="*/ 61 w 95"/>
                  <a:gd name="T47" fmla="*/ 27 h 86"/>
                  <a:gd name="T48" fmla="*/ 59 w 95"/>
                  <a:gd name="T49" fmla="*/ 36 h 86"/>
                  <a:gd name="T50" fmla="*/ 52 w 95"/>
                  <a:gd name="T51" fmla="*/ 34 h 86"/>
                  <a:gd name="T52" fmla="*/ 54 w 95"/>
                  <a:gd name="T53" fmla="*/ 24 h 86"/>
                  <a:gd name="T54" fmla="*/ 47 w 95"/>
                  <a:gd name="T55" fmla="*/ 22 h 86"/>
                  <a:gd name="T56" fmla="*/ 33 w 95"/>
                  <a:gd name="T57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5" h="86">
                    <a:moveTo>
                      <a:pt x="33" y="0"/>
                    </a:moveTo>
                    <a:lnTo>
                      <a:pt x="9" y="15"/>
                    </a:lnTo>
                    <a:lnTo>
                      <a:pt x="12" y="24"/>
                    </a:lnTo>
                    <a:lnTo>
                      <a:pt x="2" y="36"/>
                    </a:lnTo>
                    <a:lnTo>
                      <a:pt x="9" y="48"/>
                    </a:lnTo>
                    <a:lnTo>
                      <a:pt x="0" y="50"/>
                    </a:lnTo>
                    <a:lnTo>
                      <a:pt x="19" y="79"/>
                    </a:lnTo>
                    <a:lnTo>
                      <a:pt x="38" y="86"/>
                    </a:lnTo>
                    <a:lnTo>
                      <a:pt x="40" y="71"/>
                    </a:lnTo>
                    <a:lnTo>
                      <a:pt x="38" y="74"/>
                    </a:lnTo>
                    <a:lnTo>
                      <a:pt x="40" y="67"/>
                    </a:lnTo>
                    <a:lnTo>
                      <a:pt x="43" y="64"/>
                    </a:lnTo>
                    <a:lnTo>
                      <a:pt x="47" y="76"/>
                    </a:lnTo>
                    <a:lnTo>
                      <a:pt x="45" y="79"/>
                    </a:lnTo>
                    <a:lnTo>
                      <a:pt x="45" y="79"/>
                    </a:lnTo>
                    <a:lnTo>
                      <a:pt x="73" y="64"/>
                    </a:lnTo>
                    <a:lnTo>
                      <a:pt x="80" y="79"/>
                    </a:lnTo>
                    <a:lnTo>
                      <a:pt x="95" y="71"/>
                    </a:lnTo>
                    <a:lnTo>
                      <a:pt x="80" y="60"/>
                    </a:lnTo>
                    <a:lnTo>
                      <a:pt x="78" y="45"/>
                    </a:lnTo>
                    <a:lnTo>
                      <a:pt x="83" y="29"/>
                    </a:lnTo>
                    <a:lnTo>
                      <a:pt x="69" y="12"/>
                    </a:lnTo>
                    <a:lnTo>
                      <a:pt x="59" y="12"/>
                    </a:lnTo>
                    <a:lnTo>
                      <a:pt x="61" y="27"/>
                    </a:lnTo>
                    <a:lnTo>
                      <a:pt x="59" y="36"/>
                    </a:lnTo>
                    <a:lnTo>
                      <a:pt x="52" y="34"/>
                    </a:lnTo>
                    <a:lnTo>
                      <a:pt x="54" y="24"/>
                    </a:lnTo>
                    <a:lnTo>
                      <a:pt x="47" y="22"/>
                    </a:lnTo>
                    <a:lnTo>
                      <a:pt x="3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8" name="Freeform 1186"/>
              <p:cNvSpPr>
                <a:spLocks/>
              </p:cNvSpPr>
              <p:nvPr/>
            </p:nvSpPr>
            <p:spPr bwMode="black">
              <a:xfrm>
                <a:off x="4625" y="857"/>
                <a:ext cx="8" cy="28"/>
              </a:xfrm>
              <a:custGeom>
                <a:avLst/>
                <a:gdLst>
                  <a:gd name="T0" fmla="*/ 3 w 8"/>
                  <a:gd name="T1" fmla="*/ 0 h 28"/>
                  <a:gd name="T2" fmla="*/ 0 w 8"/>
                  <a:gd name="T3" fmla="*/ 23 h 28"/>
                  <a:gd name="T4" fmla="*/ 5 w 8"/>
                  <a:gd name="T5" fmla="*/ 28 h 28"/>
                  <a:gd name="T6" fmla="*/ 8 w 8"/>
                  <a:gd name="T7" fmla="*/ 16 h 28"/>
                  <a:gd name="T8" fmla="*/ 8 w 8"/>
                  <a:gd name="T9" fmla="*/ 12 h 28"/>
                  <a:gd name="T10" fmla="*/ 3 w 8"/>
                  <a:gd name="T1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8">
                    <a:moveTo>
                      <a:pt x="3" y="0"/>
                    </a:moveTo>
                    <a:lnTo>
                      <a:pt x="0" y="23"/>
                    </a:lnTo>
                    <a:lnTo>
                      <a:pt x="5" y="28"/>
                    </a:lnTo>
                    <a:lnTo>
                      <a:pt x="8" y="16"/>
                    </a:lnTo>
                    <a:lnTo>
                      <a:pt x="8" y="1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9" name="Freeform 1187"/>
              <p:cNvSpPr>
                <a:spLocks/>
              </p:cNvSpPr>
              <p:nvPr/>
            </p:nvSpPr>
            <p:spPr bwMode="black">
              <a:xfrm>
                <a:off x="4625" y="857"/>
                <a:ext cx="8" cy="28"/>
              </a:xfrm>
              <a:custGeom>
                <a:avLst/>
                <a:gdLst>
                  <a:gd name="T0" fmla="*/ 3 w 8"/>
                  <a:gd name="T1" fmla="*/ 0 h 28"/>
                  <a:gd name="T2" fmla="*/ 0 w 8"/>
                  <a:gd name="T3" fmla="*/ 23 h 28"/>
                  <a:gd name="T4" fmla="*/ 5 w 8"/>
                  <a:gd name="T5" fmla="*/ 28 h 28"/>
                  <a:gd name="T6" fmla="*/ 8 w 8"/>
                  <a:gd name="T7" fmla="*/ 16 h 28"/>
                  <a:gd name="T8" fmla="*/ 8 w 8"/>
                  <a:gd name="T9" fmla="*/ 12 h 28"/>
                  <a:gd name="T10" fmla="*/ 3 w 8"/>
                  <a:gd name="T1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8">
                    <a:moveTo>
                      <a:pt x="3" y="0"/>
                    </a:moveTo>
                    <a:lnTo>
                      <a:pt x="0" y="23"/>
                    </a:lnTo>
                    <a:lnTo>
                      <a:pt x="5" y="28"/>
                    </a:lnTo>
                    <a:lnTo>
                      <a:pt x="8" y="16"/>
                    </a:lnTo>
                    <a:lnTo>
                      <a:pt x="8" y="12"/>
                    </a:lnTo>
                    <a:lnTo>
                      <a:pt x="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0" name="Freeform 1188"/>
              <p:cNvSpPr>
                <a:spLocks/>
              </p:cNvSpPr>
              <p:nvPr/>
            </p:nvSpPr>
            <p:spPr bwMode="black">
              <a:xfrm>
                <a:off x="4625" y="944"/>
                <a:ext cx="12" cy="19"/>
              </a:xfrm>
              <a:custGeom>
                <a:avLst/>
                <a:gdLst>
                  <a:gd name="T0" fmla="*/ 0 w 12"/>
                  <a:gd name="T1" fmla="*/ 0 h 19"/>
                  <a:gd name="T2" fmla="*/ 10 w 12"/>
                  <a:gd name="T3" fmla="*/ 19 h 19"/>
                  <a:gd name="T4" fmla="*/ 12 w 12"/>
                  <a:gd name="T5" fmla="*/ 15 h 19"/>
                  <a:gd name="T6" fmla="*/ 10 w 12"/>
                  <a:gd name="T7" fmla="*/ 10 h 19"/>
                  <a:gd name="T8" fmla="*/ 0 w 12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9">
                    <a:moveTo>
                      <a:pt x="0" y="0"/>
                    </a:moveTo>
                    <a:lnTo>
                      <a:pt x="10" y="19"/>
                    </a:lnTo>
                    <a:lnTo>
                      <a:pt x="12" y="15"/>
                    </a:lnTo>
                    <a:lnTo>
                      <a:pt x="10" y="1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1" name="Freeform 1189"/>
              <p:cNvSpPr>
                <a:spLocks/>
              </p:cNvSpPr>
              <p:nvPr/>
            </p:nvSpPr>
            <p:spPr bwMode="black">
              <a:xfrm>
                <a:off x="4625" y="944"/>
                <a:ext cx="12" cy="19"/>
              </a:xfrm>
              <a:custGeom>
                <a:avLst/>
                <a:gdLst>
                  <a:gd name="T0" fmla="*/ 0 w 12"/>
                  <a:gd name="T1" fmla="*/ 0 h 19"/>
                  <a:gd name="T2" fmla="*/ 10 w 12"/>
                  <a:gd name="T3" fmla="*/ 19 h 19"/>
                  <a:gd name="T4" fmla="*/ 12 w 12"/>
                  <a:gd name="T5" fmla="*/ 15 h 19"/>
                  <a:gd name="T6" fmla="*/ 10 w 12"/>
                  <a:gd name="T7" fmla="*/ 10 h 19"/>
                  <a:gd name="T8" fmla="*/ 0 w 12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9">
                    <a:moveTo>
                      <a:pt x="0" y="0"/>
                    </a:moveTo>
                    <a:lnTo>
                      <a:pt x="10" y="19"/>
                    </a:lnTo>
                    <a:lnTo>
                      <a:pt x="12" y="15"/>
                    </a:lnTo>
                    <a:lnTo>
                      <a:pt x="10" y="1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2" name="Freeform 1190"/>
              <p:cNvSpPr>
                <a:spLocks/>
              </p:cNvSpPr>
              <p:nvPr/>
            </p:nvSpPr>
            <p:spPr bwMode="black">
              <a:xfrm>
                <a:off x="5018" y="1498"/>
                <a:ext cx="19" cy="22"/>
              </a:xfrm>
              <a:custGeom>
                <a:avLst/>
                <a:gdLst>
                  <a:gd name="T0" fmla="*/ 14 w 19"/>
                  <a:gd name="T1" fmla="*/ 0 h 22"/>
                  <a:gd name="T2" fmla="*/ 5 w 19"/>
                  <a:gd name="T3" fmla="*/ 7 h 22"/>
                  <a:gd name="T4" fmla="*/ 7 w 19"/>
                  <a:gd name="T5" fmla="*/ 7 h 22"/>
                  <a:gd name="T6" fmla="*/ 0 w 19"/>
                  <a:gd name="T7" fmla="*/ 22 h 22"/>
                  <a:gd name="T8" fmla="*/ 19 w 19"/>
                  <a:gd name="T9" fmla="*/ 7 h 22"/>
                  <a:gd name="T10" fmla="*/ 14 w 19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2">
                    <a:moveTo>
                      <a:pt x="14" y="0"/>
                    </a:moveTo>
                    <a:lnTo>
                      <a:pt x="5" y="7"/>
                    </a:lnTo>
                    <a:lnTo>
                      <a:pt x="7" y="7"/>
                    </a:lnTo>
                    <a:lnTo>
                      <a:pt x="0" y="22"/>
                    </a:lnTo>
                    <a:lnTo>
                      <a:pt x="19" y="7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3" name="Freeform 1191"/>
              <p:cNvSpPr>
                <a:spLocks/>
              </p:cNvSpPr>
              <p:nvPr/>
            </p:nvSpPr>
            <p:spPr bwMode="black">
              <a:xfrm>
                <a:off x="5018" y="1498"/>
                <a:ext cx="19" cy="22"/>
              </a:xfrm>
              <a:custGeom>
                <a:avLst/>
                <a:gdLst>
                  <a:gd name="T0" fmla="*/ 14 w 19"/>
                  <a:gd name="T1" fmla="*/ 0 h 22"/>
                  <a:gd name="T2" fmla="*/ 5 w 19"/>
                  <a:gd name="T3" fmla="*/ 7 h 22"/>
                  <a:gd name="T4" fmla="*/ 7 w 19"/>
                  <a:gd name="T5" fmla="*/ 7 h 22"/>
                  <a:gd name="T6" fmla="*/ 0 w 19"/>
                  <a:gd name="T7" fmla="*/ 22 h 22"/>
                  <a:gd name="T8" fmla="*/ 19 w 19"/>
                  <a:gd name="T9" fmla="*/ 7 h 22"/>
                  <a:gd name="T10" fmla="*/ 14 w 19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2">
                    <a:moveTo>
                      <a:pt x="14" y="0"/>
                    </a:moveTo>
                    <a:lnTo>
                      <a:pt x="5" y="7"/>
                    </a:lnTo>
                    <a:lnTo>
                      <a:pt x="7" y="7"/>
                    </a:lnTo>
                    <a:lnTo>
                      <a:pt x="0" y="22"/>
                    </a:lnTo>
                    <a:lnTo>
                      <a:pt x="19" y="7"/>
                    </a:lnTo>
                    <a:lnTo>
                      <a:pt x="1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4" name="Freeform 1192"/>
              <p:cNvSpPr>
                <a:spLocks/>
              </p:cNvSpPr>
              <p:nvPr/>
            </p:nvSpPr>
            <p:spPr bwMode="black">
              <a:xfrm>
                <a:off x="4651" y="1603"/>
                <a:ext cx="15" cy="14"/>
              </a:xfrm>
              <a:custGeom>
                <a:avLst/>
                <a:gdLst>
                  <a:gd name="T0" fmla="*/ 8 w 15"/>
                  <a:gd name="T1" fmla="*/ 0 h 14"/>
                  <a:gd name="T2" fmla="*/ 3 w 15"/>
                  <a:gd name="T3" fmla="*/ 9 h 14"/>
                  <a:gd name="T4" fmla="*/ 0 w 15"/>
                  <a:gd name="T5" fmla="*/ 11 h 14"/>
                  <a:gd name="T6" fmla="*/ 8 w 15"/>
                  <a:gd name="T7" fmla="*/ 14 h 14"/>
                  <a:gd name="T8" fmla="*/ 15 w 15"/>
                  <a:gd name="T9" fmla="*/ 4 h 14"/>
                  <a:gd name="T10" fmla="*/ 8 w 15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4">
                    <a:moveTo>
                      <a:pt x="8" y="0"/>
                    </a:moveTo>
                    <a:lnTo>
                      <a:pt x="3" y="9"/>
                    </a:lnTo>
                    <a:lnTo>
                      <a:pt x="0" y="11"/>
                    </a:lnTo>
                    <a:lnTo>
                      <a:pt x="8" y="14"/>
                    </a:lnTo>
                    <a:lnTo>
                      <a:pt x="15" y="4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5" name="Freeform 1193"/>
              <p:cNvSpPr>
                <a:spLocks/>
              </p:cNvSpPr>
              <p:nvPr/>
            </p:nvSpPr>
            <p:spPr bwMode="black">
              <a:xfrm>
                <a:off x="4651" y="1603"/>
                <a:ext cx="15" cy="14"/>
              </a:xfrm>
              <a:custGeom>
                <a:avLst/>
                <a:gdLst>
                  <a:gd name="T0" fmla="*/ 8 w 15"/>
                  <a:gd name="T1" fmla="*/ 0 h 14"/>
                  <a:gd name="T2" fmla="*/ 3 w 15"/>
                  <a:gd name="T3" fmla="*/ 9 h 14"/>
                  <a:gd name="T4" fmla="*/ 0 w 15"/>
                  <a:gd name="T5" fmla="*/ 11 h 14"/>
                  <a:gd name="T6" fmla="*/ 8 w 15"/>
                  <a:gd name="T7" fmla="*/ 14 h 14"/>
                  <a:gd name="T8" fmla="*/ 15 w 15"/>
                  <a:gd name="T9" fmla="*/ 4 h 14"/>
                  <a:gd name="T10" fmla="*/ 8 w 15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4">
                    <a:moveTo>
                      <a:pt x="8" y="0"/>
                    </a:moveTo>
                    <a:lnTo>
                      <a:pt x="3" y="9"/>
                    </a:lnTo>
                    <a:lnTo>
                      <a:pt x="0" y="11"/>
                    </a:lnTo>
                    <a:lnTo>
                      <a:pt x="8" y="14"/>
                    </a:lnTo>
                    <a:lnTo>
                      <a:pt x="15" y="4"/>
                    </a:lnTo>
                    <a:lnTo>
                      <a:pt x="8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6" name="Freeform 1194"/>
              <p:cNvSpPr>
                <a:spLocks/>
              </p:cNvSpPr>
              <p:nvPr/>
            </p:nvSpPr>
            <p:spPr bwMode="black">
              <a:xfrm>
                <a:off x="4715" y="1624"/>
                <a:ext cx="43" cy="182"/>
              </a:xfrm>
              <a:custGeom>
                <a:avLst/>
                <a:gdLst>
                  <a:gd name="T0" fmla="*/ 12 w 43"/>
                  <a:gd name="T1" fmla="*/ 0 h 182"/>
                  <a:gd name="T2" fmla="*/ 10 w 43"/>
                  <a:gd name="T3" fmla="*/ 2 h 182"/>
                  <a:gd name="T4" fmla="*/ 14 w 43"/>
                  <a:gd name="T5" fmla="*/ 14 h 182"/>
                  <a:gd name="T6" fmla="*/ 10 w 43"/>
                  <a:gd name="T7" fmla="*/ 21 h 182"/>
                  <a:gd name="T8" fmla="*/ 3 w 43"/>
                  <a:gd name="T9" fmla="*/ 19 h 182"/>
                  <a:gd name="T10" fmla="*/ 0 w 43"/>
                  <a:gd name="T11" fmla="*/ 47 h 182"/>
                  <a:gd name="T12" fmla="*/ 0 w 43"/>
                  <a:gd name="T13" fmla="*/ 61 h 182"/>
                  <a:gd name="T14" fmla="*/ 7 w 43"/>
                  <a:gd name="T15" fmla="*/ 71 h 182"/>
                  <a:gd name="T16" fmla="*/ 5 w 43"/>
                  <a:gd name="T17" fmla="*/ 83 h 182"/>
                  <a:gd name="T18" fmla="*/ 7 w 43"/>
                  <a:gd name="T19" fmla="*/ 99 h 182"/>
                  <a:gd name="T20" fmla="*/ 3 w 43"/>
                  <a:gd name="T21" fmla="*/ 128 h 182"/>
                  <a:gd name="T22" fmla="*/ 7 w 43"/>
                  <a:gd name="T23" fmla="*/ 142 h 182"/>
                  <a:gd name="T24" fmla="*/ 3 w 43"/>
                  <a:gd name="T25" fmla="*/ 168 h 182"/>
                  <a:gd name="T26" fmla="*/ 3 w 43"/>
                  <a:gd name="T27" fmla="*/ 182 h 182"/>
                  <a:gd name="T28" fmla="*/ 7 w 43"/>
                  <a:gd name="T29" fmla="*/ 182 h 182"/>
                  <a:gd name="T30" fmla="*/ 12 w 43"/>
                  <a:gd name="T31" fmla="*/ 168 h 182"/>
                  <a:gd name="T32" fmla="*/ 24 w 43"/>
                  <a:gd name="T33" fmla="*/ 173 h 182"/>
                  <a:gd name="T34" fmla="*/ 26 w 43"/>
                  <a:gd name="T35" fmla="*/ 182 h 182"/>
                  <a:gd name="T36" fmla="*/ 26 w 43"/>
                  <a:gd name="T37" fmla="*/ 177 h 182"/>
                  <a:gd name="T38" fmla="*/ 26 w 43"/>
                  <a:gd name="T39" fmla="*/ 168 h 182"/>
                  <a:gd name="T40" fmla="*/ 19 w 43"/>
                  <a:gd name="T41" fmla="*/ 166 h 182"/>
                  <a:gd name="T42" fmla="*/ 12 w 43"/>
                  <a:gd name="T43" fmla="*/ 149 h 182"/>
                  <a:gd name="T44" fmla="*/ 19 w 43"/>
                  <a:gd name="T45" fmla="*/ 116 h 182"/>
                  <a:gd name="T46" fmla="*/ 31 w 43"/>
                  <a:gd name="T47" fmla="*/ 114 h 182"/>
                  <a:gd name="T48" fmla="*/ 43 w 43"/>
                  <a:gd name="T49" fmla="*/ 125 h 182"/>
                  <a:gd name="T50" fmla="*/ 36 w 43"/>
                  <a:gd name="T51" fmla="*/ 114 h 182"/>
                  <a:gd name="T52" fmla="*/ 22 w 43"/>
                  <a:gd name="T53" fmla="*/ 64 h 182"/>
                  <a:gd name="T54" fmla="*/ 19 w 43"/>
                  <a:gd name="T55" fmla="*/ 47 h 182"/>
                  <a:gd name="T56" fmla="*/ 24 w 43"/>
                  <a:gd name="T57" fmla="*/ 35 h 182"/>
                  <a:gd name="T58" fmla="*/ 17 w 43"/>
                  <a:gd name="T59" fmla="*/ 5 h 182"/>
                  <a:gd name="T60" fmla="*/ 12 w 43"/>
                  <a:gd name="T61" fmla="*/ 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3" h="182">
                    <a:moveTo>
                      <a:pt x="12" y="0"/>
                    </a:moveTo>
                    <a:lnTo>
                      <a:pt x="10" y="2"/>
                    </a:lnTo>
                    <a:lnTo>
                      <a:pt x="14" y="14"/>
                    </a:lnTo>
                    <a:lnTo>
                      <a:pt x="10" y="21"/>
                    </a:lnTo>
                    <a:lnTo>
                      <a:pt x="3" y="19"/>
                    </a:lnTo>
                    <a:lnTo>
                      <a:pt x="0" y="47"/>
                    </a:lnTo>
                    <a:lnTo>
                      <a:pt x="0" y="61"/>
                    </a:lnTo>
                    <a:lnTo>
                      <a:pt x="7" y="71"/>
                    </a:lnTo>
                    <a:lnTo>
                      <a:pt x="5" y="83"/>
                    </a:lnTo>
                    <a:lnTo>
                      <a:pt x="7" y="99"/>
                    </a:lnTo>
                    <a:lnTo>
                      <a:pt x="3" y="128"/>
                    </a:lnTo>
                    <a:lnTo>
                      <a:pt x="7" y="142"/>
                    </a:lnTo>
                    <a:lnTo>
                      <a:pt x="3" y="168"/>
                    </a:lnTo>
                    <a:lnTo>
                      <a:pt x="3" y="182"/>
                    </a:lnTo>
                    <a:lnTo>
                      <a:pt x="7" y="182"/>
                    </a:lnTo>
                    <a:lnTo>
                      <a:pt x="12" y="168"/>
                    </a:lnTo>
                    <a:lnTo>
                      <a:pt x="24" y="173"/>
                    </a:lnTo>
                    <a:lnTo>
                      <a:pt x="26" y="182"/>
                    </a:lnTo>
                    <a:lnTo>
                      <a:pt x="26" y="177"/>
                    </a:lnTo>
                    <a:lnTo>
                      <a:pt x="26" y="168"/>
                    </a:lnTo>
                    <a:lnTo>
                      <a:pt x="19" y="166"/>
                    </a:lnTo>
                    <a:lnTo>
                      <a:pt x="12" y="149"/>
                    </a:lnTo>
                    <a:lnTo>
                      <a:pt x="19" y="116"/>
                    </a:lnTo>
                    <a:lnTo>
                      <a:pt x="31" y="114"/>
                    </a:lnTo>
                    <a:lnTo>
                      <a:pt x="43" y="125"/>
                    </a:lnTo>
                    <a:lnTo>
                      <a:pt x="36" y="114"/>
                    </a:lnTo>
                    <a:lnTo>
                      <a:pt x="22" y="64"/>
                    </a:lnTo>
                    <a:lnTo>
                      <a:pt x="19" y="47"/>
                    </a:lnTo>
                    <a:lnTo>
                      <a:pt x="24" y="35"/>
                    </a:lnTo>
                    <a:lnTo>
                      <a:pt x="17" y="5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7" name="Freeform 1195"/>
              <p:cNvSpPr>
                <a:spLocks/>
              </p:cNvSpPr>
              <p:nvPr/>
            </p:nvSpPr>
            <p:spPr bwMode="black">
              <a:xfrm>
                <a:off x="4715" y="1624"/>
                <a:ext cx="43" cy="182"/>
              </a:xfrm>
              <a:custGeom>
                <a:avLst/>
                <a:gdLst>
                  <a:gd name="T0" fmla="*/ 12 w 43"/>
                  <a:gd name="T1" fmla="*/ 0 h 182"/>
                  <a:gd name="T2" fmla="*/ 10 w 43"/>
                  <a:gd name="T3" fmla="*/ 2 h 182"/>
                  <a:gd name="T4" fmla="*/ 14 w 43"/>
                  <a:gd name="T5" fmla="*/ 14 h 182"/>
                  <a:gd name="T6" fmla="*/ 10 w 43"/>
                  <a:gd name="T7" fmla="*/ 21 h 182"/>
                  <a:gd name="T8" fmla="*/ 3 w 43"/>
                  <a:gd name="T9" fmla="*/ 19 h 182"/>
                  <a:gd name="T10" fmla="*/ 0 w 43"/>
                  <a:gd name="T11" fmla="*/ 47 h 182"/>
                  <a:gd name="T12" fmla="*/ 0 w 43"/>
                  <a:gd name="T13" fmla="*/ 61 h 182"/>
                  <a:gd name="T14" fmla="*/ 7 w 43"/>
                  <a:gd name="T15" fmla="*/ 71 h 182"/>
                  <a:gd name="T16" fmla="*/ 5 w 43"/>
                  <a:gd name="T17" fmla="*/ 83 h 182"/>
                  <a:gd name="T18" fmla="*/ 7 w 43"/>
                  <a:gd name="T19" fmla="*/ 99 h 182"/>
                  <a:gd name="T20" fmla="*/ 3 w 43"/>
                  <a:gd name="T21" fmla="*/ 128 h 182"/>
                  <a:gd name="T22" fmla="*/ 7 w 43"/>
                  <a:gd name="T23" fmla="*/ 142 h 182"/>
                  <a:gd name="T24" fmla="*/ 3 w 43"/>
                  <a:gd name="T25" fmla="*/ 168 h 182"/>
                  <a:gd name="T26" fmla="*/ 3 w 43"/>
                  <a:gd name="T27" fmla="*/ 182 h 182"/>
                  <a:gd name="T28" fmla="*/ 7 w 43"/>
                  <a:gd name="T29" fmla="*/ 182 h 182"/>
                  <a:gd name="T30" fmla="*/ 12 w 43"/>
                  <a:gd name="T31" fmla="*/ 168 h 182"/>
                  <a:gd name="T32" fmla="*/ 24 w 43"/>
                  <a:gd name="T33" fmla="*/ 173 h 182"/>
                  <a:gd name="T34" fmla="*/ 26 w 43"/>
                  <a:gd name="T35" fmla="*/ 182 h 182"/>
                  <a:gd name="T36" fmla="*/ 26 w 43"/>
                  <a:gd name="T37" fmla="*/ 177 h 182"/>
                  <a:gd name="T38" fmla="*/ 26 w 43"/>
                  <a:gd name="T39" fmla="*/ 168 h 182"/>
                  <a:gd name="T40" fmla="*/ 19 w 43"/>
                  <a:gd name="T41" fmla="*/ 166 h 182"/>
                  <a:gd name="T42" fmla="*/ 12 w 43"/>
                  <a:gd name="T43" fmla="*/ 149 h 182"/>
                  <a:gd name="T44" fmla="*/ 19 w 43"/>
                  <a:gd name="T45" fmla="*/ 116 h 182"/>
                  <a:gd name="T46" fmla="*/ 31 w 43"/>
                  <a:gd name="T47" fmla="*/ 114 h 182"/>
                  <a:gd name="T48" fmla="*/ 43 w 43"/>
                  <a:gd name="T49" fmla="*/ 125 h 182"/>
                  <a:gd name="T50" fmla="*/ 36 w 43"/>
                  <a:gd name="T51" fmla="*/ 114 h 182"/>
                  <a:gd name="T52" fmla="*/ 22 w 43"/>
                  <a:gd name="T53" fmla="*/ 64 h 182"/>
                  <a:gd name="T54" fmla="*/ 19 w 43"/>
                  <a:gd name="T55" fmla="*/ 47 h 182"/>
                  <a:gd name="T56" fmla="*/ 24 w 43"/>
                  <a:gd name="T57" fmla="*/ 35 h 182"/>
                  <a:gd name="T58" fmla="*/ 17 w 43"/>
                  <a:gd name="T59" fmla="*/ 5 h 182"/>
                  <a:gd name="T60" fmla="*/ 12 w 43"/>
                  <a:gd name="T61" fmla="*/ 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3" h="182">
                    <a:moveTo>
                      <a:pt x="12" y="0"/>
                    </a:moveTo>
                    <a:lnTo>
                      <a:pt x="10" y="2"/>
                    </a:lnTo>
                    <a:lnTo>
                      <a:pt x="14" y="14"/>
                    </a:lnTo>
                    <a:lnTo>
                      <a:pt x="10" y="21"/>
                    </a:lnTo>
                    <a:lnTo>
                      <a:pt x="3" y="19"/>
                    </a:lnTo>
                    <a:lnTo>
                      <a:pt x="0" y="47"/>
                    </a:lnTo>
                    <a:lnTo>
                      <a:pt x="0" y="61"/>
                    </a:lnTo>
                    <a:lnTo>
                      <a:pt x="7" y="71"/>
                    </a:lnTo>
                    <a:lnTo>
                      <a:pt x="5" y="83"/>
                    </a:lnTo>
                    <a:lnTo>
                      <a:pt x="7" y="99"/>
                    </a:lnTo>
                    <a:lnTo>
                      <a:pt x="3" y="128"/>
                    </a:lnTo>
                    <a:lnTo>
                      <a:pt x="7" y="142"/>
                    </a:lnTo>
                    <a:lnTo>
                      <a:pt x="3" y="168"/>
                    </a:lnTo>
                    <a:lnTo>
                      <a:pt x="3" y="182"/>
                    </a:lnTo>
                    <a:lnTo>
                      <a:pt x="7" y="182"/>
                    </a:lnTo>
                    <a:lnTo>
                      <a:pt x="12" y="168"/>
                    </a:lnTo>
                    <a:lnTo>
                      <a:pt x="24" y="173"/>
                    </a:lnTo>
                    <a:lnTo>
                      <a:pt x="26" y="182"/>
                    </a:lnTo>
                    <a:lnTo>
                      <a:pt x="26" y="177"/>
                    </a:lnTo>
                    <a:lnTo>
                      <a:pt x="26" y="168"/>
                    </a:lnTo>
                    <a:lnTo>
                      <a:pt x="19" y="166"/>
                    </a:lnTo>
                    <a:lnTo>
                      <a:pt x="12" y="149"/>
                    </a:lnTo>
                    <a:lnTo>
                      <a:pt x="19" y="116"/>
                    </a:lnTo>
                    <a:lnTo>
                      <a:pt x="31" y="114"/>
                    </a:lnTo>
                    <a:lnTo>
                      <a:pt x="43" y="125"/>
                    </a:lnTo>
                    <a:lnTo>
                      <a:pt x="36" y="114"/>
                    </a:lnTo>
                    <a:lnTo>
                      <a:pt x="22" y="64"/>
                    </a:lnTo>
                    <a:lnTo>
                      <a:pt x="19" y="47"/>
                    </a:lnTo>
                    <a:lnTo>
                      <a:pt x="24" y="35"/>
                    </a:lnTo>
                    <a:lnTo>
                      <a:pt x="17" y="5"/>
                    </a:lnTo>
                    <a:lnTo>
                      <a:pt x="1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8" name="Freeform 1196"/>
              <p:cNvSpPr>
                <a:spLocks/>
              </p:cNvSpPr>
              <p:nvPr/>
            </p:nvSpPr>
            <p:spPr bwMode="black">
              <a:xfrm>
                <a:off x="3031" y="1503"/>
                <a:ext cx="12" cy="7"/>
              </a:xfrm>
              <a:custGeom>
                <a:avLst/>
                <a:gdLst>
                  <a:gd name="T0" fmla="*/ 10 w 12"/>
                  <a:gd name="T1" fmla="*/ 0 h 7"/>
                  <a:gd name="T2" fmla="*/ 0 w 12"/>
                  <a:gd name="T3" fmla="*/ 2 h 7"/>
                  <a:gd name="T4" fmla="*/ 5 w 12"/>
                  <a:gd name="T5" fmla="*/ 7 h 7"/>
                  <a:gd name="T6" fmla="*/ 12 w 12"/>
                  <a:gd name="T7" fmla="*/ 5 h 7"/>
                  <a:gd name="T8" fmla="*/ 10 w 12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7">
                    <a:moveTo>
                      <a:pt x="10" y="0"/>
                    </a:moveTo>
                    <a:lnTo>
                      <a:pt x="0" y="2"/>
                    </a:lnTo>
                    <a:lnTo>
                      <a:pt x="5" y="7"/>
                    </a:lnTo>
                    <a:lnTo>
                      <a:pt x="12" y="5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9" name="Freeform 1197"/>
              <p:cNvSpPr>
                <a:spLocks/>
              </p:cNvSpPr>
              <p:nvPr/>
            </p:nvSpPr>
            <p:spPr bwMode="black">
              <a:xfrm>
                <a:off x="3031" y="1503"/>
                <a:ext cx="12" cy="7"/>
              </a:xfrm>
              <a:custGeom>
                <a:avLst/>
                <a:gdLst>
                  <a:gd name="T0" fmla="*/ 10 w 12"/>
                  <a:gd name="T1" fmla="*/ 0 h 7"/>
                  <a:gd name="T2" fmla="*/ 0 w 12"/>
                  <a:gd name="T3" fmla="*/ 2 h 7"/>
                  <a:gd name="T4" fmla="*/ 5 w 12"/>
                  <a:gd name="T5" fmla="*/ 7 h 7"/>
                  <a:gd name="T6" fmla="*/ 12 w 12"/>
                  <a:gd name="T7" fmla="*/ 5 h 7"/>
                  <a:gd name="T8" fmla="*/ 10 w 12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7">
                    <a:moveTo>
                      <a:pt x="10" y="0"/>
                    </a:moveTo>
                    <a:lnTo>
                      <a:pt x="0" y="2"/>
                    </a:lnTo>
                    <a:lnTo>
                      <a:pt x="5" y="7"/>
                    </a:lnTo>
                    <a:lnTo>
                      <a:pt x="12" y="5"/>
                    </a:lnTo>
                    <a:lnTo>
                      <a:pt x="1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0" name="Freeform 1198"/>
              <p:cNvSpPr>
                <a:spLocks/>
              </p:cNvSpPr>
              <p:nvPr/>
            </p:nvSpPr>
            <p:spPr bwMode="black">
              <a:xfrm>
                <a:off x="3027" y="1513"/>
                <a:ext cx="21" cy="19"/>
              </a:xfrm>
              <a:custGeom>
                <a:avLst/>
                <a:gdLst>
                  <a:gd name="T0" fmla="*/ 16 w 21"/>
                  <a:gd name="T1" fmla="*/ 0 h 19"/>
                  <a:gd name="T2" fmla="*/ 0 w 21"/>
                  <a:gd name="T3" fmla="*/ 4 h 19"/>
                  <a:gd name="T4" fmla="*/ 0 w 21"/>
                  <a:gd name="T5" fmla="*/ 9 h 19"/>
                  <a:gd name="T6" fmla="*/ 4 w 21"/>
                  <a:gd name="T7" fmla="*/ 11 h 19"/>
                  <a:gd name="T8" fmla="*/ 4 w 21"/>
                  <a:gd name="T9" fmla="*/ 19 h 19"/>
                  <a:gd name="T10" fmla="*/ 7 w 21"/>
                  <a:gd name="T11" fmla="*/ 9 h 19"/>
                  <a:gd name="T12" fmla="*/ 21 w 21"/>
                  <a:gd name="T13" fmla="*/ 4 h 19"/>
                  <a:gd name="T14" fmla="*/ 16 w 21"/>
                  <a:gd name="T1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9">
                    <a:moveTo>
                      <a:pt x="16" y="0"/>
                    </a:moveTo>
                    <a:lnTo>
                      <a:pt x="0" y="4"/>
                    </a:lnTo>
                    <a:lnTo>
                      <a:pt x="0" y="9"/>
                    </a:lnTo>
                    <a:lnTo>
                      <a:pt x="4" y="11"/>
                    </a:lnTo>
                    <a:lnTo>
                      <a:pt x="4" y="19"/>
                    </a:lnTo>
                    <a:lnTo>
                      <a:pt x="7" y="9"/>
                    </a:lnTo>
                    <a:lnTo>
                      <a:pt x="21" y="4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1" name="Freeform 1199"/>
              <p:cNvSpPr>
                <a:spLocks/>
              </p:cNvSpPr>
              <p:nvPr/>
            </p:nvSpPr>
            <p:spPr bwMode="black">
              <a:xfrm>
                <a:off x="3027" y="1513"/>
                <a:ext cx="21" cy="19"/>
              </a:xfrm>
              <a:custGeom>
                <a:avLst/>
                <a:gdLst>
                  <a:gd name="T0" fmla="*/ 16 w 21"/>
                  <a:gd name="T1" fmla="*/ 0 h 19"/>
                  <a:gd name="T2" fmla="*/ 0 w 21"/>
                  <a:gd name="T3" fmla="*/ 4 h 19"/>
                  <a:gd name="T4" fmla="*/ 0 w 21"/>
                  <a:gd name="T5" fmla="*/ 9 h 19"/>
                  <a:gd name="T6" fmla="*/ 4 w 21"/>
                  <a:gd name="T7" fmla="*/ 11 h 19"/>
                  <a:gd name="T8" fmla="*/ 4 w 21"/>
                  <a:gd name="T9" fmla="*/ 19 h 19"/>
                  <a:gd name="T10" fmla="*/ 7 w 21"/>
                  <a:gd name="T11" fmla="*/ 9 h 19"/>
                  <a:gd name="T12" fmla="*/ 21 w 21"/>
                  <a:gd name="T13" fmla="*/ 4 h 19"/>
                  <a:gd name="T14" fmla="*/ 16 w 21"/>
                  <a:gd name="T1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9">
                    <a:moveTo>
                      <a:pt x="16" y="0"/>
                    </a:moveTo>
                    <a:lnTo>
                      <a:pt x="0" y="4"/>
                    </a:lnTo>
                    <a:lnTo>
                      <a:pt x="0" y="9"/>
                    </a:lnTo>
                    <a:lnTo>
                      <a:pt x="4" y="11"/>
                    </a:lnTo>
                    <a:lnTo>
                      <a:pt x="4" y="19"/>
                    </a:lnTo>
                    <a:lnTo>
                      <a:pt x="7" y="9"/>
                    </a:lnTo>
                    <a:lnTo>
                      <a:pt x="21" y="4"/>
                    </a:lnTo>
                    <a:lnTo>
                      <a:pt x="1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2" name="Freeform 1200"/>
              <p:cNvSpPr>
                <a:spLocks/>
              </p:cNvSpPr>
              <p:nvPr/>
            </p:nvSpPr>
            <p:spPr bwMode="black">
              <a:xfrm>
                <a:off x="4644" y="3068"/>
                <a:ext cx="22" cy="7"/>
              </a:xfrm>
              <a:custGeom>
                <a:avLst/>
                <a:gdLst>
                  <a:gd name="T0" fmla="*/ 10 w 22"/>
                  <a:gd name="T1" fmla="*/ 0 h 7"/>
                  <a:gd name="T2" fmla="*/ 0 w 22"/>
                  <a:gd name="T3" fmla="*/ 5 h 7"/>
                  <a:gd name="T4" fmla="*/ 0 w 22"/>
                  <a:gd name="T5" fmla="*/ 7 h 7"/>
                  <a:gd name="T6" fmla="*/ 5 w 22"/>
                  <a:gd name="T7" fmla="*/ 7 h 7"/>
                  <a:gd name="T8" fmla="*/ 22 w 22"/>
                  <a:gd name="T9" fmla="*/ 7 h 7"/>
                  <a:gd name="T10" fmla="*/ 10 w 22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7">
                    <a:moveTo>
                      <a:pt x="10" y="0"/>
                    </a:moveTo>
                    <a:lnTo>
                      <a:pt x="0" y="5"/>
                    </a:lnTo>
                    <a:lnTo>
                      <a:pt x="0" y="7"/>
                    </a:lnTo>
                    <a:lnTo>
                      <a:pt x="5" y="7"/>
                    </a:lnTo>
                    <a:lnTo>
                      <a:pt x="22" y="7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3" name="Freeform 1201"/>
              <p:cNvSpPr>
                <a:spLocks/>
              </p:cNvSpPr>
              <p:nvPr/>
            </p:nvSpPr>
            <p:spPr bwMode="black">
              <a:xfrm>
                <a:off x="4644" y="3068"/>
                <a:ext cx="22" cy="7"/>
              </a:xfrm>
              <a:custGeom>
                <a:avLst/>
                <a:gdLst>
                  <a:gd name="T0" fmla="*/ 10 w 22"/>
                  <a:gd name="T1" fmla="*/ 0 h 7"/>
                  <a:gd name="T2" fmla="*/ 0 w 22"/>
                  <a:gd name="T3" fmla="*/ 5 h 7"/>
                  <a:gd name="T4" fmla="*/ 0 w 22"/>
                  <a:gd name="T5" fmla="*/ 7 h 7"/>
                  <a:gd name="T6" fmla="*/ 5 w 22"/>
                  <a:gd name="T7" fmla="*/ 7 h 7"/>
                  <a:gd name="T8" fmla="*/ 22 w 22"/>
                  <a:gd name="T9" fmla="*/ 7 h 7"/>
                  <a:gd name="T10" fmla="*/ 10 w 22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7">
                    <a:moveTo>
                      <a:pt x="10" y="0"/>
                    </a:moveTo>
                    <a:lnTo>
                      <a:pt x="0" y="5"/>
                    </a:lnTo>
                    <a:lnTo>
                      <a:pt x="0" y="7"/>
                    </a:lnTo>
                    <a:lnTo>
                      <a:pt x="5" y="7"/>
                    </a:lnTo>
                    <a:lnTo>
                      <a:pt x="22" y="7"/>
                    </a:lnTo>
                    <a:lnTo>
                      <a:pt x="1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4" name="Freeform 1202"/>
              <p:cNvSpPr>
                <a:spLocks/>
              </p:cNvSpPr>
              <p:nvPr/>
            </p:nvSpPr>
            <p:spPr bwMode="black">
              <a:xfrm>
                <a:off x="4316" y="2685"/>
                <a:ext cx="567" cy="447"/>
              </a:xfrm>
              <a:custGeom>
                <a:avLst/>
                <a:gdLst>
                  <a:gd name="T0" fmla="*/ 402 w 567"/>
                  <a:gd name="T1" fmla="*/ 28 h 447"/>
                  <a:gd name="T2" fmla="*/ 387 w 567"/>
                  <a:gd name="T3" fmla="*/ 99 h 447"/>
                  <a:gd name="T4" fmla="*/ 350 w 567"/>
                  <a:gd name="T5" fmla="*/ 87 h 447"/>
                  <a:gd name="T6" fmla="*/ 314 w 567"/>
                  <a:gd name="T7" fmla="*/ 63 h 447"/>
                  <a:gd name="T8" fmla="*/ 321 w 567"/>
                  <a:gd name="T9" fmla="*/ 40 h 447"/>
                  <a:gd name="T10" fmla="*/ 326 w 567"/>
                  <a:gd name="T11" fmla="*/ 30 h 447"/>
                  <a:gd name="T12" fmla="*/ 319 w 567"/>
                  <a:gd name="T13" fmla="*/ 28 h 447"/>
                  <a:gd name="T14" fmla="*/ 307 w 567"/>
                  <a:gd name="T15" fmla="*/ 23 h 447"/>
                  <a:gd name="T16" fmla="*/ 279 w 567"/>
                  <a:gd name="T17" fmla="*/ 14 h 447"/>
                  <a:gd name="T18" fmla="*/ 264 w 567"/>
                  <a:gd name="T19" fmla="*/ 9 h 447"/>
                  <a:gd name="T20" fmla="*/ 272 w 567"/>
                  <a:gd name="T21" fmla="*/ 14 h 447"/>
                  <a:gd name="T22" fmla="*/ 248 w 567"/>
                  <a:gd name="T23" fmla="*/ 26 h 447"/>
                  <a:gd name="T24" fmla="*/ 236 w 567"/>
                  <a:gd name="T25" fmla="*/ 37 h 447"/>
                  <a:gd name="T26" fmla="*/ 227 w 567"/>
                  <a:gd name="T27" fmla="*/ 54 h 447"/>
                  <a:gd name="T28" fmla="*/ 222 w 567"/>
                  <a:gd name="T29" fmla="*/ 59 h 447"/>
                  <a:gd name="T30" fmla="*/ 208 w 567"/>
                  <a:gd name="T31" fmla="*/ 59 h 447"/>
                  <a:gd name="T32" fmla="*/ 177 w 567"/>
                  <a:gd name="T33" fmla="*/ 47 h 447"/>
                  <a:gd name="T34" fmla="*/ 168 w 567"/>
                  <a:gd name="T35" fmla="*/ 56 h 447"/>
                  <a:gd name="T36" fmla="*/ 158 w 567"/>
                  <a:gd name="T37" fmla="*/ 71 h 447"/>
                  <a:gd name="T38" fmla="*/ 153 w 567"/>
                  <a:gd name="T39" fmla="*/ 85 h 447"/>
                  <a:gd name="T40" fmla="*/ 146 w 567"/>
                  <a:gd name="T41" fmla="*/ 92 h 447"/>
                  <a:gd name="T42" fmla="*/ 132 w 567"/>
                  <a:gd name="T43" fmla="*/ 87 h 447"/>
                  <a:gd name="T44" fmla="*/ 120 w 567"/>
                  <a:gd name="T45" fmla="*/ 113 h 447"/>
                  <a:gd name="T46" fmla="*/ 80 w 567"/>
                  <a:gd name="T47" fmla="*/ 134 h 447"/>
                  <a:gd name="T48" fmla="*/ 35 w 567"/>
                  <a:gd name="T49" fmla="*/ 151 h 447"/>
                  <a:gd name="T50" fmla="*/ 11 w 567"/>
                  <a:gd name="T51" fmla="*/ 161 h 447"/>
                  <a:gd name="T52" fmla="*/ 2 w 567"/>
                  <a:gd name="T53" fmla="*/ 196 h 447"/>
                  <a:gd name="T54" fmla="*/ 7 w 567"/>
                  <a:gd name="T55" fmla="*/ 227 h 447"/>
                  <a:gd name="T56" fmla="*/ 0 w 567"/>
                  <a:gd name="T57" fmla="*/ 229 h 447"/>
                  <a:gd name="T58" fmla="*/ 26 w 567"/>
                  <a:gd name="T59" fmla="*/ 295 h 447"/>
                  <a:gd name="T60" fmla="*/ 26 w 567"/>
                  <a:gd name="T61" fmla="*/ 350 h 447"/>
                  <a:gd name="T62" fmla="*/ 66 w 567"/>
                  <a:gd name="T63" fmla="*/ 374 h 447"/>
                  <a:gd name="T64" fmla="*/ 87 w 567"/>
                  <a:gd name="T65" fmla="*/ 364 h 447"/>
                  <a:gd name="T66" fmla="*/ 182 w 567"/>
                  <a:gd name="T67" fmla="*/ 326 h 447"/>
                  <a:gd name="T68" fmla="*/ 260 w 567"/>
                  <a:gd name="T69" fmla="*/ 317 h 447"/>
                  <a:gd name="T70" fmla="*/ 283 w 567"/>
                  <a:gd name="T71" fmla="*/ 324 h 447"/>
                  <a:gd name="T72" fmla="*/ 312 w 567"/>
                  <a:gd name="T73" fmla="*/ 362 h 447"/>
                  <a:gd name="T74" fmla="*/ 319 w 567"/>
                  <a:gd name="T75" fmla="*/ 374 h 447"/>
                  <a:gd name="T76" fmla="*/ 345 w 567"/>
                  <a:gd name="T77" fmla="*/ 338 h 447"/>
                  <a:gd name="T78" fmla="*/ 340 w 567"/>
                  <a:gd name="T79" fmla="*/ 359 h 447"/>
                  <a:gd name="T80" fmla="*/ 345 w 567"/>
                  <a:gd name="T81" fmla="*/ 376 h 447"/>
                  <a:gd name="T82" fmla="*/ 350 w 567"/>
                  <a:gd name="T83" fmla="*/ 383 h 447"/>
                  <a:gd name="T84" fmla="*/ 373 w 567"/>
                  <a:gd name="T85" fmla="*/ 400 h 447"/>
                  <a:gd name="T86" fmla="*/ 397 w 567"/>
                  <a:gd name="T87" fmla="*/ 433 h 447"/>
                  <a:gd name="T88" fmla="*/ 442 w 567"/>
                  <a:gd name="T89" fmla="*/ 428 h 447"/>
                  <a:gd name="T90" fmla="*/ 444 w 567"/>
                  <a:gd name="T91" fmla="*/ 433 h 447"/>
                  <a:gd name="T92" fmla="*/ 470 w 567"/>
                  <a:gd name="T93" fmla="*/ 442 h 447"/>
                  <a:gd name="T94" fmla="*/ 492 w 567"/>
                  <a:gd name="T95" fmla="*/ 423 h 447"/>
                  <a:gd name="T96" fmla="*/ 527 w 567"/>
                  <a:gd name="T97" fmla="*/ 376 h 447"/>
                  <a:gd name="T98" fmla="*/ 553 w 567"/>
                  <a:gd name="T99" fmla="*/ 329 h 447"/>
                  <a:gd name="T100" fmla="*/ 560 w 567"/>
                  <a:gd name="T101" fmla="*/ 224 h 447"/>
                  <a:gd name="T102" fmla="*/ 525 w 567"/>
                  <a:gd name="T103" fmla="*/ 175 h 447"/>
                  <a:gd name="T104" fmla="*/ 510 w 567"/>
                  <a:gd name="T105" fmla="*/ 158 h 447"/>
                  <a:gd name="T106" fmla="*/ 492 w 567"/>
                  <a:gd name="T107" fmla="*/ 134 h 447"/>
                  <a:gd name="T108" fmla="*/ 466 w 567"/>
                  <a:gd name="T109" fmla="*/ 120 h 447"/>
                  <a:gd name="T110" fmla="*/ 454 w 567"/>
                  <a:gd name="T111" fmla="*/ 85 h 447"/>
                  <a:gd name="T112" fmla="*/ 430 w 567"/>
                  <a:gd name="T113" fmla="*/ 52 h 447"/>
                  <a:gd name="T114" fmla="*/ 416 w 567"/>
                  <a:gd name="T115" fmla="*/ 14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67" h="447">
                    <a:moveTo>
                      <a:pt x="413" y="0"/>
                    </a:moveTo>
                    <a:lnTo>
                      <a:pt x="409" y="4"/>
                    </a:lnTo>
                    <a:lnTo>
                      <a:pt x="399" y="26"/>
                    </a:lnTo>
                    <a:lnTo>
                      <a:pt x="402" y="28"/>
                    </a:lnTo>
                    <a:lnTo>
                      <a:pt x="397" y="42"/>
                    </a:lnTo>
                    <a:lnTo>
                      <a:pt x="399" y="63"/>
                    </a:lnTo>
                    <a:lnTo>
                      <a:pt x="395" y="85"/>
                    </a:lnTo>
                    <a:lnTo>
                      <a:pt x="387" y="99"/>
                    </a:lnTo>
                    <a:lnTo>
                      <a:pt x="378" y="104"/>
                    </a:lnTo>
                    <a:lnTo>
                      <a:pt x="366" y="97"/>
                    </a:lnTo>
                    <a:lnTo>
                      <a:pt x="361" y="90"/>
                    </a:lnTo>
                    <a:lnTo>
                      <a:pt x="350" y="87"/>
                    </a:lnTo>
                    <a:lnTo>
                      <a:pt x="338" y="75"/>
                    </a:lnTo>
                    <a:lnTo>
                      <a:pt x="326" y="78"/>
                    </a:lnTo>
                    <a:lnTo>
                      <a:pt x="324" y="68"/>
                    </a:lnTo>
                    <a:lnTo>
                      <a:pt x="314" y="63"/>
                    </a:lnTo>
                    <a:lnTo>
                      <a:pt x="319" y="45"/>
                    </a:lnTo>
                    <a:lnTo>
                      <a:pt x="317" y="45"/>
                    </a:lnTo>
                    <a:lnTo>
                      <a:pt x="319" y="37"/>
                    </a:lnTo>
                    <a:lnTo>
                      <a:pt x="321" y="40"/>
                    </a:lnTo>
                    <a:lnTo>
                      <a:pt x="324" y="35"/>
                    </a:lnTo>
                    <a:lnTo>
                      <a:pt x="326" y="37"/>
                    </a:lnTo>
                    <a:lnTo>
                      <a:pt x="328" y="35"/>
                    </a:lnTo>
                    <a:lnTo>
                      <a:pt x="326" y="30"/>
                    </a:lnTo>
                    <a:lnTo>
                      <a:pt x="331" y="23"/>
                    </a:lnTo>
                    <a:lnTo>
                      <a:pt x="326" y="23"/>
                    </a:lnTo>
                    <a:lnTo>
                      <a:pt x="326" y="18"/>
                    </a:lnTo>
                    <a:lnTo>
                      <a:pt x="319" y="28"/>
                    </a:lnTo>
                    <a:lnTo>
                      <a:pt x="319" y="21"/>
                    </a:lnTo>
                    <a:lnTo>
                      <a:pt x="317" y="21"/>
                    </a:lnTo>
                    <a:lnTo>
                      <a:pt x="319" y="18"/>
                    </a:lnTo>
                    <a:lnTo>
                      <a:pt x="307" y="23"/>
                    </a:lnTo>
                    <a:lnTo>
                      <a:pt x="302" y="21"/>
                    </a:lnTo>
                    <a:lnTo>
                      <a:pt x="293" y="21"/>
                    </a:lnTo>
                    <a:lnTo>
                      <a:pt x="288" y="16"/>
                    </a:lnTo>
                    <a:lnTo>
                      <a:pt x="279" y="14"/>
                    </a:lnTo>
                    <a:lnTo>
                      <a:pt x="274" y="11"/>
                    </a:lnTo>
                    <a:lnTo>
                      <a:pt x="274" y="14"/>
                    </a:lnTo>
                    <a:lnTo>
                      <a:pt x="267" y="7"/>
                    </a:lnTo>
                    <a:lnTo>
                      <a:pt x="264" y="9"/>
                    </a:lnTo>
                    <a:lnTo>
                      <a:pt x="262" y="7"/>
                    </a:lnTo>
                    <a:lnTo>
                      <a:pt x="260" y="9"/>
                    </a:lnTo>
                    <a:lnTo>
                      <a:pt x="262" y="9"/>
                    </a:lnTo>
                    <a:lnTo>
                      <a:pt x="272" y="14"/>
                    </a:lnTo>
                    <a:lnTo>
                      <a:pt x="272" y="21"/>
                    </a:lnTo>
                    <a:lnTo>
                      <a:pt x="264" y="23"/>
                    </a:lnTo>
                    <a:lnTo>
                      <a:pt x="250" y="23"/>
                    </a:lnTo>
                    <a:lnTo>
                      <a:pt x="248" y="26"/>
                    </a:lnTo>
                    <a:lnTo>
                      <a:pt x="248" y="30"/>
                    </a:lnTo>
                    <a:lnTo>
                      <a:pt x="243" y="28"/>
                    </a:lnTo>
                    <a:lnTo>
                      <a:pt x="238" y="30"/>
                    </a:lnTo>
                    <a:lnTo>
                      <a:pt x="236" y="37"/>
                    </a:lnTo>
                    <a:lnTo>
                      <a:pt x="238" y="37"/>
                    </a:lnTo>
                    <a:lnTo>
                      <a:pt x="238" y="40"/>
                    </a:lnTo>
                    <a:lnTo>
                      <a:pt x="234" y="42"/>
                    </a:lnTo>
                    <a:lnTo>
                      <a:pt x="227" y="54"/>
                    </a:lnTo>
                    <a:lnTo>
                      <a:pt x="231" y="59"/>
                    </a:lnTo>
                    <a:lnTo>
                      <a:pt x="229" y="61"/>
                    </a:lnTo>
                    <a:lnTo>
                      <a:pt x="229" y="66"/>
                    </a:lnTo>
                    <a:lnTo>
                      <a:pt x="222" y="59"/>
                    </a:lnTo>
                    <a:lnTo>
                      <a:pt x="215" y="59"/>
                    </a:lnTo>
                    <a:lnTo>
                      <a:pt x="210" y="63"/>
                    </a:lnTo>
                    <a:lnTo>
                      <a:pt x="205" y="71"/>
                    </a:lnTo>
                    <a:lnTo>
                      <a:pt x="208" y="59"/>
                    </a:lnTo>
                    <a:lnTo>
                      <a:pt x="201" y="49"/>
                    </a:lnTo>
                    <a:lnTo>
                      <a:pt x="191" y="45"/>
                    </a:lnTo>
                    <a:lnTo>
                      <a:pt x="179" y="52"/>
                    </a:lnTo>
                    <a:lnTo>
                      <a:pt x="177" y="47"/>
                    </a:lnTo>
                    <a:lnTo>
                      <a:pt x="177" y="56"/>
                    </a:lnTo>
                    <a:lnTo>
                      <a:pt x="175" y="59"/>
                    </a:lnTo>
                    <a:lnTo>
                      <a:pt x="175" y="56"/>
                    </a:lnTo>
                    <a:lnTo>
                      <a:pt x="168" y="56"/>
                    </a:lnTo>
                    <a:lnTo>
                      <a:pt x="170" y="63"/>
                    </a:lnTo>
                    <a:lnTo>
                      <a:pt x="163" y="63"/>
                    </a:lnTo>
                    <a:lnTo>
                      <a:pt x="165" y="68"/>
                    </a:lnTo>
                    <a:lnTo>
                      <a:pt x="158" y="71"/>
                    </a:lnTo>
                    <a:lnTo>
                      <a:pt x="158" y="75"/>
                    </a:lnTo>
                    <a:lnTo>
                      <a:pt x="156" y="82"/>
                    </a:lnTo>
                    <a:lnTo>
                      <a:pt x="156" y="85"/>
                    </a:lnTo>
                    <a:lnTo>
                      <a:pt x="153" y="85"/>
                    </a:lnTo>
                    <a:lnTo>
                      <a:pt x="149" y="80"/>
                    </a:lnTo>
                    <a:lnTo>
                      <a:pt x="144" y="80"/>
                    </a:lnTo>
                    <a:lnTo>
                      <a:pt x="144" y="85"/>
                    </a:lnTo>
                    <a:lnTo>
                      <a:pt x="146" y="92"/>
                    </a:lnTo>
                    <a:lnTo>
                      <a:pt x="144" y="92"/>
                    </a:lnTo>
                    <a:lnTo>
                      <a:pt x="144" y="99"/>
                    </a:lnTo>
                    <a:lnTo>
                      <a:pt x="134" y="82"/>
                    </a:lnTo>
                    <a:lnTo>
                      <a:pt x="132" y="87"/>
                    </a:lnTo>
                    <a:lnTo>
                      <a:pt x="127" y="92"/>
                    </a:lnTo>
                    <a:lnTo>
                      <a:pt x="125" y="99"/>
                    </a:lnTo>
                    <a:lnTo>
                      <a:pt x="127" y="106"/>
                    </a:lnTo>
                    <a:lnTo>
                      <a:pt x="120" y="113"/>
                    </a:lnTo>
                    <a:lnTo>
                      <a:pt x="115" y="123"/>
                    </a:lnTo>
                    <a:lnTo>
                      <a:pt x="106" y="130"/>
                    </a:lnTo>
                    <a:lnTo>
                      <a:pt x="87" y="134"/>
                    </a:lnTo>
                    <a:lnTo>
                      <a:pt x="80" y="134"/>
                    </a:lnTo>
                    <a:lnTo>
                      <a:pt x="75" y="139"/>
                    </a:lnTo>
                    <a:lnTo>
                      <a:pt x="61" y="146"/>
                    </a:lnTo>
                    <a:lnTo>
                      <a:pt x="47" y="144"/>
                    </a:lnTo>
                    <a:lnTo>
                      <a:pt x="35" y="151"/>
                    </a:lnTo>
                    <a:lnTo>
                      <a:pt x="30" y="158"/>
                    </a:lnTo>
                    <a:lnTo>
                      <a:pt x="16" y="163"/>
                    </a:lnTo>
                    <a:lnTo>
                      <a:pt x="11" y="172"/>
                    </a:lnTo>
                    <a:lnTo>
                      <a:pt x="11" y="161"/>
                    </a:lnTo>
                    <a:lnTo>
                      <a:pt x="9" y="163"/>
                    </a:lnTo>
                    <a:lnTo>
                      <a:pt x="4" y="170"/>
                    </a:lnTo>
                    <a:lnTo>
                      <a:pt x="7" y="187"/>
                    </a:lnTo>
                    <a:lnTo>
                      <a:pt x="2" y="196"/>
                    </a:lnTo>
                    <a:lnTo>
                      <a:pt x="2" y="203"/>
                    </a:lnTo>
                    <a:lnTo>
                      <a:pt x="11" y="227"/>
                    </a:lnTo>
                    <a:lnTo>
                      <a:pt x="9" y="232"/>
                    </a:lnTo>
                    <a:lnTo>
                      <a:pt x="7" y="227"/>
                    </a:lnTo>
                    <a:lnTo>
                      <a:pt x="9" y="234"/>
                    </a:lnTo>
                    <a:lnTo>
                      <a:pt x="4" y="236"/>
                    </a:lnTo>
                    <a:lnTo>
                      <a:pt x="2" y="232"/>
                    </a:lnTo>
                    <a:lnTo>
                      <a:pt x="0" y="229"/>
                    </a:lnTo>
                    <a:lnTo>
                      <a:pt x="9" y="243"/>
                    </a:lnTo>
                    <a:lnTo>
                      <a:pt x="11" y="258"/>
                    </a:lnTo>
                    <a:lnTo>
                      <a:pt x="23" y="277"/>
                    </a:lnTo>
                    <a:lnTo>
                      <a:pt x="26" y="295"/>
                    </a:lnTo>
                    <a:lnTo>
                      <a:pt x="35" y="317"/>
                    </a:lnTo>
                    <a:lnTo>
                      <a:pt x="35" y="343"/>
                    </a:lnTo>
                    <a:lnTo>
                      <a:pt x="30" y="350"/>
                    </a:lnTo>
                    <a:lnTo>
                      <a:pt x="26" y="350"/>
                    </a:lnTo>
                    <a:lnTo>
                      <a:pt x="26" y="359"/>
                    </a:lnTo>
                    <a:lnTo>
                      <a:pt x="33" y="362"/>
                    </a:lnTo>
                    <a:lnTo>
                      <a:pt x="40" y="371"/>
                    </a:lnTo>
                    <a:lnTo>
                      <a:pt x="66" y="374"/>
                    </a:lnTo>
                    <a:lnTo>
                      <a:pt x="66" y="371"/>
                    </a:lnTo>
                    <a:lnTo>
                      <a:pt x="71" y="371"/>
                    </a:lnTo>
                    <a:lnTo>
                      <a:pt x="80" y="364"/>
                    </a:lnTo>
                    <a:lnTo>
                      <a:pt x="87" y="364"/>
                    </a:lnTo>
                    <a:lnTo>
                      <a:pt x="94" y="355"/>
                    </a:lnTo>
                    <a:lnTo>
                      <a:pt x="146" y="352"/>
                    </a:lnTo>
                    <a:lnTo>
                      <a:pt x="153" y="340"/>
                    </a:lnTo>
                    <a:lnTo>
                      <a:pt x="182" y="326"/>
                    </a:lnTo>
                    <a:lnTo>
                      <a:pt x="208" y="324"/>
                    </a:lnTo>
                    <a:lnTo>
                      <a:pt x="224" y="314"/>
                    </a:lnTo>
                    <a:lnTo>
                      <a:pt x="248" y="314"/>
                    </a:lnTo>
                    <a:lnTo>
                      <a:pt x="260" y="317"/>
                    </a:lnTo>
                    <a:lnTo>
                      <a:pt x="269" y="324"/>
                    </a:lnTo>
                    <a:lnTo>
                      <a:pt x="274" y="322"/>
                    </a:lnTo>
                    <a:lnTo>
                      <a:pt x="283" y="326"/>
                    </a:lnTo>
                    <a:lnTo>
                      <a:pt x="283" y="324"/>
                    </a:lnTo>
                    <a:lnTo>
                      <a:pt x="295" y="331"/>
                    </a:lnTo>
                    <a:lnTo>
                      <a:pt x="293" y="338"/>
                    </a:lnTo>
                    <a:lnTo>
                      <a:pt x="302" y="343"/>
                    </a:lnTo>
                    <a:lnTo>
                      <a:pt x="312" y="362"/>
                    </a:lnTo>
                    <a:lnTo>
                      <a:pt x="312" y="367"/>
                    </a:lnTo>
                    <a:lnTo>
                      <a:pt x="307" y="364"/>
                    </a:lnTo>
                    <a:lnTo>
                      <a:pt x="307" y="367"/>
                    </a:lnTo>
                    <a:lnTo>
                      <a:pt x="319" y="374"/>
                    </a:lnTo>
                    <a:lnTo>
                      <a:pt x="319" y="367"/>
                    </a:lnTo>
                    <a:lnTo>
                      <a:pt x="326" y="357"/>
                    </a:lnTo>
                    <a:lnTo>
                      <a:pt x="338" y="352"/>
                    </a:lnTo>
                    <a:lnTo>
                      <a:pt x="345" y="338"/>
                    </a:lnTo>
                    <a:lnTo>
                      <a:pt x="345" y="331"/>
                    </a:lnTo>
                    <a:lnTo>
                      <a:pt x="350" y="343"/>
                    </a:lnTo>
                    <a:lnTo>
                      <a:pt x="347" y="348"/>
                    </a:lnTo>
                    <a:lnTo>
                      <a:pt x="340" y="359"/>
                    </a:lnTo>
                    <a:lnTo>
                      <a:pt x="340" y="371"/>
                    </a:lnTo>
                    <a:lnTo>
                      <a:pt x="333" y="371"/>
                    </a:lnTo>
                    <a:lnTo>
                      <a:pt x="333" y="376"/>
                    </a:lnTo>
                    <a:lnTo>
                      <a:pt x="345" y="376"/>
                    </a:lnTo>
                    <a:lnTo>
                      <a:pt x="350" y="359"/>
                    </a:lnTo>
                    <a:lnTo>
                      <a:pt x="354" y="369"/>
                    </a:lnTo>
                    <a:lnTo>
                      <a:pt x="354" y="378"/>
                    </a:lnTo>
                    <a:lnTo>
                      <a:pt x="350" y="383"/>
                    </a:lnTo>
                    <a:lnTo>
                      <a:pt x="366" y="381"/>
                    </a:lnTo>
                    <a:lnTo>
                      <a:pt x="366" y="385"/>
                    </a:lnTo>
                    <a:lnTo>
                      <a:pt x="371" y="393"/>
                    </a:lnTo>
                    <a:lnTo>
                      <a:pt x="373" y="400"/>
                    </a:lnTo>
                    <a:lnTo>
                      <a:pt x="373" y="407"/>
                    </a:lnTo>
                    <a:lnTo>
                      <a:pt x="376" y="416"/>
                    </a:lnTo>
                    <a:lnTo>
                      <a:pt x="383" y="423"/>
                    </a:lnTo>
                    <a:lnTo>
                      <a:pt x="397" y="433"/>
                    </a:lnTo>
                    <a:lnTo>
                      <a:pt x="402" y="430"/>
                    </a:lnTo>
                    <a:lnTo>
                      <a:pt x="411" y="433"/>
                    </a:lnTo>
                    <a:lnTo>
                      <a:pt x="425" y="440"/>
                    </a:lnTo>
                    <a:lnTo>
                      <a:pt x="442" y="428"/>
                    </a:lnTo>
                    <a:lnTo>
                      <a:pt x="440" y="428"/>
                    </a:lnTo>
                    <a:lnTo>
                      <a:pt x="444" y="423"/>
                    </a:lnTo>
                    <a:lnTo>
                      <a:pt x="447" y="428"/>
                    </a:lnTo>
                    <a:lnTo>
                      <a:pt x="444" y="433"/>
                    </a:lnTo>
                    <a:lnTo>
                      <a:pt x="454" y="430"/>
                    </a:lnTo>
                    <a:lnTo>
                      <a:pt x="454" y="435"/>
                    </a:lnTo>
                    <a:lnTo>
                      <a:pt x="468" y="447"/>
                    </a:lnTo>
                    <a:lnTo>
                      <a:pt x="470" y="442"/>
                    </a:lnTo>
                    <a:lnTo>
                      <a:pt x="466" y="442"/>
                    </a:lnTo>
                    <a:lnTo>
                      <a:pt x="466" y="438"/>
                    </a:lnTo>
                    <a:lnTo>
                      <a:pt x="473" y="438"/>
                    </a:lnTo>
                    <a:lnTo>
                      <a:pt x="492" y="423"/>
                    </a:lnTo>
                    <a:lnTo>
                      <a:pt x="508" y="421"/>
                    </a:lnTo>
                    <a:lnTo>
                      <a:pt x="518" y="416"/>
                    </a:lnTo>
                    <a:lnTo>
                      <a:pt x="520" y="388"/>
                    </a:lnTo>
                    <a:lnTo>
                      <a:pt x="527" y="376"/>
                    </a:lnTo>
                    <a:lnTo>
                      <a:pt x="527" y="378"/>
                    </a:lnTo>
                    <a:lnTo>
                      <a:pt x="536" y="355"/>
                    </a:lnTo>
                    <a:lnTo>
                      <a:pt x="534" y="350"/>
                    </a:lnTo>
                    <a:lnTo>
                      <a:pt x="553" y="329"/>
                    </a:lnTo>
                    <a:lnTo>
                      <a:pt x="560" y="312"/>
                    </a:lnTo>
                    <a:lnTo>
                      <a:pt x="567" y="269"/>
                    </a:lnTo>
                    <a:lnTo>
                      <a:pt x="560" y="246"/>
                    </a:lnTo>
                    <a:lnTo>
                      <a:pt x="560" y="224"/>
                    </a:lnTo>
                    <a:lnTo>
                      <a:pt x="551" y="206"/>
                    </a:lnTo>
                    <a:lnTo>
                      <a:pt x="529" y="189"/>
                    </a:lnTo>
                    <a:lnTo>
                      <a:pt x="527" y="172"/>
                    </a:lnTo>
                    <a:lnTo>
                      <a:pt x="525" y="175"/>
                    </a:lnTo>
                    <a:lnTo>
                      <a:pt x="518" y="168"/>
                    </a:lnTo>
                    <a:lnTo>
                      <a:pt x="515" y="172"/>
                    </a:lnTo>
                    <a:lnTo>
                      <a:pt x="513" y="172"/>
                    </a:lnTo>
                    <a:lnTo>
                      <a:pt x="510" y="158"/>
                    </a:lnTo>
                    <a:lnTo>
                      <a:pt x="503" y="149"/>
                    </a:lnTo>
                    <a:lnTo>
                      <a:pt x="499" y="146"/>
                    </a:lnTo>
                    <a:lnTo>
                      <a:pt x="501" y="139"/>
                    </a:lnTo>
                    <a:lnTo>
                      <a:pt x="492" y="134"/>
                    </a:lnTo>
                    <a:lnTo>
                      <a:pt x="484" y="132"/>
                    </a:lnTo>
                    <a:lnTo>
                      <a:pt x="482" y="125"/>
                    </a:lnTo>
                    <a:lnTo>
                      <a:pt x="473" y="125"/>
                    </a:lnTo>
                    <a:lnTo>
                      <a:pt x="466" y="120"/>
                    </a:lnTo>
                    <a:lnTo>
                      <a:pt x="466" y="116"/>
                    </a:lnTo>
                    <a:lnTo>
                      <a:pt x="463" y="113"/>
                    </a:lnTo>
                    <a:lnTo>
                      <a:pt x="458" y="90"/>
                    </a:lnTo>
                    <a:lnTo>
                      <a:pt x="454" y="85"/>
                    </a:lnTo>
                    <a:lnTo>
                      <a:pt x="451" y="63"/>
                    </a:lnTo>
                    <a:lnTo>
                      <a:pt x="440" y="52"/>
                    </a:lnTo>
                    <a:lnTo>
                      <a:pt x="432" y="54"/>
                    </a:lnTo>
                    <a:lnTo>
                      <a:pt x="430" y="52"/>
                    </a:lnTo>
                    <a:lnTo>
                      <a:pt x="423" y="28"/>
                    </a:lnTo>
                    <a:lnTo>
                      <a:pt x="418" y="23"/>
                    </a:lnTo>
                    <a:lnTo>
                      <a:pt x="418" y="18"/>
                    </a:lnTo>
                    <a:lnTo>
                      <a:pt x="416" y="14"/>
                    </a:lnTo>
                    <a:lnTo>
                      <a:pt x="416" y="4"/>
                    </a:lnTo>
                    <a:lnTo>
                      <a:pt x="41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Freeform 1203"/>
              <p:cNvSpPr>
                <a:spLocks/>
              </p:cNvSpPr>
              <p:nvPr/>
            </p:nvSpPr>
            <p:spPr bwMode="black">
              <a:xfrm>
                <a:off x="4316" y="2685"/>
                <a:ext cx="567" cy="447"/>
              </a:xfrm>
              <a:custGeom>
                <a:avLst/>
                <a:gdLst>
                  <a:gd name="T0" fmla="*/ 402 w 567"/>
                  <a:gd name="T1" fmla="*/ 28 h 447"/>
                  <a:gd name="T2" fmla="*/ 387 w 567"/>
                  <a:gd name="T3" fmla="*/ 99 h 447"/>
                  <a:gd name="T4" fmla="*/ 350 w 567"/>
                  <a:gd name="T5" fmla="*/ 87 h 447"/>
                  <a:gd name="T6" fmla="*/ 314 w 567"/>
                  <a:gd name="T7" fmla="*/ 63 h 447"/>
                  <a:gd name="T8" fmla="*/ 321 w 567"/>
                  <a:gd name="T9" fmla="*/ 40 h 447"/>
                  <a:gd name="T10" fmla="*/ 326 w 567"/>
                  <a:gd name="T11" fmla="*/ 30 h 447"/>
                  <a:gd name="T12" fmla="*/ 319 w 567"/>
                  <a:gd name="T13" fmla="*/ 28 h 447"/>
                  <a:gd name="T14" fmla="*/ 307 w 567"/>
                  <a:gd name="T15" fmla="*/ 23 h 447"/>
                  <a:gd name="T16" fmla="*/ 279 w 567"/>
                  <a:gd name="T17" fmla="*/ 14 h 447"/>
                  <a:gd name="T18" fmla="*/ 264 w 567"/>
                  <a:gd name="T19" fmla="*/ 9 h 447"/>
                  <a:gd name="T20" fmla="*/ 272 w 567"/>
                  <a:gd name="T21" fmla="*/ 14 h 447"/>
                  <a:gd name="T22" fmla="*/ 248 w 567"/>
                  <a:gd name="T23" fmla="*/ 26 h 447"/>
                  <a:gd name="T24" fmla="*/ 236 w 567"/>
                  <a:gd name="T25" fmla="*/ 37 h 447"/>
                  <a:gd name="T26" fmla="*/ 227 w 567"/>
                  <a:gd name="T27" fmla="*/ 54 h 447"/>
                  <a:gd name="T28" fmla="*/ 222 w 567"/>
                  <a:gd name="T29" fmla="*/ 59 h 447"/>
                  <a:gd name="T30" fmla="*/ 208 w 567"/>
                  <a:gd name="T31" fmla="*/ 59 h 447"/>
                  <a:gd name="T32" fmla="*/ 177 w 567"/>
                  <a:gd name="T33" fmla="*/ 47 h 447"/>
                  <a:gd name="T34" fmla="*/ 168 w 567"/>
                  <a:gd name="T35" fmla="*/ 56 h 447"/>
                  <a:gd name="T36" fmla="*/ 158 w 567"/>
                  <a:gd name="T37" fmla="*/ 71 h 447"/>
                  <a:gd name="T38" fmla="*/ 153 w 567"/>
                  <a:gd name="T39" fmla="*/ 85 h 447"/>
                  <a:gd name="T40" fmla="*/ 146 w 567"/>
                  <a:gd name="T41" fmla="*/ 92 h 447"/>
                  <a:gd name="T42" fmla="*/ 132 w 567"/>
                  <a:gd name="T43" fmla="*/ 87 h 447"/>
                  <a:gd name="T44" fmla="*/ 120 w 567"/>
                  <a:gd name="T45" fmla="*/ 113 h 447"/>
                  <a:gd name="T46" fmla="*/ 80 w 567"/>
                  <a:gd name="T47" fmla="*/ 134 h 447"/>
                  <a:gd name="T48" fmla="*/ 35 w 567"/>
                  <a:gd name="T49" fmla="*/ 151 h 447"/>
                  <a:gd name="T50" fmla="*/ 11 w 567"/>
                  <a:gd name="T51" fmla="*/ 161 h 447"/>
                  <a:gd name="T52" fmla="*/ 2 w 567"/>
                  <a:gd name="T53" fmla="*/ 196 h 447"/>
                  <a:gd name="T54" fmla="*/ 7 w 567"/>
                  <a:gd name="T55" fmla="*/ 227 h 447"/>
                  <a:gd name="T56" fmla="*/ 0 w 567"/>
                  <a:gd name="T57" fmla="*/ 229 h 447"/>
                  <a:gd name="T58" fmla="*/ 26 w 567"/>
                  <a:gd name="T59" fmla="*/ 295 h 447"/>
                  <a:gd name="T60" fmla="*/ 26 w 567"/>
                  <a:gd name="T61" fmla="*/ 350 h 447"/>
                  <a:gd name="T62" fmla="*/ 66 w 567"/>
                  <a:gd name="T63" fmla="*/ 374 h 447"/>
                  <a:gd name="T64" fmla="*/ 87 w 567"/>
                  <a:gd name="T65" fmla="*/ 364 h 447"/>
                  <a:gd name="T66" fmla="*/ 182 w 567"/>
                  <a:gd name="T67" fmla="*/ 326 h 447"/>
                  <a:gd name="T68" fmla="*/ 260 w 567"/>
                  <a:gd name="T69" fmla="*/ 317 h 447"/>
                  <a:gd name="T70" fmla="*/ 283 w 567"/>
                  <a:gd name="T71" fmla="*/ 324 h 447"/>
                  <a:gd name="T72" fmla="*/ 312 w 567"/>
                  <a:gd name="T73" fmla="*/ 362 h 447"/>
                  <a:gd name="T74" fmla="*/ 319 w 567"/>
                  <a:gd name="T75" fmla="*/ 374 h 447"/>
                  <a:gd name="T76" fmla="*/ 345 w 567"/>
                  <a:gd name="T77" fmla="*/ 338 h 447"/>
                  <a:gd name="T78" fmla="*/ 340 w 567"/>
                  <a:gd name="T79" fmla="*/ 359 h 447"/>
                  <a:gd name="T80" fmla="*/ 345 w 567"/>
                  <a:gd name="T81" fmla="*/ 376 h 447"/>
                  <a:gd name="T82" fmla="*/ 350 w 567"/>
                  <a:gd name="T83" fmla="*/ 383 h 447"/>
                  <a:gd name="T84" fmla="*/ 373 w 567"/>
                  <a:gd name="T85" fmla="*/ 400 h 447"/>
                  <a:gd name="T86" fmla="*/ 397 w 567"/>
                  <a:gd name="T87" fmla="*/ 433 h 447"/>
                  <a:gd name="T88" fmla="*/ 442 w 567"/>
                  <a:gd name="T89" fmla="*/ 428 h 447"/>
                  <a:gd name="T90" fmla="*/ 444 w 567"/>
                  <a:gd name="T91" fmla="*/ 433 h 447"/>
                  <a:gd name="T92" fmla="*/ 470 w 567"/>
                  <a:gd name="T93" fmla="*/ 442 h 447"/>
                  <a:gd name="T94" fmla="*/ 492 w 567"/>
                  <a:gd name="T95" fmla="*/ 423 h 447"/>
                  <a:gd name="T96" fmla="*/ 527 w 567"/>
                  <a:gd name="T97" fmla="*/ 376 h 447"/>
                  <a:gd name="T98" fmla="*/ 553 w 567"/>
                  <a:gd name="T99" fmla="*/ 329 h 447"/>
                  <a:gd name="T100" fmla="*/ 560 w 567"/>
                  <a:gd name="T101" fmla="*/ 224 h 447"/>
                  <a:gd name="T102" fmla="*/ 525 w 567"/>
                  <a:gd name="T103" fmla="*/ 175 h 447"/>
                  <a:gd name="T104" fmla="*/ 510 w 567"/>
                  <a:gd name="T105" fmla="*/ 158 h 447"/>
                  <a:gd name="T106" fmla="*/ 492 w 567"/>
                  <a:gd name="T107" fmla="*/ 134 h 447"/>
                  <a:gd name="T108" fmla="*/ 466 w 567"/>
                  <a:gd name="T109" fmla="*/ 120 h 447"/>
                  <a:gd name="T110" fmla="*/ 454 w 567"/>
                  <a:gd name="T111" fmla="*/ 85 h 447"/>
                  <a:gd name="T112" fmla="*/ 430 w 567"/>
                  <a:gd name="T113" fmla="*/ 52 h 447"/>
                  <a:gd name="T114" fmla="*/ 416 w 567"/>
                  <a:gd name="T115" fmla="*/ 14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67" h="447">
                    <a:moveTo>
                      <a:pt x="413" y="0"/>
                    </a:moveTo>
                    <a:lnTo>
                      <a:pt x="409" y="4"/>
                    </a:lnTo>
                    <a:lnTo>
                      <a:pt x="399" y="26"/>
                    </a:lnTo>
                    <a:lnTo>
                      <a:pt x="402" y="28"/>
                    </a:lnTo>
                    <a:lnTo>
                      <a:pt x="397" y="42"/>
                    </a:lnTo>
                    <a:lnTo>
                      <a:pt x="399" y="63"/>
                    </a:lnTo>
                    <a:lnTo>
                      <a:pt x="395" y="85"/>
                    </a:lnTo>
                    <a:lnTo>
                      <a:pt x="387" y="99"/>
                    </a:lnTo>
                    <a:lnTo>
                      <a:pt x="378" y="104"/>
                    </a:lnTo>
                    <a:lnTo>
                      <a:pt x="366" y="97"/>
                    </a:lnTo>
                    <a:lnTo>
                      <a:pt x="361" y="90"/>
                    </a:lnTo>
                    <a:lnTo>
                      <a:pt x="350" y="87"/>
                    </a:lnTo>
                    <a:lnTo>
                      <a:pt x="338" y="75"/>
                    </a:lnTo>
                    <a:lnTo>
                      <a:pt x="326" y="78"/>
                    </a:lnTo>
                    <a:lnTo>
                      <a:pt x="324" y="68"/>
                    </a:lnTo>
                    <a:lnTo>
                      <a:pt x="314" y="63"/>
                    </a:lnTo>
                    <a:lnTo>
                      <a:pt x="319" y="45"/>
                    </a:lnTo>
                    <a:lnTo>
                      <a:pt x="317" y="45"/>
                    </a:lnTo>
                    <a:lnTo>
                      <a:pt x="319" y="37"/>
                    </a:lnTo>
                    <a:lnTo>
                      <a:pt x="321" y="40"/>
                    </a:lnTo>
                    <a:lnTo>
                      <a:pt x="324" y="35"/>
                    </a:lnTo>
                    <a:lnTo>
                      <a:pt x="326" y="37"/>
                    </a:lnTo>
                    <a:lnTo>
                      <a:pt x="328" y="35"/>
                    </a:lnTo>
                    <a:lnTo>
                      <a:pt x="326" y="30"/>
                    </a:lnTo>
                    <a:lnTo>
                      <a:pt x="331" y="23"/>
                    </a:lnTo>
                    <a:lnTo>
                      <a:pt x="326" y="23"/>
                    </a:lnTo>
                    <a:lnTo>
                      <a:pt x="326" y="18"/>
                    </a:lnTo>
                    <a:lnTo>
                      <a:pt x="319" y="28"/>
                    </a:lnTo>
                    <a:lnTo>
                      <a:pt x="319" y="21"/>
                    </a:lnTo>
                    <a:lnTo>
                      <a:pt x="317" y="21"/>
                    </a:lnTo>
                    <a:lnTo>
                      <a:pt x="319" y="18"/>
                    </a:lnTo>
                    <a:lnTo>
                      <a:pt x="307" y="23"/>
                    </a:lnTo>
                    <a:lnTo>
                      <a:pt x="302" y="21"/>
                    </a:lnTo>
                    <a:lnTo>
                      <a:pt x="293" y="21"/>
                    </a:lnTo>
                    <a:lnTo>
                      <a:pt x="288" y="16"/>
                    </a:lnTo>
                    <a:lnTo>
                      <a:pt x="279" y="14"/>
                    </a:lnTo>
                    <a:lnTo>
                      <a:pt x="274" y="11"/>
                    </a:lnTo>
                    <a:lnTo>
                      <a:pt x="274" y="14"/>
                    </a:lnTo>
                    <a:lnTo>
                      <a:pt x="267" y="7"/>
                    </a:lnTo>
                    <a:lnTo>
                      <a:pt x="264" y="9"/>
                    </a:lnTo>
                    <a:lnTo>
                      <a:pt x="262" y="7"/>
                    </a:lnTo>
                    <a:lnTo>
                      <a:pt x="260" y="9"/>
                    </a:lnTo>
                    <a:lnTo>
                      <a:pt x="262" y="9"/>
                    </a:lnTo>
                    <a:lnTo>
                      <a:pt x="272" y="14"/>
                    </a:lnTo>
                    <a:lnTo>
                      <a:pt x="272" y="21"/>
                    </a:lnTo>
                    <a:lnTo>
                      <a:pt x="264" y="23"/>
                    </a:lnTo>
                    <a:lnTo>
                      <a:pt x="250" y="23"/>
                    </a:lnTo>
                    <a:lnTo>
                      <a:pt x="248" y="26"/>
                    </a:lnTo>
                    <a:lnTo>
                      <a:pt x="248" y="30"/>
                    </a:lnTo>
                    <a:lnTo>
                      <a:pt x="243" y="28"/>
                    </a:lnTo>
                    <a:lnTo>
                      <a:pt x="238" y="30"/>
                    </a:lnTo>
                    <a:lnTo>
                      <a:pt x="236" y="37"/>
                    </a:lnTo>
                    <a:lnTo>
                      <a:pt x="238" y="37"/>
                    </a:lnTo>
                    <a:lnTo>
                      <a:pt x="238" y="40"/>
                    </a:lnTo>
                    <a:lnTo>
                      <a:pt x="234" y="42"/>
                    </a:lnTo>
                    <a:lnTo>
                      <a:pt x="227" y="54"/>
                    </a:lnTo>
                    <a:lnTo>
                      <a:pt x="231" y="59"/>
                    </a:lnTo>
                    <a:lnTo>
                      <a:pt x="229" y="61"/>
                    </a:lnTo>
                    <a:lnTo>
                      <a:pt x="229" y="66"/>
                    </a:lnTo>
                    <a:lnTo>
                      <a:pt x="222" y="59"/>
                    </a:lnTo>
                    <a:lnTo>
                      <a:pt x="215" y="59"/>
                    </a:lnTo>
                    <a:lnTo>
                      <a:pt x="210" y="63"/>
                    </a:lnTo>
                    <a:lnTo>
                      <a:pt x="205" y="71"/>
                    </a:lnTo>
                    <a:lnTo>
                      <a:pt x="208" y="59"/>
                    </a:lnTo>
                    <a:lnTo>
                      <a:pt x="201" y="49"/>
                    </a:lnTo>
                    <a:lnTo>
                      <a:pt x="191" y="45"/>
                    </a:lnTo>
                    <a:lnTo>
                      <a:pt x="179" y="52"/>
                    </a:lnTo>
                    <a:lnTo>
                      <a:pt x="177" y="47"/>
                    </a:lnTo>
                    <a:lnTo>
                      <a:pt x="177" y="56"/>
                    </a:lnTo>
                    <a:lnTo>
                      <a:pt x="175" y="59"/>
                    </a:lnTo>
                    <a:lnTo>
                      <a:pt x="175" y="56"/>
                    </a:lnTo>
                    <a:lnTo>
                      <a:pt x="168" y="56"/>
                    </a:lnTo>
                    <a:lnTo>
                      <a:pt x="170" y="63"/>
                    </a:lnTo>
                    <a:lnTo>
                      <a:pt x="163" y="63"/>
                    </a:lnTo>
                    <a:lnTo>
                      <a:pt x="165" y="68"/>
                    </a:lnTo>
                    <a:lnTo>
                      <a:pt x="158" y="71"/>
                    </a:lnTo>
                    <a:lnTo>
                      <a:pt x="158" y="75"/>
                    </a:lnTo>
                    <a:lnTo>
                      <a:pt x="156" y="82"/>
                    </a:lnTo>
                    <a:lnTo>
                      <a:pt x="156" y="85"/>
                    </a:lnTo>
                    <a:lnTo>
                      <a:pt x="153" y="85"/>
                    </a:lnTo>
                    <a:lnTo>
                      <a:pt x="149" y="80"/>
                    </a:lnTo>
                    <a:lnTo>
                      <a:pt x="144" y="80"/>
                    </a:lnTo>
                    <a:lnTo>
                      <a:pt x="144" y="85"/>
                    </a:lnTo>
                    <a:lnTo>
                      <a:pt x="146" y="92"/>
                    </a:lnTo>
                    <a:lnTo>
                      <a:pt x="144" y="92"/>
                    </a:lnTo>
                    <a:lnTo>
                      <a:pt x="144" y="99"/>
                    </a:lnTo>
                    <a:lnTo>
                      <a:pt x="134" y="82"/>
                    </a:lnTo>
                    <a:lnTo>
                      <a:pt x="132" y="87"/>
                    </a:lnTo>
                    <a:lnTo>
                      <a:pt x="127" y="92"/>
                    </a:lnTo>
                    <a:lnTo>
                      <a:pt x="125" y="99"/>
                    </a:lnTo>
                    <a:lnTo>
                      <a:pt x="127" y="106"/>
                    </a:lnTo>
                    <a:lnTo>
                      <a:pt x="120" y="113"/>
                    </a:lnTo>
                    <a:lnTo>
                      <a:pt x="115" y="123"/>
                    </a:lnTo>
                    <a:lnTo>
                      <a:pt x="106" y="130"/>
                    </a:lnTo>
                    <a:lnTo>
                      <a:pt x="87" y="134"/>
                    </a:lnTo>
                    <a:lnTo>
                      <a:pt x="80" y="134"/>
                    </a:lnTo>
                    <a:lnTo>
                      <a:pt x="75" y="139"/>
                    </a:lnTo>
                    <a:lnTo>
                      <a:pt x="61" y="146"/>
                    </a:lnTo>
                    <a:lnTo>
                      <a:pt x="47" y="144"/>
                    </a:lnTo>
                    <a:lnTo>
                      <a:pt x="35" y="151"/>
                    </a:lnTo>
                    <a:lnTo>
                      <a:pt x="30" y="158"/>
                    </a:lnTo>
                    <a:lnTo>
                      <a:pt x="16" y="163"/>
                    </a:lnTo>
                    <a:lnTo>
                      <a:pt x="11" y="172"/>
                    </a:lnTo>
                    <a:lnTo>
                      <a:pt x="11" y="161"/>
                    </a:lnTo>
                    <a:lnTo>
                      <a:pt x="9" y="163"/>
                    </a:lnTo>
                    <a:lnTo>
                      <a:pt x="4" y="170"/>
                    </a:lnTo>
                    <a:lnTo>
                      <a:pt x="7" y="187"/>
                    </a:lnTo>
                    <a:lnTo>
                      <a:pt x="2" y="196"/>
                    </a:lnTo>
                    <a:lnTo>
                      <a:pt x="2" y="203"/>
                    </a:lnTo>
                    <a:lnTo>
                      <a:pt x="11" y="227"/>
                    </a:lnTo>
                    <a:lnTo>
                      <a:pt x="9" y="232"/>
                    </a:lnTo>
                    <a:lnTo>
                      <a:pt x="7" y="227"/>
                    </a:lnTo>
                    <a:lnTo>
                      <a:pt x="9" y="234"/>
                    </a:lnTo>
                    <a:lnTo>
                      <a:pt x="4" y="236"/>
                    </a:lnTo>
                    <a:lnTo>
                      <a:pt x="2" y="232"/>
                    </a:lnTo>
                    <a:lnTo>
                      <a:pt x="0" y="229"/>
                    </a:lnTo>
                    <a:lnTo>
                      <a:pt x="9" y="243"/>
                    </a:lnTo>
                    <a:lnTo>
                      <a:pt x="11" y="258"/>
                    </a:lnTo>
                    <a:lnTo>
                      <a:pt x="23" y="277"/>
                    </a:lnTo>
                    <a:lnTo>
                      <a:pt x="26" y="295"/>
                    </a:lnTo>
                    <a:lnTo>
                      <a:pt x="35" y="317"/>
                    </a:lnTo>
                    <a:lnTo>
                      <a:pt x="35" y="343"/>
                    </a:lnTo>
                    <a:lnTo>
                      <a:pt x="30" y="350"/>
                    </a:lnTo>
                    <a:lnTo>
                      <a:pt x="26" y="350"/>
                    </a:lnTo>
                    <a:lnTo>
                      <a:pt x="26" y="359"/>
                    </a:lnTo>
                    <a:lnTo>
                      <a:pt x="33" y="362"/>
                    </a:lnTo>
                    <a:lnTo>
                      <a:pt x="40" y="371"/>
                    </a:lnTo>
                    <a:lnTo>
                      <a:pt x="66" y="374"/>
                    </a:lnTo>
                    <a:lnTo>
                      <a:pt x="66" y="371"/>
                    </a:lnTo>
                    <a:lnTo>
                      <a:pt x="71" y="371"/>
                    </a:lnTo>
                    <a:lnTo>
                      <a:pt x="80" y="364"/>
                    </a:lnTo>
                    <a:lnTo>
                      <a:pt x="87" y="364"/>
                    </a:lnTo>
                    <a:lnTo>
                      <a:pt x="94" y="355"/>
                    </a:lnTo>
                    <a:lnTo>
                      <a:pt x="146" y="352"/>
                    </a:lnTo>
                    <a:lnTo>
                      <a:pt x="153" y="340"/>
                    </a:lnTo>
                    <a:lnTo>
                      <a:pt x="182" y="326"/>
                    </a:lnTo>
                    <a:lnTo>
                      <a:pt x="208" y="324"/>
                    </a:lnTo>
                    <a:lnTo>
                      <a:pt x="224" y="314"/>
                    </a:lnTo>
                    <a:lnTo>
                      <a:pt x="248" y="314"/>
                    </a:lnTo>
                    <a:lnTo>
                      <a:pt x="260" y="317"/>
                    </a:lnTo>
                    <a:lnTo>
                      <a:pt x="269" y="324"/>
                    </a:lnTo>
                    <a:lnTo>
                      <a:pt x="274" y="322"/>
                    </a:lnTo>
                    <a:lnTo>
                      <a:pt x="283" y="326"/>
                    </a:lnTo>
                    <a:lnTo>
                      <a:pt x="283" y="324"/>
                    </a:lnTo>
                    <a:lnTo>
                      <a:pt x="295" y="331"/>
                    </a:lnTo>
                    <a:lnTo>
                      <a:pt x="293" y="338"/>
                    </a:lnTo>
                    <a:lnTo>
                      <a:pt x="302" y="343"/>
                    </a:lnTo>
                    <a:lnTo>
                      <a:pt x="312" y="362"/>
                    </a:lnTo>
                    <a:lnTo>
                      <a:pt x="312" y="367"/>
                    </a:lnTo>
                    <a:lnTo>
                      <a:pt x="307" y="364"/>
                    </a:lnTo>
                    <a:lnTo>
                      <a:pt x="307" y="367"/>
                    </a:lnTo>
                    <a:lnTo>
                      <a:pt x="319" y="374"/>
                    </a:lnTo>
                    <a:lnTo>
                      <a:pt x="319" y="367"/>
                    </a:lnTo>
                    <a:lnTo>
                      <a:pt x="326" y="357"/>
                    </a:lnTo>
                    <a:lnTo>
                      <a:pt x="338" y="352"/>
                    </a:lnTo>
                    <a:lnTo>
                      <a:pt x="345" y="338"/>
                    </a:lnTo>
                    <a:lnTo>
                      <a:pt x="345" y="331"/>
                    </a:lnTo>
                    <a:lnTo>
                      <a:pt x="350" y="343"/>
                    </a:lnTo>
                    <a:lnTo>
                      <a:pt x="347" y="348"/>
                    </a:lnTo>
                    <a:lnTo>
                      <a:pt x="340" y="359"/>
                    </a:lnTo>
                    <a:lnTo>
                      <a:pt x="340" y="371"/>
                    </a:lnTo>
                    <a:lnTo>
                      <a:pt x="333" y="371"/>
                    </a:lnTo>
                    <a:lnTo>
                      <a:pt x="333" y="376"/>
                    </a:lnTo>
                    <a:lnTo>
                      <a:pt x="345" y="376"/>
                    </a:lnTo>
                    <a:lnTo>
                      <a:pt x="350" y="359"/>
                    </a:lnTo>
                    <a:lnTo>
                      <a:pt x="354" y="369"/>
                    </a:lnTo>
                    <a:lnTo>
                      <a:pt x="354" y="378"/>
                    </a:lnTo>
                    <a:lnTo>
                      <a:pt x="350" y="383"/>
                    </a:lnTo>
                    <a:lnTo>
                      <a:pt x="366" y="381"/>
                    </a:lnTo>
                    <a:lnTo>
                      <a:pt x="366" y="385"/>
                    </a:lnTo>
                    <a:lnTo>
                      <a:pt x="371" y="393"/>
                    </a:lnTo>
                    <a:lnTo>
                      <a:pt x="373" y="400"/>
                    </a:lnTo>
                    <a:lnTo>
                      <a:pt x="373" y="407"/>
                    </a:lnTo>
                    <a:lnTo>
                      <a:pt x="376" y="416"/>
                    </a:lnTo>
                    <a:lnTo>
                      <a:pt x="383" y="423"/>
                    </a:lnTo>
                    <a:lnTo>
                      <a:pt x="397" y="433"/>
                    </a:lnTo>
                    <a:lnTo>
                      <a:pt x="402" y="430"/>
                    </a:lnTo>
                    <a:lnTo>
                      <a:pt x="411" y="433"/>
                    </a:lnTo>
                    <a:lnTo>
                      <a:pt x="425" y="440"/>
                    </a:lnTo>
                    <a:lnTo>
                      <a:pt x="442" y="428"/>
                    </a:lnTo>
                    <a:lnTo>
                      <a:pt x="440" y="428"/>
                    </a:lnTo>
                    <a:lnTo>
                      <a:pt x="444" y="423"/>
                    </a:lnTo>
                    <a:lnTo>
                      <a:pt x="447" y="428"/>
                    </a:lnTo>
                    <a:lnTo>
                      <a:pt x="444" y="433"/>
                    </a:lnTo>
                    <a:lnTo>
                      <a:pt x="454" y="430"/>
                    </a:lnTo>
                    <a:lnTo>
                      <a:pt x="454" y="435"/>
                    </a:lnTo>
                    <a:lnTo>
                      <a:pt x="468" y="447"/>
                    </a:lnTo>
                    <a:lnTo>
                      <a:pt x="470" y="442"/>
                    </a:lnTo>
                    <a:lnTo>
                      <a:pt x="466" y="442"/>
                    </a:lnTo>
                    <a:lnTo>
                      <a:pt x="466" y="438"/>
                    </a:lnTo>
                    <a:lnTo>
                      <a:pt x="473" y="438"/>
                    </a:lnTo>
                    <a:lnTo>
                      <a:pt x="492" y="423"/>
                    </a:lnTo>
                    <a:lnTo>
                      <a:pt x="508" y="421"/>
                    </a:lnTo>
                    <a:lnTo>
                      <a:pt x="518" y="416"/>
                    </a:lnTo>
                    <a:lnTo>
                      <a:pt x="520" y="388"/>
                    </a:lnTo>
                    <a:lnTo>
                      <a:pt x="527" y="376"/>
                    </a:lnTo>
                    <a:lnTo>
                      <a:pt x="527" y="378"/>
                    </a:lnTo>
                    <a:lnTo>
                      <a:pt x="536" y="355"/>
                    </a:lnTo>
                    <a:lnTo>
                      <a:pt x="534" y="350"/>
                    </a:lnTo>
                    <a:lnTo>
                      <a:pt x="553" y="329"/>
                    </a:lnTo>
                    <a:lnTo>
                      <a:pt x="560" y="312"/>
                    </a:lnTo>
                    <a:lnTo>
                      <a:pt x="567" y="269"/>
                    </a:lnTo>
                    <a:lnTo>
                      <a:pt x="560" y="246"/>
                    </a:lnTo>
                    <a:lnTo>
                      <a:pt x="560" y="224"/>
                    </a:lnTo>
                    <a:lnTo>
                      <a:pt x="551" y="206"/>
                    </a:lnTo>
                    <a:lnTo>
                      <a:pt x="529" y="189"/>
                    </a:lnTo>
                    <a:lnTo>
                      <a:pt x="527" y="172"/>
                    </a:lnTo>
                    <a:lnTo>
                      <a:pt x="525" y="175"/>
                    </a:lnTo>
                    <a:lnTo>
                      <a:pt x="518" y="168"/>
                    </a:lnTo>
                    <a:lnTo>
                      <a:pt x="515" y="172"/>
                    </a:lnTo>
                    <a:lnTo>
                      <a:pt x="513" y="172"/>
                    </a:lnTo>
                    <a:lnTo>
                      <a:pt x="510" y="158"/>
                    </a:lnTo>
                    <a:lnTo>
                      <a:pt x="503" y="149"/>
                    </a:lnTo>
                    <a:lnTo>
                      <a:pt x="499" y="146"/>
                    </a:lnTo>
                    <a:lnTo>
                      <a:pt x="501" y="139"/>
                    </a:lnTo>
                    <a:lnTo>
                      <a:pt x="492" y="134"/>
                    </a:lnTo>
                    <a:lnTo>
                      <a:pt x="484" y="132"/>
                    </a:lnTo>
                    <a:lnTo>
                      <a:pt x="482" y="125"/>
                    </a:lnTo>
                    <a:lnTo>
                      <a:pt x="473" y="125"/>
                    </a:lnTo>
                    <a:lnTo>
                      <a:pt x="466" y="120"/>
                    </a:lnTo>
                    <a:lnTo>
                      <a:pt x="466" y="116"/>
                    </a:lnTo>
                    <a:lnTo>
                      <a:pt x="463" y="113"/>
                    </a:lnTo>
                    <a:lnTo>
                      <a:pt x="458" y="90"/>
                    </a:lnTo>
                    <a:lnTo>
                      <a:pt x="454" y="85"/>
                    </a:lnTo>
                    <a:lnTo>
                      <a:pt x="451" y="63"/>
                    </a:lnTo>
                    <a:lnTo>
                      <a:pt x="440" y="52"/>
                    </a:lnTo>
                    <a:lnTo>
                      <a:pt x="432" y="54"/>
                    </a:lnTo>
                    <a:lnTo>
                      <a:pt x="430" y="52"/>
                    </a:lnTo>
                    <a:lnTo>
                      <a:pt x="423" y="28"/>
                    </a:lnTo>
                    <a:lnTo>
                      <a:pt x="418" y="23"/>
                    </a:lnTo>
                    <a:lnTo>
                      <a:pt x="418" y="18"/>
                    </a:lnTo>
                    <a:lnTo>
                      <a:pt x="416" y="14"/>
                    </a:lnTo>
                    <a:lnTo>
                      <a:pt x="416" y="4"/>
                    </a:lnTo>
                    <a:lnTo>
                      <a:pt x="41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6" name="Freeform 1204"/>
              <p:cNvSpPr>
                <a:spLocks/>
              </p:cNvSpPr>
              <p:nvPr/>
            </p:nvSpPr>
            <p:spPr bwMode="black">
              <a:xfrm>
                <a:off x="4808" y="3153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0 w 4"/>
                  <a:gd name="T3" fmla="*/ 3 h 3"/>
                  <a:gd name="T4" fmla="*/ 4 w 4"/>
                  <a:gd name="T5" fmla="*/ 3 h 3"/>
                  <a:gd name="T6" fmla="*/ 2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0" y="3"/>
                    </a:lnTo>
                    <a:lnTo>
                      <a:pt x="4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1205"/>
              <p:cNvSpPr>
                <a:spLocks/>
              </p:cNvSpPr>
              <p:nvPr/>
            </p:nvSpPr>
            <p:spPr bwMode="black">
              <a:xfrm>
                <a:off x="4808" y="3153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0 w 4"/>
                  <a:gd name="T3" fmla="*/ 3 h 3"/>
                  <a:gd name="T4" fmla="*/ 4 w 4"/>
                  <a:gd name="T5" fmla="*/ 3 h 3"/>
                  <a:gd name="T6" fmla="*/ 2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0" y="3"/>
                    </a:lnTo>
                    <a:lnTo>
                      <a:pt x="4" y="3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8" name="Freeform 1206"/>
              <p:cNvSpPr>
                <a:spLocks/>
              </p:cNvSpPr>
              <p:nvPr/>
            </p:nvSpPr>
            <p:spPr bwMode="black">
              <a:xfrm>
                <a:off x="4642" y="2730"/>
                <a:ext cx="7" cy="7"/>
              </a:xfrm>
              <a:custGeom>
                <a:avLst/>
                <a:gdLst>
                  <a:gd name="T0" fmla="*/ 5 w 7"/>
                  <a:gd name="T1" fmla="*/ 0 h 7"/>
                  <a:gd name="T2" fmla="*/ 0 w 7"/>
                  <a:gd name="T3" fmla="*/ 0 h 7"/>
                  <a:gd name="T4" fmla="*/ 0 w 7"/>
                  <a:gd name="T5" fmla="*/ 7 h 7"/>
                  <a:gd name="T6" fmla="*/ 7 w 7"/>
                  <a:gd name="T7" fmla="*/ 7 h 7"/>
                  <a:gd name="T8" fmla="*/ 5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5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7" y="7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9" name="Freeform 1207"/>
              <p:cNvSpPr>
                <a:spLocks/>
              </p:cNvSpPr>
              <p:nvPr/>
            </p:nvSpPr>
            <p:spPr bwMode="black">
              <a:xfrm>
                <a:off x="4642" y="2730"/>
                <a:ext cx="7" cy="7"/>
              </a:xfrm>
              <a:custGeom>
                <a:avLst/>
                <a:gdLst>
                  <a:gd name="T0" fmla="*/ 5 w 7"/>
                  <a:gd name="T1" fmla="*/ 0 h 7"/>
                  <a:gd name="T2" fmla="*/ 0 w 7"/>
                  <a:gd name="T3" fmla="*/ 0 h 7"/>
                  <a:gd name="T4" fmla="*/ 0 w 7"/>
                  <a:gd name="T5" fmla="*/ 7 h 7"/>
                  <a:gd name="T6" fmla="*/ 7 w 7"/>
                  <a:gd name="T7" fmla="*/ 7 h 7"/>
                  <a:gd name="T8" fmla="*/ 5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5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7" y="7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0" name="Freeform 1208"/>
              <p:cNvSpPr>
                <a:spLocks/>
              </p:cNvSpPr>
              <p:nvPr/>
            </p:nvSpPr>
            <p:spPr bwMode="black">
              <a:xfrm>
                <a:off x="4557" y="2692"/>
                <a:ext cx="14" cy="11"/>
              </a:xfrm>
              <a:custGeom>
                <a:avLst/>
                <a:gdLst>
                  <a:gd name="T0" fmla="*/ 12 w 14"/>
                  <a:gd name="T1" fmla="*/ 0 h 11"/>
                  <a:gd name="T2" fmla="*/ 5 w 14"/>
                  <a:gd name="T3" fmla="*/ 4 h 11"/>
                  <a:gd name="T4" fmla="*/ 0 w 14"/>
                  <a:gd name="T5" fmla="*/ 0 h 11"/>
                  <a:gd name="T6" fmla="*/ 0 w 14"/>
                  <a:gd name="T7" fmla="*/ 7 h 11"/>
                  <a:gd name="T8" fmla="*/ 7 w 14"/>
                  <a:gd name="T9" fmla="*/ 11 h 11"/>
                  <a:gd name="T10" fmla="*/ 14 w 14"/>
                  <a:gd name="T11" fmla="*/ 7 h 11"/>
                  <a:gd name="T12" fmla="*/ 12 w 14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1">
                    <a:moveTo>
                      <a:pt x="12" y="0"/>
                    </a:moveTo>
                    <a:lnTo>
                      <a:pt x="5" y="4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7" y="11"/>
                    </a:lnTo>
                    <a:lnTo>
                      <a:pt x="14" y="7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1209"/>
              <p:cNvSpPr>
                <a:spLocks/>
              </p:cNvSpPr>
              <p:nvPr/>
            </p:nvSpPr>
            <p:spPr bwMode="black">
              <a:xfrm>
                <a:off x="4557" y="2692"/>
                <a:ext cx="14" cy="11"/>
              </a:xfrm>
              <a:custGeom>
                <a:avLst/>
                <a:gdLst>
                  <a:gd name="T0" fmla="*/ 12 w 14"/>
                  <a:gd name="T1" fmla="*/ 0 h 11"/>
                  <a:gd name="T2" fmla="*/ 5 w 14"/>
                  <a:gd name="T3" fmla="*/ 4 h 11"/>
                  <a:gd name="T4" fmla="*/ 0 w 14"/>
                  <a:gd name="T5" fmla="*/ 0 h 11"/>
                  <a:gd name="T6" fmla="*/ 0 w 14"/>
                  <a:gd name="T7" fmla="*/ 7 h 11"/>
                  <a:gd name="T8" fmla="*/ 7 w 14"/>
                  <a:gd name="T9" fmla="*/ 11 h 11"/>
                  <a:gd name="T10" fmla="*/ 14 w 14"/>
                  <a:gd name="T11" fmla="*/ 7 h 11"/>
                  <a:gd name="T12" fmla="*/ 12 w 14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1">
                    <a:moveTo>
                      <a:pt x="12" y="0"/>
                    </a:moveTo>
                    <a:lnTo>
                      <a:pt x="5" y="4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7" y="11"/>
                    </a:lnTo>
                    <a:lnTo>
                      <a:pt x="14" y="7"/>
                    </a:lnTo>
                    <a:lnTo>
                      <a:pt x="1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2" name="Freeform 1210"/>
              <p:cNvSpPr>
                <a:spLocks/>
              </p:cNvSpPr>
              <p:nvPr/>
            </p:nvSpPr>
            <p:spPr bwMode="black">
              <a:xfrm>
                <a:off x="4552" y="2696"/>
                <a:ext cx="7" cy="5"/>
              </a:xfrm>
              <a:custGeom>
                <a:avLst/>
                <a:gdLst>
                  <a:gd name="T0" fmla="*/ 2 w 7"/>
                  <a:gd name="T1" fmla="*/ 0 h 5"/>
                  <a:gd name="T2" fmla="*/ 0 w 7"/>
                  <a:gd name="T3" fmla="*/ 3 h 5"/>
                  <a:gd name="T4" fmla="*/ 0 w 7"/>
                  <a:gd name="T5" fmla="*/ 5 h 5"/>
                  <a:gd name="T6" fmla="*/ 7 w 7"/>
                  <a:gd name="T7" fmla="*/ 5 h 5"/>
                  <a:gd name="T8" fmla="*/ 2 w 7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2" y="0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7" y="5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1211"/>
              <p:cNvSpPr>
                <a:spLocks/>
              </p:cNvSpPr>
              <p:nvPr/>
            </p:nvSpPr>
            <p:spPr bwMode="black">
              <a:xfrm>
                <a:off x="4552" y="2696"/>
                <a:ext cx="7" cy="5"/>
              </a:xfrm>
              <a:custGeom>
                <a:avLst/>
                <a:gdLst>
                  <a:gd name="T0" fmla="*/ 2 w 7"/>
                  <a:gd name="T1" fmla="*/ 0 h 5"/>
                  <a:gd name="T2" fmla="*/ 0 w 7"/>
                  <a:gd name="T3" fmla="*/ 3 h 5"/>
                  <a:gd name="T4" fmla="*/ 0 w 7"/>
                  <a:gd name="T5" fmla="*/ 5 h 5"/>
                  <a:gd name="T6" fmla="*/ 7 w 7"/>
                  <a:gd name="T7" fmla="*/ 5 h 5"/>
                  <a:gd name="T8" fmla="*/ 2 w 7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2" y="0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7" y="5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4" name="Freeform 1212"/>
              <p:cNvSpPr>
                <a:spLocks/>
              </p:cNvSpPr>
              <p:nvPr/>
            </p:nvSpPr>
            <p:spPr bwMode="black">
              <a:xfrm>
                <a:off x="4682" y="2767"/>
                <a:ext cx="7" cy="5"/>
              </a:xfrm>
              <a:custGeom>
                <a:avLst/>
                <a:gdLst>
                  <a:gd name="T0" fmla="*/ 5 w 7"/>
                  <a:gd name="T1" fmla="*/ 0 h 5"/>
                  <a:gd name="T2" fmla="*/ 0 w 7"/>
                  <a:gd name="T3" fmla="*/ 3 h 5"/>
                  <a:gd name="T4" fmla="*/ 0 w 7"/>
                  <a:gd name="T5" fmla="*/ 5 h 5"/>
                  <a:gd name="T6" fmla="*/ 7 w 7"/>
                  <a:gd name="T7" fmla="*/ 3 h 5"/>
                  <a:gd name="T8" fmla="*/ 5 w 7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7" y="3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1213"/>
              <p:cNvSpPr>
                <a:spLocks/>
              </p:cNvSpPr>
              <p:nvPr/>
            </p:nvSpPr>
            <p:spPr bwMode="black">
              <a:xfrm>
                <a:off x="4682" y="2767"/>
                <a:ext cx="7" cy="5"/>
              </a:xfrm>
              <a:custGeom>
                <a:avLst/>
                <a:gdLst>
                  <a:gd name="T0" fmla="*/ 5 w 7"/>
                  <a:gd name="T1" fmla="*/ 0 h 5"/>
                  <a:gd name="T2" fmla="*/ 0 w 7"/>
                  <a:gd name="T3" fmla="*/ 3 h 5"/>
                  <a:gd name="T4" fmla="*/ 0 w 7"/>
                  <a:gd name="T5" fmla="*/ 5 h 5"/>
                  <a:gd name="T6" fmla="*/ 7 w 7"/>
                  <a:gd name="T7" fmla="*/ 3 h 5"/>
                  <a:gd name="T8" fmla="*/ 5 w 7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7" y="3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6" name="Freeform 1214"/>
              <p:cNvSpPr>
                <a:spLocks/>
              </p:cNvSpPr>
              <p:nvPr/>
            </p:nvSpPr>
            <p:spPr bwMode="black">
              <a:xfrm>
                <a:off x="4876" y="2893"/>
                <a:ext cx="5" cy="12"/>
              </a:xfrm>
              <a:custGeom>
                <a:avLst/>
                <a:gdLst>
                  <a:gd name="T0" fmla="*/ 2 w 5"/>
                  <a:gd name="T1" fmla="*/ 0 h 12"/>
                  <a:gd name="T2" fmla="*/ 0 w 5"/>
                  <a:gd name="T3" fmla="*/ 12 h 12"/>
                  <a:gd name="T4" fmla="*/ 5 w 5"/>
                  <a:gd name="T5" fmla="*/ 5 h 12"/>
                  <a:gd name="T6" fmla="*/ 2 w 5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2">
                    <a:moveTo>
                      <a:pt x="2" y="0"/>
                    </a:moveTo>
                    <a:lnTo>
                      <a:pt x="0" y="12"/>
                    </a:lnTo>
                    <a:lnTo>
                      <a:pt x="5" y="5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1215"/>
              <p:cNvSpPr>
                <a:spLocks/>
              </p:cNvSpPr>
              <p:nvPr/>
            </p:nvSpPr>
            <p:spPr bwMode="black">
              <a:xfrm>
                <a:off x="4876" y="2893"/>
                <a:ext cx="5" cy="12"/>
              </a:xfrm>
              <a:custGeom>
                <a:avLst/>
                <a:gdLst>
                  <a:gd name="T0" fmla="*/ 2 w 5"/>
                  <a:gd name="T1" fmla="*/ 0 h 12"/>
                  <a:gd name="T2" fmla="*/ 0 w 5"/>
                  <a:gd name="T3" fmla="*/ 12 h 12"/>
                  <a:gd name="T4" fmla="*/ 5 w 5"/>
                  <a:gd name="T5" fmla="*/ 5 h 12"/>
                  <a:gd name="T6" fmla="*/ 2 w 5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2">
                    <a:moveTo>
                      <a:pt x="2" y="0"/>
                    </a:moveTo>
                    <a:lnTo>
                      <a:pt x="0" y="12"/>
                    </a:lnTo>
                    <a:lnTo>
                      <a:pt x="5" y="5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8" name="Freeform 1216"/>
              <p:cNvSpPr>
                <a:spLocks/>
              </p:cNvSpPr>
              <p:nvPr/>
            </p:nvSpPr>
            <p:spPr bwMode="black">
              <a:xfrm>
                <a:off x="4803" y="3141"/>
                <a:ext cx="7" cy="10"/>
              </a:xfrm>
              <a:custGeom>
                <a:avLst/>
                <a:gdLst>
                  <a:gd name="T0" fmla="*/ 0 w 7"/>
                  <a:gd name="T1" fmla="*/ 0 h 10"/>
                  <a:gd name="T2" fmla="*/ 5 w 7"/>
                  <a:gd name="T3" fmla="*/ 10 h 10"/>
                  <a:gd name="T4" fmla="*/ 7 w 7"/>
                  <a:gd name="T5" fmla="*/ 10 h 10"/>
                  <a:gd name="T6" fmla="*/ 7 w 7"/>
                  <a:gd name="T7" fmla="*/ 5 h 10"/>
                  <a:gd name="T8" fmla="*/ 0 w 7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0">
                    <a:moveTo>
                      <a:pt x="0" y="0"/>
                    </a:moveTo>
                    <a:lnTo>
                      <a:pt x="5" y="10"/>
                    </a:lnTo>
                    <a:lnTo>
                      <a:pt x="7" y="10"/>
                    </a:lnTo>
                    <a:lnTo>
                      <a:pt x="7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9" name="Freeform 1217"/>
              <p:cNvSpPr>
                <a:spLocks/>
              </p:cNvSpPr>
              <p:nvPr/>
            </p:nvSpPr>
            <p:spPr bwMode="black">
              <a:xfrm>
                <a:off x="4803" y="3141"/>
                <a:ext cx="7" cy="10"/>
              </a:xfrm>
              <a:custGeom>
                <a:avLst/>
                <a:gdLst>
                  <a:gd name="T0" fmla="*/ 0 w 7"/>
                  <a:gd name="T1" fmla="*/ 0 h 10"/>
                  <a:gd name="T2" fmla="*/ 5 w 7"/>
                  <a:gd name="T3" fmla="*/ 10 h 10"/>
                  <a:gd name="T4" fmla="*/ 7 w 7"/>
                  <a:gd name="T5" fmla="*/ 10 h 10"/>
                  <a:gd name="T6" fmla="*/ 7 w 7"/>
                  <a:gd name="T7" fmla="*/ 5 h 10"/>
                  <a:gd name="T8" fmla="*/ 0 w 7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0">
                    <a:moveTo>
                      <a:pt x="0" y="0"/>
                    </a:moveTo>
                    <a:lnTo>
                      <a:pt x="5" y="10"/>
                    </a:lnTo>
                    <a:lnTo>
                      <a:pt x="7" y="10"/>
                    </a:lnTo>
                    <a:lnTo>
                      <a:pt x="7" y="5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0" name="Freeform 1218"/>
              <p:cNvSpPr>
                <a:spLocks/>
              </p:cNvSpPr>
              <p:nvPr/>
            </p:nvSpPr>
            <p:spPr bwMode="black">
              <a:xfrm>
                <a:off x="4760" y="3158"/>
                <a:ext cx="50" cy="57"/>
              </a:xfrm>
              <a:custGeom>
                <a:avLst/>
                <a:gdLst>
                  <a:gd name="T0" fmla="*/ 0 w 50"/>
                  <a:gd name="T1" fmla="*/ 0 h 57"/>
                  <a:gd name="T2" fmla="*/ 0 w 50"/>
                  <a:gd name="T3" fmla="*/ 12 h 57"/>
                  <a:gd name="T4" fmla="*/ 10 w 50"/>
                  <a:gd name="T5" fmla="*/ 31 h 57"/>
                  <a:gd name="T6" fmla="*/ 10 w 50"/>
                  <a:gd name="T7" fmla="*/ 33 h 57"/>
                  <a:gd name="T8" fmla="*/ 7 w 50"/>
                  <a:gd name="T9" fmla="*/ 28 h 57"/>
                  <a:gd name="T10" fmla="*/ 10 w 50"/>
                  <a:gd name="T11" fmla="*/ 40 h 57"/>
                  <a:gd name="T12" fmla="*/ 14 w 50"/>
                  <a:gd name="T13" fmla="*/ 50 h 57"/>
                  <a:gd name="T14" fmla="*/ 22 w 50"/>
                  <a:gd name="T15" fmla="*/ 52 h 57"/>
                  <a:gd name="T16" fmla="*/ 19 w 50"/>
                  <a:gd name="T17" fmla="*/ 55 h 57"/>
                  <a:gd name="T18" fmla="*/ 29 w 50"/>
                  <a:gd name="T19" fmla="*/ 57 h 57"/>
                  <a:gd name="T20" fmla="*/ 33 w 50"/>
                  <a:gd name="T21" fmla="*/ 50 h 57"/>
                  <a:gd name="T22" fmla="*/ 36 w 50"/>
                  <a:gd name="T23" fmla="*/ 50 h 57"/>
                  <a:gd name="T24" fmla="*/ 40 w 50"/>
                  <a:gd name="T25" fmla="*/ 40 h 57"/>
                  <a:gd name="T26" fmla="*/ 45 w 50"/>
                  <a:gd name="T27" fmla="*/ 40 h 57"/>
                  <a:gd name="T28" fmla="*/ 50 w 50"/>
                  <a:gd name="T29" fmla="*/ 26 h 57"/>
                  <a:gd name="T30" fmla="*/ 50 w 50"/>
                  <a:gd name="T31" fmla="*/ 12 h 57"/>
                  <a:gd name="T32" fmla="*/ 48 w 50"/>
                  <a:gd name="T33" fmla="*/ 5 h 57"/>
                  <a:gd name="T34" fmla="*/ 26 w 50"/>
                  <a:gd name="T35" fmla="*/ 10 h 57"/>
                  <a:gd name="T36" fmla="*/ 0 w 50"/>
                  <a:gd name="T37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" h="57">
                    <a:moveTo>
                      <a:pt x="0" y="0"/>
                    </a:moveTo>
                    <a:lnTo>
                      <a:pt x="0" y="12"/>
                    </a:lnTo>
                    <a:lnTo>
                      <a:pt x="10" y="31"/>
                    </a:lnTo>
                    <a:lnTo>
                      <a:pt x="10" y="33"/>
                    </a:lnTo>
                    <a:lnTo>
                      <a:pt x="7" y="28"/>
                    </a:lnTo>
                    <a:lnTo>
                      <a:pt x="10" y="40"/>
                    </a:lnTo>
                    <a:lnTo>
                      <a:pt x="14" y="50"/>
                    </a:lnTo>
                    <a:lnTo>
                      <a:pt x="22" y="52"/>
                    </a:lnTo>
                    <a:lnTo>
                      <a:pt x="19" y="55"/>
                    </a:lnTo>
                    <a:lnTo>
                      <a:pt x="29" y="57"/>
                    </a:lnTo>
                    <a:lnTo>
                      <a:pt x="33" y="50"/>
                    </a:lnTo>
                    <a:lnTo>
                      <a:pt x="36" y="50"/>
                    </a:lnTo>
                    <a:lnTo>
                      <a:pt x="40" y="40"/>
                    </a:lnTo>
                    <a:lnTo>
                      <a:pt x="45" y="40"/>
                    </a:lnTo>
                    <a:lnTo>
                      <a:pt x="50" y="26"/>
                    </a:lnTo>
                    <a:lnTo>
                      <a:pt x="50" y="12"/>
                    </a:lnTo>
                    <a:lnTo>
                      <a:pt x="48" y="5"/>
                    </a:lnTo>
                    <a:lnTo>
                      <a:pt x="26" y="1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1" name="Freeform 1219"/>
              <p:cNvSpPr>
                <a:spLocks/>
              </p:cNvSpPr>
              <p:nvPr/>
            </p:nvSpPr>
            <p:spPr bwMode="black">
              <a:xfrm>
                <a:off x="4760" y="3158"/>
                <a:ext cx="50" cy="57"/>
              </a:xfrm>
              <a:custGeom>
                <a:avLst/>
                <a:gdLst>
                  <a:gd name="T0" fmla="*/ 0 w 50"/>
                  <a:gd name="T1" fmla="*/ 0 h 57"/>
                  <a:gd name="T2" fmla="*/ 0 w 50"/>
                  <a:gd name="T3" fmla="*/ 12 h 57"/>
                  <a:gd name="T4" fmla="*/ 10 w 50"/>
                  <a:gd name="T5" fmla="*/ 31 h 57"/>
                  <a:gd name="T6" fmla="*/ 10 w 50"/>
                  <a:gd name="T7" fmla="*/ 33 h 57"/>
                  <a:gd name="T8" fmla="*/ 7 w 50"/>
                  <a:gd name="T9" fmla="*/ 28 h 57"/>
                  <a:gd name="T10" fmla="*/ 10 w 50"/>
                  <a:gd name="T11" fmla="*/ 40 h 57"/>
                  <a:gd name="T12" fmla="*/ 14 w 50"/>
                  <a:gd name="T13" fmla="*/ 50 h 57"/>
                  <a:gd name="T14" fmla="*/ 22 w 50"/>
                  <a:gd name="T15" fmla="*/ 52 h 57"/>
                  <a:gd name="T16" fmla="*/ 19 w 50"/>
                  <a:gd name="T17" fmla="*/ 55 h 57"/>
                  <a:gd name="T18" fmla="*/ 29 w 50"/>
                  <a:gd name="T19" fmla="*/ 57 h 57"/>
                  <a:gd name="T20" fmla="*/ 33 w 50"/>
                  <a:gd name="T21" fmla="*/ 50 h 57"/>
                  <a:gd name="T22" fmla="*/ 36 w 50"/>
                  <a:gd name="T23" fmla="*/ 50 h 57"/>
                  <a:gd name="T24" fmla="*/ 40 w 50"/>
                  <a:gd name="T25" fmla="*/ 40 h 57"/>
                  <a:gd name="T26" fmla="*/ 45 w 50"/>
                  <a:gd name="T27" fmla="*/ 40 h 57"/>
                  <a:gd name="T28" fmla="*/ 50 w 50"/>
                  <a:gd name="T29" fmla="*/ 26 h 57"/>
                  <a:gd name="T30" fmla="*/ 50 w 50"/>
                  <a:gd name="T31" fmla="*/ 12 h 57"/>
                  <a:gd name="T32" fmla="*/ 48 w 50"/>
                  <a:gd name="T33" fmla="*/ 5 h 57"/>
                  <a:gd name="T34" fmla="*/ 26 w 50"/>
                  <a:gd name="T35" fmla="*/ 10 h 57"/>
                  <a:gd name="T36" fmla="*/ 0 w 50"/>
                  <a:gd name="T37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" h="57">
                    <a:moveTo>
                      <a:pt x="0" y="0"/>
                    </a:moveTo>
                    <a:lnTo>
                      <a:pt x="0" y="12"/>
                    </a:lnTo>
                    <a:lnTo>
                      <a:pt x="10" y="31"/>
                    </a:lnTo>
                    <a:lnTo>
                      <a:pt x="10" y="33"/>
                    </a:lnTo>
                    <a:lnTo>
                      <a:pt x="7" y="28"/>
                    </a:lnTo>
                    <a:lnTo>
                      <a:pt x="10" y="40"/>
                    </a:lnTo>
                    <a:lnTo>
                      <a:pt x="14" y="50"/>
                    </a:lnTo>
                    <a:lnTo>
                      <a:pt x="22" y="52"/>
                    </a:lnTo>
                    <a:lnTo>
                      <a:pt x="19" y="55"/>
                    </a:lnTo>
                    <a:lnTo>
                      <a:pt x="29" y="57"/>
                    </a:lnTo>
                    <a:lnTo>
                      <a:pt x="33" y="50"/>
                    </a:lnTo>
                    <a:lnTo>
                      <a:pt x="36" y="50"/>
                    </a:lnTo>
                    <a:lnTo>
                      <a:pt x="40" y="40"/>
                    </a:lnTo>
                    <a:lnTo>
                      <a:pt x="45" y="40"/>
                    </a:lnTo>
                    <a:lnTo>
                      <a:pt x="50" y="26"/>
                    </a:lnTo>
                    <a:lnTo>
                      <a:pt x="50" y="12"/>
                    </a:lnTo>
                    <a:lnTo>
                      <a:pt x="48" y="5"/>
                    </a:lnTo>
                    <a:lnTo>
                      <a:pt x="26" y="1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2" name="Freeform 1220"/>
              <p:cNvSpPr>
                <a:spLocks/>
              </p:cNvSpPr>
              <p:nvPr/>
            </p:nvSpPr>
            <p:spPr bwMode="black">
              <a:xfrm>
                <a:off x="4564" y="2540"/>
                <a:ext cx="281" cy="145"/>
              </a:xfrm>
              <a:custGeom>
                <a:avLst/>
                <a:gdLst>
                  <a:gd name="T0" fmla="*/ 19 w 281"/>
                  <a:gd name="T1" fmla="*/ 0 h 145"/>
                  <a:gd name="T2" fmla="*/ 0 w 281"/>
                  <a:gd name="T3" fmla="*/ 14 h 145"/>
                  <a:gd name="T4" fmla="*/ 14 w 281"/>
                  <a:gd name="T5" fmla="*/ 26 h 145"/>
                  <a:gd name="T6" fmla="*/ 40 w 281"/>
                  <a:gd name="T7" fmla="*/ 24 h 145"/>
                  <a:gd name="T8" fmla="*/ 38 w 281"/>
                  <a:gd name="T9" fmla="*/ 31 h 145"/>
                  <a:gd name="T10" fmla="*/ 24 w 281"/>
                  <a:gd name="T11" fmla="*/ 33 h 145"/>
                  <a:gd name="T12" fmla="*/ 14 w 281"/>
                  <a:gd name="T13" fmla="*/ 36 h 145"/>
                  <a:gd name="T14" fmla="*/ 26 w 281"/>
                  <a:gd name="T15" fmla="*/ 43 h 145"/>
                  <a:gd name="T16" fmla="*/ 35 w 281"/>
                  <a:gd name="T17" fmla="*/ 50 h 145"/>
                  <a:gd name="T18" fmla="*/ 40 w 281"/>
                  <a:gd name="T19" fmla="*/ 45 h 145"/>
                  <a:gd name="T20" fmla="*/ 52 w 281"/>
                  <a:gd name="T21" fmla="*/ 52 h 145"/>
                  <a:gd name="T22" fmla="*/ 80 w 281"/>
                  <a:gd name="T23" fmla="*/ 62 h 145"/>
                  <a:gd name="T24" fmla="*/ 109 w 281"/>
                  <a:gd name="T25" fmla="*/ 88 h 145"/>
                  <a:gd name="T26" fmla="*/ 113 w 281"/>
                  <a:gd name="T27" fmla="*/ 95 h 145"/>
                  <a:gd name="T28" fmla="*/ 113 w 281"/>
                  <a:gd name="T29" fmla="*/ 102 h 145"/>
                  <a:gd name="T30" fmla="*/ 104 w 281"/>
                  <a:gd name="T31" fmla="*/ 100 h 145"/>
                  <a:gd name="T32" fmla="*/ 111 w 281"/>
                  <a:gd name="T33" fmla="*/ 111 h 145"/>
                  <a:gd name="T34" fmla="*/ 125 w 281"/>
                  <a:gd name="T35" fmla="*/ 109 h 145"/>
                  <a:gd name="T36" fmla="*/ 168 w 281"/>
                  <a:gd name="T37" fmla="*/ 126 h 145"/>
                  <a:gd name="T38" fmla="*/ 170 w 281"/>
                  <a:gd name="T39" fmla="*/ 114 h 145"/>
                  <a:gd name="T40" fmla="*/ 177 w 281"/>
                  <a:gd name="T41" fmla="*/ 107 h 145"/>
                  <a:gd name="T42" fmla="*/ 182 w 281"/>
                  <a:gd name="T43" fmla="*/ 102 h 145"/>
                  <a:gd name="T44" fmla="*/ 192 w 281"/>
                  <a:gd name="T45" fmla="*/ 100 h 145"/>
                  <a:gd name="T46" fmla="*/ 222 w 281"/>
                  <a:gd name="T47" fmla="*/ 121 h 145"/>
                  <a:gd name="T48" fmla="*/ 227 w 281"/>
                  <a:gd name="T49" fmla="*/ 126 h 145"/>
                  <a:gd name="T50" fmla="*/ 267 w 281"/>
                  <a:gd name="T51" fmla="*/ 142 h 145"/>
                  <a:gd name="T52" fmla="*/ 279 w 281"/>
                  <a:gd name="T53" fmla="*/ 142 h 145"/>
                  <a:gd name="T54" fmla="*/ 281 w 281"/>
                  <a:gd name="T55" fmla="*/ 137 h 145"/>
                  <a:gd name="T56" fmla="*/ 270 w 281"/>
                  <a:gd name="T57" fmla="*/ 130 h 145"/>
                  <a:gd name="T58" fmla="*/ 258 w 281"/>
                  <a:gd name="T59" fmla="*/ 121 h 145"/>
                  <a:gd name="T60" fmla="*/ 241 w 281"/>
                  <a:gd name="T61" fmla="*/ 109 h 145"/>
                  <a:gd name="T62" fmla="*/ 227 w 281"/>
                  <a:gd name="T63" fmla="*/ 92 h 145"/>
                  <a:gd name="T64" fmla="*/ 236 w 281"/>
                  <a:gd name="T65" fmla="*/ 81 h 145"/>
                  <a:gd name="T66" fmla="*/ 206 w 281"/>
                  <a:gd name="T67" fmla="*/ 59 h 145"/>
                  <a:gd name="T68" fmla="*/ 142 w 281"/>
                  <a:gd name="T69" fmla="*/ 31 h 145"/>
                  <a:gd name="T70" fmla="*/ 97 w 281"/>
                  <a:gd name="T71" fmla="*/ 14 h 145"/>
                  <a:gd name="T72" fmla="*/ 85 w 281"/>
                  <a:gd name="T73" fmla="*/ 26 h 145"/>
                  <a:gd name="T74" fmla="*/ 64 w 281"/>
                  <a:gd name="T75" fmla="*/ 43 h 145"/>
                  <a:gd name="T76" fmla="*/ 54 w 281"/>
                  <a:gd name="T77" fmla="*/ 40 h 145"/>
                  <a:gd name="T78" fmla="*/ 50 w 281"/>
                  <a:gd name="T79" fmla="*/ 31 h 145"/>
                  <a:gd name="T80" fmla="*/ 45 w 281"/>
                  <a:gd name="T81" fmla="*/ 29 h 145"/>
                  <a:gd name="T82" fmla="*/ 42 w 281"/>
                  <a:gd name="T83" fmla="*/ 5 h 145"/>
                  <a:gd name="T84" fmla="*/ 26 w 281"/>
                  <a:gd name="T8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81" h="145">
                    <a:moveTo>
                      <a:pt x="26" y="0"/>
                    </a:moveTo>
                    <a:lnTo>
                      <a:pt x="19" y="0"/>
                    </a:lnTo>
                    <a:lnTo>
                      <a:pt x="5" y="7"/>
                    </a:lnTo>
                    <a:lnTo>
                      <a:pt x="0" y="14"/>
                    </a:lnTo>
                    <a:lnTo>
                      <a:pt x="12" y="17"/>
                    </a:lnTo>
                    <a:lnTo>
                      <a:pt x="14" y="26"/>
                    </a:lnTo>
                    <a:lnTo>
                      <a:pt x="19" y="26"/>
                    </a:lnTo>
                    <a:lnTo>
                      <a:pt x="40" y="24"/>
                    </a:lnTo>
                    <a:lnTo>
                      <a:pt x="40" y="31"/>
                    </a:lnTo>
                    <a:lnTo>
                      <a:pt x="38" y="31"/>
                    </a:lnTo>
                    <a:lnTo>
                      <a:pt x="31" y="31"/>
                    </a:lnTo>
                    <a:lnTo>
                      <a:pt x="24" y="33"/>
                    </a:lnTo>
                    <a:lnTo>
                      <a:pt x="14" y="33"/>
                    </a:lnTo>
                    <a:lnTo>
                      <a:pt x="14" y="36"/>
                    </a:lnTo>
                    <a:lnTo>
                      <a:pt x="19" y="38"/>
                    </a:lnTo>
                    <a:lnTo>
                      <a:pt x="26" y="43"/>
                    </a:lnTo>
                    <a:lnTo>
                      <a:pt x="28" y="52"/>
                    </a:lnTo>
                    <a:lnTo>
                      <a:pt x="35" y="50"/>
                    </a:lnTo>
                    <a:lnTo>
                      <a:pt x="40" y="38"/>
                    </a:lnTo>
                    <a:lnTo>
                      <a:pt x="40" y="45"/>
                    </a:lnTo>
                    <a:lnTo>
                      <a:pt x="47" y="52"/>
                    </a:lnTo>
                    <a:lnTo>
                      <a:pt x="52" y="52"/>
                    </a:lnTo>
                    <a:lnTo>
                      <a:pt x="59" y="57"/>
                    </a:lnTo>
                    <a:lnTo>
                      <a:pt x="80" y="62"/>
                    </a:lnTo>
                    <a:lnTo>
                      <a:pt x="102" y="71"/>
                    </a:lnTo>
                    <a:lnTo>
                      <a:pt x="109" y="88"/>
                    </a:lnTo>
                    <a:lnTo>
                      <a:pt x="106" y="92"/>
                    </a:lnTo>
                    <a:lnTo>
                      <a:pt x="113" y="95"/>
                    </a:lnTo>
                    <a:lnTo>
                      <a:pt x="111" y="97"/>
                    </a:lnTo>
                    <a:lnTo>
                      <a:pt x="113" y="102"/>
                    </a:lnTo>
                    <a:lnTo>
                      <a:pt x="109" y="100"/>
                    </a:lnTo>
                    <a:lnTo>
                      <a:pt x="104" y="100"/>
                    </a:lnTo>
                    <a:lnTo>
                      <a:pt x="97" y="114"/>
                    </a:lnTo>
                    <a:lnTo>
                      <a:pt x="111" y="111"/>
                    </a:lnTo>
                    <a:lnTo>
                      <a:pt x="113" y="109"/>
                    </a:lnTo>
                    <a:lnTo>
                      <a:pt x="125" y="109"/>
                    </a:lnTo>
                    <a:lnTo>
                      <a:pt x="147" y="123"/>
                    </a:lnTo>
                    <a:lnTo>
                      <a:pt x="168" y="126"/>
                    </a:lnTo>
                    <a:lnTo>
                      <a:pt x="175" y="121"/>
                    </a:lnTo>
                    <a:lnTo>
                      <a:pt x="170" y="114"/>
                    </a:lnTo>
                    <a:lnTo>
                      <a:pt x="177" y="109"/>
                    </a:lnTo>
                    <a:lnTo>
                      <a:pt x="177" y="107"/>
                    </a:lnTo>
                    <a:lnTo>
                      <a:pt x="182" y="107"/>
                    </a:lnTo>
                    <a:lnTo>
                      <a:pt x="182" y="102"/>
                    </a:lnTo>
                    <a:lnTo>
                      <a:pt x="187" y="102"/>
                    </a:lnTo>
                    <a:lnTo>
                      <a:pt x="192" y="100"/>
                    </a:lnTo>
                    <a:lnTo>
                      <a:pt x="215" y="111"/>
                    </a:lnTo>
                    <a:lnTo>
                      <a:pt x="222" y="121"/>
                    </a:lnTo>
                    <a:lnTo>
                      <a:pt x="227" y="123"/>
                    </a:lnTo>
                    <a:lnTo>
                      <a:pt x="227" y="126"/>
                    </a:lnTo>
                    <a:lnTo>
                      <a:pt x="239" y="137"/>
                    </a:lnTo>
                    <a:lnTo>
                      <a:pt x="267" y="142"/>
                    </a:lnTo>
                    <a:lnTo>
                      <a:pt x="274" y="145"/>
                    </a:lnTo>
                    <a:lnTo>
                      <a:pt x="279" y="142"/>
                    </a:lnTo>
                    <a:lnTo>
                      <a:pt x="274" y="140"/>
                    </a:lnTo>
                    <a:lnTo>
                      <a:pt x="281" y="137"/>
                    </a:lnTo>
                    <a:lnTo>
                      <a:pt x="267" y="135"/>
                    </a:lnTo>
                    <a:lnTo>
                      <a:pt x="270" y="130"/>
                    </a:lnTo>
                    <a:lnTo>
                      <a:pt x="258" y="128"/>
                    </a:lnTo>
                    <a:lnTo>
                      <a:pt x="258" y="121"/>
                    </a:lnTo>
                    <a:lnTo>
                      <a:pt x="251" y="121"/>
                    </a:lnTo>
                    <a:lnTo>
                      <a:pt x="241" y="109"/>
                    </a:lnTo>
                    <a:lnTo>
                      <a:pt x="232" y="100"/>
                    </a:lnTo>
                    <a:lnTo>
                      <a:pt x="227" y="92"/>
                    </a:lnTo>
                    <a:lnTo>
                      <a:pt x="239" y="90"/>
                    </a:lnTo>
                    <a:lnTo>
                      <a:pt x="236" y="81"/>
                    </a:lnTo>
                    <a:lnTo>
                      <a:pt x="210" y="71"/>
                    </a:lnTo>
                    <a:lnTo>
                      <a:pt x="206" y="59"/>
                    </a:lnTo>
                    <a:lnTo>
                      <a:pt x="189" y="47"/>
                    </a:lnTo>
                    <a:lnTo>
                      <a:pt x="142" y="31"/>
                    </a:lnTo>
                    <a:lnTo>
                      <a:pt x="123" y="26"/>
                    </a:lnTo>
                    <a:lnTo>
                      <a:pt x="97" y="14"/>
                    </a:lnTo>
                    <a:lnTo>
                      <a:pt x="90" y="19"/>
                    </a:lnTo>
                    <a:lnTo>
                      <a:pt x="85" y="26"/>
                    </a:lnTo>
                    <a:lnTo>
                      <a:pt x="76" y="26"/>
                    </a:lnTo>
                    <a:lnTo>
                      <a:pt x="64" y="43"/>
                    </a:lnTo>
                    <a:lnTo>
                      <a:pt x="59" y="43"/>
                    </a:lnTo>
                    <a:lnTo>
                      <a:pt x="54" y="40"/>
                    </a:lnTo>
                    <a:lnTo>
                      <a:pt x="52" y="31"/>
                    </a:lnTo>
                    <a:lnTo>
                      <a:pt x="50" y="31"/>
                    </a:lnTo>
                    <a:lnTo>
                      <a:pt x="50" y="33"/>
                    </a:lnTo>
                    <a:lnTo>
                      <a:pt x="45" y="29"/>
                    </a:lnTo>
                    <a:lnTo>
                      <a:pt x="45" y="12"/>
                    </a:lnTo>
                    <a:lnTo>
                      <a:pt x="42" y="5"/>
                    </a:lnTo>
                    <a:lnTo>
                      <a:pt x="33" y="5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1221"/>
              <p:cNvSpPr>
                <a:spLocks/>
              </p:cNvSpPr>
              <p:nvPr/>
            </p:nvSpPr>
            <p:spPr bwMode="black">
              <a:xfrm>
                <a:off x="4564" y="2540"/>
                <a:ext cx="281" cy="145"/>
              </a:xfrm>
              <a:custGeom>
                <a:avLst/>
                <a:gdLst>
                  <a:gd name="T0" fmla="*/ 19 w 281"/>
                  <a:gd name="T1" fmla="*/ 0 h 145"/>
                  <a:gd name="T2" fmla="*/ 0 w 281"/>
                  <a:gd name="T3" fmla="*/ 14 h 145"/>
                  <a:gd name="T4" fmla="*/ 14 w 281"/>
                  <a:gd name="T5" fmla="*/ 26 h 145"/>
                  <a:gd name="T6" fmla="*/ 40 w 281"/>
                  <a:gd name="T7" fmla="*/ 24 h 145"/>
                  <a:gd name="T8" fmla="*/ 38 w 281"/>
                  <a:gd name="T9" fmla="*/ 31 h 145"/>
                  <a:gd name="T10" fmla="*/ 24 w 281"/>
                  <a:gd name="T11" fmla="*/ 33 h 145"/>
                  <a:gd name="T12" fmla="*/ 14 w 281"/>
                  <a:gd name="T13" fmla="*/ 36 h 145"/>
                  <a:gd name="T14" fmla="*/ 26 w 281"/>
                  <a:gd name="T15" fmla="*/ 43 h 145"/>
                  <a:gd name="T16" fmla="*/ 35 w 281"/>
                  <a:gd name="T17" fmla="*/ 50 h 145"/>
                  <a:gd name="T18" fmla="*/ 40 w 281"/>
                  <a:gd name="T19" fmla="*/ 45 h 145"/>
                  <a:gd name="T20" fmla="*/ 52 w 281"/>
                  <a:gd name="T21" fmla="*/ 52 h 145"/>
                  <a:gd name="T22" fmla="*/ 80 w 281"/>
                  <a:gd name="T23" fmla="*/ 62 h 145"/>
                  <a:gd name="T24" fmla="*/ 109 w 281"/>
                  <a:gd name="T25" fmla="*/ 88 h 145"/>
                  <a:gd name="T26" fmla="*/ 113 w 281"/>
                  <a:gd name="T27" fmla="*/ 95 h 145"/>
                  <a:gd name="T28" fmla="*/ 113 w 281"/>
                  <a:gd name="T29" fmla="*/ 102 h 145"/>
                  <a:gd name="T30" fmla="*/ 104 w 281"/>
                  <a:gd name="T31" fmla="*/ 100 h 145"/>
                  <a:gd name="T32" fmla="*/ 111 w 281"/>
                  <a:gd name="T33" fmla="*/ 111 h 145"/>
                  <a:gd name="T34" fmla="*/ 125 w 281"/>
                  <a:gd name="T35" fmla="*/ 109 h 145"/>
                  <a:gd name="T36" fmla="*/ 168 w 281"/>
                  <a:gd name="T37" fmla="*/ 126 h 145"/>
                  <a:gd name="T38" fmla="*/ 170 w 281"/>
                  <a:gd name="T39" fmla="*/ 114 h 145"/>
                  <a:gd name="T40" fmla="*/ 177 w 281"/>
                  <a:gd name="T41" fmla="*/ 107 h 145"/>
                  <a:gd name="T42" fmla="*/ 182 w 281"/>
                  <a:gd name="T43" fmla="*/ 102 h 145"/>
                  <a:gd name="T44" fmla="*/ 192 w 281"/>
                  <a:gd name="T45" fmla="*/ 100 h 145"/>
                  <a:gd name="T46" fmla="*/ 222 w 281"/>
                  <a:gd name="T47" fmla="*/ 121 h 145"/>
                  <a:gd name="T48" fmla="*/ 227 w 281"/>
                  <a:gd name="T49" fmla="*/ 126 h 145"/>
                  <a:gd name="T50" fmla="*/ 267 w 281"/>
                  <a:gd name="T51" fmla="*/ 142 h 145"/>
                  <a:gd name="T52" fmla="*/ 279 w 281"/>
                  <a:gd name="T53" fmla="*/ 142 h 145"/>
                  <a:gd name="T54" fmla="*/ 281 w 281"/>
                  <a:gd name="T55" fmla="*/ 137 h 145"/>
                  <a:gd name="T56" fmla="*/ 270 w 281"/>
                  <a:gd name="T57" fmla="*/ 130 h 145"/>
                  <a:gd name="T58" fmla="*/ 258 w 281"/>
                  <a:gd name="T59" fmla="*/ 121 h 145"/>
                  <a:gd name="T60" fmla="*/ 241 w 281"/>
                  <a:gd name="T61" fmla="*/ 109 h 145"/>
                  <a:gd name="T62" fmla="*/ 227 w 281"/>
                  <a:gd name="T63" fmla="*/ 92 h 145"/>
                  <a:gd name="T64" fmla="*/ 236 w 281"/>
                  <a:gd name="T65" fmla="*/ 81 h 145"/>
                  <a:gd name="T66" fmla="*/ 206 w 281"/>
                  <a:gd name="T67" fmla="*/ 59 h 145"/>
                  <a:gd name="T68" fmla="*/ 142 w 281"/>
                  <a:gd name="T69" fmla="*/ 31 h 145"/>
                  <a:gd name="T70" fmla="*/ 97 w 281"/>
                  <a:gd name="T71" fmla="*/ 14 h 145"/>
                  <a:gd name="T72" fmla="*/ 85 w 281"/>
                  <a:gd name="T73" fmla="*/ 26 h 145"/>
                  <a:gd name="T74" fmla="*/ 64 w 281"/>
                  <a:gd name="T75" fmla="*/ 43 h 145"/>
                  <a:gd name="T76" fmla="*/ 54 w 281"/>
                  <a:gd name="T77" fmla="*/ 40 h 145"/>
                  <a:gd name="T78" fmla="*/ 50 w 281"/>
                  <a:gd name="T79" fmla="*/ 31 h 145"/>
                  <a:gd name="T80" fmla="*/ 45 w 281"/>
                  <a:gd name="T81" fmla="*/ 29 h 145"/>
                  <a:gd name="T82" fmla="*/ 42 w 281"/>
                  <a:gd name="T83" fmla="*/ 5 h 145"/>
                  <a:gd name="T84" fmla="*/ 26 w 281"/>
                  <a:gd name="T8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81" h="145">
                    <a:moveTo>
                      <a:pt x="26" y="0"/>
                    </a:moveTo>
                    <a:lnTo>
                      <a:pt x="19" y="0"/>
                    </a:lnTo>
                    <a:lnTo>
                      <a:pt x="5" y="7"/>
                    </a:lnTo>
                    <a:lnTo>
                      <a:pt x="0" y="14"/>
                    </a:lnTo>
                    <a:lnTo>
                      <a:pt x="12" y="17"/>
                    </a:lnTo>
                    <a:lnTo>
                      <a:pt x="14" y="26"/>
                    </a:lnTo>
                    <a:lnTo>
                      <a:pt x="19" y="26"/>
                    </a:lnTo>
                    <a:lnTo>
                      <a:pt x="40" y="24"/>
                    </a:lnTo>
                    <a:lnTo>
                      <a:pt x="40" y="31"/>
                    </a:lnTo>
                    <a:lnTo>
                      <a:pt x="38" y="31"/>
                    </a:lnTo>
                    <a:lnTo>
                      <a:pt x="31" y="31"/>
                    </a:lnTo>
                    <a:lnTo>
                      <a:pt x="24" y="33"/>
                    </a:lnTo>
                    <a:lnTo>
                      <a:pt x="14" y="33"/>
                    </a:lnTo>
                    <a:lnTo>
                      <a:pt x="14" y="36"/>
                    </a:lnTo>
                    <a:lnTo>
                      <a:pt x="19" y="38"/>
                    </a:lnTo>
                    <a:lnTo>
                      <a:pt x="26" y="43"/>
                    </a:lnTo>
                    <a:lnTo>
                      <a:pt x="28" y="52"/>
                    </a:lnTo>
                    <a:lnTo>
                      <a:pt x="35" y="50"/>
                    </a:lnTo>
                    <a:lnTo>
                      <a:pt x="40" y="38"/>
                    </a:lnTo>
                    <a:lnTo>
                      <a:pt x="40" y="45"/>
                    </a:lnTo>
                    <a:lnTo>
                      <a:pt x="47" y="52"/>
                    </a:lnTo>
                    <a:lnTo>
                      <a:pt x="52" y="52"/>
                    </a:lnTo>
                    <a:lnTo>
                      <a:pt x="59" y="57"/>
                    </a:lnTo>
                    <a:lnTo>
                      <a:pt x="80" y="62"/>
                    </a:lnTo>
                    <a:lnTo>
                      <a:pt x="102" y="71"/>
                    </a:lnTo>
                    <a:lnTo>
                      <a:pt x="109" y="88"/>
                    </a:lnTo>
                    <a:lnTo>
                      <a:pt x="106" y="92"/>
                    </a:lnTo>
                    <a:lnTo>
                      <a:pt x="113" y="95"/>
                    </a:lnTo>
                    <a:lnTo>
                      <a:pt x="111" y="97"/>
                    </a:lnTo>
                    <a:lnTo>
                      <a:pt x="113" y="102"/>
                    </a:lnTo>
                    <a:lnTo>
                      <a:pt x="109" y="100"/>
                    </a:lnTo>
                    <a:lnTo>
                      <a:pt x="104" y="100"/>
                    </a:lnTo>
                    <a:lnTo>
                      <a:pt x="97" y="114"/>
                    </a:lnTo>
                    <a:lnTo>
                      <a:pt x="111" y="111"/>
                    </a:lnTo>
                    <a:lnTo>
                      <a:pt x="113" y="109"/>
                    </a:lnTo>
                    <a:lnTo>
                      <a:pt x="125" y="109"/>
                    </a:lnTo>
                    <a:lnTo>
                      <a:pt x="147" y="123"/>
                    </a:lnTo>
                    <a:lnTo>
                      <a:pt x="168" y="126"/>
                    </a:lnTo>
                    <a:lnTo>
                      <a:pt x="175" y="121"/>
                    </a:lnTo>
                    <a:lnTo>
                      <a:pt x="170" y="114"/>
                    </a:lnTo>
                    <a:lnTo>
                      <a:pt x="177" y="109"/>
                    </a:lnTo>
                    <a:lnTo>
                      <a:pt x="177" y="107"/>
                    </a:lnTo>
                    <a:lnTo>
                      <a:pt x="182" y="107"/>
                    </a:lnTo>
                    <a:lnTo>
                      <a:pt x="182" y="102"/>
                    </a:lnTo>
                    <a:lnTo>
                      <a:pt x="187" y="102"/>
                    </a:lnTo>
                    <a:lnTo>
                      <a:pt x="192" y="100"/>
                    </a:lnTo>
                    <a:lnTo>
                      <a:pt x="215" y="111"/>
                    </a:lnTo>
                    <a:lnTo>
                      <a:pt x="222" y="121"/>
                    </a:lnTo>
                    <a:lnTo>
                      <a:pt x="227" y="123"/>
                    </a:lnTo>
                    <a:lnTo>
                      <a:pt x="227" y="126"/>
                    </a:lnTo>
                    <a:lnTo>
                      <a:pt x="239" y="137"/>
                    </a:lnTo>
                    <a:lnTo>
                      <a:pt x="267" y="142"/>
                    </a:lnTo>
                    <a:lnTo>
                      <a:pt x="274" y="145"/>
                    </a:lnTo>
                    <a:lnTo>
                      <a:pt x="279" y="142"/>
                    </a:lnTo>
                    <a:lnTo>
                      <a:pt x="274" y="140"/>
                    </a:lnTo>
                    <a:lnTo>
                      <a:pt x="281" y="137"/>
                    </a:lnTo>
                    <a:lnTo>
                      <a:pt x="267" y="135"/>
                    </a:lnTo>
                    <a:lnTo>
                      <a:pt x="270" y="130"/>
                    </a:lnTo>
                    <a:lnTo>
                      <a:pt x="258" y="128"/>
                    </a:lnTo>
                    <a:lnTo>
                      <a:pt x="258" y="121"/>
                    </a:lnTo>
                    <a:lnTo>
                      <a:pt x="251" y="121"/>
                    </a:lnTo>
                    <a:lnTo>
                      <a:pt x="241" y="109"/>
                    </a:lnTo>
                    <a:lnTo>
                      <a:pt x="232" y="100"/>
                    </a:lnTo>
                    <a:lnTo>
                      <a:pt x="227" y="92"/>
                    </a:lnTo>
                    <a:lnTo>
                      <a:pt x="239" y="90"/>
                    </a:lnTo>
                    <a:lnTo>
                      <a:pt x="236" y="81"/>
                    </a:lnTo>
                    <a:lnTo>
                      <a:pt x="210" y="71"/>
                    </a:lnTo>
                    <a:lnTo>
                      <a:pt x="206" y="59"/>
                    </a:lnTo>
                    <a:lnTo>
                      <a:pt x="189" y="47"/>
                    </a:lnTo>
                    <a:lnTo>
                      <a:pt x="142" y="31"/>
                    </a:lnTo>
                    <a:lnTo>
                      <a:pt x="123" y="26"/>
                    </a:lnTo>
                    <a:lnTo>
                      <a:pt x="97" y="14"/>
                    </a:lnTo>
                    <a:lnTo>
                      <a:pt x="90" y="19"/>
                    </a:lnTo>
                    <a:lnTo>
                      <a:pt x="85" y="26"/>
                    </a:lnTo>
                    <a:lnTo>
                      <a:pt x="76" y="26"/>
                    </a:lnTo>
                    <a:lnTo>
                      <a:pt x="64" y="43"/>
                    </a:lnTo>
                    <a:lnTo>
                      <a:pt x="59" y="43"/>
                    </a:lnTo>
                    <a:lnTo>
                      <a:pt x="54" y="40"/>
                    </a:lnTo>
                    <a:lnTo>
                      <a:pt x="52" y="31"/>
                    </a:lnTo>
                    <a:lnTo>
                      <a:pt x="50" y="31"/>
                    </a:lnTo>
                    <a:lnTo>
                      <a:pt x="50" y="33"/>
                    </a:lnTo>
                    <a:lnTo>
                      <a:pt x="45" y="29"/>
                    </a:lnTo>
                    <a:lnTo>
                      <a:pt x="45" y="12"/>
                    </a:lnTo>
                    <a:lnTo>
                      <a:pt x="42" y="5"/>
                    </a:lnTo>
                    <a:lnTo>
                      <a:pt x="33" y="5"/>
                    </a:lnTo>
                    <a:lnTo>
                      <a:pt x="2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4" name="Freeform 1222"/>
              <p:cNvSpPr>
                <a:spLocks/>
              </p:cNvSpPr>
              <p:nvPr/>
            </p:nvSpPr>
            <p:spPr bwMode="black">
              <a:xfrm>
                <a:off x="4841" y="2666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4 h 4"/>
                  <a:gd name="T4" fmla="*/ 4 w 4"/>
                  <a:gd name="T5" fmla="*/ 4 h 4"/>
                  <a:gd name="T6" fmla="*/ 4 w 4"/>
                  <a:gd name="T7" fmla="*/ 2 h 4"/>
                  <a:gd name="T8" fmla="*/ 0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1223"/>
              <p:cNvSpPr>
                <a:spLocks/>
              </p:cNvSpPr>
              <p:nvPr/>
            </p:nvSpPr>
            <p:spPr bwMode="black">
              <a:xfrm>
                <a:off x="4841" y="2666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4 h 4"/>
                  <a:gd name="T4" fmla="*/ 4 w 4"/>
                  <a:gd name="T5" fmla="*/ 4 h 4"/>
                  <a:gd name="T6" fmla="*/ 4 w 4"/>
                  <a:gd name="T7" fmla="*/ 2 h 4"/>
                  <a:gd name="T8" fmla="*/ 0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6" name="Freeform 1224"/>
              <p:cNvSpPr>
                <a:spLocks/>
              </p:cNvSpPr>
              <p:nvPr/>
            </p:nvSpPr>
            <p:spPr bwMode="black">
              <a:xfrm>
                <a:off x="4810" y="2595"/>
                <a:ext cx="57" cy="28"/>
              </a:xfrm>
              <a:custGeom>
                <a:avLst/>
                <a:gdLst>
                  <a:gd name="T0" fmla="*/ 54 w 57"/>
                  <a:gd name="T1" fmla="*/ 0 h 28"/>
                  <a:gd name="T2" fmla="*/ 45 w 57"/>
                  <a:gd name="T3" fmla="*/ 0 h 28"/>
                  <a:gd name="T4" fmla="*/ 47 w 57"/>
                  <a:gd name="T5" fmla="*/ 7 h 28"/>
                  <a:gd name="T6" fmla="*/ 33 w 57"/>
                  <a:gd name="T7" fmla="*/ 16 h 28"/>
                  <a:gd name="T8" fmla="*/ 24 w 57"/>
                  <a:gd name="T9" fmla="*/ 16 h 28"/>
                  <a:gd name="T10" fmla="*/ 26 w 57"/>
                  <a:gd name="T11" fmla="*/ 11 h 28"/>
                  <a:gd name="T12" fmla="*/ 19 w 57"/>
                  <a:gd name="T13" fmla="*/ 19 h 28"/>
                  <a:gd name="T14" fmla="*/ 0 w 57"/>
                  <a:gd name="T15" fmla="*/ 19 h 28"/>
                  <a:gd name="T16" fmla="*/ 2 w 57"/>
                  <a:gd name="T17" fmla="*/ 21 h 28"/>
                  <a:gd name="T18" fmla="*/ 12 w 57"/>
                  <a:gd name="T19" fmla="*/ 26 h 28"/>
                  <a:gd name="T20" fmla="*/ 16 w 57"/>
                  <a:gd name="T21" fmla="*/ 26 h 28"/>
                  <a:gd name="T22" fmla="*/ 19 w 57"/>
                  <a:gd name="T23" fmla="*/ 28 h 28"/>
                  <a:gd name="T24" fmla="*/ 33 w 57"/>
                  <a:gd name="T25" fmla="*/ 28 h 28"/>
                  <a:gd name="T26" fmla="*/ 42 w 57"/>
                  <a:gd name="T27" fmla="*/ 23 h 28"/>
                  <a:gd name="T28" fmla="*/ 47 w 57"/>
                  <a:gd name="T29" fmla="*/ 19 h 28"/>
                  <a:gd name="T30" fmla="*/ 52 w 57"/>
                  <a:gd name="T31" fmla="*/ 19 h 28"/>
                  <a:gd name="T32" fmla="*/ 57 w 57"/>
                  <a:gd name="T33" fmla="*/ 2 h 28"/>
                  <a:gd name="T34" fmla="*/ 54 w 57"/>
                  <a:gd name="T3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28">
                    <a:moveTo>
                      <a:pt x="54" y="0"/>
                    </a:moveTo>
                    <a:lnTo>
                      <a:pt x="45" y="0"/>
                    </a:lnTo>
                    <a:lnTo>
                      <a:pt x="47" y="7"/>
                    </a:lnTo>
                    <a:lnTo>
                      <a:pt x="33" y="16"/>
                    </a:lnTo>
                    <a:lnTo>
                      <a:pt x="24" y="16"/>
                    </a:lnTo>
                    <a:lnTo>
                      <a:pt x="26" y="11"/>
                    </a:lnTo>
                    <a:lnTo>
                      <a:pt x="19" y="19"/>
                    </a:lnTo>
                    <a:lnTo>
                      <a:pt x="0" y="19"/>
                    </a:lnTo>
                    <a:lnTo>
                      <a:pt x="2" y="21"/>
                    </a:lnTo>
                    <a:lnTo>
                      <a:pt x="12" y="26"/>
                    </a:lnTo>
                    <a:lnTo>
                      <a:pt x="16" y="26"/>
                    </a:lnTo>
                    <a:lnTo>
                      <a:pt x="19" y="28"/>
                    </a:lnTo>
                    <a:lnTo>
                      <a:pt x="33" y="28"/>
                    </a:lnTo>
                    <a:lnTo>
                      <a:pt x="42" y="23"/>
                    </a:lnTo>
                    <a:lnTo>
                      <a:pt x="47" y="19"/>
                    </a:lnTo>
                    <a:lnTo>
                      <a:pt x="52" y="19"/>
                    </a:lnTo>
                    <a:lnTo>
                      <a:pt x="57" y="2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7" name="Freeform 1225"/>
              <p:cNvSpPr>
                <a:spLocks/>
              </p:cNvSpPr>
              <p:nvPr/>
            </p:nvSpPr>
            <p:spPr bwMode="black">
              <a:xfrm>
                <a:off x="4810" y="2595"/>
                <a:ext cx="57" cy="28"/>
              </a:xfrm>
              <a:custGeom>
                <a:avLst/>
                <a:gdLst>
                  <a:gd name="T0" fmla="*/ 54 w 57"/>
                  <a:gd name="T1" fmla="*/ 0 h 28"/>
                  <a:gd name="T2" fmla="*/ 45 w 57"/>
                  <a:gd name="T3" fmla="*/ 0 h 28"/>
                  <a:gd name="T4" fmla="*/ 47 w 57"/>
                  <a:gd name="T5" fmla="*/ 7 h 28"/>
                  <a:gd name="T6" fmla="*/ 33 w 57"/>
                  <a:gd name="T7" fmla="*/ 16 h 28"/>
                  <a:gd name="T8" fmla="*/ 24 w 57"/>
                  <a:gd name="T9" fmla="*/ 16 h 28"/>
                  <a:gd name="T10" fmla="*/ 26 w 57"/>
                  <a:gd name="T11" fmla="*/ 11 h 28"/>
                  <a:gd name="T12" fmla="*/ 19 w 57"/>
                  <a:gd name="T13" fmla="*/ 19 h 28"/>
                  <a:gd name="T14" fmla="*/ 0 w 57"/>
                  <a:gd name="T15" fmla="*/ 19 h 28"/>
                  <a:gd name="T16" fmla="*/ 2 w 57"/>
                  <a:gd name="T17" fmla="*/ 21 h 28"/>
                  <a:gd name="T18" fmla="*/ 12 w 57"/>
                  <a:gd name="T19" fmla="*/ 26 h 28"/>
                  <a:gd name="T20" fmla="*/ 16 w 57"/>
                  <a:gd name="T21" fmla="*/ 26 h 28"/>
                  <a:gd name="T22" fmla="*/ 19 w 57"/>
                  <a:gd name="T23" fmla="*/ 28 h 28"/>
                  <a:gd name="T24" fmla="*/ 33 w 57"/>
                  <a:gd name="T25" fmla="*/ 28 h 28"/>
                  <a:gd name="T26" fmla="*/ 42 w 57"/>
                  <a:gd name="T27" fmla="*/ 23 h 28"/>
                  <a:gd name="T28" fmla="*/ 47 w 57"/>
                  <a:gd name="T29" fmla="*/ 19 h 28"/>
                  <a:gd name="T30" fmla="*/ 52 w 57"/>
                  <a:gd name="T31" fmla="*/ 19 h 28"/>
                  <a:gd name="T32" fmla="*/ 57 w 57"/>
                  <a:gd name="T33" fmla="*/ 2 h 28"/>
                  <a:gd name="T34" fmla="*/ 54 w 57"/>
                  <a:gd name="T3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28">
                    <a:moveTo>
                      <a:pt x="54" y="0"/>
                    </a:moveTo>
                    <a:lnTo>
                      <a:pt x="45" y="0"/>
                    </a:lnTo>
                    <a:lnTo>
                      <a:pt x="47" y="7"/>
                    </a:lnTo>
                    <a:lnTo>
                      <a:pt x="33" y="16"/>
                    </a:lnTo>
                    <a:lnTo>
                      <a:pt x="24" y="16"/>
                    </a:lnTo>
                    <a:lnTo>
                      <a:pt x="26" y="11"/>
                    </a:lnTo>
                    <a:lnTo>
                      <a:pt x="19" y="19"/>
                    </a:lnTo>
                    <a:lnTo>
                      <a:pt x="0" y="19"/>
                    </a:lnTo>
                    <a:lnTo>
                      <a:pt x="2" y="21"/>
                    </a:lnTo>
                    <a:lnTo>
                      <a:pt x="12" y="26"/>
                    </a:lnTo>
                    <a:lnTo>
                      <a:pt x="16" y="26"/>
                    </a:lnTo>
                    <a:lnTo>
                      <a:pt x="19" y="28"/>
                    </a:lnTo>
                    <a:lnTo>
                      <a:pt x="33" y="28"/>
                    </a:lnTo>
                    <a:lnTo>
                      <a:pt x="42" y="23"/>
                    </a:lnTo>
                    <a:lnTo>
                      <a:pt x="47" y="19"/>
                    </a:lnTo>
                    <a:lnTo>
                      <a:pt x="52" y="19"/>
                    </a:lnTo>
                    <a:lnTo>
                      <a:pt x="57" y="2"/>
                    </a:lnTo>
                    <a:lnTo>
                      <a:pt x="5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8" name="Freeform 1226"/>
              <p:cNvSpPr>
                <a:spLocks/>
              </p:cNvSpPr>
              <p:nvPr/>
            </p:nvSpPr>
            <p:spPr bwMode="black">
              <a:xfrm>
                <a:off x="4803" y="2614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9" name="Freeform 1227"/>
              <p:cNvSpPr>
                <a:spLocks/>
              </p:cNvSpPr>
              <p:nvPr/>
            </p:nvSpPr>
            <p:spPr bwMode="black">
              <a:xfrm>
                <a:off x="4803" y="2614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0" name="Freeform 1228"/>
              <p:cNvSpPr>
                <a:spLocks/>
              </p:cNvSpPr>
              <p:nvPr/>
            </p:nvSpPr>
            <p:spPr bwMode="black">
              <a:xfrm>
                <a:off x="4867" y="2585"/>
                <a:ext cx="11" cy="17"/>
              </a:xfrm>
              <a:custGeom>
                <a:avLst/>
                <a:gdLst>
                  <a:gd name="T0" fmla="*/ 0 w 11"/>
                  <a:gd name="T1" fmla="*/ 0 h 17"/>
                  <a:gd name="T2" fmla="*/ 7 w 11"/>
                  <a:gd name="T3" fmla="*/ 17 h 17"/>
                  <a:gd name="T4" fmla="*/ 9 w 11"/>
                  <a:gd name="T5" fmla="*/ 17 h 17"/>
                  <a:gd name="T6" fmla="*/ 11 w 11"/>
                  <a:gd name="T7" fmla="*/ 10 h 17"/>
                  <a:gd name="T8" fmla="*/ 9 w 11"/>
                  <a:gd name="T9" fmla="*/ 5 h 17"/>
                  <a:gd name="T10" fmla="*/ 0 w 11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7">
                    <a:moveTo>
                      <a:pt x="0" y="0"/>
                    </a:moveTo>
                    <a:lnTo>
                      <a:pt x="7" y="17"/>
                    </a:lnTo>
                    <a:lnTo>
                      <a:pt x="9" y="17"/>
                    </a:lnTo>
                    <a:lnTo>
                      <a:pt x="11" y="10"/>
                    </a:lnTo>
                    <a:lnTo>
                      <a:pt x="9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1" name="Freeform 1229"/>
              <p:cNvSpPr>
                <a:spLocks/>
              </p:cNvSpPr>
              <p:nvPr/>
            </p:nvSpPr>
            <p:spPr bwMode="black">
              <a:xfrm>
                <a:off x="4867" y="2585"/>
                <a:ext cx="11" cy="17"/>
              </a:xfrm>
              <a:custGeom>
                <a:avLst/>
                <a:gdLst>
                  <a:gd name="T0" fmla="*/ 0 w 11"/>
                  <a:gd name="T1" fmla="*/ 0 h 17"/>
                  <a:gd name="T2" fmla="*/ 7 w 11"/>
                  <a:gd name="T3" fmla="*/ 17 h 17"/>
                  <a:gd name="T4" fmla="*/ 9 w 11"/>
                  <a:gd name="T5" fmla="*/ 17 h 17"/>
                  <a:gd name="T6" fmla="*/ 11 w 11"/>
                  <a:gd name="T7" fmla="*/ 10 h 17"/>
                  <a:gd name="T8" fmla="*/ 9 w 11"/>
                  <a:gd name="T9" fmla="*/ 5 h 17"/>
                  <a:gd name="T10" fmla="*/ 0 w 11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7">
                    <a:moveTo>
                      <a:pt x="0" y="0"/>
                    </a:moveTo>
                    <a:lnTo>
                      <a:pt x="7" y="17"/>
                    </a:lnTo>
                    <a:lnTo>
                      <a:pt x="9" y="17"/>
                    </a:lnTo>
                    <a:lnTo>
                      <a:pt x="11" y="10"/>
                    </a:lnTo>
                    <a:lnTo>
                      <a:pt x="9" y="5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2" name="Freeform 1230"/>
              <p:cNvSpPr>
                <a:spLocks/>
              </p:cNvSpPr>
              <p:nvPr/>
            </p:nvSpPr>
            <p:spPr bwMode="black">
              <a:xfrm>
                <a:off x="4370" y="2374"/>
                <a:ext cx="33" cy="43"/>
              </a:xfrm>
              <a:custGeom>
                <a:avLst/>
                <a:gdLst>
                  <a:gd name="T0" fmla="*/ 31 w 33"/>
                  <a:gd name="T1" fmla="*/ 0 h 43"/>
                  <a:gd name="T2" fmla="*/ 26 w 33"/>
                  <a:gd name="T3" fmla="*/ 15 h 43"/>
                  <a:gd name="T4" fmla="*/ 2 w 33"/>
                  <a:gd name="T5" fmla="*/ 36 h 43"/>
                  <a:gd name="T6" fmla="*/ 0 w 33"/>
                  <a:gd name="T7" fmla="*/ 43 h 43"/>
                  <a:gd name="T8" fmla="*/ 9 w 33"/>
                  <a:gd name="T9" fmla="*/ 36 h 43"/>
                  <a:gd name="T10" fmla="*/ 21 w 33"/>
                  <a:gd name="T11" fmla="*/ 26 h 43"/>
                  <a:gd name="T12" fmla="*/ 24 w 33"/>
                  <a:gd name="T13" fmla="*/ 22 h 43"/>
                  <a:gd name="T14" fmla="*/ 33 w 33"/>
                  <a:gd name="T15" fmla="*/ 15 h 43"/>
                  <a:gd name="T16" fmla="*/ 31 w 33"/>
                  <a:gd name="T17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43">
                    <a:moveTo>
                      <a:pt x="31" y="0"/>
                    </a:moveTo>
                    <a:lnTo>
                      <a:pt x="26" y="15"/>
                    </a:lnTo>
                    <a:lnTo>
                      <a:pt x="2" y="36"/>
                    </a:lnTo>
                    <a:lnTo>
                      <a:pt x="0" y="43"/>
                    </a:lnTo>
                    <a:lnTo>
                      <a:pt x="9" y="36"/>
                    </a:lnTo>
                    <a:lnTo>
                      <a:pt x="21" y="26"/>
                    </a:lnTo>
                    <a:lnTo>
                      <a:pt x="24" y="22"/>
                    </a:lnTo>
                    <a:lnTo>
                      <a:pt x="33" y="15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3" name="Freeform 1231"/>
              <p:cNvSpPr>
                <a:spLocks/>
              </p:cNvSpPr>
              <p:nvPr/>
            </p:nvSpPr>
            <p:spPr bwMode="black">
              <a:xfrm>
                <a:off x="4370" y="2374"/>
                <a:ext cx="33" cy="43"/>
              </a:xfrm>
              <a:custGeom>
                <a:avLst/>
                <a:gdLst>
                  <a:gd name="T0" fmla="*/ 31 w 33"/>
                  <a:gd name="T1" fmla="*/ 0 h 43"/>
                  <a:gd name="T2" fmla="*/ 26 w 33"/>
                  <a:gd name="T3" fmla="*/ 15 h 43"/>
                  <a:gd name="T4" fmla="*/ 2 w 33"/>
                  <a:gd name="T5" fmla="*/ 36 h 43"/>
                  <a:gd name="T6" fmla="*/ 0 w 33"/>
                  <a:gd name="T7" fmla="*/ 43 h 43"/>
                  <a:gd name="T8" fmla="*/ 9 w 33"/>
                  <a:gd name="T9" fmla="*/ 36 h 43"/>
                  <a:gd name="T10" fmla="*/ 21 w 33"/>
                  <a:gd name="T11" fmla="*/ 26 h 43"/>
                  <a:gd name="T12" fmla="*/ 24 w 33"/>
                  <a:gd name="T13" fmla="*/ 22 h 43"/>
                  <a:gd name="T14" fmla="*/ 33 w 33"/>
                  <a:gd name="T15" fmla="*/ 15 h 43"/>
                  <a:gd name="T16" fmla="*/ 31 w 33"/>
                  <a:gd name="T17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43">
                    <a:moveTo>
                      <a:pt x="31" y="0"/>
                    </a:moveTo>
                    <a:lnTo>
                      <a:pt x="26" y="15"/>
                    </a:lnTo>
                    <a:lnTo>
                      <a:pt x="2" y="36"/>
                    </a:lnTo>
                    <a:lnTo>
                      <a:pt x="0" y="43"/>
                    </a:lnTo>
                    <a:lnTo>
                      <a:pt x="9" y="36"/>
                    </a:lnTo>
                    <a:lnTo>
                      <a:pt x="21" y="26"/>
                    </a:lnTo>
                    <a:lnTo>
                      <a:pt x="24" y="22"/>
                    </a:lnTo>
                    <a:lnTo>
                      <a:pt x="33" y="15"/>
                    </a:lnTo>
                    <a:lnTo>
                      <a:pt x="3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4" name="Freeform 1232"/>
              <p:cNvSpPr>
                <a:spLocks/>
              </p:cNvSpPr>
              <p:nvPr/>
            </p:nvSpPr>
            <p:spPr bwMode="black">
              <a:xfrm>
                <a:off x="4408" y="2462"/>
                <a:ext cx="5" cy="5"/>
              </a:xfrm>
              <a:custGeom>
                <a:avLst/>
                <a:gdLst>
                  <a:gd name="T0" fmla="*/ 5 w 5"/>
                  <a:gd name="T1" fmla="*/ 0 h 5"/>
                  <a:gd name="T2" fmla="*/ 0 w 5"/>
                  <a:gd name="T3" fmla="*/ 0 h 5"/>
                  <a:gd name="T4" fmla="*/ 0 w 5"/>
                  <a:gd name="T5" fmla="*/ 5 h 5"/>
                  <a:gd name="T6" fmla="*/ 5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5" name="Freeform 1233"/>
              <p:cNvSpPr>
                <a:spLocks/>
              </p:cNvSpPr>
              <p:nvPr/>
            </p:nvSpPr>
            <p:spPr bwMode="black">
              <a:xfrm>
                <a:off x="4408" y="2462"/>
                <a:ext cx="5" cy="5"/>
              </a:xfrm>
              <a:custGeom>
                <a:avLst/>
                <a:gdLst>
                  <a:gd name="T0" fmla="*/ 5 w 5"/>
                  <a:gd name="T1" fmla="*/ 0 h 5"/>
                  <a:gd name="T2" fmla="*/ 0 w 5"/>
                  <a:gd name="T3" fmla="*/ 0 h 5"/>
                  <a:gd name="T4" fmla="*/ 0 w 5"/>
                  <a:gd name="T5" fmla="*/ 5 h 5"/>
                  <a:gd name="T6" fmla="*/ 5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6" name="Freeform 1234"/>
              <p:cNvSpPr>
                <a:spLocks/>
              </p:cNvSpPr>
              <p:nvPr/>
            </p:nvSpPr>
            <p:spPr bwMode="black">
              <a:xfrm>
                <a:off x="4422" y="2450"/>
                <a:ext cx="7" cy="3"/>
              </a:xfrm>
              <a:custGeom>
                <a:avLst/>
                <a:gdLst>
                  <a:gd name="T0" fmla="*/ 2 w 7"/>
                  <a:gd name="T1" fmla="*/ 0 h 3"/>
                  <a:gd name="T2" fmla="*/ 0 w 7"/>
                  <a:gd name="T3" fmla="*/ 3 h 3"/>
                  <a:gd name="T4" fmla="*/ 7 w 7"/>
                  <a:gd name="T5" fmla="*/ 3 h 3"/>
                  <a:gd name="T6" fmla="*/ 7 w 7"/>
                  <a:gd name="T7" fmla="*/ 3 h 3"/>
                  <a:gd name="T8" fmla="*/ 2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2" y="0"/>
                    </a:moveTo>
                    <a:lnTo>
                      <a:pt x="0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7" name="Freeform 1235"/>
              <p:cNvSpPr>
                <a:spLocks/>
              </p:cNvSpPr>
              <p:nvPr/>
            </p:nvSpPr>
            <p:spPr bwMode="black">
              <a:xfrm>
                <a:off x="4422" y="2450"/>
                <a:ext cx="7" cy="3"/>
              </a:xfrm>
              <a:custGeom>
                <a:avLst/>
                <a:gdLst>
                  <a:gd name="T0" fmla="*/ 2 w 7"/>
                  <a:gd name="T1" fmla="*/ 0 h 3"/>
                  <a:gd name="T2" fmla="*/ 0 w 7"/>
                  <a:gd name="T3" fmla="*/ 3 h 3"/>
                  <a:gd name="T4" fmla="*/ 7 w 7"/>
                  <a:gd name="T5" fmla="*/ 3 h 3"/>
                  <a:gd name="T6" fmla="*/ 7 w 7"/>
                  <a:gd name="T7" fmla="*/ 3 h 3"/>
                  <a:gd name="T8" fmla="*/ 2 w 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2" y="0"/>
                    </a:moveTo>
                    <a:lnTo>
                      <a:pt x="0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8" name="Freeform 1236"/>
              <p:cNvSpPr>
                <a:spLocks/>
              </p:cNvSpPr>
              <p:nvPr/>
            </p:nvSpPr>
            <p:spPr bwMode="black">
              <a:xfrm>
                <a:off x="4434" y="2443"/>
                <a:ext cx="7" cy="2"/>
              </a:xfrm>
              <a:custGeom>
                <a:avLst/>
                <a:gdLst>
                  <a:gd name="T0" fmla="*/ 7 w 7"/>
                  <a:gd name="T1" fmla="*/ 0 h 2"/>
                  <a:gd name="T2" fmla="*/ 0 w 7"/>
                  <a:gd name="T3" fmla="*/ 0 h 2"/>
                  <a:gd name="T4" fmla="*/ 2 w 7"/>
                  <a:gd name="T5" fmla="*/ 2 h 2"/>
                  <a:gd name="T6" fmla="*/ 7 w 7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">
                    <a:moveTo>
                      <a:pt x="7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9" name="Freeform 1237"/>
              <p:cNvSpPr>
                <a:spLocks/>
              </p:cNvSpPr>
              <p:nvPr/>
            </p:nvSpPr>
            <p:spPr bwMode="black">
              <a:xfrm>
                <a:off x="4434" y="2443"/>
                <a:ext cx="7" cy="2"/>
              </a:xfrm>
              <a:custGeom>
                <a:avLst/>
                <a:gdLst>
                  <a:gd name="T0" fmla="*/ 7 w 7"/>
                  <a:gd name="T1" fmla="*/ 0 h 2"/>
                  <a:gd name="T2" fmla="*/ 0 w 7"/>
                  <a:gd name="T3" fmla="*/ 0 h 2"/>
                  <a:gd name="T4" fmla="*/ 2 w 7"/>
                  <a:gd name="T5" fmla="*/ 2 h 2"/>
                  <a:gd name="T6" fmla="*/ 7 w 7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">
                    <a:moveTo>
                      <a:pt x="7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0" name="Freeform 1238"/>
              <p:cNvSpPr>
                <a:spLocks/>
              </p:cNvSpPr>
              <p:nvPr/>
            </p:nvSpPr>
            <p:spPr bwMode="black">
              <a:xfrm>
                <a:off x="4436" y="2398"/>
                <a:ext cx="64" cy="59"/>
              </a:xfrm>
              <a:custGeom>
                <a:avLst/>
                <a:gdLst>
                  <a:gd name="T0" fmla="*/ 52 w 64"/>
                  <a:gd name="T1" fmla="*/ 0 h 59"/>
                  <a:gd name="T2" fmla="*/ 50 w 64"/>
                  <a:gd name="T3" fmla="*/ 0 h 59"/>
                  <a:gd name="T4" fmla="*/ 50 w 64"/>
                  <a:gd name="T5" fmla="*/ 10 h 59"/>
                  <a:gd name="T6" fmla="*/ 40 w 64"/>
                  <a:gd name="T7" fmla="*/ 12 h 59"/>
                  <a:gd name="T8" fmla="*/ 38 w 64"/>
                  <a:gd name="T9" fmla="*/ 17 h 59"/>
                  <a:gd name="T10" fmla="*/ 33 w 64"/>
                  <a:gd name="T11" fmla="*/ 17 h 59"/>
                  <a:gd name="T12" fmla="*/ 31 w 64"/>
                  <a:gd name="T13" fmla="*/ 21 h 59"/>
                  <a:gd name="T14" fmla="*/ 26 w 64"/>
                  <a:gd name="T15" fmla="*/ 24 h 59"/>
                  <a:gd name="T16" fmla="*/ 26 w 64"/>
                  <a:gd name="T17" fmla="*/ 17 h 59"/>
                  <a:gd name="T18" fmla="*/ 21 w 64"/>
                  <a:gd name="T19" fmla="*/ 14 h 59"/>
                  <a:gd name="T20" fmla="*/ 14 w 64"/>
                  <a:gd name="T21" fmla="*/ 21 h 59"/>
                  <a:gd name="T22" fmla="*/ 5 w 64"/>
                  <a:gd name="T23" fmla="*/ 24 h 59"/>
                  <a:gd name="T24" fmla="*/ 0 w 64"/>
                  <a:gd name="T25" fmla="*/ 38 h 59"/>
                  <a:gd name="T26" fmla="*/ 0 w 64"/>
                  <a:gd name="T27" fmla="*/ 40 h 59"/>
                  <a:gd name="T28" fmla="*/ 5 w 64"/>
                  <a:gd name="T29" fmla="*/ 40 h 59"/>
                  <a:gd name="T30" fmla="*/ 10 w 64"/>
                  <a:gd name="T31" fmla="*/ 28 h 59"/>
                  <a:gd name="T32" fmla="*/ 12 w 64"/>
                  <a:gd name="T33" fmla="*/ 28 h 59"/>
                  <a:gd name="T34" fmla="*/ 14 w 64"/>
                  <a:gd name="T35" fmla="*/ 33 h 59"/>
                  <a:gd name="T36" fmla="*/ 19 w 64"/>
                  <a:gd name="T37" fmla="*/ 28 h 59"/>
                  <a:gd name="T38" fmla="*/ 21 w 64"/>
                  <a:gd name="T39" fmla="*/ 33 h 59"/>
                  <a:gd name="T40" fmla="*/ 26 w 64"/>
                  <a:gd name="T41" fmla="*/ 26 h 59"/>
                  <a:gd name="T42" fmla="*/ 33 w 64"/>
                  <a:gd name="T43" fmla="*/ 33 h 59"/>
                  <a:gd name="T44" fmla="*/ 29 w 64"/>
                  <a:gd name="T45" fmla="*/ 38 h 59"/>
                  <a:gd name="T46" fmla="*/ 33 w 64"/>
                  <a:gd name="T47" fmla="*/ 47 h 59"/>
                  <a:gd name="T48" fmla="*/ 43 w 64"/>
                  <a:gd name="T49" fmla="*/ 55 h 59"/>
                  <a:gd name="T50" fmla="*/ 48 w 64"/>
                  <a:gd name="T51" fmla="*/ 52 h 59"/>
                  <a:gd name="T52" fmla="*/ 50 w 64"/>
                  <a:gd name="T53" fmla="*/ 59 h 59"/>
                  <a:gd name="T54" fmla="*/ 55 w 64"/>
                  <a:gd name="T55" fmla="*/ 52 h 59"/>
                  <a:gd name="T56" fmla="*/ 50 w 64"/>
                  <a:gd name="T57" fmla="*/ 45 h 59"/>
                  <a:gd name="T58" fmla="*/ 50 w 64"/>
                  <a:gd name="T59" fmla="*/ 40 h 59"/>
                  <a:gd name="T60" fmla="*/ 57 w 64"/>
                  <a:gd name="T61" fmla="*/ 33 h 59"/>
                  <a:gd name="T62" fmla="*/ 62 w 64"/>
                  <a:gd name="T63" fmla="*/ 47 h 59"/>
                  <a:gd name="T64" fmla="*/ 64 w 64"/>
                  <a:gd name="T65" fmla="*/ 31 h 59"/>
                  <a:gd name="T66" fmla="*/ 62 w 64"/>
                  <a:gd name="T67" fmla="*/ 19 h 59"/>
                  <a:gd name="T68" fmla="*/ 59 w 64"/>
                  <a:gd name="T69" fmla="*/ 17 h 59"/>
                  <a:gd name="T70" fmla="*/ 62 w 64"/>
                  <a:gd name="T71" fmla="*/ 14 h 59"/>
                  <a:gd name="T72" fmla="*/ 59 w 64"/>
                  <a:gd name="T73" fmla="*/ 10 h 59"/>
                  <a:gd name="T74" fmla="*/ 52 w 64"/>
                  <a:gd name="T7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4" h="59">
                    <a:moveTo>
                      <a:pt x="52" y="0"/>
                    </a:moveTo>
                    <a:lnTo>
                      <a:pt x="50" y="0"/>
                    </a:lnTo>
                    <a:lnTo>
                      <a:pt x="50" y="10"/>
                    </a:lnTo>
                    <a:lnTo>
                      <a:pt x="40" y="12"/>
                    </a:lnTo>
                    <a:lnTo>
                      <a:pt x="38" y="17"/>
                    </a:lnTo>
                    <a:lnTo>
                      <a:pt x="33" y="17"/>
                    </a:lnTo>
                    <a:lnTo>
                      <a:pt x="31" y="21"/>
                    </a:lnTo>
                    <a:lnTo>
                      <a:pt x="26" y="24"/>
                    </a:lnTo>
                    <a:lnTo>
                      <a:pt x="26" y="17"/>
                    </a:lnTo>
                    <a:lnTo>
                      <a:pt x="21" y="14"/>
                    </a:lnTo>
                    <a:lnTo>
                      <a:pt x="14" y="21"/>
                    </a:lnTo>
                    <a:lnTo>
                      <a:pt x="5" y="24"/>
                    </a:lnTo>
                    <a:lnTo>
                      <a:pt x="0" y="38"/>
                    </a:lnTo>
                    <a:lnTo>
                      <a:pt x="0" y="40"/>
                    </a:lnTo>
                    <a:lnTo>
                      <a:pt x="5" y="40"/>
                    </a:lnTo>
                    <a:lnTo>
                      <a:pt x="10" y="28"/>
                    </a:lnTo>
                    <a:lnTo>
                      <a:pt x="12" y="28"/>
                    </a:lnTo>
                    <a:lnTo>
                      <a:pt x="14" y="33"/>
                    </a:lnTo>
                    <a:lnTo>
                      <a:pt x="19" y="28"/>
                    </a:lnTo>
                    <a:lnTo>
                      <a:pt x="21" y="33"/>
                    </a:lnTo>
                    <a:lnTo>
                      <a:pt x="26" y="26"/>
                    </a:lnTo>
                    <a:lnTo>
                      <a:pt x="33" y="33"/>
                    </a:lnTo>
                    <a:lnTo>
                      <a:pt x="29" y="38"/>
                    </a:lnTo>
                    <a:lnTo>
                      <a:pt x="33" y="47"/>
                    </a:lnTo>
                    <a:lnTo>
                      <a:pt x="43" y="55"/>
                    </a:lnTo>
                    <a:lnTo>
                      <a:pt x="48" y="52"/>
                    </a:lnTo>
                    <a:lnTo>
                      <a:pt x="50" y="59"/>
                    </a:lnTo>
                    <a:lnTo>
                      <a:pt x="55" y="52"/>
                    </a:lnTo>
                    <a:lnTo>
                      <a:pt x="50" y="45"/>
                    </a:lnTo>
                    <a:lnTo>
                      <a:pt x="50" y="40"/>
                    </a:lnTo>
                    <a:lnTo>
                      <a:pt x="57" y="33"/>
                    </a:lnTo>
                    <a:lnTo>
                      <a:pt x="62" y="47"/>
                    </a:lnTo>
                    <a:lnTo>
                      <a:pt x="64" y="31"/>
                    </a:lnTo>
                    <a:lnTo>
                      <a:pt x="62" y="19"/>
                    </a:lnTo>
                    <a:lnTo>
                      <a:pt x="59" y="17"/>
                    </a:lnTo>
                    <a:lnTo>
                      <a:pt x="62" y="14"/>
                    </a:lnTo>
                    <a:lnTo>
                      <a:pt x="59" y="10"/>
                    </a:lnTo>
                    <a:lnTo>
                      <a:pt x="5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1" name="Freeform 1239"/>
              <p:cNvSpPr>
                <a:spLocks/>
              </p:cNvSpPr>
              <p:nvPr/>
            </p:nvSpPr>
            <p:spPr bwMode="black">
              <a:xfrm>
                <a:off x="4436" y="2398"/>
                <a:ext cx="64" cy="59"/>
              </a:xfrm>
              <a:custGeom>
                <a:avLst/>
                <a:gdLst>
                  <a:gd name="T0" fmla="*/ 52 w 64"/>
                  <a:gd name="T1" fmla="*/ 0 h 59"/>
                  <a:gd name="T2" fmla="*/ 50 w 64"/>
                  <a:gd name="T3" fmla="*/ 0 h 59"/>
                  <a:gd name="T4" fmla="*/ 50 w 64"/>
                  <a:gd name="T5" fmla="*/ 10 h 59"/>
                  <a:gd name="T6" fmla="*/ 40 w 64"/>
                  <a:gd name="T7" fmla="*/ 12 h 59"/>
                  <a:gd name="T8" fmla="*/ 38 w 64"/>
                  <a:gd name="T9" fmla="*/ 17 h 59"/>
                  <a:gd name="T10" fmla="*/ 33 w 64"/>
                  <a:gd name="T11" fmla="*/ 17 h 59"/>
                  <a:gd name="T12" fmla="*/ 31 w 64"/>
                  <a:gd name="T13" fmla="*/ 21 h 59"/>
                  <a:gd name="T14" fmla="*/ 26 w 64"/>
                  <a:gd name="T15" fmla="*/ 24 h 59"/>
                  <a:gd name="T16" fmla="*/ 26 w 64"/>
                  <a:gd name="T17" fmla="*/ 17 h 59"/>
                  <a:gd name="T18" fmla="*/ 21 w 64"/>
                  <a:gd name="T19" fmla="*/ 14 h 59"/>
                  <a:gd name="T20" fmla="*/ 14 w 64"/>
                  <a:gd name="T21" fmla="*/ 21 h 59"/>
                  <a:gd name="T22" fmla="*/ 5 w 64"/>
                  <a:gd name="T23" fmla="*/ 24 h 59"/>
                  <a:gd name="T24" fmla="*/ 0 w 64"/>
                  <a:gd name="T25" fmla="*/ 38 h 59"/>
                  <a:gd name="T26" fmla="*/ 0 w 64"/>
                  <a:gd name="T27" fmla="*/ 40 h 59"/>
                  <a:gd name="T28" fmla="*/ 5 w 64"/>
                  <a:gd name="T29" fmla="*/ 40 h 59"/>
                  <a:gd name="T30" fmla="*/ 10 w 64"/>
                  <a:gd name="T31" fmla="*/ 28 h 59"/>
                  <a:gd name="T32" fmla="*/ 12 w 64"/>
                  <a:gd name="T33" fmla="*/ 28 h 59"/>
                  <a:gd name="T34" fmla="*/ 14 w 64"/>
                  <a:gd name="T35" fmla="*/ 33 h 59"/>
                  <a:gd name="T36" fmla="*/ 19 w 64"/>
                  <a:gd name="T37" fmla="*/ 28 h 59"/>
                  <a:gd name="T38" fmla="*/ 21 w 64"/>
                  <a:gd name="T39" fmla="*/ 33 h 59"/>
                  <a:gd name="T40" fmla="*/ 26 w 64"/>
                  <a:gd name="T41" fmla="*/ 26 h 59"/>
                  <a:gd name="T42" fmla="*/ 33 w 64"/>
                  <a:gd name="T43" fmla="*/ 33 h 59"/>
                  <a:gd name="T44" fmla="*/ 29 w 64"/>
                  <a:gd name="T45" fmla="*/ 38 h 59"/>
                  <a:gd name="T46" fmla="*/ 33 w 64"/>
                  <a:gd name="T47" fmla="*/ 47 h 59"/>
                  <a:gd name="T48" fmla="*/ 43 w 64"/>
                  <a:gd name="T49" fmla="*/ 55 h 59"/>
                  <a:gd name="T50" fmla="*/ 48 w 64"/>
                  <a:gd name="T51" fmla="*/ 52 h 59"/>
                  <a:gd name="T52" fmla="*/ 50 w 64"/>
                  <a:gd name="T53" fmla="*/ 59 h 59"/>
                  <a:gd name="T54" fmla="*/ 55 w 64"/>
                  <a:gd name="T55" fmla="*/ 52 h 59"/>
                  <a:gd name="T56" fmla="*/ 50 w 64"/>
                  <a:gd name="T57" fmla="*/ 45 h 59"/>
                  <a:gd name="T58" fmla="*/ 50 w 64"/>
                  <a:gd name="T59" fmla="*/ 40 h 59"/>
                  <a:gd name="T60" fmla="*/ 57 w 64"/>
                  <a:gd name="T61" fmla="*/ 33 h 59"/>
                  <a:gd name="T62" fmla="*/ 62 w 64"/>
                  <a:gd name="T63" fmla="*/ 47 h 59"/>
                  <a:gd name="T64" fmla="*/ 64 w 64"/>
                  <a:gd name="T65" fmla="*/ 31 h 59"/>
                  <a:gd name="T66" fmla="*/ 62 w 64"/>
                  <a:gd name="T67" fmla="*/ 19 h 59"/>
                  <a:gd name="T68" fmla="*/ 59 w 64"/>
                  <a:gd name="T69" fmla="*/ 17 h 59"/>
                  <a:gd name="T70" fmla="*/ 62 w 64"/>
                  <a:gd name="T71" fmla="*/ 14 h 59"/>
                  <a:gd name="T72" fmla="*/ 59 w 64"/>
                  <a:gd name="T73" fmla="*/ 10 h 59"/>
                  <a:gd name="T74" fmla="*/ 52 w 64"/>
                  <a:gd name="T7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4" h="59">
                    <a:moveTo>
                      <a:pt x="52" y="0"/>
                    </a:moveTo>
                    <a:lnTo>
                      <a:pt x="50" y="0"/>
                    </a:lnTo>
                    <a:lnTo>
                      <a:pt x="50" y="10"/>
                    </a:lnTo>
                    <a:lnTo>
                      <a:pt x="40" y="12"/>
                    </a:lnTo>
                    <a:lnTo>
                      <a:pt x="38" y="17"/>
                    </a:lnTo>
                    <a:lnTo>
                      <a:pt x="33" y="17"/>
                    </a:lnTo>
                    <a:lnTo>
                      <a:pt x="31" y="21"/>
                    </a:lnTo>
                    <a:lnTo>
                      <a:pt x="26" y="24"/>
                    </a:lnTo>
                    <a:lnTo>
                      <a:pt x="26" y="17"/>
                    </a:lnTo>
                    <a:lnTo>
                      <a:pt x="21" y="14"/>
                    </a:lnTo>
                    <a:lnTo>
                      <a:pt x="14" y="21"/>
                    </a:lnTo>
                    <a:lnTo>
                      <a:pt x="5" y="24"/>
                    </a:lnTo>
                    <a:lnTo>
                      <a:pt x="0" y="38"/>
                    </a:lnTo>
                    <a:lnTo>
                      <a:pt x="0" y="40"/>
                    </a:lnTo>
                    <a:lnTo>
                      <a:pt x="5" y="40"/>
                    </a:lnTo>
                    <a:lnTo>
                      <a:pt x="10" y="28"/>
                    </a:lnTo>
                    <a:lnTo>
                      <a:pt x="12" y="28"/>
                    </a:lnTo>
                    <a:lnTo>
                      <a:pt x="14" y="33"/>
                    </a:lnTo>
                    <a:lnTo>
                      <a:pt x="19" y="28"/>
                    </a:lnTo>
                    <a:lnTo>
                      <a:pt x="21" y="33"/>
                    </a:lnTo>
                    <a:lnTo>
                      <a:pt x="26" y="26"/>
                    </a:lnTo>
                    <a:lnTo>
                      <a:pt x="33" y="33"/>
                    </a:lnTo>
                    <a:lnTo>
                      <a:pt x="29" y="38"/>
                    </a:lnTo>
                    <a:lnTo>
                      <a:pt x="33" y="47"/>
                    </a:lnTo>
                    <a:lnTo>
                      <a:pt x="43" y="55"/>
                    </a:lnTo>
                    <a:lnTo>
                      <a:pt x="48" y="52"/>
                    </a:lnTo>
                    <a:lnTo>
                      <a:pt x="50" y="59"/>
                    </a:lnTo>
                    <a:lnTo>
                      <a:pt x="55" y="52"/>
                    </a:lnTo>
                    <a:lnTo>
                      <a:pt x="50" y="45"/>
                    </a:lnTo>
                    <a:lnTo>
                      <a:pt x="50" y="40"/>
                    </a:lnTo>
                    <a:lnTo>
                      <a:pt x="57" y="33"/>
                    </a:lnTo>
                    <a:lnTo>
                      <a:pt x="62" y="47"/>
                    </a:lnTo>
                    <a:lnTo>
                      <a:pt x="64" y="31"/>
                    </a:lnTo>
                    <a:lnTo>
                      <a:pt x="62" y="19"/>
                    </a:lnTo>
                    <a:lnTo>
                      <a:pt x="59" y="17"/>
                    </a:lnTo>
                    <a:lnTo>
                      <a:pt x="62" y="14"/>
                    </a:lnTo>
                    <a:lnTo>
                      <a:pt x="59" y="10"/>
                    </a:lnTo>
                    <a:lnTo>
                      <a:pt x="5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2" name="Freeform 1240"/>
              <p:cNvSpPr>
                <a:spLocks/>
              </p:cNvSpPr>
              <p:nvPr/>
            </p:nvSpPr>
            <p:spPr bwMode="black">
              <a:xfrm>
                <a:off x="4462" y="2391"/>
                <a:ext cx="12" cy="9"/>
              </a:xfrm>
              <a:custGeom>
                <a:avLst/>
                <a:gdLst>
                  <a:gd name="T0" fmla="*/ 7 w 12"/>
                  <a:gd name="T1" fmla="*/ 0 h 9"/>
                  <a:gd name="T2" fmla="*/ 0 w 12"/>
                  <a:gd name="T3" fmla="*/ 5 h 9"/>
                  <a:gd name="T4" fmla="*/ 3 w 12"/>
                  <a:gd name="T5" fmla="*/ 9 h 9"/>
                  <a:gd name="T6" fmla="*/ 10 w 12"/>
                  <a:gd name="T7" fmla="*/ 7 h 9"/>
                  <a:gd name="T8" fmla="*/ 12 w 12"/>
                  <a:gd name="T9" fmla="*/ 2 h 9"/>
                  <a:gd name="T10" fmla="*/ 7 w 12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9">
                    <a:moveTo>
                      <a:pt x="7" y="0"/>
                    </a:moveTo>
                    <a:lnTo>
                      <a:pt x="0" y="5"/>
                    </a:lnTo>
                    <a:lnTo>
                      <a:pt x="3" y="9"/>
                    </a:lnTo>
                    <a:lnTo>
                      <a:pt x="10" y="7"/>
                    </a:lnTo>
                    <a:lnTo>
                      <a:pt x="12" y="2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3" name="Freeform 1241"/>
              <p:cNvSpPr>
                <a:spLocks/>
              </p:cNvSpPr>
              <p:nvPr/>
            </p:nvSpPr>
            <p:spPr bwMode="black">
              <a:xfrm>
                <a:off x="4462" y="2391"/>
                <a:ext cx="12" cy="9"/>
              </a:xfrm>
              <a:custGeom>
                <a:avLst/>
                <a:gdLst>
                  <a:gd name="T0" fmla="*/ 7 w 12"/>
                  <a:gd name="T1" fmla="*/ 0 h 9"/>
                  <a:gd name="T2" fmla="*/ 0 w 12"/>
                  <a:gd name="T3" fmla="*/ 5 h 9"/>
                  <a:gd name="T4" fmla="*/ 3 w 12"/>
                  <a:gd name="T5" fmla="*/ 9 h 9"/>
                  <a:gd name="T6" fmla="*/ 10 w 12"/>
                  <a:gd name="T7" fmla="*/ 7 h 9"/>
                  <a:gd name="T8" fmla="*/ 12 w 12"/>
                  <a:gd name="T9" fmla="*/ 2 h 9"/>
                  <a:gd name="T10" fmla="*/ 7 w 12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9">
                    <a:moveTo>
                      <a:pt x="7" y="0"/>
                    </a:moveTo>
                    <a:lnTo>
                      <a:pt x="0" y="5"/>
                    </a:lnTo>
                    <a:lnTo>
                      <a:pt x="3" y="9"/>
                    </a:lnTo>
                    <a:lnTo>
                      <a:pt x="10" y="7"/>
                    </a:lnTo>
                    <a:lnTo>
                      <a:pt x="12" y="2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4" name="Freeform 1242"/>
              <p:cNvSpPr>
                <a:spLocks/>
              </p:cNvSpPr>
              <p:nvPr/>
            </p:nvSpPr>
            <p:spPr bwMode="black">
              <a:xfrm>
                <a:off x="4457" y="2377"/>
                <a:ext cx="8" cy="26"/>
              </a:xfrm>
              <a:custGeom>
                <a:avLst/>
                <a:gdLst>
                  <a:gd name="T0" fmla="*/ 8 w 8"/>
                  <a:gd name="T1" fmla="*/ 0 h 26"/>
                  <a:gd name="T2" fmla="*/ 0 w 8"/>
                  <a:gd name="T3" fmla="*/ 19 h 26"/>
                  <a:gd name="T4" fmla="*/ 0 w 8"/>
                  <a:gd name="T5" fmla="*/ 26 h 26"/>
                  <a:gd name="T6" fmla="*/ 8 w 8"/>
                  <a:gd name="T7" fmla="*/ 12 h 26"/>
                  <a:gd name="T8" fmla="*/ 8 w 8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6">
                    <a:moveTo>
                      <a:pt x="8" y="0"/>
                    </a:moveTo>
                    <a:lnTo>
                      <a:pt x="0" y="19"/>
                    </a:lnTo>
                    <a:lnTo>
                      <a:pt x="0" y="26"/>
                    </a:lnTo>
                    <a:lnTo>
                      <a:pt x="8" y="12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5" name="Freeform 1243"/>
              <p:cNvSpPr>
                <a:spLocks/>
              </p:cNvSpPr>
              <p:nvPr/>
            </p:nvSpPr>
            <p:spPr bwMode="black">
              <a:xfrm>
                <a:off x="4457" y="2377"/>
                <a:ext cx="8" cy="26"/>
              </a:xfrm>
              <a:custGeom>
                <a:avLst/>
                <a:gdLst>
                  <a:gd name="T0" fmla="*/ 8 w 8"/>
                  <a:gd name="T1" fmla="*/ 0 h 26"/>
                  <a:gd name="T2" fmla="*/ 0 w 8"/>
                  <a:gd name="T3" fmla="*/ 19 h 26"/>
                  <a:gd name="T4" fmla="*/ 0 w 8"/>
                  <a:gd name="T5" fmla="*/ 26 h 26"/>
                  <a:gd name="T6" fmla="*/ 8 w 8"/>
                  <a:gd name="T7" fmla="*/ 12 h 26"/>
                  <a:gd name="T8" fmla="*/ 8 w 8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6">
                    <a:moveTo>
                      <a:pt x="8" y="0"/>
                    </a:moveTo>
                    <a:lnTo>
                      <a:pt x="0" y="19"/>
                    </a:lnTo>
                    <a:lnTo>
                      <a:pt x="0" y="26"/>
                    </a:lnTo>
                    <a:lnTo>
                      <a:pt x="8" y="12"/>
                    </a:lnTo>
                    <a:lnTo>
                      <a:pt x="8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6" name="Freeform 1244"/>
              <p:cNvSpPr>
                <a:spLocks/>
              </p:cNvSpPr>
              <p:nvPr/>
            </p:nvSpPr>
            <p:spPr bwMode="black">
              <a:xfrm>
                <a:off x="4486" y="2389"/>
                <a:ext cx="2" cy="7"/>
              </a:xfrm>
              <a:custGeom>
                <a:avLst/>
                <a:gdLst>
                  <a:gd name="T0" fmla="*/ 2 w 2"/>
                  <a:gd name="T1" fmla="*/ 0 h 7"/>
                  <a:gd name="T2" fmla="*/ 0 w 2"/>
                  <a:gd name="T3" fmla="*/ 2 h 7"/>
                  <a:gd name="T4" fmla="*/ 2 w 2"/>
                  <a:gd name="T5" fmla="*/ 7 h 7"/>
                  <a:gd name="T6" fmla="*/ 2 w 2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7">
                    <a:moveTo>
                      <a:pt x="2" y="0"/>
                    </a:moveTo>
                    <a:lnTo>
                      <a:pt x="0" y="2"/>
                    </a:lnTo>
                    <a:lnTo>
                      <a:pt x="2" y="7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7" name="Freeform 1245"/>
              <p:cNvSpPr>
                <a:spLocks/>
              </p:cNvSpPr>
              <p:nvPr/>
            </p:nvSpPr>
            <p:spPr bwMode="black">
              <a:xfrm>
                <a:off x="4486" y="2389"/>
                <a:ext cx="2" cy="7"/>
              </a:xfrm>
              <a:custGeom>
                <a:avLst/>
                <a:gdLst>
                  <a:gd name="T0" fmla="*/ 2 w 2"/>
                  <a:gd name="T1" fmla="*/ 0 h 7"/>
                  <a:gd name="T2" fmla="*/ 0 w 2"/>
                  <a:gd name="T3" fmla="*/ 2 h 7"/>
                  <a:gd name="T4" fmla="*/ 2 w 2"/>
                  <a:gd name="T5" fmla="*/ 7 h 7"/>
                  <a:gd name="T6" fmla="*/ 2 w 2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7">
                    <a:moveTo>
                      <a:pt x="2" y="0"/>
                    </a:moveTo>
                    <a:lnTo>
                      <a:pt x="0" y="2"/>
                    </a:lnTo>
                    <a:lnTo>
                      <a:pt x="2" y="7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8" name="Freeform 1246"/>
              <p:cNvSpPr>
                <a:spLocks/>
              </p:cNvSpPr>
              <p:nvPr/>
            </p:nvSpPr>
            <p:spPr bwMode="black">
              <a:xfrm>
                <a:off x="4472" y="2374"/>
                <a:ext cx="12" cy="19"/>
              </a:xfrm>
              <a:custGeom>
                <a:avLst/>
                <a:gdLst>
                  <a:gd name="T0" fmla="*/ 0 w 12"/>
                  <a:gd name="T1" fmla="*/ 0 h 19"/>
                  <a:gd name="T2" fmla="*/ 0 w 12"/>
                  <a:gd name="T3" fmla="*/ 7 h 19"/>
                  <a:gd name="T4" fmla="*/ 2 w 12"/>
                  <a:gd name="T5" fmla="*/ 7 h 19"/>
                  <a:gd name="T6" fmla="*/ 4 w 12"/>
                  <a:gd name="T7" fmla="*/ 17 h 19"/>
                  <a:gd name="T8" fmla="*/ 7 w 12"/>
                  <a:gd name="T9" fmla="*/ 19 h 19"/>
                  <a:gd name="T10" fmla="*/ 7 w 12"/>
                  <a:gd name="T11" fmla="*/ 17 h 19"/>
                  <a:gd name="T12" fmla="*/ 12 w 12"/>
                  <a:gd name="T13" fmla="*/ 17 h 19"/>
                  <a:gd name="T14" fmla="*/ 7 w 12"/>
                  <a:gd name="T15" fmla="*/ 3 h 19"/>
                  <a:gd name="T16" fmla="*/ 0 w 12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9">
                    <a:moveTo>
                      <a:pt x="0" y="0"/>
                    </a:moveTo>
                    <a:lnTo>
                      <a:pt x="0" y="7"/>
                    </a:lnTo>
                    <a:lnTo>
                      <a:pt x="2" y="7"/>
                    </a:lnTo>
                    <a:lnTo>
                      <a:pt x="4" y="17"/>
                    </a:lnTo>
                    <a:lnTo>
                      <a:pt x="7" y="19"/>
                    </a:lnTo>
                    <a:lnTo>
                      <a:pt x="7" y="17"/>
                    </a:lnTo>
                    <a:lnTo>
                      <a:pt x="12" y="17"/>
                    </a:lnTo>
                    <a:lnTo>
                      <a:pt x="7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9" name="Freeform 1247"/>
              <p:cNvSpPr>
                <a:spLocks/>
              </p:cNvSpPr>
              <p:nvPr/>
            </p:nvSpPr>
            <p:spPr bwMode="black">
              <a:xfrm>
                <a:off x="4472" y="2374"/>
                <a:ext cx="12" cy="19"/>
              </a:xfrm>
              <a:custGeom>
                <a:avLst/>
                <a:gdLst>
                  <a:gd name="T0" fmla="*/ 0 w 12"/>
                  <a:gd name="T1" fmla="*/ 0 h 19"/>
                  <a:gd name="T2" fmla="*/ 0 w 12"/>
                  <a:gd name="T3" fmla="*/ 7 h 19"/>
                  <a:gd name="T4" fmla="*/ 2 w 12"/>
                  <a:gd name="T5" fmla="*/ 7 h 19"/>
                  <a:gd name="T6" fmla="*/ 4 w 12"/>
                  <a:gd name="T7" fmla="*/ 17 h 19"/>
                  <a:gd name="T8" fmla="*/ 7 w 12"/>
                  <a:gd name="T9" fmla="*/ 19 h 19"/>
                  <a:gd name="T10" fmla="*/ 7 w 12"/>
                  <a:gd name="T11" fmla="*/ 17 h 19"/>
                  <a:gd name="T12" fmla="*/ 12 w 12"/>
                  <a:gd name="T13" fmla="*/ 17 h 19"/>
                  <a:gd name="T14" fmla="*/ 7 w 12"/>
                  <a:gd name="T15" fmla="*/ 3 h 19"/>
                  <a:gd name="T16" fmla="*/ 0 w 12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9">
                    <a:moveTo>
                      <a:pt x="0" y="0"/>
                    </a:moveTo>
                    <a:lnTo>
                      <a:pt x="0" y="7"/>
                    </a:lnTo>
                    <a:lnTo>
                      <a:pt x="2" y="7"/>
                    </a:lnTo>
                    <a:lnTo>
                      <a:pt x="4" y="17"/>
                    </a:lnTo>
                    <a:lnTo>
                      <a:pt x="7" y="19"/>
                    </a:lnTo>
                    <a:lnTo>
                      <a:pt x="7" y="17"/>
                    </a:lnTo>
                    <a:lnTo>
                      <a:pt x="12" y="17"/>
                    </a:lnTo>
                    <a:lnTo>
                      <a:pt x="7" y="3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0" name="Freeform 1248"/>
              <p:cNvSpPr>
                <a:spLocks/>
              </p:cNvSpPr>
              <p:nvPr/>
            </p:nvSpPr>
            <p:spPr bwMode="black">
              <a:xfrm>
                <a:off x="4443" y="2381"/>
                <a:ext cx="14" cy="27"/>
              </a:xfrm>
              <a:custGeom>
                <a:avLst/>
                <a:gdLst>
                  <a:gd name="T0" fmla="*/ 10 w 14"/>
                  <a:gd name="T1" fmla="*/ 0 h 27"/>
                  <a:gd name="T2" fmla="*/ 7 w 14"/>
                  <a:gd name="T3" fmla="*/ 0 h 27"/>
                  <a:gd name="T4" fmla="*/ 5 w 14"/>
                  <a:gd name="T5" fmla="*/ 12 h 27"/>
                  <a:gd name="T6" fmla="*/ 0 w 14"/>
                  <a:gd name="T7" fmla="*/ 15 h 27"/>
                  <a:gd name="T8" fmla="*/ 0 w 14"/>
                  <a:gd name="T9" fmla="*/ 17 h 27"/>
                  <a:gd name="T10" fmla="*/ 10 w 14"/>
                  <a:gd name="T11" fmla="*/ 27 h 27"/>
                  <a:gd name="T12" fmla="*/ 12 w 14"/>
                  <a:gd name="T13" fmla="*/ 27 h 27"/>
                  <a:gd name="T14" fmla="*/ 12 w 14"/>
                  <a:gd name="T15" fmla="*/ 15 h 27"/>
                  <a:gd name="T16" fmla="*/ 14 w 14"/>
                  <a:gd name="T17" fmla="*/ 3 h 27"/>
                  <a:gd name="T18" fmla="*/ 14 w 14"/>
                  <a:gd name="T19" fmla="*/ 0 h 27"/>
                  <a:gd name="T20" fmla="*/ 10 w 14"/>
                  <a:gd name="T2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7">
                    <a:moveTo>
                      <a:pt x="10" y="0"/>
                    </a:moveTo>
                    <a:lnTo>
                      <a:pt x="7" y="0"/>
                    </a:lnTo>
                    <a:lnTo>
                      <a:pt x="5" y="12"/>
                    </a:lnTo>
                    <a:lnTo>
                      <a:pt x="0" y="15"/>
                    </a:lnTo>
                    <a:lnTo>
                      <a:pt x="0" y="17"/>
                    </a:lnTo>
                    <a:lnTo>
                      <a:pt x="10" y="27"/>
                    </a:lnTo>
                    <a:lnTo>
                      <a:pt x="12" y="27"/>
                    </a:lnTo>
                    <a:lnTo>
                      <a:pt x="12" y="15"/>
                    </a:lnTo>
                    <a:lnTo>
                      <a:pt x="14" y="3"/>
                    </a:lnTo>
                    <a:lnTo>
                      <a:pt x="14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1" name="Freeform 1249"/>
              <p:cNvSpPr>
                <a:spLocks/>
              </p:cNvSpPr>
              <p:nvPr/>
            </p:nvSpPr>
            <p:spPr bwMode="black">
              <a:xfrm>
                <a:off x="4443" y="2381"/>
                <a:ext cx="14" cy="27"/>
              </a:xfrm>
              <a:custGeom>
                <a:avLst/>
                <a:gdLst>
                  <a:gd name="T0" fmla="*/ 10 w 14"/>
                  <a:gd name="T1" fmla="*/ 0 h 27"/>
                  <a:gd name="T2" fmla="*/ 7 w 14"/>
                  <a:gd name="T3" fmla="*/ 0 h 27"/>
                  <a:gd name="T4" fmla="*/ 5 w 14"/>
                  <a:gd name="T5" fmla="*/ 12 h 27"/>
                  <a:gd name="T6" fmla="*/ 0 w 14"/>
                  <a:gd name="T7" fmla="*/ 15 h 27"/>
                  <a:gd name="T8" fmla="*/ 0 w 14"/>
                  <a:gd name="T9" fmla="*/ 17 h 27"/>
                  <a:gd name="T10" fmla="*/ 10 w 14"/>
                  <a:gd name="T11" fmla="*/ 27 h 27"/>
                  <a:gd name="T12" fmla="*/ 12 w 14"/>
                  <a:gd name="T13" fmla="*/ 27 h 27"/>
                  <a:gd name="T14" fmla="*/ 12 w 14"/>
                  <a:gd name="T15" fmla="*/ 15 h 27"/>
                  <a:gd name="T16" fmla="*/ 14 w 14"/>
                  <a:gd name="T17" fmla="*/ 3 h 27"/>
                  <a:gd name="T18" fmla="*/ 14 w 14"/>
                  <a:gd name="T19" fmla="*/ 0 h 27"/>
                  <a:gd name="T20" fmla="*/ 10 w 14"/>
                  <a:gd name="T2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7">
                    <a:moveTo>
                      <a:pt x="10" y="0"/>
                    </a:moveTo>
                    <a:lnTo>
                      <a:pt x="7" y="0"/>
                    </a:lnTo>
                    <a:lnTo>
                      <a:pt x="5" y="12"/>
                    </a:lnTo>
                    <a:lnTo>
                      <a:pt x="0" y="15"/>
                    </a:lnTo>
                    <a:lnTo>
                      <a:pt x="0" y="17"/>
                    </a:lnTo>
                    <a:lnTo>
                      <a:pt x="10" y="27"/>
                    </a:lnTo>
                    <a:lnTo>
                      <a:pt x="12" y="27"/>
                    </a:lnTo>
                    <a:lnTo>
                      <a:pt x="12" y="15"/>
                    </a:lnTo>
                    <a:lnTo>
                      <a:pt x="14" y="3"/>
                    </a:lnTo>
                    <a:lnTo>
                      <a:pt x="14" y="0"/>
                    </a:lnTo>
                    <a:lnTo>
                      <a:pt x="1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2" name="Freeform 1250"/>
              <p:cNvSpPr>
                <a:spLocks/>
              </p:cNvSpPr>
              <p:nvPr/>
            </p:nvSpPr>
            <p:spPr bwMode="black">
              <a:xfrm>
                <a:off x="4436" y="2367"/>
                <a:ext cx="17" cy="22"/>
              </a:xfrm>
              <a:custGeom>
                <a:avLst/>
                <a:gdLst>
                  <a:gd name="T0" fmla="*/ 0 w 17"/>
                  <a:gd name="T1" fmla="*/ 0 h 22"/>
                  <a:gd name="T2" fmla="*/ 0 w 17"/>
                  <a:gd name="T3" fmla="*/ 22 h 22"/>
                  <a:gd name="T4" fmla="*/ 14 w 17"/>
                  <a:gd name="T5" fmla="*/ 12 h 22"/>
                  <a:gd name="T6" fmla="*/ 17 w 17"/>
                  <a:gd name="T7" fmla="*/ 5 h 22"/>
                  <a:gd name="T8" fmla="*/ 7 w 17"/>
                  <a:gd name="T9" fmla="*/ 5 h 22"/>
                  <a:gd name="T10" fmla="*/ 0 w 17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22">
                    <a:moveTo>
                      <a:pt x="0" y="0"/>
                    </a:moveTo>
                    <a:lnTo>
                      <a:pt x="0" y="22"/>
                    </a:lnTo>
                    <a:lnTo>
                      <a:pt x="14" y="12"/>
                    </a:lnTo>
                    <a:lnTo>
                      <a:pt x="17" y="5"/>
                    </a:lnTo>
                    <a:lnTo>
                      <a:pt x="7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3" name="Freeform 1251"/>
              <p:cNvSpPr>
                <a:spLocks/>
              </p:cNvSpPr>
              <p:nvPr/>
            </p:nvSpPr>
            <p:spPr bwMode="black">
              <a:xfrm>
                <a:off x="4436" y="2367"/>
                <a:ext cx="17" cy="22"/>
              </a:xfrm>
              <a:custGeom>
                <a:avLst/>
                <a:gdLst>
                  <a:gd name="T0" fmla="*/ 0 w 17"/>
                  <a:gd name="T1" fmla="*/ 0 h 22"/>
                  <a:gd name="T2" fmla="*/ 0 w 17"/>
                  <a:gd name="T3" fmla="*/ 22 h 22"/>
                  <a:gd name="T4" fmla="*/ 14 w 17"/>
                  <a:gd name="T5" fmla="*/ 12 h 22"/>
                  <a:gd name="T6" fmla="*/ 17 w 17"/>
                  <a:gd name="T7" fmla="*/ 5 h 22"/>
                  <a:gd name="T8" fmla="*/ 7 w 17"/>
                  <a:gd name="T9" fmla="*/ 5 h 22"/>
                  <a:gd name="T10" fmla="*/ 0 w 17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22">
                    <a:moveTo>
                      <a:pt x="0" y="0"/>
                    </a:moveTo>
                    <a:lnTo>
                      <a:pt x="0" y="22"/>
                    </a:lnTo>
                    <a:lnTo>
                      <a:pt x="14" y="12"/>
                    </a:lnTo>
                    <a:lnTo>
                      <a:pt x="17" y="5"/>
                    </a:lnTo>
                    <a:lnTo>
                      <a:pt x="7" y="5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4" name="Freeform 1252"/>
              <p:cNvSpPr>
                <a:spLocks/>
              </p:cNvSpPr>
              <p:nvPr/>
            </p:nvSpPr>
            <p:spPr bwMode="black">
              <a:xfrm>
                <a:off x="4472" y="2358"/>
                <a:ext cx="19" cy="21"/>
              </a:xfrm>
              <a:custGeom>
                <a:avLst/>
                <a:gdLst>
                  <a:gd name="T0" fmla="*/ 0 w 19"/>
                  <a:gd name="T1" fmla="*/ 0 h 21"/>
                  <a:gd name="T2" fmla="*/ 12 w 19"/>
                  <a:gd name="T3" fmla="*/ 21 h 21"/>
                  <a:gd name="T4" fmla="*/ 19 w 19"/>
                  <a:gd name="T5" fmla="*/ 21 h 21"/>
                  <a:gd name="T6" fmla="*/ 14 w 19"/>
                  <a:gd name="T7" fmla="*/ 14 h 21"/>
                  <a:gd name="T8" fmla="*/ 14 w 19"/>
                  <a:gd name="T9" fmla="*/ 5 h 21"/>
                  <a:gd name="T10" fmla="*/ 12 w 19"/>
                  <a:gd name="T11" fmla="*/ 2 h 21"/>
                  <a:gd name="T12" fmla="*/ 0 w 19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21">
                    <a:moveTo>
                      <a:pt x="0" y="0"/>
                    </a:moveTo>
                    <a:lnTo>
                      <a:pt x="12" y="21"/>
                    </a:lnTo>
                    <a:lnTo>
                      <a:pt x="19" y="21"/>
                    </a:lnTo>
                    <a:lnTo>
                      <a:pt x="14" y="14"/>
                    </a:lnTo>
                    <a:lnTo>
                      <a:pt x="14" y="5"/>
                    </a:lnTo>
                    <a:lnTo>
                      <a:pt x="1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5" name="Freeform 1253"/>
              <p:cNvSpPr>
                <a:spLocks/>
              </p:cNvSpPr>
              <p:nvPr/>
            </p:nvSpPr>
            <p:spPr bwMode="black">
              <a:xfrm>
                <a:off x="4472" y="2358"/>
                <a:ext cx="19" cy="21"/>
              </a:xfrm>
              <a:custGeom>
                <a:avLst/>
                <a:gdLst>
                  <a:gd name="T0" fmla="*/ 0 w 19"/>
                  <a:gd name="T1" fmla="*/ 0 h 21"/>
                  <a:gd name="T2" fmla="*/ 12 w 19"/>
                  <a:gd name="T3" fmla="*/ 21 h 21"/>
                  <a:gd name="T4" fmla="*/ 19 w 19"/>
                  <a:gd name="T5" fmla="*/ 21 h 21"/>
                  <a:gd name="T6" fmla="*/ 14 w 19"/>
                  <a:gd name="T7" fmla="*/ 14 h 21"/>
                  <a:gd name="T8" fmla="*/ 14 w 19"/>
                  <a:gd name="T9" fmla="*/ 5 h 21"/>
                  <a:gd name="T10" fmla="*/ 12 w 19"/>
                  <a:gd name="T11" fmla="*/ 2 h 21"/>
                  <a:gd name="T12" fmla="*/ 0 w 19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21">
                    <a:moveTo>
                      <a:pt x="0" y="0"/>
                    </a:moveTo>
                    <a:lnTo>
                      <a:pt x="12" y="21"/>
                    </a:lnTo>
                    <a:lnTo>
                      <a:pt x="19" y="21"/>
                    </a:lnTo>
                    <a:lnTo>
                      <a:pt x="14" y="14"/>
                    </a:lnTo>
                    <a:lnTo>
                      <a:pt x="14" y="5"/>
                    </a:lnTo>
                    <a:lnTo>
                      <a:pt x="12" y="2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6" name="Freeform 1254"/>
              <p:cNvSpPr>
                <a:spLocks/>
              </p:cNvSpPr>
              <p:nvPr/>
            </p:nvSpPr>
            <p:spPr bwMode="black">
              <a:xfrm>
                <a:off x="4455" y="2358"/>
                <a:ext cx="10" cy="12"/>
              </a:xfrm>
              <a:custGeom>
                <a:avLst/>
                <a:gdLst>
                  <a:gd name="T0" fmla="*/ 0 w 10"/>
                  <a:gd name="T1" fmla="*/ 0 h 12"/>
                  <a:gd name="T2" fmla="*/ 0 w 10"/>
                  <a:gd name="T3" fmla="*/ 7 h 12"/>
                  <a:gd name="T4" fmla="*/ 2 w 10"/>
                  <a:gd name="T5" fmla="*/ 5 h 12"/>
                  <a:gd name="T6" fmla="*/ 10 w 10"/>
                  <a:gd name="T7" fmla="*/ 12 h 12"/>
                  <a:gd name="T8" fmla="*/ 10 w 10"/>
                  <a:gd name="T9" fmla="*/ 7 h 12"/>
                  <a:gd name="T10" fmla="*/ 0 w 1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2">
                    <a:moveTo>
                      <a:pt x="0" y="0"/>
                    </a:moveTo>
                    <a:lnTo>
                      <a:pt x="0" y="7"/>
                    </a:lnTo>
                    <a:lnTo>
                      <a:pt x="2" y="5"/>
                    </a:lnTo>
                    <a:lnTo>
                      <a:pt x="10" y="12"/>
                    </a:lnTo>
                    <a:lnTo>
                      <a:pt x="10" y="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7" name="Freeform 1255"/>
              <p:cNvSpPr>
                <a:spLocks/>
              </p:cNvSpPr>
              <p:nvPr/>
            </p:nvSpPr>
            <p:spPr bwMode="black">
              <a:xfrm>
                <a:off x="4455" y="2358"/>
                <a:ext cx="10" cy="12"/>
              </a:xfrm>
              <a:custGeom>
                <a:avLst/>
                <a:gdLst>
                  <a:gd name="T0" fmla="*/ 0 w 10"/>
                  <a:gd name="T1" fmla="*/ 0 h 12"/>
                  <a:gd name="T2" fmla="*/ 0 w 10"/>
                  <a:gd name="T3" fmla="*/ 7 h 12"/>
                  <a:gd name="T4" fmla="*/ 2 w 10"/>
                  <a:gd name="T5" fmla="*/ 5 h 12"/>
                  <a:gd name="T6" fmla="*/ 10 w 10"/>
                  <a:gd name="T7" fmla="*/ 12 h 12"/>
                  <a:gd name="T8" fmla="*/ 10 w 10"/>
                  <a:gd name="T9" fmla="*/ 7 h 12"/>
                  <a:gd name="T10" fmla="*/ 0 w 1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2">
                    <a:moveTo>
                      <a:pt x="0" y="0"/>
                    </a:moveTo>
                    <a:lnTo>
                      <a:pt x="0" y="7"/>
                    </a:lnTo>
                    <a:lnTo>
                      <a:pt x="2" y="5"/>
                    </a:lnTo>
                    <a:lnTo>
                      <a:pt x="10" y="12"/>
                    </a:lnTo>
                    <a:lnTo>
                      <a:pt x="10" y="7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8" name="Freeform 1256"/>
              <p:cNvSpPr>
                <a:spLocks/>
              </p:cNvSpPr>
              <p:nvPr/>
            </p:nvSpPr>
            <p:spPr bwMode="black">
              <a:xfrm>
                <a:off x="4436" y="2358"/>
                <a:ext cx="3" cy="5"/>
              </a:xfrm>
              <a:custGeom>
                <a:avLst/>
                <a:gdLst>
                  <a:gd name="T0" fmla="*/ 3 w 3"/>
                  <a:gd name="T1" fmla="*/ 0 h 5"/>
                  <a:gd name="T2" fmla="*/ 0 w 3"/>
                  <a:gd name="T3" fmla="*/ 2 h 5"/>
                  <a:gd name="T4" fmla="*/ 0 w 3"/>
                  <a:gd name="T5" fmla="*/ 5 h 5"/>
                  <a:gd name="T6" fmla="*/ 3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9" name="Freeform 1257"/>
              <p:cNvSpPr>
                <a:spLocks/>
              </p:cNvSpPr>
              <p:nvPr/>
            </p:nvSpPr>
            <p:spPr bwMode="black">
              <a:xfrm>
                <a:off x="4436" y="2358"/>
                <a:ext cx="3" cy="5"/>
              </a:xfrm>
              <a:custGeom>
                <a:avLst/>
                <a:gdLst>
                  <a:gd name="T0" fmla="*/ 3 w 3"/>
                  <a:gd name="T1" fmla="*/ 0 h 5"/>
                  <a:gd name="T2" fmla="*/ 0 w 3"/>
                  <a:gd name="T3" fmla="*/ 2 h 5"/>
                  <a:gd name="T4" fmla="*/ 0 w 3"/>
                  <a:gd name="T5" fmla="*/ 5 h 5"/>
                  <a:gd name="T6" fmla="*/ 3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0" name="Freeform 1258"/>
              <p:cNvSpPr>
                <a:spLocks/>
              </p:cNvSpPr>
              <p:nvPr/>
            </p:nvSpPr>
            <p:spPr bwMode="black">
              <a:xfrm>
                <a:off x="4434" y="2344"/>
                <a:ext cx="5" cy="4"/>
              </a:xfrm>
              <a:custGeom>
                <a:avLst/>
                <a:gdLst>
                  <a:gd name="T0" fmla="*/ 0 w 5"/>
                  <a:gd name="T1" fmla="*/ 0 h 4"/>
                  <a:gd name="T2" fmla="*/ 2 w 5"/>
                  <a:gd name="T3" fmla="*/ 2 h 4"/>
                  <a:gd name="T4" fmla="*/ 5 w 5"/>
                  <a:gd name="T5" fmla="*/ 4 h 4"/>
                  <a:gd name="T6" fmla="*/ 5 w 5"/>
                  <a:gd name="T7" fmla="*/ 2 h 4"/>
                  <a:gd name="T8" fmla="*/ 0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0" y="0"/>
                    </a:moveTo>
                    <a:lnTo>
                      <a:pt x="2" y="2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1" name="Freeform 1259"/>
              <p:cNvSpPr>
                <a:spLocks/>
              </p:cNvSpPr>
              <p:nvPr/>
            </p:nvSpPr>
            <p:spPr bwMode="black">
              <a:xfrm>
                <a:off x="4434" y="2344"/>
                <a:ext cx="5" cy="4"/>
              </a:xfrm>
              <a:custGeom>
                <a:avLst/>
                <a:gdLst>
                  <a:gd name="T0" fmla="*/ 0 w 5"/>
                  <a:gd name="T1" fmla="*/ 0 h 4"/>
                  <a:gd name="T2" fmla="*/ 2 w 5"/>
                  <a:gd name="T3" fmla="*/ 2 h 4"/>
                  <a:gd name="T4" fmla="*/ 5 w 5"/>
                  <a:gd name="T5" fmla="*/ 4 h 4"/>
                  <a:gd name="T6" fmla="*/ 5 w 5"/>
                  <a:gd name="T7" fmla="*/ 2 h 4"/>
                  <a:gd name="T8" fmla="*/ 0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0" y="0"/>
                    </a:moveTo>
                    <a:lnTo>
                      <a:pt x="2" y="2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2" name="Freeform 1260"/>
              <p:cNvSpPr>
                <a:spLocks/>
              </p:cNvSpPr>
              <p:nvPr/>
            </p:nvSpPr>
            <p:spPr bwMode="black">
              <a:xfrm>
                <a:off x="4436" y="2322"/>
                <a:ext cx="0" cy="5"/>
              </a:xfrm>
              <a:custGeom>
                <a:avLst/>
                <a:gdLst>
                  <a:gd name="T0" fmla="*/ 0 h 5"/>
                  <a:gd name="T1" fmla="*/ 0 h 5"/>
                  <a:gd name="T2" fmla="*/ 5 h 5"/>
                  <a:gd name="T3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3" name="Freeform 1261"/>
              <p:cNvSpPr>
                <a:spLocks/>
              </p:cNvSpPr>
              <p:nvPr/>
            </p:nvSpPr>
            <p:spPr bwMode="black">
              <a:xfrm>
                <a:off x="4436" y="2322"/>
                <a:ext cx="0" cy="5"/>
              </a:xfrm>
              <a:custGeom>
                <a:avLst/>
                <a:gdLst>
                  <a:gd name="T0" fmla="*/ 0 h 5"/>
                  <a:gd name="T1" fmla="*/ 0 h 5"/>
                  <a:gd name="T2" fmla="*/ 5 h 5"/>
                  <a:gd name="T3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4" name="Freeform 1262"/>
              <p:cNvSpPr>
                <a:spLocks/>
              </p:cNvSpPr>
              <p:nvPr/>
            </p:nvSpPr>
            <p:spPr bwMode="black">
              <a:xfrm>
                <a:off x="4405" y="2270"/>
                <a:ext cx="62" cy="88"/>
              </a:xfrm>
              <a:custGeom>
                <a:avLst/>
                <a:gdLst>
                  <a:gd name="T0" fmla="*/ 15 w 62"/>
                  <a:gd name="T1" fmla="*/ 0 h 88"/>
                  <a:gd name="T2" fmla="*/ 12 w 62"/>
                  <a:gd name="T3" fmla="*/ 0 h 88"/>
                  <a:gd name="T4" fmla="*/ 10 w 62"/>
                  <a:gd name="T5" fmla="*/ 36 h 88"/>
                  <a:gd name="T6" fmla="*/ 0 w 62"/>
                  <a:gd name="T7" fmla="*/ 36 h 88"/>
                  <a:gd name="T8" fmla="*/ 5 w 62"/>
                  <a:gd name="T9" fmla="*/ 52 h 88"/>
                  <a:gd name="T10" fmla="*/ 12 w 62"/>
                  <a:gd name="T11" fmla="*/ 62 h 88"/>
                  <a:gd name="T12" fmla="*/ 12 w 62"/>
                  <a:gd name="T13" fmla="*/ 57 h 88"/>
                  <a:gd name="T14" fmla="*/ 17 w 62"/>
                  <a:gd name="T15" fmla="*/ 57 h 88"/>
                  <a:gd name="T16" fmla="*/ 12 w 62"/>
                  <a:gd name="T17" fmla="*/ 64 h 88"/>
                  <a:gd name="T18" fmla="*/ 15 w 62"/>
                  <a:gd name="T19" fmla="*/ 71 h 88"/>
                  <a:gd name="T20" fmla="*/ 24 w 62"/>
                  <a:gd name="T21" fmla="*/ 71 h 88"/>
                  <a:gd name="T22" fmla="*/ 26 w 62"/>
                  <a:gd name="T23" fmla="*/ 69 h 88"/>
                  <a:gd name="T24" fmla="*/ 31 w 62"/>
                  <a:gd name="T25" fmla="*/ 69 h 88"/>
                  <a:gd name="T26" fmla="*/ 43 w 62"/>
                  <a:gd name="T27" fmla="*/ 78 h 88"/>
                  <a:gd name="T28" fmla="*/ 38 w 62"/>
                  <a:gd name="T29" fmla="*/ 69 h 88"/>
                  <a:gd name="T30" fmla="*/ 43 w 62"/>
                  <a:gd name="T31" fmla="*/ 69 h 88"/>
                  <a:gd name="T32" fmla="*/ 50 w 62"/>
                  <a:gd name="T33" fmla="*/ 81 h 88"/>
                  <a:gd name="T34" fmla="*/ 60 w 62"/>
                  <a:gd name="T35" fmla="*/ 83 h 88"/>
                  <a:gd name="T36" fmla="*/ 57 w 62"/>
                  <a:gd name="T37" fmla="*/ 85 h 88"/>
                  <a:gd name="T38" fmla="*/ 60 w 62"/>
                  <a:gd name="T39" fmla="*/ 88 h 88"/>
                  <a:gd name="T40" fmla="*/ 62 w 62"/>
                  <a:gd name="T41" fmla="*/ 83 h 88"/>
                  <a:gd name="T42" fmla="*/ 57 w 62"/>
                  <a:gd name="T43" fmla="*/ 81 h 88"/>
                  <a:gd name="T44" fmla="*/ 57 w 62"/>
                  <a:gd name="T45" fmla="*/ 78 h 88"/>
                  <a:gd name="T46" fmla="*/ 55 w 62"/>
                  <a:gd name="T47" fmla="*/ 74 h 88"/>
                  <a:gd name="T48" fmla="*/ 57 w 62"/>
                  <a:gd name="T49" fmla="*/ 71 h 88"/>
                  <a:gd name="T50" fmla="*/ 50 w 62"/>
                  <a:gd name="T51" fmla="*/ 67 h 88"/>
                  <a:gd name="T52" fmla="*/ 48 w 62"/>
                  <a:gd name="T53" fmla="*/ 71 h 88"/>
                  <a:gd name="T54" fmla="*/ 43 w 62"/>
                  <a:gd name="T55" fmla="*/ 62 h 88"/>
                  <a:gd name="T56" fmla="*/ 36 w 62"/>
                  <a:gd name="T57" fmla="*/ 64 h 88"/>
                  <a:gd name="T58" fmla="*/ 36 w 62"/>
                  <a:gd name="T59" fmla="*/ 69 h 88"/>
                  <a:gd name="T60" fmla="*/ 31 w 62"/>
                  <a:gd name="T61" fmla="*/ 69 h 88"/>
                  <a:gd name="T62" fmla="*/ 26 w 62"/>
                  <a:gd name="T63" fmla="*/ 62 h 88"/>
                  <a:gd name="T64" fmla="*/ 24 w 62"/>
                  <a:gd name="T65" fmla="*/ 48 h 88"/>
                  <a:gd name="T66" fmla="*/ 29 w 62"/>
                  <a:gd name="T67" fmla="*/ 40 h 88"/>
                  <a:gd name="T68" fmla="*/ 34 w 62"/>
                  <a:gd name="T69" fmla="*/ 36 h 88"/>
                  <a:gd name="T70" fmla="*/ 38 w 62"/>
                  <a:gd name="T71" fmla="*/ 24 h 88"/>
                  <a:gd name="T72" fmla="*/ 36 w 62"/>
                  <a:gd name="T73" fmla="*/ 17 h 88"/>
                  <a:gd name="T74" fmla="*/ 36 w 62"/>
                  <a:gd name="T75" fmla="*/ 3 h 88"/>
                  <a:gd name="T76" fmla="*/ 34 w 62"/>
                  <a:gd name="T77" fmla="*/ 0 h 88"/>
                  <a:gd name="T78" fmla="*/ 31 w 62"/>
                  <a:gd name="T79" fmla="*/ 3 h 88"/>
                  <a:gd name="T80" fmla="*/ 29 w 62"/>
                  <a:gd name="T81" fmla="*/ 5 h 88"/>
                  <a:gd name="T82" fmla="*/ 15 w 62"/>
                  <a:gd name="T83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2" h="88">
                    <a:moveTo>
                      <a:pt x="15" y="0"/>
                    </a:moveTo>
                    <a:lnTo>
                      <a:pt x="12" y="0"/>
                    </a:lnTo>
                    <a:lnTo>
                      <a:pt x="10" y="36"/>
                    </a:lnTo>
                    <a:lnTo>
                      <a:pt x="0" y="36"/>
                    </a:lnTo>
                    <a:lnTo>
                      <a:pt x="5" y="52"/>
                    </a:lnTo>
                    <a:lnTo>
                      <a:pt x="12" y="62"/>
                    </a:lnTo>
                    <a:lnTo>
                      <a:pt x="12" y="57"/>
                    </a:lnTo>
                    <a:lnTo>
                      <a:pt x="17" y="57"/>
                    </a:lnTo>
                    <a:lnTo>
                      <a:pt x="12" y="64"/>
                    </a:lnTo>
                    <a:lnTo>
                      <a:pt x="15" y="71"/>
                    </a:lnTo>
                    <a:lnTo>
                      <a:pt x="24" y="71"/>
                    </a:lnTo>
                    <a:lnTo>
                      <a:pt x="26" y="69"/>
                    </a:lnTo>
                    <a:lnTo>
                      <a:pt x="31" y="69"/>
                    </a:lnTo>
                    <a:lnTo>
                      <a:pt x="43" y="78"/>
                    </a:lnTo>
                    <a:lnTo>
                      <a:pt x="38" y="69"/>
                    </a:lnTo>
                    <a:lnTo>
                      <a:pt x="43" y="69"/>
                    </a:lnTo>
                    <a:lnTo>
                      <a:pt x="50" y="81"/>
                    </a:lnTo>
                    <a:lnTo>
                      <a:pt x="60" y="83"/>
                    </a:lnTo>
                    <a:lnTo>
                      <a:pt x="57" y="85"/>
                    </a:lnTo>
                    <a:lnTo>
                      <a:pt x="60" y="88"/>
                    </a:lnTo>
                    <a:lnTo>
                      <a:pt x="62" y="83"/>
                    </a:lnTo>
                    <a:lnTo>
                      <a:pt x="57" y="81"/>
                    </a:lnTo>
                    <a:lnTo>
                      <a:pt x="57" y="78"/>
                    </a:lnTo>
                    <a:lnTo>
                      <a:pt x="55" y="74"/>
                    </a:lnTo>
                    <a:lnTo>
                      <a:pt x="57" y="71"/>
                    </a:lnTo>
                    <a:lnTo>
                      <a:pt x="50" y="67"/>
                    </a:lnTo>
                    <a:lnTo>
                      <a:pt x="48" y="71"/>
                    </a:lnTo>
                    <a:lnTo>
                      <a:pt x="43" y="62"/>
                    </a:lnTo>
                    <a:lnTo>
                      <a:pt x="36" y="64"/>
                    </a:lnTo>
                    <a:lnTo>
                      <a:pt x="36" y="69"/>
                    </a:lnTo>
                    <a:lnTo>
                      <a:pt x="31" y="69"/>
                    </a:lnTo>
                    <a:lnTo>
                      <a:pt x="26" y="62"/>
                    </a:lnTo>
                    <a:lnTo>
                      <a:pt x="24" y="48"/>
                    </a:lnTo>
                    <a:lnTo>
                      <a:pt x="29" y="40"/>
                    </a:lnTo>
                    <a:lnTo>
                      <a:pt x="34" y="36"/>
                    </a:lnTo>
                    <a:lnTo>
                      <a:pt x="38" y="24"/>
                    </a:lnTo>
                    <a:lnTo>
                      <a:pt x="36" y="17"/>
                    </a:lnTo>
                    <a:lnTo>
                      <a:pt x="36" y="3"/>
                    </a:lnTo>
                    <a:lnTo>
                      <a:pt x="34" y="0"/>
                    </a:lnTo>
                    <a:lnTo>
                      <a:pt x="31" y="3"/>
                    </a:lnTo>
                    <a:lnTo>
                      <a:pt x="29" y="5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5" name="Freeform 1263"/>
              <p:cNvSpPr>
                <a:spLocks/>
              </p:cNvSpPr>
              <p:nvPr/>
            </p:nvSpPr>
            <p:spPr bwMode="black">
              <a:xfrm>
                <a:off x="4405" y="2270"/>
                <a:ext cx="62" cy="88"/>
              </a:xfrm>
              <a:custGeom>
                <a:avLst/>
                <a:gdLst>
                  <a:gd name="T0" fmla="*/ 15 w 62"/>
                  <a:gd name="T1" fmla="*/ 0 h 88"/>
                  <a:gd name="T2" fmla="*/ 12 w 62"/>
                  <a:gd name="T3" fmla="*/ 0 h 88"/>
                  <a:gd name="T4" fmla="*/ 10 w 62"/>
                  <a:gd name="T5" fmla="*/ 36 h 88"/>
                  <a:gd name="T6" fmla="*/ 0 w 62"/>
                  <a:gd name="T7" fmla="*/ 36 h 88"/>
                  <a:gd name="T8" fmla="*/ 5 w 62"/>
                  <a:gd name="T9" fmla="*/ 52 h 88"/>
                  <a:gd name="T10" fmla="*/ 12 w 62"/>
                  <a:gd name="T11" fmla="*/ 62 h 88"/>
                  <a:gd name="T12" fmla="*/ 12 w 62"/>
                  <a:gd name="T13" fmla="*/ 57 h 88"/>
                  <a:gd name="T14" fmla="*/ 17 w 62"/>
                  <a:gd name="T15" fmla="*/ 57 h 88"/>
                  <a:gd name="T16" fmla="*/ 12 w 62"/>
                  <a:gd name="T17" fmla="*/ 64 h 88"/>
                  <a:gd name="T18" fmla="*/ 15 w 62"/>
                  <a:gd name="T19" fmla="*/ 71 h 88"/>
                  <a:gd name="T20" fmla="*/ 24 w 62"/>
                  <a:gd name="T21" fmla="*/ 71 h 88"/>
                  <a:gd name="T22" fmla="*/ 26 w 62"/>
                  <a:gd name="T23" fmla="*/ 69 h 88"/>
                  <a:gd name="T24" fmla="*/ 31 w 62"/>
                  <a:gd name="T25" fmla="*/ 69 h 88"/>
                  <a:gd name="T26" fmla="*/ 43 w 62"/>
                  <a:gd name="T27" fmla="*/ 78 h 88"/>
                  <a:gd name="T28" fmla="*/ 38 w 62"/>
                  <a:gd name="T29" fmla="*/ 69 h 88"/>
                  <a:gd name="T30" fmla="*/ 43 w 62"/>
                  <a:gd name="T31" fmla="*/ 69 h 88"/>
                  <a:gd name="T32" fmla="*/ 50 w 62"/>
                  <a:gd name="T33" fmla="*/ 81 h 88"/>
                  <a:gd name="T34" fmla="*/ 60 w 62"/>
                  <a:gd name="T35" fmla="*/ 83 h 88"/>
                  <a:gd name="T36" fmla="*/ 57 w 62"/>
                  <a:gd name="T37" fmla="*/ 85 h 88"/>
                  <a:gd name="T38" fmla="*/ 60 w 62"/>
                  <a:gd name="T39" fmla="*/ 88 h 88"/>
                  <a:gd name="T40" fmla="*/ 62 w 62"/>
                  <a:gd name="T41" fmla="*/ 83 h 88"/>
                  <a:gd name="T42" fmla="*/ 57 w 62"/>
                  <a:gd name="T43" fmla="*/ 81 h 88"/>
                  <a:gd name="T44" fmla="*/ 57 w 62"/>
                  <a:gd name="T45" fmla="*/ 78 h 88"/>
                  <a:gd name="T46" fmla="*/ 55 w 62"/>
                  <a:gd name="T47" fmla="*/ 74 h 88"/>
                  <a:gd name="T48" fmla="*/ 57 w 62"/>
                  <a:gd name="T49" fmla="*/ 71 h 88"/>
                  <a:gd name="T50" fmla="*/ 50 w 62"/>
                  <a:gd name="T51" fmla="*/ 67 h 88"/>
                  <a:gd name="T52" fmla="*/ 48 w 62"/>
                  <a:gd name="T53" fmla="*/ 71 h 88"/>
                  <a:gd name="T54" fmla="*/ 43 w 62"/>
                  <a:gd name="T55" fmla="*/ 62 h 88"/>
                  <a:gd name="T56" fmla="*/ 36 w 62"/>
                  <a:gd name="T57" fmla="*/ 64 h 88"/>
                  <a:gd name="T58" fmla="*/ 36 w 62"/>
                  <a:gd name="T59" fmla="*/ 69 h 88"/>
                  <a:gd name="T60" fmla="*/ 31 w 62"/>
                  <a:gd name="T61" fmla="*/ 69 h 88"/>
                  <a:gd name="T62" fmla="*/ 26 w 62"/>
                  <a:gd name="T63" fmla="*/ 62 h 88"/>
                  <a:gd name="T64" fmla="*/ 24 w 62"/>
                  <a:gd name="T65" fmla="*/ 48 h 88"/>
                  <a:gd name="T66" fmla="*/ 29 w 62"/>
                  <a:gd name="T67" fmla="*/ 40 h 88"/>
                  <a:gd name="T68" fmla="*/ 34 w 62"/>
                  <a:gd name="T69" fmla="*/ 36 h 88"/>
                  <a:gd name="T70" fmla="*/ 38 w 62"/>
                  <a:gd name="T71" fmla="*/ 24 h 88"/>
                  <a:gd name="T72" fmla="*/ 36 w 62"/>
                  <a:gd name="T73" fmla="*/ 17 h 88"/>
                  <a:gd name="T74" fmla="*/ 36 w 62"/>
                  <a:gd name="T75" fmla="*/ 3 h 88"/>
                  <a:gd name="T76" fmla="*/ 34 w 62"/>
                  <a:gd name="T77" fmla="*/ 0 h 88"/>
                  <a:gd name="T78" fmla="*/ 31 w 62"/>
                  <a:gd name="T79" fmla="*/ 3 h 88"/>
                  <a:gd name="T80" fmla="*/ 29 w 62"/>
                  <a:gd name="T81" fmla="*/ 5 h 88"/>
                  <a:gd name="T82" fmla="*/ 15 w 62"/>
                  <a:gd name="T83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2" h="88">
                    <a:moveTo>
                      <a:pt x="15" y="0"/>
                    </a:moveTo>
                    <a:lnTo>
                      <a:pt x="12" y="0"/>
                    </a:lnTo>
                    <a:lnTo>
                      <a:pt x="10" y="36"/>
                    </a:lnTo>
                    <a:lnTo>
                      <a:pt x="0" y="36"/>
                    </a:lnTo>
                    <a:lnTo>
                      <a:pt x="5" y="52"/>
                    </a:lnTo>
                    <a:lnTo>
                      <a:pt x="12" y="62"/>
                    </a:lnTo>
                    <a:lnTo>
                      <a:pt x="12" y="57"/>
                    </a:lnTo>
                    <a:lnTo>
                      <a:pt x="17" y="57"/>
                    </a:lnTo>
                    <a:lnTo>
                      <a:pt x="12" y="64"/>
                    </a:lnTo>
                    <a:lnTo>
                      <a:pt x="15" y="71"/>
                    </a:lnTo>
                    <a:lnTo>
                      <a:pt x="24" y="71"/>
                    </a:lnTo>
                    <a:lnTo>
                      <a:pt x="26" y="69"/>
                    </a:lnTo>
                    <a:lnTo>
                      <a:pt x="31" y="69"/>
                    </a:lnTo>
                    <a:lnTo>
                      <a:pt x="43" y="78"/>
                    </a:lnTo>
                    <a:lnTo>
                      <a:pt x="38" y="69"/>
                    </a:lnTo>
                    <a:lnTo>
                      <a:pt x="43" y="69"/>
                    </a:lnTo>
                    <a:lnTo>
                      <a:pt x="50" y="81"/>
                    </a:lnTo>
                    <a:lnTo>
                      <a:pt x="60" y="83"/>
                    </a:lnTo>
                    <a:lnTo>
                      <a:pt x="57" y="85"/>
                    </a:lnTo>
                    <a:lnTo>
                      <a:pt x="60" y="88"/>
                    </a:lnTo>
                    <a:lnTo>
                      <a:pt x="62" y="83"/>
                    </a:lnTo>
                    <a:lnTo>
                      <a:pt x="57" y="81"/>
                    </a:lnTo>
                    <a:lnTo>
                      <a:pt x="57" y="78"/>
                    </a:lnTo>
                    <a:lnTo>
                      <a:pt x="55" y="74"/>
                    </a:lnTo>
                    <a:lnTo>
                      <a:pt x="57" y="71"/>
                    </a:lnTo>
                    <a:lnTo>
                      <a:pt x="50" y="67"/>
                    </a:lnTo>
                    <a:lnTo>
                      <a:pt x="48" y="71"/>
                    </a:lnTo>
                    <a:lnTo>
                      <a:pt x="43" y="62"/>
                    </a:lnTo>
                    <a:lnTo>
                      <a:pt x="36" y="64"/>
                    </a:lnTo>
                    <a:lnTo>
                      <a:pt x="36" y="69"/>
                    </a:lnTo>
                    <a:lnTo>
                      <a:pt x="31" y="69"/>
                    </a:lnTo>
                    <a:lnTo>
                      <a:pt x="26" y="62"/>
                    </a:lnTo>
                    <a:lnTo>
                      <a:pt x="24" y="48"/>
                    </a:lnTo>
                    <a:lnTo>
                      <a:pt x="29" y="40"/>
                    </a:lnTo>
                    <a:lnTo>
                      <a:pt x="34" y="36"/>
                    </a:lnTo>
                    <a:lnTo>
                      <a:pt x="38" y="24"/>
                    </a:lnTo>
                    <a:lnTo>
                      <a:pt x="36" y="17"/>
                    </a:lnTo>
                    <a:lnTo>
                      <a:pt x="36" y="3"/>
                    </a:lnTo>
                    <a:lnTo>
                      <a:pt x="34" y="0"/>
                    </a:lnTo>
                    <a:lnTo>
                      <a:pt x="31" y="3"/>
                    </a:lnTo>
                    <a:lnTo>
                      <a:pt x="29" y="5"/>
                    </a:lnTo>
                    <a:lnTo>
                      <a:pt x="1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6" name="Freeform 1264"/>
              <p:cNvSpPr>
                <a:spLocks/>
              </p:cNvSpPr>
              <p:nvPr/>
            </p:nvSpPr>
            <p:spPr bwMode="black">
              <a:xfrm>
                <a:off x="4415" y="2346"/>
                <a:ext cx="14" cy="17"/>
              </a:xfrm>
              <a:custGeom>
                <a:avLst/>
                <a:gdLst>
                  <a:gd name="T0" fmla="*/ 9 w 14"/>
                  <a:gd name="T1" fmla="*/ 0 h 17"/>
                  <a:gd name="T2" fmla="*/ 0 w 14"/>
                  <a:gd name="T3" fmla="*/ 0 h 17"/>
                  <a:gd name="T4" fmla="*/ 2 w 14"/>
                  <a:gd name="T5" fmla="*/ 2 h 17"/>
                  <a:gd name="T6" fmla="*/ 12 w 14"/>
                  <a:gd name="T7" fmla="*/ 17 h 17"/>
                  <a:gd name="T8" fmla="*/ 14 w 14"/>
                  <a:gd name="T9" fmla="*/ 14 h 17"/>
                  <a:gd name="T10" fmla="*/ 14 w 14"/>
                  <a:gd name="T11" fmla="*/ 2 h 17"/>
                  <a:gd name="T12" fmla="*/ 9 w 14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7">
                    <a:moveTo>
                      <a:pt x="9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2" y="17"/>
                    </a:lnTo>
                    <a:lnTo>
                      <a:pt x="14" y="14"/>
                    </a:lnTo>
                    <a:lnTo>
                      <a:pt x="14" y="2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7" name="Freeform 1265"/>
              <p:cNvSpPr>
                <a:spLocks/>
              </p:cNvSpPr>
              <p:nvPr/>
            </p:nvSpPr>
            <p:spPr bwMode="black">
              <a:xfrm>
                <a:off x="4415" y="2346"/>
                <a:ext cx="14" cy="17"/>
              </a:xfrm>
              <a:custGeom>
                <a:avLst/>
                <a:gdLst>
                  <a:gd name="T0" fmla="*/ 9 w 14"/>
                  <a:gd name="T1" fmla="*/ 0 h 17"/>
                  <a:gd name="T2" fmla="*/ 0 w 14"/>
                  <a:gd name="T3" fmla="*/ 0 h 17"/>
                  <a:gd name="T4" fmla="*/ 2 w 14"/>
                  <a:gd name="T5" fmla="*/ 2 h 17"/>
                  <a:gd name="T6" fmla="*/ 12 w 14"/>
                  <a:gd name="T7" fmla="*/ 17 h 17"/>
                  <a:gd name="T8" fmla="*/ 14 w 14"/>
                  <a:gd name="T9" fmla="*/ 14 h 17"/>
                  <a:gd name="T10" fmla="*/ 14 w 14"/>
                  <a:gd name="T11" fmla="*/ 2 h 17"/>
                  <a:gd name="T12" fmla="*/ 9 w 14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7">
                    <a:moveTo>
                      <a:pt x="9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2" y="17"/>
                    </a:lnTo>
                    <a:lnTo>
                      <a:pt x="14" y="14"/>
                    </a:lnTo>
                    <a:lnTo>
                      <a:pt x="14" y="2"/>
                    </a:lnTo>
                    <a:lnTo>
                      <a:pt x="9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8" name="Freeform 1266"/>
              <p:cNvSpPr>
                <a:spLocks/>
              </p:cNvSpPr>
              <p:nvPr/>
            </p:nvSpPr>
            <p:spPr bwMode="black">
              <a:xfrm>
                <a:off x="3996" y="2209"/>
                <a:ext cx="3" cy="4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4 h 4"/>
                  <a:gd name="T4" fmla="*/ 3 w 3"/>
                  <a:gd name="T5" fmla="*/ 4 h 4"/>
                  <a:gd name="T6" fmla="*/ 3 w 3"/>
                  <a:gd name="T7" fmla="*/ 2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0" y="4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9" name="Freeform 1267"/>
              <p:cNvSpPr>
                <a:spLocks/>
              </p:cNvSpPr>
              <p:nvPr/>
            </p:nvSpPr>
            <p:spPr bwMode="black">
              <a:xfrm>
                <a:off x="3996" y="2209"/>
                <a:ext cx="3" cy="4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4 h 4"/>
                  <a:gd name="T4" fmla="*/ 3 w 3"/>
                  <a:gd name="T5" fmla="*/ 4 h 4"/>
                  <a:gd name="T6" fmla="*/ 3 w 3"/>
                  <a:gd name="T7" fmla="*/ 2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0" y="4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0" name="Freeform 1268"/>
              <p:cNvSpPr>
                <a:spLocks/>
              </p:cNvSpPr>
              <p:nvPr/>
            </p:nvSpPr>
            <p:spPr bwMode="black">
              <a:xfrm>
                <a:off x="4103" y="2367"/>
                <a:ext cx="4" cy="5"/>
              </a:xfrm>
              <a:custGeom>
                <a:avLst/>
                <a:gdLst>
                  <a:gd name="T0" fmla="*/ 4 w 4"/>
                  <a:gd name="T1" fmla="*/ 0 h 5"/>
                  <a:gd name="T2" fmla="*/ 0 w 4"/>
                  <a:gd name="T3" fmla="*/ 3 h 5"/>
                  <a:gd name="T4" fmla="*/ 4 w 4"/>
                  <a:gd name="T5" fmla="*/ 5 h 5"/>
                  <a:gd name="T6" fmla="*/ 4 w 4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lnTo>
                      <a:pt x="0" y="3"/>
                    </a:lnTo>
                    <a:lnTo>
                      <a:pt x="4" y="5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1" name="Freeform 1269"/>
              <p:cNvSpPr>
                <a:spLocks/>
              </p:cNvSpPr>
              <p:nvPr/>
            </p:nvSpPr>
            <p:spPr bwMode="black">
              <a:xfrm>
                <a:off x="4103" y="2367"/>
                <a:ext cx="4" cy="5"/>
              </a:xfrm>
              <a:custGeom>
                <a:avLst/>
                <a:gdLst>
                  <a:gd name="T0" fmla="*/ 4 w 4"/>
                  <a:gd name="T1" fmla="*/ 0 h 5"/>
                  <a:gd name="T2" fmla="*/ 0 w 4"/>
                  <a:gd name="T3" fmla="*/ 3 h 5"/>
                  <a:gd name="T4" fmla="*/ 4 w 4"/>
                  <a:gd name="T5" fmla="*/ 5 h 5"/>
                  <a:gd name="T6" fmla="*/ 4 w 4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lnTo>
                      <a:pt x="0" y="3"/>
                    </a:lnTo>
                    <a:lnTo>
                      <a:pt x="4" y="5"/>
                    </a:lnTo>
                    <a:lnTo>
                      <a:pt x="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2" name="Freeform 1270"/>
              <p:cNvSpPr>
                <a:spLocks/>
              </p:cNvSpPr>
              <p:nvPr/>
            </p:nvSpPr>
            <p:spPr bwMode="black">
              <a:xfrm>
                <a:off x="4249" y="2249"/>
                <a:ext cx="33" cy="26"/>
              </a:xfrm>
              <a:custGeom>
                <a:avLst/>
                <a:gdLst>
                  <a:gd name="T0" fmla="*/ 26 w 33"/>
                  <a:gd name="T1" fmla="*/ 0 h 26"/>
                  <a:gd name="T2" fmla="*/ 12 w 33"/>
                  <a:gd name="T3" fmla="*/ 0 h 26"/>
                  <a:gd name="T4" fmla="*/ 0 w 33"/>
                  <a:gd name="T5" fmla="*/ 9 h 26"/>
                  <a:gd name="T6" fmla="*/ 3 w 33"/>
                  <a:gd name="T7" fmla="*/ 21 h 26"/>
                  <a:gd name="T8" fmla="*/ 15 w 33"/>
                  <a:gd name="T9" fmla="*/ 26 h 26"/>
                  <a:gd name="T10" fmla="*/ 26 w 33"/>
                  <a:gd name="T11" fmla="*/ 16 h 26"/>
                  <a:gd name="T12" fmla="*/ 33 w 33"/>
                  <a:gd name="T13" fmla="*/ 5 h 26"/>
                  <a:gd name="T14" fmla="*/ 31 w 33"/>
                  <a:gd name="T15" fmla="*/ 0 h 26"/>
                  <a:gd name="T16" fmla="*/ 26 w 33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26" y="0"/>
                    </a:moveTo>
                    <a:lnTo>
                      <a:pt x="12" y="0"/>
                    </a:lnTo>
                    <a:lnTo>
                      <a:pt x="0" y="9"/>
                    </a:lnTo>
                    <a:lnTo>
                      <a:pt x="3" y="21"/>
                    </a:lnTo>
                    <a:lnTo>
                      <a:pt x="15" y="26"/>
                    </a:lnTo>
                    <a:lnTo>
                      <a:pt x="26" y="16"/>
                    </a:lnTo>
                    <a:lnTo>
                      <a:pt x="33" y="5"/>
                    </a:lnTo>
                    <a:lnTo>
                      <a:pt x="31" y="0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3" name="Freeform 1271"/>
              <p:cNvSpPr>
                <a:spLocks/>
              </p:cNvSpPr>
              <p:nvPr/>
            </p:nvSpPr>
            <p:spPr bwMode="black">
              <a:xfrm>
                <a:off x="4249" y="2249"/>
                <a:ext cx="33" cy="26"/>
              </a:xfrm>
              <a:custGeom>
                <a:avLst/>
                <a:gdLst>
                  <a:gd name="T0" fmla="*/ 26 w 33"/>
                  <a:gd name="T1" fmla="*/ 0 h 26"/>
                  <a:gd name="T2" fmla="*/ 12 w 33"/>
                  <a:gd name="T3" fmla="*/ 0 h 26"/>
                  <a:gd name="T4" fmla="*/ 0 w 33"/>
                  <a:gd name="T5" fmla="*/ 9 h 26"/>
                  <a:gd name="T6" fmla="*/ 3 w 33"/>
                  <a:gd name="T7" fmla="*/ 21 h 26"/>
                  <a:gd name="T8" fmla="*/ 15 w 33"/>
                  <a:gd name="T9" fmla="*/ 26 h 26"/>
                  <a:gd name="T10" fmla="*/ 26 w 33"/>
                  <a:gd name="T11" fmla="*/ 16 h 26"/>
                  <a:gd name="T12" fmla="*/ 33 w 33"/>
                  <a:gd name="T13" fmla="*/ 5 h 26"/>
                  <a:gd name="T14" fmla="*/ 31 w 33"/>
                  <a:gd name="T15" fmla="*/ 0 h 26"/>
                  <a:gd name="T16" fmla="*/ 26 w 33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26" y="0"/>
                    </a:moveTo>
                    <a:lnTo>
                      <a:pt x="12" y="0"/>
                    </a:lnTo>
                    <a:lnTo>
                      <a:pt x="0" y="9"/>
                    </a:lnTo>
                    <a:lnTo>
                      <a:pt x="3" y="21"/>
                    </a:lnTo>
                    <a:lnTo>
                      <a:pt x="15" y="26"/>
                    </a:lnTo>
                    <a:lnTo>
                      <a:pt x="26" y="16"/>
                    </a:lnTo>
                    <a:lnTo>
                      <a:pt x="33" y="5"/>
                    </a:lnTo>
                    <a:lnTo>
                      <a:pt x="31" y="0"/>
                    </a:lnTo>
                    <a:lnTo>
                      <a:pt x="2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4" name="Freeform 1272"/>
              <p:cNvSpPr>
                <a:spLocks/>
              </p:cNvSpPr>
              <p:nvPr/>
            </p:nvSpPr>
            <p:spPr bwMode="black">
              <a:xfrm>
                <a:off x="4410" y="2168"/>
                <a:ext cx="24" cy="52"/>
              </a:xfrm>
              <a:custGeom>
                <a:avLst/>
                <a:gdLst>
                  <a:gd name="T0" fmla="*/ 19 w 24"/>
                  <a:gd name="T1" fmla="*/ 0 h 52"/>
                  <a:gd name="T2" fmla="*/ 12 w 24"/>
                  <a:gd name="T3" fmla="*/ 5 h 52"/>
                  <a:gd name="T4" fmla="*/ 0 w 24"/>
                  <a:gd name="T5" fmla="*/ 26 h 52"/>
                  <a:gd name="T6" fmla="*/ 0 w 24"/>
                  <a:gd name="T7" fmla="*/ 38 h 52"/>
                  <a:gd name="T8" fmla="*/ 10 w 24"/>
                  <a:gd name="T9" fmla="*/ 52 h 52"/>
                  <a:gd name="T10" fmla="*/ 24 w 24"/>
                  <a:gd name="T11" fmla="*/ 10 h 52"/>
                  <a:gd name="T12" fmla="*/ 24 w 24"/>
                  <a:gd name="T13" fmla="*/ 5 h 52"/>
                  <a:gd name="T14" fmla="*/ 19 w 24"/>
                  <a:gd name="T1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52">
                    <a:moveTo>
                      <a:pt x="19" y="0"/>
                    </a:moveTo>
                    <a:lnTo>
                      <a:pt x="12" y="5"/>
                    </a:lnTo>
                    <a:lnTo>
                      <a:pt x="0" y="26"/>
                    </a:lnTo>
                    <a:lnTo>
                      <a:pt x="0" y="38"/>
                    </a:lnTo>
                    <a:lnTo>
                      <a:pt x="10" y="52"/>
                    </a:lnTo>
                    <a:lnTo>
                      <a:pt x="24" y="10"/>
                    </a:lnTo>
                    <a:lnTo>
                      <a:pt x="24" y="5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5" name="Freeform 1273"/>
              <p:cNvSpPr>
                <a:spLocks/>
              </p:cNvSpPr>
              <p:nvPr/>
            </p:nvSpPr>
            <p:spPr bwMode="black">
              <a:xfrm>
                <a:off x="4410" y="2168"/>
                <a:ext cx="24" cy="52"/>
              </a:xfrm>
              <a:custGeom>
                <a:avLst/>
                <a:gdLst>
                  <a:gd name="T0" fmla="*/ 19 w 24"/>
                  <a:gd name="T1" fmla="*/ 0 h 52"/>
                  <a:gd name="T2" fmla="*/ 12 w 24"/>
                  <a:gd name="T3" fmla="*/ 5 h 52"/>
                  <a:gd name="T4" fmla="*/ 0 w 24"/>
                  <a:gd name="T5" fmla="*/ 26 h 52"/>
                  <a:gd name="T6" fmla="*/ 0 w 24"/>
                  <a:gd name="T7" fmla="*/ 38 h 52"/>
                  <a:gd name="T8" fmla="*/ 10 w 24"/>
                  <a:gd name="T9" fmla="*/ 52 h 52"/>
                  <a:gd name="T10" fmla="*/ 24 w 24"/>
                  <a:gd name="T11" fmla="*/ 10 h 52"/>
                  <a:gd name="T12" fmla="*/ 24 w 24"/>
                  <a:gd name="T13" fmla="*/ 5 h 52"/>
                  <a:gd name="T14" fmla="*/ 19 w 24"/>
                  <a:gd name="T1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52">
                    <a:moveTo>
                      <a:pt x="19" y="0"/>
                    </a:moveTo>
                    <a:lnTo>
                      <a:pt x="12" y="5"/>
                    </a:lnTo>
                    <a:lnTo>
                      <a:pt x="0" y="26"/>
                    </a:lnTo>
                    <a:lnTo>
                      <a:pt x="0" y="38"/>
                    </a:lnTo>
                    <a:lnTo>
                      <a:pt x="10" y="52"/>
                    </a:lnTo>
                    <a:lnTo>
                      <a:pt x="24" y="10"/>
                    </a:lnTo>
                    <a:lnTo>
                      <a:pt x="24" y="5"/>
                    </a:lnTo>
                    <a:lnTo>
                      <a:pt x="19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6" name="Freeform 1274"/>
              <p:cNvSpPr>
                <a:spLocks/>
              </p:cNvSpPr>
              <p:nvPr/>
            </p:nvSpPr>
            <p:spPr bwMode="black">
              <a:xfrm>
                <a:off x="4689" y="1818"/>
                <a:ext cx="85" cy="78"/>
              </a:xfrm>
              <a:custGeom>
                <a:avLst/>
                <a:gdLst>
                  <a:gd name="T0" fmla="*/ 29 w 85"/>
                  <a:gd name="T1" fmla="*/ 0 h 78"/>
                  <a:gd name="T2" fmla="*/ 26 w 85"/>
                  <a:gd name="T3" fmla="*/ 2 h 78"/>
                  <a:gd name="T4" fmla="*/ 29 w 85"/>
                  <a:gd name="T5" fmla="*/ 14 h 78"/>
                  <a:gd name="T6" fmla="*/ 26 w 85"/>
                  <a:gd name="T7" fmla="*/ 28 h 78"/>
                  <a:gd name="T8" fmla="*/ 22 w 85"/>
                  <a:gd name="T9" fmla="*/ 33 h 78"/>
                  <a:gd name="T10" fmla="*/ 22 w 85"/>
                  <a:gd name="T11" fmla="*/ 40 h 78"/>
                  <a:gd name="T12" fmla="*/ 22 w 85"/>
                  <a:gd name="T13" fmla="*/ 45 h 78"/>
                  <a:gd name="T14" fmla="*/ 7 w 85"/>
                  <a:gd name="T15" fmla="*/ 43 h 78"/>
                  <a:gd name="T16" fmla="*/ 7 w 85"/>
                  <a:gd name="T17" fmla="*/ 50 h 78"/>
                  <a:gd name="T18" fmla="*/ 0 w 85"/>
                  <a:gd name="T19" fmla="*/ 57 h 78"/>
                  <a:gd name="T20" fmla="*/ 0 w 85"/>
                  <a:gd name="T21" fmla="*/ 64 h 78"/>
                  <a:gd name="T22" fmla="*/ 5 w 85"/>
                  <a:gd name="T23" fmla="*/ 66 h 78"/>
                  <a:gd name="T24" fmla="*/ 3 w 85"/>
                  <a:gd name="T25" fmla="*/ 78 h 78"/>
                  <a:gd name="T26" fmla="*/ 19 w 85"/>
                  <a:gd name="T27" fmla="*/ 71 h 78"/>
                  <a:gd name="T28" fmla="*/ 7 w 85"/>
                  <a:gd name="T29" fmla="*/ 64 h 78"/>
                  <a:gd name="T30" fmla="*/ 7 w 85"/>
                  <a:gd name="T31" fmla="*/ 62 h 78"/>
                  <a:gd name="T32" fmla="*/ 10 w 85"/>
                  <a:gd name="T33" fmla="*/ 59 h 78"/>
                  <a:gd name="T34" fmla="*/ 19 w 85"/>
                  <a:gd name="T35" fmla="*/ 59 h 78"/>
                  <a:gd name="T36" fmla="*/ 29 w 85"/>
                  <a:gd name="T37" fmla="*/ 57 h 78"/>
                  <a:gd name="T38" fmla="*/ 48 w 85"/>
                  <a:gd name="T39" fmla="*/ 69 h 78"/>
                  <a:gd name="T40" fmla="*/ 57 w 85"/>
                  <a:gd name="T41" fmla="*/ 52 h 78"/>
                  <a:gd name="T42" fmla="*/ 83 w 85"/>
                  <a:gd name="T43" fmla="*/ 43 h 78"/>
                  <a:gd name="T44" fmla="*/ 85 w 85"/>
                  <a:gd name="T45" fmla="*/ 40 h 78"/>
                  <a:gd name="T46" fmla="*/ 78 w 85"/>
                  <a:gd name="T47" fmla="*/ 40 h 78"/>
                  <a:gd name="T48" fmla="*/ 74 w 85"/>
                  <a:gd name="T49" fmla="*/ 33 h 78"/>
                  <a:gd name="T50" fmla="*/ 78 w 85"/>
                  <a:gd name="T51" fmla="*/ 24 h 78"/>
                  <a:gd name="T52" fmla="*/ 74 w 85"/>
                  <a:gd name="T53" fmla="*/ 28 h 78"/>
                  <a:gd name="T54" fmla="*/ 67 w 85"/>
                  <a:gd name="T55" fmla="*/ 31 h 78"/>
                  <a:gd name="T56" fmla="*/ 50 w 85"/>
                  <a:gd name="T57" fmla="*/ 24 h 78"/>
                  <a:gd name="T58" fmla="*/ 29 w 85"/>
                  <a:gd name="T5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5" h="78">
                    <a:moveTo>
                      <a:pt x="29" y="0"/>
                    </a:moveTo>
                    <a:lnTo>
                      <a:pt x="26" y="2"/>
                    </a:lnTo>
                    <a:lnTo>
                      <a:pt x="29" y="14"/>
                    </a:lnTo>
                    <a:lnTo>
                      <a:pt x="26" y="28"/>
                    </a:lnTo>
                    <a:lnTo>
                      <a:pt x="22" y="33"/>
                    </a:lnTo>
                    <a:lnTo>
                      <a:pt x="22" y="40"/>
                    </a:lnTo>
                    <a:lnTo>
                      <a:pt x="22" y="45"/>
                    </a:lnTo>
                    <a:lnTo>
                      <a:pt x="7" y="43"/>
                    </a:lnTo>
                    <a:lnTo>
                      <a:pt x="7" y="50"/>
                    </a:lnTo>
                    <a:lnTo>
                      <a:pt x="0" y="57"/>
                    </a:lnTo>
                    <a:lnTo>
                      <a:pt x="0" y="64"/>
                    </a:lnTo>
                    <a:lnTo>
                      <a:pt x="5" y="66"/>
                    </a:lnTo>
                    <a:lnTo>
                      <a:pt x="3" y="78"/>
                    </a:lnTo>
                    <a:lnTo>
                      <a:pt x="19" y="71"/>
                    </a:lnTo>
                    <a:lnTo>
                      <a:pt x="7" y="64"/>
                    </a:lnTo>
                    <a:lnTo>
                      <a:pt x="7" y="62"/>
                    </a:lnTo>
                    <a:lnTo>
                      <a:pt x="10" y="59"/>
                    </a:lnTo>
                    <a:lnTo>
                      <a:pt x="19" y="59"/>
                    </a:lnTo>
                    <a:lnTo>
                      <a:pt x="29" y="57"/>
                    </a:lnTo>
                    <a:lnTo>
                      <a:pt x="48" y="69"/>
                    </a:lnTo>
                    <a:lnTo>
                      <a:pt x="57" y="52"/>
                    </a:lnTo>
                    <a:lnTo>
                      <a:pt x="83" y="43"/>
                    </a:lnTo>
                    <a:lnTo>
                      <a:pt x="85" y="40"/>
                    </a:lnTo>
                    <a:lnTo>
                      <a:pt x="78" y="40"/>
                    </a:lnTo>
                    <a:lnTo>
                      <a:pt x="74" y="33"/>
                    </a:lnTo>
                    <a:lnTo>
                      <a:pt x="78" y="24"/>
                    </a:lnTo>
                    <a:lnTo>
                      <a:pt x="74" y="28"/>
                    </a:lnTo>
                    <a:lnTo>
                      <a:pt x="67" y="31"/>
                    </a:lnTo>
                    <a:lnTo>
                      <a:pt x="50" y="24"/>
                    </a:lnTo>
                    <a:lnTo>
                      <a:pt x="2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7" name="Freeform 1275"/>
              <p:cNvSpPr>
                <a:spLocks/>
              </p:cNvSpPr>
              <p:nvPr/>
            </p:nvSpPr>
            <p:spPr bwMode="black">
              <a:xfrm>
                <a:off x="4689" y="1818"/>
                <a:ext cx="85" cy="78"/>
              </a:xfrm>
              <a:custGeom>
                <a:avLst/>
                <a:gdLst>
                  <a:gd name="T0" fmla="*/ 29 w 85"/>
                  <a:gd name="T1" fmla="*/ 0 h 78"/>
                  <a:gd name="T2" fmla="*/ 26 w 85"/>
                  <a:gd name="T3" fmla="*/ 2 h 78"/>
                  <a:gd name="T4" fmla="*/ 29 w 85"/>
                  <a:gd name="T5" fmla="*/ 14 h 78"/>
                  <a:gd name="T6" fmla="*/ 26 w 85"/>
                  <a:gd name="T7" fmla="*/ 28 h 78"/>
                  <a:gd name="T8" fmla="*/ 22 w 85"/>
                  <a:gd name="T9" fmla="*/ 33 h 78"/>
                  <a:gd name="T10" fmla="*/ 22 w 85"/>
                  <a:gd name="T11" fmla="*/ 40 h 78"/>
                  <a:gd name="T12" fmla="*/ 22 w 85"/>
                  <a:gd name="T13" fmla="*/ 45 h 78"/>
                  <a:gd name="T14" fmla="*/ 7 w 85"/>
                  <a:gd name="T15" fmla="*/ 43 h 78"/>
                  <a:gd name="T16" fmla="*/ 7 w 85"/>
                  <a:gd name="T17" fmla="*/ 50 h 78"/>
                  <a:gd name="T18" fmla="*/ 0 w 85"/>
                  <a:gd name="T19" fmla="*/ 57 h 78"/>
                  <a:gd name="T20" fmla="*/ 0 w 85"/>
                  <a:gd name="T21" fmla="*/ 64 h 78"/>
                  <a:gd name="T22" fmla="*/ 5 w 85"/>
                  <a:gd name="T23" fmla="*/ 66 h 78"/>
                  <a:gd name="T24" fmla="*/ 3 w 85"/>
                  <a:gd name="T25" fmla="*/ 78 h 78"/>
                  <a:gd name="T26" fmla="*/ 19 w 85"/>
                  <a:gd name="T27" fmla="*/ 71 h 78"/>
                  <a:gd name="T28" fmla="*/ 7 w 85"/>
                  <a:gd name="T29" fmla="*/ 64 h 78"/>
                  <a:gd name="T30" fmla="*/ 7 w 85"/>
                  <a:gd name="T31" fmla="*/ 62 h 78"/>
                  <a:gd name="T32" fmla="*/ 10 w 85"/>
                  <a:gd name="T33" fmla="*/ 59 h 78"/>
                  <a:gd name="T34" fmla="*/ 19 w 85"/>
                  <a:gd name="T35" fmla="*/ 59 h 78"/>
                  <a:gd name="T36" fmla="*/ 29 w 85"/>
                  <a:gd name="T37" fmla="*/ 57 h 78"/>
                  <a:gd name="T38" fmla="*/ 48 w 85"/>
                  <a:gd name="T39" fmla="*/ 69 h 78"/>
                  <a:gd name="T40" fmla="*/ 57 w 85"/>
                  <a:gd name="T41" fmla="*/ 52 h 78"/>
                  <a:gd name="T42" fmla="*/ 83 w 85"/>
                  <a:gd name="T43" fmla="*/ 43 h 78"/>
                  <a:gd name="T44" fmla="*/ 85 w 85"/>
                  <a:gd name="T45" fmla="*/ 40 h 78"/>
                  <a:gd name="T46" fmla="*/ 78 w 85"/>
                  <a:gd name="T47" fmla="*/ 40 h 78"/>
                  <a:gd name="T48" fmla="*/ 74 w 85"/>
                  <a:gd name="T49" fmla="*/ 33 h 78"/>
                  <a:gd name="T50" fmla="*/ 78 w 85"/>
                  <a:gd name="T51" fmla="*/ 24 h 78"/>
                  <a:gd name="T52" fmla="*/ 74 w 85"/>
                  <a:gd name="T53" fmla="*/ 28 h 78"/>
                  <a:gd name="T54" fmla="*/ 67 w 85"/>
                  <a:gd name="T55" fmla="*/ 31 h 78"/>
                  <a:gd name="T56" fmla="*/ 50 w 85"/>
                  <a:gd name="T57" fmla="*/ 24 h 78"/>
                  <a:gd name="T58" fmla="*/ 29 w 85"/>
                  <a:gd name="T5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5" h="78">
                    <a:moveTo>
                      <a:pt x="29" y="0"/>
                    </a:moveTo>
                    <a:lnTo>
                      <a:pt x="26" y="2"/>
                    </a:lnTo>
                    <a:lnTo>
                      <a:pt x="29" y="14"/>
                    </a:lnTo>
                    <a:lnTo>
                      <a:pt x="26" y="28"/>
                    </a:lnTo>
                    <a:lnTo>
                      <a:pt x="22" y="33"/>
                    </a:lnTo>
                    <a:lnTo>
                      <a:pt x="22" y="40"/>
                    </a:lnTo>
                    <a:lnTo>
                      <a:pt x="22" y="45"/>
                    </a:lnTo>
                    <a:lnTo>
                      <a:pt x="7" y="43"/>
                    </a:lnTo>
                    <a:lnTo>
                      <a:pt x="7" y="50"/>
                    </a:lnTo>
                    <a:lnTo>
                      <a:pt x="0" y="57"/>
                    </a:lnTo>
                    <a:lnTo>
                      <a:pt x="0" y="64"/>
                    </a:lnTo>
                    <a:lnTo>
                      <a:pt x="5" y="66"/>
                    </a:lnTo>
                    <a:lnTo>
                      <a:pt x="3" y="78"/>
                    </a:lnTo>
                    <a:lnTo>
                      <a:pt x="19" y="71"/>
                    </a:lnTo>
                    <a:lnTo>
                      <a:pt x="7" y="64"/>
                    </a:lnTo>
                    <a:lnTo>
                      <a:pt x="7" y="62"/>
                    </a:lnTo>
                    <a:lnTo>
                      <a:pt x="10" y="59"/>
                    </a:lnTo>
                    <a:lnTo>
                      <a:pt x="19" y="59"/>
                    </a:lnTo>
                    <a:lnTo>
                      <a:pt x="29" y="57"/>
                    </a:lnTo>
                    <a:lnTo>
                      <a:pt x="48" y="69"/>
                    </a:lnTo>
                    <a:lnTo>
                      <a:pt x="57" y="52"/>
                    </a:lnTo>
                    <a:lnTo>
                      <a:pt x="83" y="43"/>
                    </a:lnTo>
                    <a:lnTo>
                      <a:pt x="85" y="40"/>
                    </a:lnTo>
                    <a:lnTo>
                      <a:pt x="78" y="40"/>
                    </a:lnTo>
                    <a:lnTo>
                      <a:pt x="74" y="33"/>
                    </a:lnTo>
                    <a:lnTo>
                      <a:pt x="78" y="24"/>
                    </a:lnTo>
                    <a:lnTo>
                      <a:pt x="74" y="28"/>
                    </a:lnTo>
                    <a:lnTo>
                      <a:pt x="67" y="31"/>
                    </a:lnTo>
                    <a:lnTo>
                      <a:pt x="50" y="24"/>
                    </a:lnTo>
                    <a:lnTo>
                      <a:pt x="29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8" name="Freeform 1276"/>
              <p:cNvSpPr>
                <a:spLocks/>
              </p:cNvSpPr>
              <p:nvPr/>
            </p:nvSpPr>
            <p:spPr bwMode="black">
              <a:xfrm>
                <a:off x="4540" y="2119"/>
                <a:ext cx="5" cy="2"/>
              </a:xfrm>
              <a:custGeom>
                <a:avLst/>
                <a:gdLst>
                  <a:gd name="T0" fmla="*/ 5 w 5"/>
                  <a:gd name="T1" fmla="*/ 0 h 2"/>
                  <a:gd name="T2" fmla="*/ 0 w 5"/>
                  <a:gd name="T3" fmla="*/ 0 h 2"/>
                  <a:gd name="T4" fmla="*/ 0 w 5"/>
                  <a:gd name="T5" fmla="*/ 2 h 2"/>
                  <a:gd name="T6" fmla="*/ 5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9" name="Freeform 1277"/>
              <p:cNvSpPr>
                <a:spLocks/>
              </p:cNvSpPr>
              <p:nvPr/>
            </p:nvSpPr>
            <p:spPr bwMode="black">
              <a:xfrm>
                <a:off x="4540" y="2119"/>
                <a:ext cx="5" cy="2"/>
              </a:xfrm>
              <a:custGeom>
                <a:avLst/>
                <a:gdLst>
                  <a:gd name="T0" fmla="*/ 5 w 5"/>
                  <a:gd name="T1" fmla="*/ 0 h 2"/>
                  <a:gd name="T2" fmla="*/ 0 w 5"/>
                  <a:gd name="T3" fmla="*/ 0 h 2"/>
                  <a:gd name="T4" fmla="*/ 0 w 5"/>
                  <a:gd name="T5" fmla="*/ 2 h 2"/>
                  <a:gd name="T6" fmla="*/ 5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0" name="Freeform 1278"/>
              <p:cNvSpPr>
                <a:spLocks/>
              </p:cNvSpPr>
              <p:nvPr/>
            </p:nvSpPr>
            <p:spPr bwMode="black">
              <a:xfrm>
                <a:off x="4517" y="2145"/>
                <a:ext cx="7" cy="9"/>
              </a:xfrm>
              <a:custGeom>
                <a:avLst/>
                <a:gdLst>
                  <a:gd name="T0" fmla="*/ 7 w 7"/>
                  <a:gd name="T1" fmla="*/ 0 h 9"/>
                  <a:gd name="T2" fmla="*/ 2 w 7"/>
                  <a:gd name="T3" fmla="*/ 4 h 9"/>
                  <a:gd name="T4" fmla="*/ 0 w 7"/>
                  <a:gd name="T5" fmla="*/ 9 h 9"/>
                  <a:gd name="T6" fmla="*/ 7 w 7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9">
                    <a:moveTo>
                      <a:pt x="7" y="0"/>
                    </a:moveTo>
                    <a:lnTo>
                      <a:pt x="2" y="4"/>
                    </a:lnTo>
                    <a:lnTo>
                      <a:pt x="0" y="9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1" name="Freeform 1279"/>
              <p:cNvSpPr>
                <a:spLocks/>
              </p:cNvSpPr>
              <p:nvPr/>
            </p:nvSpPr>
            <p:spPr bwMode="black">
              <a:xfrm>
                <a:off x="4517" y="2145"/>
                <a:ext cx="7" cy="9"/>
              </a:xfrm>
              <a:custGeom>
                <a:avLst/>
                <a:gdLst>
                  <a:gd name="T0" fmla="*/ 7 w 7"/>
                  <a:gd name="T1" fmla="*/ 0 h 9"/>
                  <a:gd name="T2" fmla="*/ 2 w 7"/>
                  <a:gd name="T3" fmla="*/ 4 h 9"/>
                  <a:gd name="T4" fmla="*/ 0 w 7"/>
                  <a:gd name="T5" fmla="*/ 9 h 9"/>
                  <a:gd name="T6" fmla="*/ 7 w 7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9">
                    <a:moveTo>
                      <a:pt x="7" y="0"/>
                    </a:moveTo>
                    <a:lnTo>
                      <a:pt x="2" y="4"/>
                    </a:lnTo>
                    <a:lnTo>
                      <a:pt x="0" y="9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2" name="Freeform 1280"/>
              <p:cNvSpPr>
                <a:spLocks/>
              </p:cNvSpPr>
              <p:nvPr/>
            </p:nvSpPr>
            <p:spPr bwMode="black">
              <a:xfrm>
                <a:off x="4462" y="2180"/>
                <a:ext cx="0" cy="5"/>
              </a:xfrm>
              <a:custGeom>
                <a:avLst/>
                <a:gdLst>
                  <a:gd name="T0" fmla="*/ 0 h 5"/>
                  <a:gd name="T1" fmla="*/ 5 h 5"/>
                  <a:gd name="T2" fmla="*/ 3 h 5"/>
                  <a:gd name="T3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lnTo>
                      <a:pt x="0" y="5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3" name="Freeform 1281"/>
              <p:cNvSpPr>
                <a:spLocks/>
              </p:cNvSpPr>
              <p:nvPr/>
            </p:nvSpPr>
            <p:spPr bwMode="black">
              <a:xfrm>
                <a:off x="4462" y="2180"/>
                <a:ext cx="0" cy="5"/>
              </a:xfrm>
              <a:custGeom>
                <a:avLst/>
                <a:gdLst>
                  <a:gd name="T0" fmla="*/ 0 h 5"/>
                  <a:gd name="T1" fmla="*/ 5 h 5"/>
                  <a:gd name="T2" fmla="*/ 3 h 5"/>
                  <a:gd name="T3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lnTo>
                      <a:pt x="0" y="5"/>
                    </a:ln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4" name="Freeform 1282"/>
              <p:cNvSpPr>
                <a:spLocks/>
              </p:cNvSpPr>
              <p:nvPr/>
            </p:nvSpPr>
            <p:spPr bwMode="black">
              <a:xfrm>
                <a:off x="4538" y="2043"/>
                <a:ext cx="0" cy="5"/>
              </a:xfrm>
              <a:custGeom>
                <a:avLst/>
                <a:gdLst>
                  <a:gd name="T0" fmla="*/ 0 h 5"/>
                  <a:gd name="T1" fmla="*/ 5 h 5"/>
                  <a:gd name="T2" fmla="*/ 2 h 5"/>
                  <a:gd name="T3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lnTo>
                      <a:pt x="0" y="5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5" name="Freeform 1283"/>
              <p:cNvSpPr>
                <a:spLocks/>
              </p:cNvSpPr>
              <p:nvPr/>
            </p:nvSpPr>
            <p:spPr bwMode="black">
              <a:xfrm>
                <a:off x="4538" y="2043"/>
                <a:ext cx="0" cy="5"/>
              </a:xfrm>
              <a:custGeom>
                <a:avLst/>
                <a:gdLst>
                  <a:gd name="T0" fmla="*/ 0 h 5"/>
                  <a:gd name="T1" fmla="*/ 5 h 5"/>
                  <a:gd name="T2" fmla="*/ 2 h 5"/>
                  <a:gd name="T3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lnTo>
                      <a:pt x="0" y="5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6" name="Freeform 1284"/>
              <p:cNvSpPr>
                <a:spLocks/>
              </p:cNvSpPr>
              <p:nvPr/>
            </p:nvSpPr>
            <p:spPr bwMode="black">
              <a:xfrm>
                <a:off x="4557" y="2088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7" name="Freeform 1285"/>
              <p:cNvSpPr>
                <a:spLocks/>
              </p:cNvSpPr>
              <p:nvPr/>
            </p:nvSpPr>
            <p:spPr bwMode="black">
              <a:xfrm>
                <a:off x="4557" y="2088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8" name="Freeform 1286"/>
              <p:cNvSpPr>
                <a:spLocks/>
              </p:cNvSpPr>
              <p:nvPr/>
            </p:nvSpPr>
            <p:spPr bwMode="black">
              <a:xfrm>
                <a:off x="4545" y="2029"/>
                <a:ext cx="33" cy="47"/>
              </a:xfrm>
              <a:custGeom>
                <a:avLst/>
                <a:gdLst>
                  <a:gd name="T0" fmla="*/ 17 w 33"/>
                  <a:gd name="T1" fmla="*/ 0 h 47"/>
                  <a:gd name="T2" fmla="*/ 0 w 33"/>
                  <a:gd name="T3" fmla="*/ 12 h 47"/>
                  <a:gd name="T4" fmla="*/ 5 w 33"/>
                  <a:gd name="T5" fmla="*/ 16 h 47"/>
                  <a:gd name="T6" fmla="*/ 5 w 33"/>
                  <a:gd name="T7" fmla="*/ 19 h 47"/>
                  <a:gd name="T8" fmla="*/ 0 w 33"/>
                  <a:gd name="T9" fmla="*/ 16 h 47"/>
                  <a:gd name="T10" fmla="*/ 2 w 33"/>
                  <a:gd name="T11" fmla="*/ 23 h 47"/>
                  <a:gd name="T12" fmla="*/ 9 w 33"/>
                  <a:gd name="T13" fmla="*/ 21 h 47"/>
                  <a:gd name="T14" fmla="*/ 9 w 33"/>
                  <a:gd name="T15" fmla="*/ 14 h 47"/>
                  <a:gd name="T16" fmla="*/ 12 w 33"/>
                  <a:gd name="T17" fmla="*/ 19 h 47"/>
                  <a:gd name="T18" fmla="*/ 14 w 33"/>
                  <a:gd name="T19" fmla="*/ 26 h 47"/>
                  <a:gd name="T20" fmla="*/ 9 w 33"/>
                  <a:gd name="T21" fmla="*/ 33 h 47"/>
                  <a:gd name="T22" fmla="*/ 9 w 33"/>
                  <a:gd name="T23" fmla="*/ 42 h 47"/>
                  <a:gd name="T24" fmla="*/ 14 w 33"/>
                  <a:gd name="T25" fmla="*/ 47 h 47"/>
                  <a:gd name="T26" fmla="*/ 14 w 33"/>
                  <a:gd name="T27" fmla="*/ 38 h 47"/>
                  <a:gd name="T28" fmla="*/ 17 w 33"/>
                  <a:gd name="T29" fmla="*/ 38 h 47"/>
                  <a:gd name="T30" fmla="*/ 17 w 33"/>
                  <a:gd name="T31" fmla="*/ 47 h 47"/>
                  <a:gd name="T32" fmla="*/ 24 w 33"/>
                  <a:gd name="T33" fmla="*/ 42 h 47"/>
                  <a:gd name="T34" fmla="*/ 33 w 33"/>
                  <a:gd name="T35" fmla="*/ 19 h 47"/>
                  <a:gd name="T36" fmla="*/ 31 w 33"/>
                  <a:gd name="T37" fmla="*/ 12 h 47"/>
                  <a:gd name="T38" fmla="*/ 28 w 33"/>
                  <a:gd name="T39" fmla="*/ 12 h 47"/>
                  <a:gd name="T40" fmla="*/ 28 w 33"/>
                  <a:gd name="T41" fmla="*/ 4 h 47"/>
                  <a:gd name="T42" fmla="*/ 24 w 33"/>
                  <a:gd name="T43" fmla="*/ 7 h 47"/>
                  <a:gd name="T44" fmla="*/ 17 w 33"/>
                  <a:gd name="T4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3" h="47">
                    <a:moveTo>
                      <a:pt x="17" y="0"/>
                    </a:moveTo>
                    <a:lnTo>
                      <a:pt x="0" y="12"/>
                    </a:lnTo>
                    <a:lnTo>
                      <a:pt x="5" y="16"/>
                    </a:lnTo>
                    <a:lnTo>
                      <a:pt x="5" y="19"/>
                    </a:lnTo>
                    <a:lnTo>
                      <a:pt x="0" y="16"/>
                    </a:lnTo>
                    <a:lnTo>
                      <a:pt x="2" y="23"/>
                    </a:lnTo>
                    <a:lnTo>
                      <a:pt x="9" y="21"/>
                    </a:lnTo>
                    <a:lnTo>
                      <a:pt x="9" y="14"/>
                    </a:lnTo>
                    <a:lnTo>
                      <a:pt x="12" y="19"/>
                    </a:lnTo>
                    <a:lnTo>
                      <a:pt x="14" y="26"/>
                    </a:lnTo>
                    <a:lnTo>
                      <a:pt x="9" y="33"/>
                    </a:lnTo>
                    <a:lnTo>
                      <a:pt x="9" y="42"/>
                    </a:lnTo>
                    <a:lnTo>
                      <a:pt x="14" y="47"/>
                    </a:lnTo>
                    <a:lnTo>
                      <a:pt x="14" y="38"/>
                    </a:lnTo>
                    <a:lnTo>
                      <a:pt x="17" y="38"/>
                    </a:lnTo>
                    <a:lnTo>
                      <a:pt x="17" y="47"/>
                    </a:lnTo>
                    <a:lnTo>
                      <a:pt x="24" y="42"/>
                    </a:lnTo>
                    <a:lnTo>
                      <a:pt x="33" y="19"/>
                    </a:lnTo>
                    <a:lnTo>
                      <a:pt x="31" y="12"/>
                    </a:lnTo>
                    <a:lnTo>
                      <a:pt x="28" y="12"/>
                    </a:lnTo>
                    <a:lnTo>
                      <a:pt x="28" y="4"/>
                    </a:lnTo>
                    <a:lnTo>
                      <a:pt x="24" y="7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9" name="Freeform 1287"/>
              <p:cNvSpPr>
                <a:spLocks/>
              </p:cNvSpPr>
              <p:nvPr/>
            </p:nvSpPr>
            <p:spPr bwMode="black">
              <a:xfrm>
                <a:off x="4545" y="2029"/>
                <a:ext cx="33" cy="47"/>
              </a:xfrm>
              <a:custGeom>
                <a:avLst/>
                <a:gdLst>
                  <a:gd name="T0" fmla="*/ 17 w 33"/>
                  <a:gd name="T1" fmla="*/ 0 h 47"/>
                  <a:gd name="T2" fmla="*/ 0 w 33"/>
                  <a:gd name="T3" fmla="*/ 12 h 47"/>
                  <a:gd name="T4" fmla="*/ 5 w 33"/>
                  <a:gd name="T5" fmla="*/ 16 h 47"/>
                  <a:gd name="T6" fmla="*/ 5 w 33"/>
                  <a:gd name="T7" fmla="*/ 19 h 47"/>
                  <a:gd name="T8" fmla="*/ 0 w 33"/>
                  <a:gd name="T9" fmla="*/ 16 h 47"/>
                  <a:gd name="T10" fmla="*/ 2 w 33"/>
                  <a:gd name="T11" fmla="*/ 23 h 47"/>
                  <a:gd name="T12" fmla="*/ 9 w 33"/>
                  <a:gd name="T13" fmla="*/ 21 h 47"/>
                  <a:gd name="T14" fmla="*/ 9 w 33"/>
                  <a:gd name="T15" fmla="*/ 14 h 47"/>
                  <a:gd name="T16" fmla="*/ 12 w 33"/>
                  <a:gd name="T17" fmla="*/ 19 h 47"/>
                  <a:gd name="T18" fmla="*/ 14 w 33"/>
                  <a:gd name="T19" fmla="*/ 26 h 47"/>
                  <a:gd name="T20" fmla="*/ 9 w 33"/>
                  <a:gd name="T21" fmla="*/ 33 h 47"/>
                  <a:gd name="T22" fmla="*/ 9 w 33"/>
                  <a:gd name="T23" fmla="*/ 42 h 47"/>
                  <a:gd name="T24" fmla="*/ 14 w 33"/>
                  <a:gd name="T25" fmla="*/ 47 h 47"/>
                  <a:gd name="T26" fmla="*/ 14 w 33"/>
                  <a:gd name="T27" fmla="*/ 38 h 47"/>
                  <a:gd name="T28" fmla="*/ 17 w 33"/>
                  <a:gd name="T29" fmla="*/ 38 h 47"/>
                  <a:gd name="T30" fmla="*/ 17 w 33"/>
                  <a:gd name="T31" fmla="*/ 47 h 47"/>
                  <a:gd name="T32" fmla="*/ 24 w 33"/>
                  <a:gd name="T33" fmla="*/ 42 h 47"/>
                  <a:gd name="T34" fmla="*/ 33 w 33"/>
                  <a:gd name="T35" fmla="*/ 19 h 47"/>
                  <a:gd name="T36" fmla="*/ 31 w 33"/>
                  <a:gd name="T37" fmla="*/ 12 h 47"/>
                  <a:gd name="T38" fmla="*/ 28 w 33"/>
                  <a:gd name="T39" fmla="*/ 12 h 47"/>
                  <a:gd name="T40" fmla="*/ 28 w 33"/>
                  <a:gd name="T41" fmla="*/ 4 h 47"/>
                  <a:gd name="T42" fmla="*/ 24 w 33"/>
                  <a:gd name="T43" fmla="*/ 7 h 47"/>
                  <a:gd name="T44" fmla="*/ 17 w 33"/>
                  <a:gd name="T4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3" h="47">
                    <a:moveTo>
                      <a:pt x="17" y="0"/>
                    </a:moveTo>
                    <a:lnTo>
                      <a:pt x="0" y="12"/>
                    </a:lnTo>
                    <a:lnTo>
                      <a:pt x="5" y="16"/>
                    </a:lnTo>
                    <a:lnTo>
                      <a:pt x="5" y="19"/>
                    </a:lnTo>
                    <a:lnTo>
                      <a:pt x="0" y="16"/>
                    </a:lnTo>
                    <a:lnTo>
                      <a:pt x="2" y="23"/>
                    </a:lnTo>
                    <a:lnTo>
                      <a:pt x="9" y="21"/>
                    </a:lnTo>
                    <a:lnTo>
                      <a:pt x="9" y="14"/>
                    </a:lnTo>
                    <a:lnTo>
                      <a:pt x="12" y="19"/>
                    </a:lnTo>
                    <a:lnTo>
                      <a:pt x="14" y="26"/>
                    </a:lnTo>
                    <a:lnTo>
                      <a:pt x="9" y="33"/>
                    </a:lnTo>
                    <a:lnTo>
                      <a:pt x="9" y="42"/>
                    </a:lnTo>
                    <a:lnTo>
                      <a:pt x="14" y="47"/>
                    </a:lnTo>
                    <a:lnTo>
                      <a:pt x="14" y="38"/>
                    </a:lnTo>
                    <a:lnTo>
                      <a:pt x="17" y="38"/>
                    </a:lnTo>
                    <a:lnTo>
                      <a:pt x="17" y="47"/>
                    </a:lnTo>
                    <a:lnTo>
                      <a:pt x="24" y="42"/>
                    </a:lnTo>
                    <a:lnTo>
                      <a:pt x="33" y="19"/>
                    </a:lnTo>
                    <a:lnTo>
                      <a:pt x="31" y="12"/>
                    </a:lnTo>
                    <a:lnTo>
                      <a:pt x="28" y="12"/>
                    </a:lnTo>
                    <a:lnTo>
                      <a:pt x="28" y="4"/>
                    </a:lnTo>
                    <a:lnTo>
                      <a:pt x="24" y="7"/>
                    </a:lnTo>
                    <a:lnTo>
                      <a:pt x="1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0" name="Freeform 1288"/>
              <p:cNvSpPr>
                <a:spLocks/>
              </p:cNvSpPr>
              <p:nvPr/>
            </p:nvSpPr>
            <p:spPr bwMode="black">
              <a:xfrm>
                <a:off x="4616" y="2017"/>
                <a:ext cx="5" cy="7"/>
              </a:xfrm>
              <a:custGeom>
                <a:avLst/>
                <a:gdLst>
                  <a:gd name="T0" fmla="*/ 5 w 5"/>
                  <a:gd name="T1" fmla="*/ 0 h 7"/>
                  <a:gd name="T2" fmla="*/ 0 w 5"/>
                  <a:gd name="T3" fmla="*/ 7 h 7"/>
                  <a:gd name="T4" fmla="*/ 5 w 5"/>
                  <a:gd name="T5" fmla="*/ 7 h 7"/>
                  <a:gd name="T6" fmla="*/ 5 w 5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lnTo>
                      <a:pt x="0" y="7"/>
                    </a:lnTo>
                    <a:lnTo>
                      <a:pt x="5" y="7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1" name="Freeform 1289"/>
              <p:cNvSpPr>
                <a:spLocks/>
              </p:cNvSpPr>
              <p:nvPr/>
            </p:nvSpPr>
            <p:spPr bwMode="black">
              <a:xfrm>
                <a:off x="4616" y="2017"/>
                <a:ext cx="5" cy="7"/>
              </a:xfrm>
              <a:custGeom>
                <a:avLst/>
                <a:gdLst>
                  <a:gd name="T0" fmla="*/ 5 w 5"/>
                  <a:gd name="T1" fmla="*/ 0 h 7"/>
                  <a:gd name="T2" fmla="*/ 0 w 5"/>
                  <a:gd name="T3" fmla="*/ 7 h 7"/>
                  <a:gd name="T4" fmla="*/ 5 w 5"/>
                  <a:gd name="T5" fmla="*/ 7 h 7"/>
                  <a:gd name="T6" fmla="*/ 5 w 5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lnTo>
                      <a:pt x="0" y="7"/>
                    </a:lnTo>
                    <a:lnTo>
                      <a:pt x="5" y="7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2" name="Freeform 1290"/>
              <p:cNvSpPr>
                <a:spLocks/>
              </p:cNvSpPr>
              <p:nvPr/>
            </p:nvSpPr>
            <p:spPr bwMode="black">
              <a:xfrm>
                <a:off x="4580" y="2022"/>
                <a:ext cx="36" cy="28"/>
              </a:xfrm>
              <a:custGeom>
                <a:avLst/>
                <a:gdLst>
                  <a:gd name="T0" fmla="*/ 26 w 36"/>
                  <a:gd name="T1" fmla="*/ 0 h 28"/>
                  <a:gd name="T2" fmla="*/ 17 w 36"/>
                  <a:gd name="T3" fmla="*/ 7 h 28"/>
                  <a:gd name="T4" fmla="*/ 10 w 36"/>
                  <a:gd name="T5" fmla="*/ 7 h 28"/>
                  <a:gd name="T6" fmla="*/ 0 w 36"/>
                  <a:gd name="T7" fmla="*/ 16 h 28"/>
                  <a:gd name="T8" fmla="*/ 5 w 36"/>
                  <a:gd name="T9" fmla="*/ 16 h 28"/>
                  <a:gd name="T10" fmla="*/ 10 w 36"/>
                  <a:gd name="T11" fmla="*/ 28 h 28"/>
                  <a:gd name="T12" fmla="*/ 12 w 36"/>
                  <a:gd name="T13" fmla="*/ 28 h 28"/>
                  <a:gd name="T14" fmla="*/ 19 w 36"/>
                  <a:gd name="T15" fmla="*/ 16 h 28"/>
                  <a:gd name="T16" fmla="*/ 29 w 36"/>
                  <a:gd name="T17" fmla="*/ 19 h 28"/>
                  <a:gd name="T18" fmla="*/ 36 w 36"/>
                  <a:gd name="T19" fmla="*/ 9 h 28"/>
                  <a:gd name="T20" fmla="*/ 34 w 36"/>
                  <a:gd name="T21" fmla="*/ 2 h 28"/>
                  <a:gd name="T22" fmla="*/ 26 w 36"/>
                  <a:gd name="T2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" h="28">
                    <a:moveTo>
                      <a:pt x="26" y="0"/>
                    </a:moveTo>
                    <a:lnTo>
                      <a:pt x="17" y="7"/>
                    </a:lnTo>
                    <a:lnTo>
                      <a:pt x="10" y="7"/>
                    </a:lnTo>
                    <a:lnTo>
                      <a:pt x="0" y="16"/>
                    </a:lnTo>
                    <a:lnTo>
                      <a:pt x="5" y="16"/>
                    </a:lnTo>
                    <a:lnTo>
                      <a:pt x="10" y="28"/>
                    </a:lnTo>
                    <a:lnTo>
                      <a:pt x="12" y="28"/>
                    </a:lnTo>
                    <a:lnTo>
                      <a:pt x="19" y="16"/>
                    </a:lnTo>
                    <a:lnTo>
                      <a:pt x="29" y="19"/>
                    </a:lnTo>
                    <a:lnTo>
                      <a:pt x="36" y="9"/>
                    </a:lnTo>
                    <a:lnTo>
                      <a:pt x="34" y="2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3" name="Freeform 1291"/>
              <p:cNvSpPr>
                <a:spLocks/>
              </p:cNvSpPr>
              <p:nvPr/>
            </p:nvSpPr>
            <p:spPr bwMode="black">
              <a:xfrm>
                <a:off x="4580" y="2022"/>
                <a:ext cx="36" cy="28"/>
              </a:xfrm>
              <a:custGeom>
                <a:avLst/>
                <a:gdLst>
                  <a:gd name="T0" fmla="*/ 26 w 36"/>
                  <a:gd name="T1" fmla="*/ 0 h 28"/>
                  <a:gd name="T2" fmla="*/ 17 w 36"/>
                  <a:gd name="T3" fmla="*/ 7 h 28"/>
                  <a:gd name="T4" fmla="*/ 10 w 36"/>
                  <a:gd name="T5" fmla="*/ 7 h 28"/>
                  <a:gd name="T6" fmla="*/ 0 w 36"/>
                  <a:gd name="T7" fmla="*/ 16 h 28"/>
                  <a:gd name="T8" fmla="*/ 5 w 36"/>
                  <a:gd name="T9" fmla="*/ 16 h 28"/>
                  <a:gd name="T10" fmla="*/ 10 w 36"/>
                  <a:gd name="T11" fmla="*/ 28 h 28"/>
                  <a:gd name="T12" fmla="*/ 12 w 36"/>
                  <a:gd name="T13" fmla="*/ 28 h 28"/>
                  <a:gd name="T14" fmla="*/ 19 w 36"/>
                  <a:gd name="T15" fmla="*/ 16 h 28"/>
                  <a:gd name="T16" fmla="*/ 29 w 36"/>
                  <a:gd name="T17" fmla="*/ 19 h 28"/>
                  <a:gd name="T18" fmla="*/ 36 w 36"/>
                  <a:gd name="T19" fmla="*/ 9 h 28"/>
                  <a:gd name="T20" fmla="*/ 34 w 36"/>
                  <a:gd name="T21" fmla="*/ 2 h 28"/>
                  <a:gd name="T22" fmla="*/ 26 w 36"/>
                  <a:gd name="T2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" h="28">
                    <a:moveTo>
                      <a:pt x="26" y="0"/>
                    </a:moveTo>
                    <a:lnTo>
                      <a:pt x="17" y="7"/>
                    </a:lnTo>
                    <a:lnTo>
                      <a:pt x="10" y="7"/>
                    </a:lnTo>
                    <a:lnTo>
                      <a:pt x="0" y="16"/>
                    </a:lnTo>
                    <a:lnTo>
                      <a:pt x="5" y="16"/>
                    </a:lnTo>
                    <a:lnTo>
                      <a:pt x="10" y="28"/>
                    </a:lnTo>
                    <a:lnTo>
                      <a:pt x="12" y="28"/>
                    </a:lnTo>
                    <a:lnTo>
                      <a:pt x="19" y="16"/>
                    </a:lnTo>
                    <a:lnTo>
                      <a:pt x="29" y="19"/>
                    </a:lnTo>
                    <a:lnTo>
                      <a:pt x="36" y="9"/>
                    </a:lnTo>
                    <a:lnTo>
                      <a:pt x="34" y="2"/>
                    </a:lnTo>
                    <a:lnTo>
                      <a:pt x="2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4" name="Freeform 1292"/>
              <p:cNvSpPr>
                <a:spLocks/>
              </p:cNvSpPr>
              <p:nvPr/>
            </p:nvSpPr>
            <p:spPr bwMode="black">
              <a:xfrm>
                <a:off x="4668" y="1953"/>
                <a:ext cx="2" cy="9"/>
              </a:xfrm>
              <a:custGeom>
                <a:avLst/>
                <a:gdLst>
                  <a:gd name="T0" fmla="*/ 2 w 2"/>
                  <a:gd name="T1" fmla="*/ 0 h 9"/>
                  <a:gd name="T2" fmla="*/ 0 w 2"/>
                  <a:gd name="T3" fmla="*/ 9 h 9"/>
                  <a:gd name="T4" fmla="*/ 0 w 2"/>
                  <a:gd name="T5" fmla="*/ 9 h 9"/>
                  <a:gd name="T6" fmla="*/ 2 w 2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9">
                    <a:moveTo>
                      <a:pt x="2" y="0"/>
                    </a:moveTo>
                    <a:lnTo>
                      <a:pt x="0" y="9"/>
                    </a:lnTo>
                    <a:lnTo>
                      <a:pt x="0" y="9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5" name="Freeform 1293"/>
              <p:cNvSpPr>
                <a:spLocks/>
              </p:cNvSpPr>
              <p:nvPr/>
            </p:nvSpPr>
            <p:spPr bwMode="black">
              <a:xfrm>
                <a:off x="4668" y="1953"/>
                <a:ext cx="2" cy="9"/>
              </a:xfrm>
              <a:custGeom>
                <a:avLst/>
                <a:gdLst>
                  <a:gd name="T0" fmla="*/ 2 w 2"/>
                  <a:gd name="T1" fmla="*/ 0 h 9"/>
                  <a:gd name="T2" fmla="*/ 0 w 2"/>
                  <a:gd name="T3" fmla="*/ 9 h 9"/>
                  <a:gd name="T4" fmla="*/ 0 w 2"/>
                  <a:gd name="T5" fmla="*/ 9 h 9"/>
                  <a:gd name="T6" fmla="*/ 2 w 2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9">
                    <a:moveTo>
                      <a:pt x="2" y="0"/>
                    </a:moveTo>
                    <a:lnTo>
                      <a:pt x="0" y="9"/>
                    </a:lnTo>
                    <a:lnTo>
                      <a:pt x="0" y="9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6" name="Freeform 1294"/>
              <p:cNvSpPr>
                <a:spLocks/>
              </p:cNvSpPr>
              <p:nvPr/>
            </p:nvSpPr>
            <p:spPr bwMode="black">
              <a:xfrm>
                <a:off x="4706" y="1823"/>
                <a:ext cx="5" cy="2"/>
              </a:xfrm>
              <a:custGeom>
                <a:avLst/>
                <a:gdLst>
                  <a:gd name="T0" fmla="*/ 2 w 5"/>
                  <a:gd name="T1" fmla="*/ 0 h 2"/>
                  <a:gd name="T2" fmla="*/ 0 w 5"/>
                  <a:gd name="T3" fmla="*/ 0 h 2"/>
                  <a:gd name="T4" fmla="*/ 5 w 5"/>
                  <a:gd name="T5" fmla="*/ 2 h 2"/>
                  <a:gd name="T6" fmla="*/ 2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2" y="0"/>
                    </a:moveTo>
                    <a:lnTo>
                      <a:pt x="0" y="0"/>
                    </a:lnTo>
                    <a:lnTo>
                      <a:pt x="5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7" name="Freeform 1295"/>
              <p:cNvSpPr>
                <a:spLocks/>
              </p:cNvSpPr>
              <p:nvPr/>
            </p:nvSpPr>
            <p:spPr bwMode="black">
              <a:xfrm>
                <a:off x="4706" y="1823"/>
                <a:ext cx="5" cy="2"/>
              </a:xfrm>
              <a:custGeom>
                <a:avLst/>
                <a:gdLst>
                  <a:gd name="T0" fmla="*/ 2 w 5"/>
                  <a:gd name="T1" fmla="*/ 0 h 2"/>
                  <a:gd name="T2" fmla="*/ 0 w 5"/>
                  <a:gd name="T3" fmla="*/ 0 h 2"/>
                  <a:gd name="T4" fmla="*/ 5 w 5"/>
                  <a:gd name="T5" fmla="*/ 2 h 2"/>
                  <a:gd name="T6" fmla="*/ 2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2" y="0"/>
                    </a:moveTo>
                    <a:lnTo>
                      <a:pt x="0" y="0"/>
                    </a:lnTo>
                    <a:lnTo>
                      <a:pt x="5" y="2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8" name="Freeform 1296"/>
              <p:cNvSpPr>
                <a:spLocks/>
              </p:cNvSpPr>
              <p:nvPr/>
            </p:nvSpPr>
            <p:spPr bwMode="black">
              <a:xfrm>
                <a:off x="4498" y="2038"/>
                <a:ext cx="9" cy="5"/>
              </a:xfrm>
              <a:custGeom>
                <a:avLst/>
                <a:gdLst>
                  <a:gd name="T0" fmla="*/ 9 w 9"/>
                  <a:gd name="T1" fmla="*/ 0 h 5"/>
                  <a:gd name="T2" fmla="*/ 0 w 9"/>
                  <a:gd name="T3" fmla="*/ 0 h 5"/>
                  <a:gd name="T4" fmla="*/ 0 w 9"/>
                  <a:gd name="T5" fmla="*/ 3 h 5"/>
                  <a:gd name="T6" fmla="*/ 2 w 9"/>
                  <a:gd name="T7" fmla="*/ 5 h 5"/>
                  <a:gd name="T8" fmla="*/ 9 w 9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9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9" name="Freeform 1297"/>
              <p:cNvSpPr>
                <a:spLocks/>
              </p:cNvSpPr>
              <p:nvPr/>
            </p:nvSpPr>
            <p:spPr bwMode="black">
              <a:xfrm>
                <a:off x="4498" y="2038"/>
                <a:ext cx="9" cy="5"/>
              </a:xfrm>
              <a:custGeom>
                <a:avLst/>
                <a:gdLst>
                  <a:gd name="T0" fmla="*/ 9 w 9"/>
                  <a:gd name="T1" fmla="*/ 0 h 5"/>
                  <a:gd name="T2" fmla="*/ 0 w 9"/>
                  <a:gd name="T3" fmla="*/ 0 h 5"/>
                  <a:gd name="T4" fmla="*/ 0 w 9"/>
                  <a:gd name="T5" fmla="*/ 3 h 5"/>
                  <a:gd name="T6" fmla="*/ 2 w 9"/>
                  <a:gd name="T7" fmla="*/ 5 h 5"/>
                  <a:gd name="T8" fmla="*/ 9 w 9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9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9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0" name="Freeform 1298"/>
              <p:cNvSpPr>
                <a:spLocks/>
              </p:cNvSpPr>
              <p:nvPr/>
            </p:nvSpPr>
            <p:spPr bwMode="black">
              <a:xfrm>
                <a:off x="4181" y="2512"/>
                <a:ext cx="4" cy="4"/>
              </a:xfrm>
              <a:custGeom>
                <a:avLst/>
                <a:gdLst>
                  <a:gd name="T0" fmla="*/ 2 w 4"/>
                  <a:gd name="T1" fmla="*/ 0 h 4"/>
                  <a:gd name="T2" fmla="*/ 0 w 4"/>
                  <a:gd name="T3" fmla="*/ 4 h 4"/>
                  <a:gd name="T4" fmla="*/ 4 w 4"/>
                  <a:gd name="T5" fmla="*/ 2 h 4"/>
                  <a:gd name="T6" fmla="*/ 2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0" y="4"/>
                    </a:lnTo>
                    <a:lnTo>
                      <a:pt x="4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1" name="Freeform 1299"/>
              <p:cNvSpPr>
                <a:spLocks/>
              </p:cNvSpPr>
              <p:nvPr/>
            </p:nvSpPr>
            <p:spPr bwMode="black">
              <a:xfrm>
                <a:off x="4181" y="2512"/>
                <a:ext cx="4" cy="4"/>
              </a:xfrm>
              <a:custGeom>
                <a:avLst/>
                <a:gdLst>
                  <a:gd name="T0" fmla="*/ 2 w 4"/>
                  <a:gd name="T1" fmla="*/ 0 h 4"/>
                  <a:gd name="T2" fmla="*/ 0 w 4"/>
                  <a:gd name="T3" fmla="*/ 4 h 4"/>
                  <a:gd name="T4" fmla="*/ 4 w 4"/>
                  <a:gd name="T5" fmla="*/ 2 h 4"/>
                  <a:gd name="T6" fmla="*/ 2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0" y="4"/>
                    </a:lnTo>
                    <a:lnTo>
                      <a:pt x="4" y="2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2" name="Freeform 1300"/>
              <p:cNvSpPr>
                <a:spLocks/>
              </p:cNvSpPr>
              <p:nvPr/>
            </p:nvSpPr>
            <p:spPr bwMode="black">
              <a:xfrm>
                <a:off x="4396" y="2666"/>
                <a:ext cx="26" cy="14"/>
              </a:xfrm>
              <a:custGeom>
                <a:avLst/>
                <a:gdLst>
                  <a:gd name="T0" fmla="*/ 12 w 26"/>
                  <a:gd name="T1" fmla="*/ 0 h 14"/>
                  <a:gd name="T2" fmla="*/ 0 w 26"/>
                  <a:gd name="T3" fmla="*/ 2 h 14"/>
                  <a:gd name="T4" fmla="*/ 2 w 26"/>
                  <a:gd name="T5" fmla="*/ 7 h 14"/>
                  <a:gd name="T6" fmla="*/ 9 w 26"/>
                  <a:gd name="T7" fmla="*/ 7 h 14"/>
                  <a:gd name="T8" fmla="*/ 19 w 26"/>
                  <a:gd name="T9" fmla="*/ 14 h 14"/>
                  <a:gd name="T10" fmla="*/ 26 w 26"/>
                  <a:gd name="T11" fmla="*/ 11 h 14"/>
                  <a:gd name="T12" fmla="*/ 21 w 26"/>
                  <a:gd name="T13" fmla="*/ 4 h 14"/>
                  <a:gd name="T14" fmla="*/ 12 w 26"/>
                  <a:gd name="T1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14">
                    <a:moveTo>
                      <a:pt x="12" y="0"/>
                    </a:moveTo>
                    <a:lnTo>
                      <a:pt x="0" y="2"/>
                    </a:lnTo>
                    <a:lnTo>
                      <a:pt x="2" y="7"/>
                    </a:lnTo>
                    <a:lnTo>
                      <a:pt x="9" y="7"/>
                    </a:lnTo>
                    <a:lnTo>
                      <a:pt x="19" y="14"/>
                    </a:lnTo>
                    <a:lnTo>
                      <a:pt x="26" y="11"/>
                    </a:lnTo>
                    <a:lnTo>
                      <a:pt x="21" y="4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3" name="Freeform 1301"/>
              <p:cNvSpPr>
                <a:spLocks/>
              </p:cNvSpPr>
              <p:nvPr/>
            </p:nvSpPr>
            <p:spPr bwMode="black">
              <a:xfrm>
                <a:off x="4396" y="2666"/>
                <a:ext cx="26" cy="14"/>
              </a:xfrm>
              <a:custGeom>
                <a:avLst/>
                <a:gdLst>
                  <a:gd name="T0" fmla="*/ 12 w 26"/>
                  <a:gd name="T1" fmla="*/ 0 h 14"/>
                  <a:gd name="T2" fmla="*/ 0 w 26"/>
                  <a:gd name="T3" fmla="*/ 2 h 14"/>
                  <a:gd name="T4" fmla="*/ 2 w 26"/>
                  <a:gd name="T5" fmla="*/ 7 h 14"/>
                  <a:gd name="T6" fmla="*/ 9 w 26"/>
                  <a:gd name="T7" fmla="*/ 7 h 14"/>
                  <a:gd name="T8" fmla="*/ 19 w 26"/>
                  <a:gd name="T9" fmla="*/ 14 h 14"/>
                  <a:gd name="T10" fmla="*/ 26 w 26"/>
                  <a:gd name="T11" fmla="*/ 11 h 14"/>
                  <a:gd name="T12" fmla="*/ 21 w 26"/>
                  <a:gd name="T13" fmla="*/ 4 h 14"/>
                  <a:gd name="T14" fmla="*/ 12 w 26"/>
                  <a:gd name="T1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14">
                    <a:moveTo>
                      <a:pt x="12" y="0"/>
                    </a:moveTo>
                    <a:lnTo>
                      <a:pt x="0" y="2"/>
                    </a:lnTo>
                    <a:lnTo>
                      <a:pt x="2" y="7"/>
                    </a:lnTo>
                    <a:lnTo>
                      <a:pt x="9" y="7"/>
                    </a:lnTo>
                    <a:lnTo>
                      <a:pt x="19" y="14"/>
                    </a:lnTo>
                    <a:lnTo>
                      <a:pt x="26" y="11"/>
                    </a:lnTo>
                    <a:lnTo>
                      <a:pt x="21" y="4"/>
                    </a:lnTo>
                    <a:lnTo>
                      <a:pt x="1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4" name="Freeform 1302"/>
              <p:cNvSpPr>
                <a:spLocks/>
              </p:cNvSpPr>
              <p:nvPr/>
            </p:nvSpPr>
            <p:spPr bwMode="black">
              <a:xfrm>
                <a:off x="4455" y="2649"/>
                <a:ext cx="7" cy="5"/>
              </a:xfrm>
              <a:custGeom>
                <a:avLst/>
                <a:gdLst>
                  <a:gd name="T0" fmla="*/ 7 w 7"/>
                  <a:gd name="T1" fmla="*/ 0 h 5"/>
                  <a:gd name="T2" fmla="*/ 5 w 7"/>
                  <a:gd name="T3" fmla="*/ 2 h 5"/>
                  <a:gd name="T4" fmla="*/ 2 w 7"/>
                  <a:gd name="T5" fmla="*/ 0 h 5"/>
                  <a:gd name="T6" fmla="*/ 0 w 7"/>
                  <a:gd name="T7" fmla="*/ 5 h 5"/>
                  <a:gd name="T8" fmla="*/ 5 w 7"/>
                  <a:gd name="T9" fmla="*/ 5 h 5"/>
                  <a:gd name="T10" fmla="*/ 7 w 7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5">
                    <a:moveTo>
                      <a:pt x="7" y="0"/>
                    </a:moveTo>
                    <a:lnTo>
                      <a:pt x="5" y="2"/>
                    </a:lnTo>
                    <a:lnTo>
                      <a:pt x="2" y="0"/>
                    </a:lnTo>
                    <a:lnTo>
                      <a:pt x="0" y="5"/>
                    </a:lnTo>
                    <a:lnTo>
                      <a:pt x="5" y="5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5" name="Freeform 1303"/>
              <p:cNvSpPr>
                <a:spLocks/>
              </p:cNvSpPr>
              <p:nvPr/>
            </p:nvSpPr>
            <p:spPr bwMode="black">
              <a:xfrm>
                <a:off x="4455" y="2649"/>
                <a:ext cx="7" cy="5"/>
              </a:xfrm>
              <a:custGeom>
                <a:avLst/>
                <a:gdLst>
                  <a:gd name="T0" fmla="*/ 7 w 7"/>
                  <a:gd name="T1" fmla="*/ 0 h 5"/>
                  <a:gd name="T2" fmla="*/ 5 w 7"/>
                  <a:gd name="T3" fmla="*/ 2 h 5"/>
                  <a:gd name="T4" fmla="*/ 2 w 7"/>
                  <a:gd name="T5" fmla="*/ 0 h 5"/>
                  <a:gd name="T6" fmla="*/ 0 w 7"/>
                  <a:gd name="T7" fmla="*/ 5 h 5"/>
                  <a:gd name="T8" fmla="*/ 5 w 7"/>
                  <a:gd name="T9" fmla="*/ 5 h 5"/>
                  <a:gd name="T10" fmla="*/ 7 w 7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5">
                    <a:moveTo>
                      <a:pt x="7" y="0"/>
                    </a:moveTo>
                    <a:lnTo>
                      <a:pt x="5" y="2"/>
                    </a:lnTo>
                    <a:lnTo>
                      <a:pt x="2" y="0"/>
                    </a:lnTo>
                    <a:lnTo>
                      <a:pt x="0" y="5"/>
                    </a:lnTo>
                    <a:lnTo>
                      <a:pt x="5" y="5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6" name="Freeform 1304"/>
              <p:cNvSpPr>
                <a:spLocks/>
              </p:cNvSpPr>
              <p:nvPr/>
            </p:nvSpPr>
            <p:spPr bwMode="black">
              <a:xfrm>
                <a:off x="4465" y="2649"/>
                <a:ext cx="4" cy="7"/>
              </a:xfrm>
              <a:custGeom>
                <a:avLst/>
                <a:gdLst>
                  <a:gd name="T0" fmla="*/ 4 w 4"/>
                  <a:gd name="T1" fmla="*/ 0 h 7"/>
                  <a:gd name="T2" fmla="*/ 0 w 4"/>
                  <a:gd name="T3" fmla="*/ 5 h 7"/>
                  <a:gd name="T4" fmla="*/ 2 w 4"/>
                  <a:gd name="T5" fmla="*/ 7 h 7"/>
                  <a:gd name="T6" fmla="*/ 4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4" y="0"/>
                    </a:moveTo>
                    <a:lnTo>
                      <a:pt x="0" y="5"/>
                    </a:lnTo>
                    <a:lnTo>
                      <a:pt x="2" y="7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7" name="Freeform 1305"/>
              <p:cNvSpPr>
                <a:spLocks/>
              </p:cNvSpPr>
              <p:nvPr/>
            </p:nvSpPr>
            <p:spPr bwMode="black">
              <a:xfrm>
                <a:off x="4465" y="2649"/>
                <a:ext cx="4" cy="7"/>
              </a:xfrm>
              <a:custGeom>
                <a:avLst/>
                <a:gdLst>
                  <a:gd name="T0" fmla="*/ 4 w 4"/>
                  <a:gd name="T1" fmla="*/ 0 h 7"/>
                  <a:gd name="T2" fmla="*/ 0 w 4"/>
                  <a:gd name="T3" fmla="*/ 5 h 7"/>
                  <a:gd name="T4" fmla="*/ 2 w 4"/>
                  <a:gd name="T5" fmla="*/ 7 h 7"/>
                  <a:gd name="T6" fmla="*/ 4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4" y="0"/>
                    </a:moveTo>
                    <a:lnTo>
                      <a:pt x="0" y="5"/>
                    </a:lnTo>
                    <a:lnTo>
                      <a:pt x="2" y="7"/>
                    </a:lnTo>
                    <a:lnTo>
                      <a:pt x="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8" name="Freeform 1306"/>
              <p:cNvSpPr>
                <a:spLocks/>
              </p:cNvSpPr>
              <p:nvPr/>
            </p:nvSpPr>
            <p:spPr bwMode="black">
              <a:xfrm>
                <a:off x="4472" y="2649"/>
                <a:ext cx="9" cy="5"/>
              </a:xfrm>
              <a:custGeom>
                <a:avLst/>
                <a:gdLst>
                  <a:gd name="T0" fmla="*/ 0 w 9"/>
                  <a:gd name="T1" fmla="*/ 0 h 5"/>
                  <a:gd name="T2" fmla="*/ 2 w 9"/>
                  <a:gd name="T3" fmla="*/ 5 h 5"/>
                  <a:gd name="T4" fmla="*/ 9 w 9"/>
                  <a:gd name="T5" fmla="*/ 2 h 5"/>
                  <a:gd name="T6" fmla="*/ 0 w 9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0" y="0"/>
                    </a:moveTo>
                    <a:lnTo>
                      <a:pt x="2" y="5"/>
                    </a:lnTo>
                    <a:lnTo>
                      <a:pt x="9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9" name="Freeform 1307"/>
              <p:cNvSpPr>
                <a:spLocks/>
              </p:cNvSpPr>
              <p:nvPr/>
            </p:nvSpPr>
            <p:spPr bwMode="black">
              <a:xfrm>
                <a:off x="4472" y="2649"/>
                <a:ext cx="9" cy="5"/>
              </a:xfrm>
              <a:custGeom>
                <a:avLst/>
                <a:gdLst>
                  <a:gd name="T0" fmla="*/ 0 w 9"/>
                  <a:gd name="T1" fmla="*/ 0 h 5"/>
                  <a:gd name="T2" fmla="*/ 2 w 9"/>
                  <a:gd name="T3" fmla="*/ 5 h 5"/>
                  <a:gd name="T4" fmla="*/ 9 w 9"/>
                  <a:gd name="T5" fmla="*/ 2 h 5"/>
                  <a:gd name="T6" fmla="*/ 0 w 9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0" y="0"/>
                    </a:moveTo>
                    <a:lnTo>
                      <a:pt x="2" y="5"/>
                    </a:lnTo>
                    <a:lnTo>
                      <a:pt x="9" y="2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0" name="Freeform 1308"/>
              <p:cNvSpPr>
                <a:spLocks/>
              </p:cNvSpPr>
              <p:nvPr/>
            </p:nvSpPr>
            <p:spPr bwMode="black">
              <a:xfrm>
                <a:off x="4450" y="2682"/>
                <a:ext cx="7" cy="7"/>
              </a:xfrm>
              <a:custGeom>
                <a:avLst/>
                <a:gdLst>
                  <a:gd name="T0" fmla="*/ 7 w 7"/>
                  <a:gd name="T1" fmla="*/ 0 h 7"/>
                  <a:gd name="T2" fmla="*/ 0 w 7"/>
                  <a:gd name="T3" fmla="*/ 7 h 7"/>
                  <a:gd name="T4" fmla="*/ 5 w 7"/>
                  <a:gd name="T5" fmla="*/ 5 h 7"/>
                  <a:gd name="T6" fmla="*/ 7 w 7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7" y="0"/>
                    </a:moveTo>
                    <a:lnTo>
                      <a:pt x="0" y="7"/>
                    </a:lnTo>
                    <a:lnTo>
                      <a:pt x="5" y="5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1" name="Freeform 1309"/>
              <p:cNvSpPr>
                <a:spLocks/>
              </p:cNvSpPr>
              <p:nvPr/>
            </p:nvSpPr>
            <p:spPr bwMode="black">
              <a:xfrm>
                <a:off x="4450" y="2682"/>
                <a:ext cx="7" cy="7"/>
              </a:xfrm>
              <a:custGeom>
                <a:avLst/>
                <a:gdLst>
                  <a:gd name="T0" fmla="*/ 7 w 7"/>
                  <a:gd name="T1" fmla="*/ 0 h 7"/>
                  <a:gd name="T2" fmla="*/ 0 w 7"/>
                  <a:gd name="T3" fmla="*/ 7 h 7"/>
                  <a:gd name="T4" fmla="*/ 5 w 7"/>
                  <a:gd name="T5" fmla="*/ 5 h 7"/>
                  <a:gd name="T6" fmla="*/ 7 w 7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7" y="0"/>
                    </a:moveTo>
                    <a:lnTo>
                      <a:pt x="0" y="7"/>
                    </a:lnTo>
                    <a:lnTo>
                      <a:pt x="5" y="5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2" name="Freeform 1310"/>
              <p:cNvSpPr>
                <a:spLocks/>
              </p:cNvSpPr>
              <p:nvPr/>
            </p:nvSpPr>
            <p:spPr bwMode="black">
              <a:xfrm>
                <a:off x="4190" y="2519"/>
                <a:ext cx="3" cy="5"/>
              </a:xfrm>
              <a:custGeom>
                <a:avLst/>
                <a:gdLst>
                  <a:gd name="T0" fmla="*/ 0 w 3"/>
                  <a:gd name="T1" fmla="*/ 0 h 5"/>
                  <a:gd name="T2" fmla="*/ 3 w 3"/>
                  <a:gd name="T3" fmla="*/ 5 h 5"/>
                  <a:gd name="T4" fmla="*/ 3 w 3"/>
                  <a:gd name="T5" fmla="*/ 0 h 5"/>
                  <a:gd name="T6" fmla="*/ 0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lnTo>
                      <a:pt x="3" y="5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3" name="Freeform 1311"/>
              <p:cNvSpPr>
                <a:spLocks/>
              </p:cNvSpPr>
              <p:nvPr/>
            </p:nvSpPr>
            <p:spPr bwMode="black">
              <a:xfrm>
                <a:off x="4190" y="2519"/>
                <a:ext cx="3" cy="5"/>
              </a:xfrm>
              <a:custGeom>
                <a:avLst/>
                <a:gdLst>
                  <a:gd name="T0" fmla="*/ 0 w 3"/>
                  <a:gd name="T1" fmla="*/ 0 h 5"/>
                  <a:gd name="T2" fmla="*/ 3 w 3"/>
                  <a:gd name="T3" fmla="*/ 5 h 5"/>
                  <a:gd name="T4" fmla="*/ 3 w 3"/>
                  <a:gd name="T5" fmla="*/ 0 h 5"/>
                  <a:gd name="T6" fmla="*/ 0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lnTo>
                      <a:pt x="3" y="5"/>
                    </a:ln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4" name="Freeform 1312"/>
              <p:cNvSpPr>
                <a:spLocks/>
              </p:cNvSpPr>
              <p:nvPr/>
            </p:nvSpPr>
            <p:spPr bwMode="black">
              <a:xfrm>
                <a:off x="4063" y="2457"/>
                <a:ext cx="151" cy="159"/>
              </a:xfrm>
              <a:custGeom>
                <a:avLst/>
                <a:gdLst>
                  <a:gd name="T0" fmla="*/ 7 w 151"/>
                  <a:gd name="T1" fmla="*/ 0 h 159"/>
                  <a:gd name="T2" fmla="*/ 0 w 151"/>
                  <a:gd name="T3" fmla="*/ 0 h 159"/>
                  <a:gd name="T4" fmla="*/ 4 w 151"/>
                  <a:gd name="T5" fmla="*/ 10 h 159"/>
                  <a:gd name="T6" fmla="*/ 18 w 151"/>
                  <a:gd name="T7" fmla="*/ 24 h 159"/>
                  <a:gd name="T8" fmla="*/ 26 w 151"/>
                  <a:gd name="T9" fmla="*/ 29 h 159"/>
                  <a:gd name="T10" fmla="*/ 33 w 151"/>
                  <a:gd name="T11" fmla="*/ 38 h 159"/>
                  <a:gd name="T12" fmla="*/ 35 w 151"/>
                  <a:gd name="T13" fmla="*/ 45 h 159"/>
                  <a:gd name="T14" fmla="*/ 44 w 151"/>
                  <a:gd name="T15" fmla="*/ 50 h 159"/>
                  <a:gd name="T16" fmla="*/ 49 w 151"/>
                  <a:gd name="T17" fmla="*/ 55 h 159"/>
                  <a:gd name="T18" fmla="*/ 56 w 151"/>
                  <a:gd name="T19" fmla="*/ 74 h 159"/>
                  <a:gd name="T20" fmla="*/ 63 w 151"/>
                  <a:gd name="T21" fmla="*/ 78 h 159"/>
                  <a:gd name="T22" fmla="*/ 70 w 151"/>
                  <a:gd name="T23" fmla="*/ 88 h 159"/>
                  <a:gd name="T24" fmla="*/ 80 w 151"/>
                  <a:gd name="T25" fmla="*/ 109 h 159"/>
                  <a:gd name="T26" fmla="*/ 96 w 151"/>
                  <a:gd name="T27" fmla="*/ 128 h 159"/>
                  <a:gd name="T28" fmla="*/ 101 w 151"/>
                  <a:gd name="T29" fmla="*/ 135 h 159"/>
                  <a:gd name="T30" fmla="*/ 120 w 151"/>
                  <a:gd name="T31" fmla="*/ 147 h 159"/>
                  <a:gd name="T32" fmla="*/ 132 w 151"/>
                  <a:gd name="T33" fmla="*/ 159 h 159"/>
                  <a:gd name="T34" fmla="*/ 132 w 151"/>
                  <a:gd name="T35" fmla="*/ 157 h 159"/>
                  <a:gd name="T36" fmla="*/ 134 w 151"/>
                  <a:gd name="T37" fmla="*/ 154 h 159"/>
                  <a:gd name="T38" fmla="*/ 137 w 151"/>
                  <a:gd name="T39" fmla="*/ 159 h 159"/>
                  <a:gd name="T40" fmla="*/ 141 w 151"/>
                  <a:gd name="T41" fmla="*/ 154 h 159"/>
                  <a:gd name="T42" fmla="*/ 149 w 151"/>
                  <a:gd name="T43" fmla="*/ 159 h 159"/>
                  <a:gd name="T44" fmla="*/ 151 w 151"/>
                  <a:gd name="T45" fmla="*/ 121 h 159"/>
                  <a:gd name="T46" fmla="*/ 146 w 151"/>
                  <a:gd name="T47" fmla="*/ 112 h 159"/>
                  <a:gd name="T48" fmla="*/ 134 w 151"/>
                  <a:gd name="T49" fmla="*/ 112 h 159"/>
                  <a:gd name="T50" fmla="*/ 134 w 151"/>
                  <a:gd name="T51" fmla="*/ 107 h 159"/>
                  <a:gd name="T52" fmla="*/ 130 w 151"/>
                  <a:gd name="T53" fmla="*/ 104 h 159"/>
                  <a:gd name="T54" fmla="*/ 127 w 151"/>
                  <a:gd name="T55" fmla="*/ 93 h 159"/>
                  <a:gd name="T56" fmla="*/ 115 w 151"/>
                  <a:gd name="T57" fmla="*/ 90 h 159"/>
                  <a:gd name="T58" fmla="*/ 115 w 151"/>
                  <a:gd name="T59" fmla="*/ 88 h 159"/>
                  <a:gd name="T60" fmla="*/ 118 w 151"/>
                  <a:gd name="T61" fmla="*/ 81 h 159"/>
                  <a:gd name="T62" fmla="*/ 115 w 151"/>
                  <a:gd name="T63" fmla="*/ 81 h 159"/>
                  <a:gd name="T64" fmla="*/ 120 w 151"/>
                  <a:gd name="T65" fmla="*/ 76 h 159"/>
                  <a:gd name="T66" fmla="*/ 118 w 151"/>
                  <a:gd name="T67" fmla="*/ 74 h 159"/>
                  <a:gd name="T68" fmla="*/ 113 w 151"/>
                  <a:gd name="T69" fmla="*/ 71 h 159"/>
                  <a:gd name="T70" fmla="*/ 108 w 151"/>
                  <a:gd name="T71" fmla="*/ 74 h 159"/>
                  <a:gd name="T72" fmla="*/ 108 w 151"/>
                  <a:gd name="T73" fmla="*/ 71 h 159"/>
                  <a:gd name="T74" fmla="*/ 108 w 151"/>
                  <a:gd name="T75" fmla="*/ 64 h 159"/>
                  <a:gd name="T76" fmla="*/ 101 w 151"/>
                  <a:gd name="T77" fmla="*/ 62 h 159"/>
                  <a:gd name="T78" fmla="*/ 99 w 151"/>
                  <a:gd name="T79" fmla="*/ 59 h 159"/>
                  <a:gd name="T80" fmla="*/ 96 w 151"/>
                  <a:gd name="T81" fmla="*/ 62 h 159"/>
                  <a:gd name="T82" fmla="*/ 94 w 151"/>
                  <a:gd name="T83" fmla="*/ 57 h 159"/>
                  <a:gd name="T84" fmla="*/ 85 w 151"/>
                  <a:gd name="T85" fmla="*/ 52 h 159"/>
                  <a:gd name="T86" fmla="*/ 80 w 151"/>
                  <a:gd name="T87" fmla="*/ 48 h 159"/>
                  <a:gd name="T88" fmla="*/ 78 w 151"/>
                  <a:gd name="T89" fmla="*/ 48 h 159"/>
                  <a:gd name="T90" fmla="*/ 75 w 151"/>
                  <a:gd name="T91" fmla="*/ 48 h 159"/>
                  <a:gd name="T92" fmla="*/ 59 w 151"/>
                  <a:gd name="T93" fmla="*/ 31 h 159"/>
                  <a:gd name="T94" fmla="*/ 42 w 151"/>
                  <a:gd name="T95" fmla="*/ 19 h 159"/>
                  <a:gd name="T96" fmla="*/ 33 w 151"/>
                  <a:gd name="T97" fmla="*/ 5 h 159"/>
                  <a:gd name="T98" fmla="*/ 16 w 151"/>
                  <a:gd name="T99" fmla="*/ 3 h 159"/>
                  <a:gd name="T100" fmla="*/ 7 w 151"/>
                  <a:gd name="T101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1" h="159">
                    <a:moveTo>
                      <a:pt x="7" y="0"/>
                    </a:moveTo>
                    <a:lnTo>
                      <a:pt x="0" y="0"/>
                    </a:lnTo>
                    <a:lnTo>
                      <a:pt x="4" y="10"/>
                    </a:lnTo>
                    <a:lnTo>
                      <a:pt x="18" y="24"/>
                    </a:lnTo>
                    <a:lnTo>
                      <a:pt x="26" y="29"/>
                    </a:lnTo>
                    <a:lnTo>
                      <a:pt x="33" y="38"/>
                    </a:lnTo>
                    <a:lnTo>
                      <a:pt x="35" y="45"/>
                    </a:lnTo>
                    <a:lnTo>
                      <a:pt x="44" y="50"/>
                    </a:lnTo>
                    <a:lnTo>
                      <a:pt x="49" y="55"/>
                    </a:lnTo>
                    <a:lnTo>
                      <a:pt x="56" y="74"/>
                    </a:lnTo>
                    <a:lnTo>
                      <a:pt x="63" y="78"/>
                    </a:lnTo>
                    <a:lnTo>
                      <a:pt x="70" y="88"/>
                    </a:lnTo>
                    <a:lnTo>
                      <a:pt x="80" y="109"/>
                    </a:lnTo>
                    <a:lnTo>
                      <a:pt x="96" y="128"/>
                    </a:lnTo>
                    <a:lnTo>
                      <a:pt x="101" y="135"/>
                    </a:lnTo>
                    <a:lnTo>
                      <a:pt x="120" y="147"/>
                    </a:lnTo>
                    <a:lnTo>
                      <a:pt x="132" y="159"/>
                    </a:lnTo>
                    <a:lnTo>
                      <a:pt x="132" y="157"/>
                    </a:lnTo>
                    <a:lnTo>
                      <a:pt x="134" y="154"/>
                    </a:lnTo>
                    <a:lnTo>
                      <a:pt x="137" y="159"/>
                    </a:lnTo>
                    <a:lnTo>
                      <a:pt x="141" y="154"/>
                    </a:lnTo>
                    <a:lnTo>
                      <a:pt x="149" y="159"/>
                    </a:lnTo>
                    <a:lnTo>
                      <a:pt x="151" y="121"/>
                    </a:lnTo>
                    <a:lnTo>
                      <a:pt x="146" y="112"/>
                    </a:lnTo>
                    <a:lnTo>
                      <a:pt x="134" y="112"/>
                    </a:lnTo>
                    <a:lnTo>
                      <a:pt x="134" y="107"/>
                    </a:lnTo>
                    <a:lnTo>
                      <a:pt x="130" y="104"/>
                    </a:lnTo>
                    <a:lnTo>
                      <a:pt x="127" y="93"/>
                    </a:lnTo>
                    <a:lnTo>
                      <a:pt x="115" y="90"/>
                    </a:lnTo>
                    <a:lnTo>
                      <a:pt x="115" y="88"/>
                    </a:lnTo>
                    <a:lnTo>
                      <a:pt x="118" y="81"/>
                    </a:lnTo>
                    <a:lnTo>
                      <a:pt x="115" y="81"/>
                    </a:lnTo>
                    <a:lnTo>
                      <a:pt x="120" y="76"/>
                    </a:lnTo>
                    <a:lnTo>
                      <a:pt x="118" y="74"/>
                    </a:lnTo>
                    <a:lnTo>
                      <a:pt x="113" y="71"/>
                    </a:lnTo>
                    <a:lnTo>
                      <a:pt x="108" y="74"/>
                    </a:lnTo>
                    <a:lnTo>
                      <a:pt x="108" y="71"/>
                    </a:lnTo>
                    <a:lnTo>
                      <a:pt x="108" y="64"/>
                    </a:lnTo>
                    <a:lnTo>
                      <a:pt x="101" y="62"/>
                    </a:lnTo>
                    <a:lnTo>
                      <a:pt x="99" y="59"/>
                    </a:lnTo>
                    <a:lnTo>
                      <a:pt x="96" y="62"/>
                    </a:lnTo>
                    <a:lnTo>
                      <a:pt x="94" y="57"/>
                    </a:lnTo>
                    <a:lnTo>
                      <a:pt x="85" y="52"/>
                    </a:lnTo>
                    <a:lnTo>
                      <a:pt x="80" y="48"/>
                    </a:lnTo>
                    <a:lnTo>
                      <a:pt x="78" y="48"/>
                    </a:lnTo>
                    <a:lnTo>
                      <a:pt x="75" y="48"/>
                    </a:lnTo>
                    <a:lnTo>
                      <a:pt x="59" y="31"/>
                    </a:lnTo>
                    <a:lnTo>
                      <a:pt x="42" y="19"/>
                    </a:lnTo>
                    <a:lnTo>
                      <a:pt x="33" y="5"/>
                    </a:lnTo>
                    <a:lnTo>
                      <a:pt x="16" y="3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5" name="Freeform 1313"/>
              <p:cNvSpPr>
                <a:spLocks/>
              </p:cNvSpPr>
              <p:nvPr/>
            </p:nvSpPr>
            <p:spPr bwMode="black">
              <a:xfrm>
                <a:off x="4063" y="2457"/>
                <a:ext cx="151" cy="159"/>
              </a:xfrm>
              <a:custGeom>
                <a:avLst/>
                <a:gdLst>
                  <a:gd name="T0" fmla="*/ 7 w 151"/>
                  <a:gd name="T1" fmla="*/ 0 h 159"/>
                  <a:gd name="T2" fmla="*/ 0 w 151"/>
                  <a:gd name="T3" fmla="*/ 0 h 159"/>
                  <a:gd name="T4" fmla="*/ 4 w 151"/>
                  <a:gd name="T5" fmla="*/ 10 h 159"/>
                  <a:gd name="T6" fmla="*/ 18 w 151"/>
                  <a:gd name="T7" fmla="*/ 24 h 159"/>
                  <a:gd name="T8" fmla="*/ 26 w 151"/>
                  <a:gd name="T9" fmla="*/ 29 h 159"/>
                  <a:gd name="T10" fmla="*/ 33 w 151"/>
                  <a:gd name="T11" fmla="*/ 38 h 159"/>
                  <a:gd name="T12" fmla="*/ 35 w 151"/>
                  <a:gd name="T13" fmla="*/ 45 h 159"/>
                  <a:gd name="T14" fmla="*/ 44 w 151"/>
                  <a:gd name="T15" fmla="*/ 50 h 159"/>
                  <a:gd name="T16" fmla="*/ 49 w 151"/>
                  <a:gd name="T17" fmla="*/ 55 h 159"/>
                  <a:gd name="T18" fmla="*/ 56 w 151"/>
                  <a:gd name="T19" fmla="*/ 74 h 159"/>
                  <a:gd name="T20" fmla="*/ 63 w 151"/>
                  <a:gd name="T21" fmla="*/ 78 h 159"/>
                  <a:gd name="T22" fmla="*/ 70 w 151"/>
                  <a:gd name="T23" fmla="*/ 88 h 159"/>
                  <a:gd name="T24" fmla="*/ 80 w 151"/>
                  <a:gd name="T25" fmla="*/ 109 h 159"/>
                  <a:gd name="T26" fmla="*/ 96 w 151"/>
                  <a:gd name="T27" fmla="*/ 128 h 159"/>
                  <a:gd name="T28" fmla="*/ 101 w 151"/>
                  <a:gd name="T29" fmla="*/ 135 h 159"/>
                  <a:gd name="T30" fmla="*/ 120 w 151"/>
                  <a:gd name="T31" fmla="*/ 147 h 159"/>
                  <a:gd name="T32" fmla="*/ 132 w 151"/>
                  <a:gd name="T33" fmla="*/ 159 h 159"/>
                  <a:gd name="T34" fmla="*/ 132 w 151"/>
                  <a:gd name="T35" fmla="*/ 157 h 159"/>
                  <a:gd name="T36" fmla="*/ 134 w 151"/>
                  <a:gd name="T37" fmla="*/ 154 h 159"/>
                  <a:gd name="T38" fmla="*/ 137 w 151"/>
                  <a:gd name="T39" fmla="*/ 159 h 159"/>
                  <a:gd name="T40" fmla="*/ 141 w 151"/>
                  <a:gd name="T41" fmla="*/ 154 h 159"/>
                  <a:gd name="T42" fmla="*/ 149 w 151"/>
                  <a:gd name="T43" fmla="*/ 159 h 159"/>
                  <a:gd name="T44" fmla="*/ 151 w 151"/>
                  <a:gd name="T45" fmla="*/ 121 h 159"/>
                  <a:gd name="T46" fmla="*/ 146 w 151"/>
                  <a:gd name="T47" fmla="*/ 112 h 159"/>
                  <a:gd name="T48" fmla="*/ 134 w 151"/>
                  <a:gd name="T49" fmla="*/ 112 h 159"/>
                  <a:gd name="T50" fmla="*/ 134 w 151"/>
                  <a:gd name="T51" fmla="*/ 107 h 159"/>
                  <a:gd name="T52" fmla="*/ 130 w 151"/>
                  <a:gd name="T53" fmla="*/ 104 h 159"/>
                  <a:gd name="T54" fmla="*/ 127 w 151"/>
                  <a:gd name="T55" fmla="*/ 93 h 159"/>
                  <a:gd name="T56" fmla="*/ 115 w 151"/>
                  <a:gd name="T57" fmla="*/ 90 h 159"/>
                  <a:gd name="T58" fmla="*/ 115 w 151"/>
                  <a:gd name="T59" fmla="*/ 88 h 159"/>
                  <a:gd name="T60" fmla="*/ 118 w 151"/>
                  <a:gd name="T61" fmla="*/ 81 h 159"/>
                  <a:gd name="T62" fmla="*/ 115 w 151"/>
                  <a:gd name="T63" fmla="*/ 81 h 159"/>
                  <a:gd name="T64" fmla="*/ 120 w 151"/>
                  <a:gd name="T65" fmla="*/ 76 h 159"/>
                  <a:gd name="T66" fmla="*/ 118 w 151"/>
                  <a:gd name="T67" fmla="*/ 74 h 159"/>
                  <a:gd name="T68" fmla="*/ 113 w 151"/>
                  <a:gd name="T69" fmla="*/ 71 h 159"/>
                  <a:gd name="T70" fmla="*/ 108 w 151"/>
                  <a:gd name="T71" fmla="*/ 74 h 159"/>
                  <a:gd name="T72" fmla="*/ 108 w 151"/>
                  <a:gd name="T73" fmla="*/ 71 h 159"/>
                  <a:gd name="T74" fmla="*/ 108 w 151"/>
                  <a:gd name="T75" fmla="*/ 64 h 159"/>
                  <a:gd name="T76" fmla="*/ 101 w 151"/>
                  <a:gd name="T77" fmla="*/ 62 h 159"/>
                  <a:gd name="T78" fmla="*/ 99 w 151"/>
                  <a:gd name="T79" fmla="*/ 59 h 159"/>
                  <a:gd name="T80" fmla="*/ 96 w 151"/>
                  <a:gd name="T81" fmla="*/ 62 h 159"/>
                  <a:gd name="T82" fmla="*/ 94 w 151"/>
                  <a:gd name="T83" fmla="*/ 57 h 159"/>
                  <a:gd name="T84" fmla="*/ 85 w 151"/>
                  <a:gd name="T85" fmla="*/ 52 h 159"/>
                  <a:gd name="T86" fmla="*/ 80 w 151"/>
                  <a:gd name="T87" fmla="*/ 48 h 159"/>
                  <a:gd name="T88" fmla="*/ 78 w 151"/>
                  <a:gd name="T89" fmla="*/ 48 h 159"/>
                  <a:gd name="T90" fmla="*/ 75 w 151"/>
                  <a:gd name="T91" fmla="*/ 48 h 159"/>
                  <a:gd name="T92" fmla="*/ 59 w 151"/>
                  <a:gd name="T93" fmla="*/ 31 h 159"/>
                  <a:gd name="T94" fmla="*/ 42 w 151"/>
                  <a:gd name="T95" fmla="*/ 19 h 159"/>
                  <a:gd name="T96" fmla="*/ 33 w 151"/>
                  <a:gd name="T97" fmla="*/ 5 h 159"/>
                  <a:gd name="T98" fmla="*/ 16 w 151"/>
                  <a:gd name="T99" fmla="*/ 3 h 159"/>
                  <a:gd name="T100" fmla="*/ 7 w 151"/>
                  <a:gd name="T101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1" h="159">
                    <a:moveTo>
                      <a:pt x="7" y="0"/>
                    </a:moveTo>
                    <a:lnTo>
                      <a:pt x="0" y="0"/>
                    </a:lnTo>
                    <a:lnTo>
                      <a:pt x="4" y="10"/>
                    </a:lnTo>
                    <a:lnTo>
                      <a:pt x="18" y="24"/>
                    </a:lnTo>
                    <a:lnTo>
                      <a:pt x="26" y="29"/>
                    </a:lnTo>
                    <a:lnTo>
                      <a:pt x="33" y="38"/>
                    </a:lnTo>
                    <a:lnTo>
                      <a:pt x="35" y="45"/>
                    </a:lnTo>
                    <a:lnTo>
                      <a:pt x="44" y="50"/>
                    </a:lnTo>
                    <a:lnTo>
                      <a:pt x="49" y="55"/>
                    </a:lnTo>
                    <a:lnTo>
                      <a:pt x="56" y="74"/>
                    </a:lnTo>
                    <a:lnTo>
                      <a:pt x="63" y="78"/>
                    </a:lnTo>
                    <a:lnTo>
                      <a:pt x="70" y="88"/>
                    </a:lnTo>
                    <a:lnTo>
                      <a:pt x="80" y="109"/>
                    </a:lnTo>
                    <a:lnTo>
                      <a:pt x="96" y="128"/>
                    </a:lnTo>
                    <a:lnTo>
                      <a:pt x="101" y="135"/>
                    </a:lnTo>
                    <a:lnTo>
                      <a:pt x="120" y="147"/>
                    </a:lnTo>
                    <a:lnTo>
                      <a:pt x="132" y="159"/>
                    </a:lnTo>
                    <a:lnTo>
                      <a:pt x="132" y="157"/>
                    </a:lnTo>
                    <a:lnTo>
                      <a:pt x="134" y="154"/>
                    </a:lnTo>
                    <a:lnTo>
                      <a:pt x="137" y="159"/>
                    </a:lnTo>
                    <a:lnTo>
                      <a:pt x="141" y="154"/>
                    </a:lnTo>
                    <a:lnTo>
                      <a:pt x="149" y="159"/>
                    </a:lnTo>
                    <a:lnTo>
                      <a:pt x="151" y="121"/>
                    </a:lnTo>
                    <a:lnTo>
                      <a:pt x="146" y="112"/>
                    </a:lnTo>
                    <a:lnTo>
                      <a:pt x="134" y="112"/>
                    </a:lnTo>
                    <a:lnTo>
                      <a:pt x="134" y="107"/>
                    </a:lnTo>
                    <a:lnTo>
                      <a:pt x="130" y="104"/>
                    </a:lnTo>
                    <a:lnTo>
                      <a:pt x="127" y="93"/>
                    </a:lnTo>
                    <a:lnTo>
                      <a:pt x="115" y="90"/>
                    </a:lnTo>
                    <a:lnTo>
                      <a:pt x="115" y="88"/>
                    </a:lnTo>
                    <a:lnTo>
                      <a:pt x="118" y="81"/>
                    </a:lnTo>
                    <a:lnTo>
                      <a:pt x="115" y="81"/>
                    </a:lnTo>
                    <a:lnTo>
                      <a:pt x="120" y="76"/>
                    </a:lnTo>
                    <a:lnTo>
                      <a:pt x="118" y="74"/>
                    </a:lnTo>
                    <a:lnTo>
                      <a:pt x="113" y="71"/>
                    </a:lnTo>
                    <a:lnTo>
                      <a:pt x="108" y="74"/>
                    </a:lnTo>
                    <a:lnTo>
                      <a:pt x="108" y="71"/>
                    </a:lnTo>
                    <a:lnTo>
                      <a:pt x="108" y="64"/>
                    </a:lnTo>
                    <a:lnTo>
                      <a:pt x="101" y="62"/>
                    </a:lnTo>
                    <a:lnTo>
                      <a:pt x="99" y="59"/>
                    </a:lnTo>
                    <a:lnTo>
                      <a:pt x="96" y="62"/>
                    </a:lnTo>
                    <a:lnTo>
                      <a:pt x="94" y="57"/>
                    </a:lnTo>
                    <a:lnTo>
                      <a:pt x="85" y="52"/>
                    </a:lnTo>
                    <a:lnTo>
                      <a:pt x="80" y="48"/>
                    </a:lnTo>
                    <a:lnTo>
                      <a:pt x="78" y="48"/>
                    </a:lnTo>
                    <a:lnTo>
                      <a:pt x="75" y="48"/>
                    </a:lnTo>
                    <a:lnTo>
                      <a:pt x="59" y="31"/>
                    </a:lnTo>
                    <a:lnTo>
                      <a:pt x="42" y="19"/>
                    </a:lnTo>
                    <a:lnTo>
                      <a:pt x="33" y="5"/>
                    </a:lnTo>
                    <a:lnTo>
                      <a:pt x="16" y="3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6" name="Freeform 1314"/>
              <p:cNvSpPr>
                <a:spLocks/>
              </p:cNvSpPr>
              <p:nvPr/>
            </p:nvSpPr>
            <p:spPr bwMode="black">
              <a:xfrm>
                <a:off x="4514" y="2554"/>
                <a:ext cx="10" cy="5"/>
              </a:xfrm>
              <a:custGeom>
                <a:avLst/>
                <a:gdLst>
                  <a:gd name="T0" fmla="*/ 5 w 10"/>
                  <a:gd name="T1" fmla="*/ 0 h 5"/>
                  <a:gd name="T2" fmla="*/ 0 w 10"/>
                  <a:gd name="T3" fmla="*/ 3 h 5"/>
                  <a:gd name="T4" fmla="*/ 0 w 10"/>
                  <a:gd name="T5" fmla="*/ 5 h 5"/>
                  <a:gd name="T6" fmla="*/ 10 w 10"/>
                  <a:gd name="T7" fmla="*/ 3 h 5"/>
                  <a:gd name="T8" fmla="*/ 5 w 10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5">
                    <a:moveTo>
                      <a:pt x="5" y="0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10" y="3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7" name="Freeform 1315"/>
              <p:cNvSpPr>
                <a:spLocks/>
              </p:cNvSpPr>
              <p:nvPr/>
            </p:nvSpPr>
            <p:spPr bwMode="black">
              <a:xfrm>
                <a:off x="4514" y="2554"/>
                <a:ext cx="10" cy="5"/>
              </a:xfrm>
              <a:custGeom>
                <a:avLst/>
                <a:gdLst>
                  <a:gd name="T0" fmla="*/ 5 w 10"/>
                  <a:gd name="T1" fmla="*/ 0 h 5"/>
                  <a:gd name="T2" fmla="*/ 0 w 10"/>
                  <a:gd name="T3" fmla="*/ 3 h 5"/>
                  <a:gd name="T4" fmla="*/ 0 w 10"/>
                  <a:gd name="T5" fmla="*/ 5 h 5"/>
                  <a:gd name="T6" fmla="*/ 10 w 10"/>
                  <a:gd name="T7" fmla="*/ 3 h 5"/>
                  <a:gd name="T8" fmla="*/ 5 w 10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5">
                    <a:moveTo>
                      <a:pt x="5" y="0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10" y="3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" name="Freeform 1317"/>
            <p:cNvSpPr>
              <a:spLocks/>
            </p:cNvSpPr>
            <p:nvPr/>
          </p:nvSpPr>
          <p:spPr bwMode="black">
            <a:xfrm>
              <a:off x="4512" y="2540"/>
              <a:ext cx="7" cy="7"/>
            </a:xfrm>
            <a:custGeom>
              <a:avLst/>
              <a:gdLst>
                <a:gd name="T0" fmla="*/ 2 w 7"/>
                <a:gd name="T1" fmla="*/ 0 h 7"/>
                <a:gd name="T2" fmla="*/ 0 w 7"/>
                <a:gd name="T3" fmla="*/ 0 h 7"/>
                <a:gd name="T4" fmla="*/ 2 w 7"/>
                <a:gd name="T5" fmla="*/ 7 h 7"/>
                <a:gd name="T6" fmla="*/ 7 w 7"/>
                <a:gd name="T7" fmla="*/ 7 h 7"/>
                <a:gd name="T8" fmla="*/ 2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2" y="0"/>
                  </a:moveTo>
                  <a:lnTo>
                    <a:pt x="0" y="0"/>
                  </a:lnTo>
                  <a:lnTo>
                    <a:pt x="2" y="7"/>
                  </a:lnTo>
                  <a:lnTo>
                    <a:pt x="7" y="7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1318"/>
            <p:cNvSpPr>
              <a:spLocks/>
            </p:cNvSpPr>
            <p:nvPr/>
          </p:nvSpPr>
          <p:spPr bwMode="black">
            <a:xfrm>
              <a:off x="4512" y="2540"/>
              <a:ext cx="7" cy="7"/>
            </a:xfrm>
            <a:custGeom>
              <a:avLst/>
              <a:gdLst>
                <a:gd name="T0" fmla="*/ 2 w 7"/>
                <a:gd name="T1" fmla="*/ 0 h 7"/>
                <a:gd name="T2" fmla="*/ 0 w 7"/>
                <a:gd name="T3" fmla="*/ 0 h 7"/>
                <a:gd name="T4" fmla="*/ 2 w 7"/>
                <a:gd name="T5" fmla="*/ 7 h 7"/>
                <a:gd name="T6" fmla="*/ 7 w 7"/>
                <a:gd name="T7" fmla="*/ 7 h 7"/>
                <a:gd name="T8" fmla="*/ 2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2" y="0"/>
                  </a:moveTo>
                  <a:lnTo>
                    <a:pt x="0" y="0"/>
                  </a:lnTo>
                  <a:lnTo>
                    <a:pt x="2" y="7"/>
                  </a:lnTo>
                  <a:lnTo>
                    <a:pt x="7" y="7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1319"/>
            <p:cNvSpPr>
              <a:spLocks/>
            </p:cNvSpPr>
            <p:nvPr/>
          </p:nvSpPr>
          <p:spPr bwMode="black">
            <a:xfrm>
              <a:off x="4514" y="2505"/>
              <a:ext cx="19" cy="42"/>
            </a:xfrm>
            <a:custGeom>
              <a:avLst/>
              <a:gdLst>
                <a:gd name="T0" fmla="*/ 7 w 19"/>
                <a:gd name="T1" fmla="*/ 0 h 42"/>
                <a:gd name="T2" fmla="*/ 3 w 19"/>
                <a:gd name="T3" fmla="*/ 4 h 42"/>
                <a:gd name="T4" fmla="*/ 0 w 19"/>
                <a:gd name="T5" fmla="*/ 14 h 42"/>
                <a:gd name="T6" fmla="*/ 5 w 19"/>
                <a:gd name="T7" fmla="*/ 33 h 42"/>
                <a:gd name="T8" fmla="*/ 12 w 19"/>
                <a:gd name="T9" fmla="*/ 42 h 42"/>
                <a:gd name="T10" fmla="*/ 7 w 19"/>
                <a:gd name="T11" fmla="*/ 33 h 42"/>
                <a:gd name="T12" fmla="*/ 7 w 19"/>
                <a:gd name="T13" fmla="*/ 26 h 42"/>
                <a:gd name="T14" fmla="*/ 7 w 19"/>
                <a:gd name="T15" fmla="*/ 23 h 42"/>
                <a:gd name="T16" fmla="*/ 19 w 19"/>
                <a:gd name="T17" fmla="*/ 26 h 42"/>
                <a:gd name="T18" fmla="*/ 12 w 19"/>
                <a:gd name="T19" fmla="*/ 19 h 42"/>
                <a:gd name="T20" fmla="*/ 17 w 19"/>
                <a:gd name="T21" fmla="*/ 14 h 42"/>
                <a:gd name="T22" fmla="*/ 17 w 19"/>
                <a:gd name="T23" fmla="*/ 11 h 42"/>
                <a:gd name="T24" fmla="*/ 14 w 19"/>
                <a:gd name="T25" fmla="*/ 9 h 42"/>
                <a:gd name="T26" fmla="*/ 5 w 19"/>
                <a:gd name="T27" fmla="*/ 19 h 42"/>
                <a:gd name="T28" fmla="*/ 3 w 19"/>
                <a:gd name="T29" fmla="*/ 19 h 42"/>
                <a:gd name="T30" fmla="*/ 7 w 19"/>
                <a:gd name="T31" fmla="*/ 11 h 42"/>
                <a:gd name="T32" fmla="*/ 7 w 19"/>
                <a:gd name="T3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" h="42">
                  <a:moveTo>
                    <a:pt x="7" y="0"/>
                  </a:moveTo>
                  <a:lnTo>
                    <a:pt x="3" y="4"/>
                  </a:lnTo>
                  <a:lnTo>
                    <a:pt x="0" y="14"/>
                  </a:lnTo>
                  <a:lnTo>
                    <a:pt x="5" y="33"/>
                  </a:lnTo>
                  <a:lnTo>
                    <a:pt x="12" y="42"/>
                  </a:lnTo>
                  <a:lnTo>
                    <a:pt x="7" y="33"/>
                  </a:lnTo>
                  <a:lnTo>
                    <a:pt x="7" y="26"/>
                  </a:lnTo>
                  <a:lnTo>
                    <a:pt x="7" y="23"/>
                  </a:lnTo>
                  <a:lnTo>
                    <a:pt x="19" y="26"/>
                  </a:lnTo>
                  <a:lnTo>
                    <a:pt x="12" y="19"/>
                  </a:lnTo>
                  <a:lnTo>
                    <a:pt x="17" y="14"/>
                  </a:lnTo>
                  <a:lnTo>
                    <a:pt x="17" y="11"/>
                  </a:lnTo>
                  <a:lnTo>
                    <a:pt x="14" y="9"/>
                  </a:lnTo>
                  <a:lnTo>
                    <a:pt x="5" y="19"/>
                  </a:lnTo>
                  <a:lnTo>
                    <a:pt x="3" y="19"/>
                  </a:lnTo>
                  <a:lnTo>
                    <a:pt x="7" y="11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1320"/>
            <p:cNvSpPr>
              <a:spLocks/>
            </p:cNvSpPr>
            <p:nvPr/>
          </p:nvSpPr>
          <p:spPr bwMode="black">
            <a:xfrm>
              <a:off x="4514" y="2505"/>
              <a:ext cx="19" cy="42"/>
            </a:xfrm>
            <a:custGeom>
              <a:avLst/>
              <a:gdLst>
                <a:gd name="T0" fmla="*/ 7 w 19"/>
                <a:gd name="T1" fmla="*/ 0 h 42"/>
                <a:gd name="T2" fmla="*/ 3 w 19"/>
                <a:gd name="T3" fmla="*/ 4 h 42"/>
                <a:gd name="T4" fmla="*/ 0 w 19"/>
                <a:gd name="T5" fmla="*/ 14 h 42"/>
                <a:gd name="T6" fmla="*/ 5 w 19"/>
                <a:gd name="T7" fmla="*/ 33 h 42"/>
                <a:gd name="T8" fmla="*/ 12 w 19"/>
                <a:gd name="T9" fmla="*/ 42 h 42"/>
                <a:gd name="T10" fmla="*/ 7 w 19"/>
                <a:gd name="T11" fmla="*/ 33 h 42"/>
                <a:gd name="T12" fmla="*/ 7 w 19"/>
                <a:gd name="T13" fmla="*/ 26 h 42"/>
                <a:gd name="T14" fmla="*/ 7 w 19"/>
                <a:gd name="T15" fmla="*/ 23 h 42"/>
                <a:gd name="T16" fmla="*/ 19 w 19"/>
                <a:gd name="T17" fmla="*/ 26 h 42"/>
                <a:gd name="T18" fmla="*/ 12 w 19"/>
                <a:gd name="T19" fmla="*/ 19 h 42"/>
                <a:gd name="T20" fmla="*/ 17 w 19"/>
                <a:gd name="T21" fmla="*/ 14 h 42"/>
                <a:gd name="T22" fmla="*/ 17 w 19"/>
                <a:gd name="T23" fmla="*/ 11 h 42"/>
                <a:gd name="T24" fmla="*/ 14 w 19"/>
                <a:gd name="T25" fmla="*/ 9 h 42"/>
                <a:gd name="T26" fmla="*/ 5 w 19"/>
                <a:gd name="T27" fmla="*/ 19 h 42"/>
                <a:gd name="T28" fmla="*/ 3 w 19"/>
                <a:gd name="T29" fmla="*/ 19 h 42"/>
                <a:gd name="T30" fmla="*/ 7 w 19"/>
                <a:gd name="T31" fmla="*/ 11 h 42"/>
                <a:gd name="T32" fmla="*/ 7 w 19"/>
                <a:gd name="T3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" h="42">
                  <a:moveTo>
                    <a:pt x="7" y="0"/>
                  </a:moveTo>
                  <a:lnTo>
                    <a:pt x="3" y="4"/>
                  </a:lnTo>
                  <a:lnTo>
                    <a:pt x="0" y="14"/>
                  </a:lnTo>
                  <a:lnTo>
                    <a:pt x="5" y="33"/>
                  </a:lnTo>
                  <a:lnTo>
                    <a:pt x="12" y="42"/>
                  </a:lnTo>
                  <a:lnTo>
                    <a:pt x="7" y="33"/>
                  </a:lnTo>
                  <a:lnTo>
                    <a:pt x="7" y="26"/>
                  </a:lnTo>
                  <a:lnTo>
                    <a:pt x="7" y="23"/>
                  </a:lnTo>
                  <a:lnTo>
                    <a:pt x="19" y="26"/>
                  </a:lnTo>
                  <a:lnTo>
                    <a:pt x="12" y="19"/>
                  </a:lnTo>
                  <a:lnTo>
                    <a:pt x="17" y="14"/>
                  </a:lnTo>
                  <a:lnTo>
                    <a:pt x="17" y="11"/>
                  </a:lnTo>
                  <a:lnTo>
                    <a:pt x="14" y="9"/>
                  </a:lnTo>
                  <a:lnTo>
                    <a:pt x="5" y="19"/>
                  </a:lnTo>
                  <a:lnTo>
                    <a:pt x="3" y="19"/>
                  </a:lnTo>
                  <a:lnTo>
                    <a:pt x="7" y="11"/>
                  </a:lnTo>
                  <a:lnTo>
                    <a:pt x="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1321"/>
            <p:cNvSpPr>
              <a:spLocks/>
            </p:cNvSpPr>
            <p:nvPr/>
          </p:nvSpPr>
          <p:spPr bwMode="black">
            <a:xfrm>
              <a:off x="4526" y="2498"/>
              <a:ext cx="5" cy="9"/>
            </a:xfrm>
            <a:custGeom>
              <a:avLst/>
              <a:gdLst>
                <a:gd name="T0" fmla="*/ 5 w 5"/>
                <a:gd name="T1" fmla="*/ 0 h 9"/>
                <a:gd name="T2" fmla="*/ 0 w 5"/>
                <a:gd name="T3" fmla="*/ 4 h 9"/>
                <a:gd name="T4" fmla="*/ 0 w 5"/>
                <a:gd name="T5" fmla="*/ 9 h 9"/>
                <a:gd name="T6" fmla="*/ 5 w 5"/>
                <a:gd name="T7" fmla="*/ 4 h 9"/>
                <a:gd name="T8" fmla="*/ 5 w 5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">
                  <a:moveTo>
                    <a:pt x="5" y="0"/>
                  </a:moveTo>
                  <a:lnTo>
                    <a:pt x="0" y="4"/>
                  </a:lnTo>
                  <a:lnTo>
                    <a:pt x="0" y="9"/>
                  </a:lnTo>
                  <a:lnTo>
                    <a:pt x="5" y="4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322"/>
            <p:cNvSpPr>
              <a:spLocks/>
            </p:cNvSpPr>
            <p:nvPr/>
          </p:nvSpPr>
          <p:spPr bwMode="black">
            <a:xfrm>
              <a:off x="4526" y="2498"/>
              <a:ext cx="5" cy="9"/>
            </a:xfrm>
            <a:custGeom>
              <a:avLst/>
              <a:gdLst>
                <a:gd name="T0" fmla="*/ 5 w 5"/>
                <a:gd name="T1" fmla="*/ 0 h 9"/>
                <a:gd name="T2" fmla="*/ 0 w 5"/>
                <a:gd name="T3" fmla="*/ 4 h 9"/>
                <a:gd name="T4" fmla="*/ 0 w 5"/>
                <a:gd name="T5" fmla="*/ 9 h 9"/>
                <a:gd name="T6" fmla="*/ 5 w 5"/>
                <a:gd name="T7" fmla="*/ 4 h 9"/>
                <a:gd name="T8" fmla="*/ 5 w 5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">
                  <a:moveTo>
                    <a:pt x="5" y="0"/>
                  </a:moveTo>
                  <a:lnTo>
                    <a:pt x="0" y="4"/>
                  </a:lnTo>
                  <a:lnTo>
                    <a:pt x="0" y="9"/>
                  </a:lnTo>
                  <a:lnTo>
                    <a:pt x="5" y="4"/>
                  </a:lnTo>
                  <a:lnTo>
                    <a:pt x="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323"/>
            <p:cNvSpPr>
              <a:spLocks/>
            </p:cNvSpPr>
            <p:nvPr/>
          </p:nvSpPr>
          <p:spPr bwMode="black">
            <a:xfrm>
              <a:off x="4493" y="2578"/>
              <a:ext cx="19" cy="12"/>
            </a:xfrm>
            <a:custGeom>
              <a:avLst/>
              <a:gdLst>
                <a:gd name="T0" fmla="*/ 12 w 19"/>
                <a:gd name="T1" fmla="*/ 0 h 12"/>
                <a:gd name="T2" fmla="*/ 0 w 19"/>
                <a:gd name="T3" fmla="*/ 0 h 12"/>
                <a:gd name="T4" fmla="*/ 2 w 19"/>
                <a:gd name="T5" fmla="*/ 7 h 12"/>
                <a:gd name="T6" fmla="*/ 7 w 19"/>
                <a:gd name="T7" fmla="*/ 9 h 12"/>
                <a:gd name="T8" fmla="*/ 12 w 19"/>
                <a:gd name="T9" fmla="*/ 12 h 12"/>
                <a:gd name="T10" fmla="*/ 19 w 19"/>
                <a:gd name="T11" fmla="*/ 7 h 12"/>
                <a:gd name="T12" fmla="*/ 17 w 19"/>
                <a:gd name="T13" fmla="*/ 2 h 12"/>
                <a:gd name="T14" fmla="*/ 12 w 19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2">
                  <a:moveTo>
                    <a:pt x="12" y="0"/>
                  </a:moveTo>
                  <a:lnTo>
                    <a:pt x="0" y="0"/>
                  </a:lnTo>
                  <a:lnTo>
                    <a:pt x="2" y="7"/>
                  </a:lnTo>
                  <a:lnTo>
                    <a:pt x="7" y="9"/>
                  </a:lnTo>
                  <a:lnTo>
                    <a:pt x="12" y="12"/>
                  </a:lnTo>
                  <a:lnTo>
                    <a:pt x="19" y="7"/>
                  </a:lnTo>
                  <a:lnTo>
                    <a:pt x="17" y="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324"/>
            <p:cNvSpPr>
              <a:spLocks/>
            </p:cNvSpPr>
            <p:nvPr/>
          </p:nvSpPr>
          <p:spPr bwMode="black">
            <a:xfrm>
              <a:off x="4493" y="2578"/>
              <a:ext cx="19" cy="12"/>
            </a:xfrm>
            <a:custGeom>
              <a:avLst/>
              <a:gdLst>
                <a:gd name="T0" fmla="*/ 12 w 19"/>
                <a:gd name="T1" fmla="*/ 0 h 12"/>
                <a:gd name="T2" fmla="*/ 0 w 19"/>
                <a:gd name="T3" fmla="*/ 0 h 12"/>
                <a:gd name="T4" fmla="*/ 2 w 19"/>
                <a:gd name="T5" fmla="*/ 7 h 12"/>
                <a:gd name="T6" fmla="*/ 7 w 19"/>
                <a:gd name="T7" fmla="*/ 9 h 12"/>
                <a:gd name="T8" fmla="*/ 12 w 19"/>
                <a:gd name="T9" fmla="*/ 12 h 12"/>
                <a:gd name="T10" fmla="*/ 19 w 19"/>
                <a:gd name="T11" fmla="*/ 7 h 12"/>
                <a:gd name="T12" fmla="*/ 17 w 19"/>
                <a:gd name="T13" fmla="*/ 2 h 12"/>
                <a:gd name="T14" fmla="*/ 12 w 19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2">
                  <a:moveTo>
                    <a:pt x="12" y="0"/>
                  </a:moveTo>
                  <a:lnTo>
                    <a:pt x="0" y="0"/>
                  </a:lnTo>
                  <a:lnTo>
                    <a:pt x="2" y="7"/>
                  </a:lnTo>
                  <a:lnTo>
                    <a:pt x="7" y="9"/>
                  </a:lnTo>
                  <a:lnTo>
                    <a:pt x="12" y="12"/>
                  </a:lnTo>
                  <a:lnTo>
                    <a:pt x="19" y="7"/>
                  </a:lnTo>
                  <a:lnTo>
                    <a:pt x="17" y="2"/>
                  </a:lnTo>
                  <a:lnTo>
                    <a:pt x="1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1325"/>
            <p:cNvSpPr>
              <a:spLocks/>
            </p:cNvSpPr>
            <p:nvPr/>
          </p:nvSpPr>
          <p:spPr bwMode="black">
            <a:xfrm>
              <a:off x="4486" y="2559"/>
              <a:ext cx="12" cy="5"/>
            </a:xfrm>
            <a:custGeom>
              <a:avLst/>
              <a:gdLst>
                <a:gd name="T0" fmla="*/ 12 w 12"/>
                <a:gd name="T1" fmla="*/ 0 h 5"/>
                <a:gd name="T2" fmla="*/ 0 w 12"/>
                <a:gd name="T3" fmla="*/ 2 h 5"/>
                <a:gd name="T4" fmla="*/ 0 w 12"/>
                <a:gd name="T5" fmla="*/ 5 h 5"/>
                <a:gd name="T6" fmla="*/ 12 w 1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5">
                  <a:moveTo>
                    <a:pt x="12" y="0"/>
                  </a:moveTo>
                  <a:lnTo>
                    <a:pt x="0" y="2"/>
                  </a:lnTo>
                  <a:lnTo>
                    <a:pt x="0" y="5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1326"/>
            <p:cNvSpPr>
              <a:spLocks/>
            </p:cNvSpPr>
            <p:nvPr/>
          </p:nvSpPr>
          <p:spPr bwMode="black">
            <a:xfrm>
              <a:off x="4486" y="2559"/>
              <a:ext cx="12" cy="5"/>
            </a:xfrm>
            <a:custGeom>
              <a:avLst/>
              <a:gdLst>
                <a:gd name="T0" fmla="*/ 12 w 12"/>
                <a:gd name="T1" fmla="*/ 0 h 5"/>
                <a:gd name="T2" fmla="*/ 0 w 12"/>
                <a:gd name="T3" fmla="*/ 2 h 5"/>
                <a:gd name="T4" fmla="*/ 0 w 12"/>
                <a:gd name="T5" fmla="*/ 5 h 5"/>
                <a:gd name="T6" fmla="*/ 12 w 1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5">
                  <a:moveTo>
                    <a:pt x="12" y="0"/>
                  </a:moveTo>
                  <a:lnTo>
                    <a:pt x="0" y="2"/>
                  </a:lnTo>
                  <a:lnTo>
                    <a:pt x="0" y="5"/>
                  </a:lnTo>
                  <a:lnTo>
                    <a:pt x="1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1327"/>
            <p:cNvSpPr>
              <a:spLocks/>
            </p:cNvSpPr>
            <p:nvPr/>
          </p:nvSpPr>
          <p:spPr bwMode="black">
            <a:xfrm>
              <a:off x="4472" y="2559"/>
              <a:ext cx="12" cy="5"/>
            </a:xfrm>
            <a:custGeom>
              <a:avLst/>
              <a:gdLst>
                <a:gd name="T0" fmla="*/ 0 w 12"/>
                <a:gd name="T1" fmla="*/ 0 h 5"/>
                <a:gd name="T2" fmla="*/ 2 w 12"/>
                <a:gd name="T3" fmla="*/ 5 h 5"/>
                <a:gd name="T4" fmla="*/ 12 w 12"/>
                <a:gd name="T5" fmla="*/ 0 h 5"/>
                <a:gd name="T6" fmla="*/ 0 w 1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5">
                  <a:moveTo>
                    <a:pt x="0" y="0"/>
                  </a:moveTo>
                  <a:lnTo>
                    <a:pt x="2" y="5"/>
                  </a:lnTo>
                  <a:lnTo>
                    <a:pt x="1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1328"/>
            <p:cNvSpPr>
              <a:spLocks/>
            </p:cNvSpPr>
            <p:nvPr/>
          </p:nvSpPr>
          <p:spPr bwMode="black">
            <a:xfrm>
              <a:off x="4472" y="2559"/>
              <a:ext cx="12" cy="5"/>
            </a:xfrm>
            <a:custGeom>
              <a:avLst/>
              <a:gdLst>
                <a:gd name="T0" fmla="*/ 0 w 12"/>
                <a:gd name="T1" fmla="*/ 0 h 5"/>
                <a:gd name="T2" fmla="*/ 2 w 12"/>
                <a:gd name="T3" fmla="*/ 5 h 5"/>
                <a:gd name="T4" fmla="*/ 12 w 12"/>
                <a:gd name="T5" fmla="*/ 0 h 5"/>
                <a:gd name="T6" fmla="*/ 0 w 1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5">
                  <a:moveTo>
                    <a:pt x="0" y="0"/>
                  </a:moveTo>
                  <a:lnTo>
                    <a:pt x="2" y="5"/>
                  </a:lnTo>
                  <a:lnTo>
                    <a:pt x="12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Rectangle 1329"/>
            <p:cNvSpPr>
              <a:spLocks noChangeArrowheads="1"/>
            </p:cNvSpPr>
            <p:nvPr/>
          </p:nvSpPr>
          <p:spPr bwMode="black">
            <a:xfrm>
              <a:off x="4455" y="2554"/>
              <a:ext cx="2" cy="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Rectangle 1330"/>
            <p:cNvSpPr>
              <a:spLocks noChangeArrowheads="1"/>
            </p:cNvSpPr>
            <p:nvPr/>
          </p:nvSpPr>
          <p:spPr bwMode="black">
            <a:xfrm>
              <a:off x="4455" y="2554"/>
              <a:ext cx="2" cy="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1331"/>
            <p:cNvSpPr>
              <a:spLocks/>
            </p:cNvSpPr>
            <p:nvPr/>
          </p:nvSpPr>
          <p:spPr bwMode="black">
            <a:xfrm>
              <a:off x="4450" y="2552"/>
              <a:ext cx="3" cy="5"/>
            </a:xfrm>
            <a:custGeom>
              <a:avLst/>
              <a:gdLst>
                <a:gd name="T0" fmla="*/ 3 w 3"/>
                <a:gd name="T1" fmla="*/ 0 h 5"/>
                <a:gd name="T2" fmla="*/ 0 w 3"/>
                <a:gd name="T3" fmla="*/ 0 h 5"/>
                <a:gd name="T4" fmla="*/ 0 w 3"/>
                <a:gd name="T5" fmla="*/ 5 h 5"/>
                <a:gd name="T6" fmla="*/ 3 w 3"/>
                <a:gd name="T7" fmla="*/ 2 h 5"/>
                <a:gd name="T8" fmla="*/ 3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3" y="2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1332"/>
            <p:cNvSpPr>
              <a:spLocks/>
            </p:cNvSpPr>
            <p:nvPr/>
          </p:nvSpPr>
          <p:spPr bwMode="black">
            <a:xfrm>
              <a:off x="4450" y="2552"/>
              <a:ext cx="3" cy="5"/>
            </a:xfrm>
            <a:custGeom>
              <a:avLst/>
              <a:gdLst>
                <a:gd name="T0" fmla="*/ 3 w 3"/>
                <a:gd name="T1" fmla="*/ 0 h 5"/>
                <a:gd name="T2" fmla="*/ 0 w 3"/>
                <a:gd name="T3" fmla="*/ 0 h 5"/>
                <a:gd name="T4" fmla="*/ 0 w 3"/>
                <a:gd name="T5" fmla="*/ 5 h 5"/>
                <a:gd name="T6" fmla="*/ 3 w 3"/>
                <a:gd name="T7" fmla="*/ 2 h 5"/>
                <a:gd name="T8" fmla="*/ 3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3" y="2"/>
                  </a:lnTo>
                  <a:lnTo>
                    <a:pt x="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1333"/>
            <p:cNvSpPr>
              <a:spLocks/>
            </p:cNvSpPr>
            <p:nvPr/>
          </p:nvSpPr>
          <p:spPr bwMode="black">
            <a:xfrm>
              <a:off x="4450" y="2592"/>
              <a:ext cx="5" cy="3"/>
            </a:xfrm>
            <a:custGeom>
              <a:avLst/>
              <a:gdLst>
                <a:gd name="T0" fmla="*/ 5 w 5"/>
                <a:gd name="T1" fmla="*/ 0 h 3"/>
                <a:gd name="T2" fmla="*/ 0 w 5"/>
                <a:gd name="T3" fmla="*/ 0 h 3"/>
                <a:gd name="T4" fmla="*/ 5 w 5"/>
                <a:gd name="T5" fmla="*/ 3 h 3"/>
                <a:gd name="T6" fmla="*/ 5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Freeform 1334"/>
            <p:cNvSpPr>
              <a:spLocks/>
            </p:cNvSpPr>
            <p:nvPr/>
          </p:nvSpPr>
          <p:spPr bwMode="black">
            <a:xfrm>
              <a:off x="4450" y="2592"/>
              <a:ext cx="5" cy="3"/>
            </a:xfrm>
            <a:custGeom>
              <a:avLst/>
              <a:gdLst>
                <a:gd name="T0" fmla="*/ 5 w 5"/>
                <a:gd name="T1" fmla="*/ 0 h 3"/>
                <a:gd name="T2" fmla="*/ 0 w 5"/>
                <a:gd name="T3" fmla="*/ 0 h 3"/>
                <a:gd name="T4" fmla="*/ 5 w 5"/>
                <a:gd name="T5" fmla="*/ 3 h 3"/>
                <a:gd name="T6" fmla="*/ 5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1335"/>
            <p:cNvSpPr>
              <a:spLocks/>
            </p:cNvSpPr>
            <p:nvPr/>
          </p:nvSpPr>
          <p:spPr bwMode="black">
            <a:xfrm>
              <a:off x="4448" y="2595"/>
              <a:ext cx="7" cy="19"/>
            </a:xfrm>
            <a:custGeom>
              <a:avLst/>
              <a:gdLst>
                <a:gd name="T0" fmla="*/ 2 w 7"/>
                <a:gd name="T1" fmla="*/ 0 h 19"/>
                <a:gd name="T2" fmla="*/ 0 w 7"/>
                <a:gd name="T3" fmla="*/ 9 h 19"/>
                <a:gd name="T4" fmla="*/ 0 w 7"/>
                <a:gd name="T5" fmla="*/ 16 h 19"/>
                <a:gd name="T6" fmla="*/ 0 w 7"/>
                <a:gd name="T7" fmla="*/ 19 h 19"/>
                <a:gd name="T8" fmla="*/ 5 w 7"/>
                <a:gd name="T9" fmla="*/ 14 h 19"/>
                <a:gd name="T10" fmla="*/ 2 w 7"/>
                <a:gd name="T11" fmla="*/ 9 h 19"/>
                <a:gd name="T12" fmla="*/ 7 w 7"/>
                <a:gd name="T13" fmla="*/ 7 h 19"/>
                <a:gd name="T14" fmla="*/ 2 w 7"/>
                <a:gd name="T1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9">
                  <a:moveTo>
                    <a:pt x="2" y="0"/>
                  </a:moveTo>
                  <a:lnTo>
                    <a:pt x="0" y="9"/>
                  </a:lnTo>
                  <a:lnTo>
                    <a:pt x="0" y="16"/>
                  </a:lnTo>
                  <a:lnTo>
                    <a:pt x="0" y="19"/>
                  </a:lnTo>
                  <a:lnTo>
                    <a:pt x="5" y="14"/>
                  </a:lnTo>
                  <a:lnTo>
                    <a:pt x="2" y="9"/>
                  </a:lnTo>
                  <a:lnTo>
                    <a:pt x="7" y="7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1336"/>
            <p:cNvSpPr>
              <a:spLocks/>
            </p:cNvSpPr>
            <p:nvPr/>
          </p:nvSpPr>
          <p:spPr bwMode="black">
            <a:xfrm>
              <a:off x="4448" y="2595"/>
              <a:ext cx="7" cy="19"/>
            </a:xfrm>
            <a:custGeom>
              <a:avLst/>
              <a:gdLst>
                <a:gd name="T0" fmla="*/ 2 w 7"/>
                <a:gd name="T1" fmla="*/ 0 h 19"/>
                <a:gd name="T2" fmla="*/ 0 w 7"/>
                <a:gd name="T3" fmla="*/ 9 h 19"/>
                <a:gd name="T4" fmla="*/ 0 w 7"/>
                <a:gd name="T5" fmla="*/ 16 h 19"/>
                <a:gd name="T6" fmla="*/ 0 w 7"/>
                <a:gd name="T7" fmla="*/ 19 h 19"/>
                <a:gd name="T8" fmla="*/ 5 w 7"/>
                <a:gd name="T9" fmla="*/ 14 h 19"/>
                <a:gd name="T10" fmla="*/ 2 w 7"/>
                <a:gd name="T11" fmla="*/ 9 h 19"/>
                <a:gd name="T12" fmla="*/ 7 w 7"/>
                <a:gd name="T13" fmla="*/ 7 h 19"/>
                <a:gd name="T14" fmla="*/ 2 w 7"/>
                <a:gd name="T1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9">
                  <a:moveTo>
                    <a:pt x="2" y="0"/>
                  </a:moveTo>
                  <a:lnTo>
                    <a:pt x="0" y="9"/>
                  </a:lnTo>
                  <a:lnTo>
                    <a:pt x="0" y="16"/>
                  </a:lnTo>
                  <a:lnTo>
                    <a:pt x="0" y="19"/>
                  </a:lnTo>
                  <a:lnTo>
                    <a:pt x="5" y="14"/>
                  </a:lnTo>
                  <a:lnTo>
                    <a:pt x="2" y="9"/>
                  </a:lnTo>
                  <a:lnTo>
                    <a:pt x="7" y="7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1337"/>
            <p:cNvSpPr>
              <a:spLocks/>
            </p:cNvSpPr>
            <p:nvPr/>
          </p:nvSpPr>
          <p:spPr bwMode="black">
            <a:xfrm>
              <a:off x="4436" y="2606"/>
              <a:ext cx="3" cy="5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3 h 5"/>
                <a:gd name="T4" fmla="*/ 3 w 3"/>
                <a:gd name="T5" fmla="*/ 5 h 5"/>
                <a:gd name="T6" fmla="*/ 0 w 3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lnTo>
                    <a:pt x="0" y="3"/>
                  </a:lnTo>
                  <a:lnTo>
                    <a:pt x="3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1338"/>
            <p:cNvSpPr>
              <a:spLocks/>
            </p:cNvSpPr>
            <p:nvPr/>
          </p:nvSpPr>
          <p:spPr bwMode="black">
            <a:xfrm>
              <a:off x="4436" y="2606"/>
              <a:ext cx="3" cy="5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3 h 5"/>
                <a:gd name="T4" fmla="*/ 3 w 3"/>
                <a:gd name="T5" fmla="*/ 5 h 5"/>
                <a:gd name="T6" fmla="*/ 0 w 3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lnTo>
                    <a:pt x="0" y="3"/>
                  </a:lnTo>
                  <a:lnTo>
                    <a:pt x="3" y="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1339"/>
            <p:cNvSpPr>
              <a:spLocks/>
            </p:cNvSpPr>
            <p:nvPr/>
          </p:nvSpPr>
          <p:spPr bwMode="black">
            <a:xfrm>
              <a:off x="4394" y="2512"/>
              <a:ext cx="87" cy="102"/>
            </a:xfrm>
            <a:custGeom>
              <a:avLst/>
              <a:gdLst>
                <a:gd name="T0" fmla="*/ 85 w 87"/>
                <a:gd name="T1" fmla="*/ 0 h 102"/>
                <a:gd name="T2" fmla="*/ 71 w 87"/>
                <a:gd name="T3" fmla="*/ 12 h 102"/>
                <a:gd name="T4" fmla="*/ 56 w 87"/>
                <a:gd name="T5" fmla="*/ 12 h 102"/>
                <a:gd name="T6" fmla="*/ 30 w 87"/>
                <a:gd name="T7" fmla="*/ 4 h 102"/>
                <a:gd name="T8" fmla="*/ 26 w 87"/>
                <a:gd name="T9" fmla="*/ 7 h 102"/>
                <a:gd name="T10" fmla="*/ 23 w 87"/>
                <a:gd name="T11" fmla="*/ 12 h 102"/>
                <a:gd name="T12" fmla="*/ 19 w 87"/>
                <a:gd name="T13" fmla="*/ 12 h 102"/>
                <a:gd name="T14" fmla="*/ 16 w 87"/>
                <a:gd name="T15" fmla="*/ 14 h 102"/>
                <a:gd name="T16" fmla="*/ 11 w 87"/>
                <a:gd name="T17" fmla="*/ 23 h 102"/>
                <a:gd name="T18" fmla="*/ 11 w 87"/>
                <a:gd name="T19" fmla="*/ 30 h 102"/>
                <a:gd name="T20" fmla="*/ 7 w 87"/>
                <a:gd name="T21" fmla="*/ 40 h 102"/>
                <a:gd name="T22" fmla="*/ 7 w 87"/>
                <a:gd name="T23" fmla="*/ 49 h 102"/>
                <a:gd name="T24" fmla="*/ 0 w 87"/>
                <a:gd name="T25" fmla="*/ 61 h 102"/>
                <a:gd name="T26" fmla="*/ 2 w 87"/>
                <a:gd name="T27" fmla="*/ 73 h 102"/>
                <a:gd name="T28" fmla="*/ 9 w 87"/>
                <a:gd name="T29" fmla="*/ 71 h 102"/>
                <a:gd name="T30" fmla="*/ 11 w 87"/>
                <a:gd name="T31" fmla="*/ 80 h 102"/>
                <a:gd name="T32" fmla="*/ 7 w 87"/>
                <a:gd name="T33" fmla="*/ 97 h 102"/>
                <a:gd name="T34" fmla="*/ 11 w 87"/>
                <a:gd name="T35" fmla="*/ 102 h 102"/>
                <a:gd name="T36" fmla="*/ 21 w 87"/>
                <a:gd name="T37" fmla="*/ 102 h 102"/>
                <a:gd name="T38" fmla="*/ 21 w 87"/>
                <a:gd name="T39" fmla="*/ 71 h 102"/>
                <a:gd name="T40" fmla="*/ 19 w 87"/>
                <a:gd name="T41" fmla="*/ 66 h 102"/>
                <a:gd name="T42" fmla="*/ 28 w 87"/>
                <a:gd name="T43" fmla="*/ 59 h 102"/>
                <a:gd name="T44" fmla="*/ 30 w 87"/>
                <a:gd name="T45" fmla="*/ 61 h 102"/>
                <a:gd name="T46" fmla="*/ 28 w 87"/>
                <a:gd name="T47" fmla="*/ 71 h 102"/>
                <a:gd name="T48" fmla="*/ 30 w 87"/>
                <a:gd name="T49" fmla="*/ 73 h 102"/>
                <a:gd name="T50" fmla="*/ 37 w 87"/>
                <a:gd name="T51" fmla="*/ 80 h 102"/>
                <a:gd name="T52" fmla="*/ 40 w 87"/>
                <a:gd name="T53" fmla="*/ 90 h 102"/>
                <a:gd name="T54" fmla="*/ 42 w 87"/>
                <a:gd name="T55" fmla="*/ 90 h 102"/>
                <a:gd name="T56" fmla="*/ 47 w 87"/>
                <a:gd name="T57" fmla="*/ 87 h 102"/>
                <a:gd name="T58" fmla="*/ 54 w 87"/>
                <a:gd name="T59" fmla="*/ 83 h 102"/>
                <a:gd name="T60" fmla="*/ 54 w 87"/>
                <a:gd name="T61" fmla="*/ 80 h 102"/>
                <a:gd name="T62" fmla="*/ 52 w 87"/>
                <a:gd name="T63" fmla="*/ 80 h 102"/>
                <a:gd name="T64" fmla="*/ 47 w 87"/>
                <a:gd name="T65" fmla="*/ 73 h 102"/>
                <a:gd name="T66" fmla="*/ 49 w 87"/>
                <a:gd name="T67" fmla="*/ 68 h 102"/>
                <a:gd name="T68" fmla="*/ 35 w 87"/>
                <a:gd name="T69" fmla="*/ 47 h 102"/>
                <a:gd name="T70" fmla="*/ 40 w 87"/>
                <a:gd name="T71" fmla="*/ 49 h 102"/>
                <a:gd name="T72" fmla="*/ 49 w 87"/>
                <a:gd name="T73" fmla="*/ 45 h 102"/>
                <a:gd name="T74" fmla="*/ 56 w 87"/>
                <a:gd name="T75" fmla="*/ 38 h 102"/>
                <a:gd name="T76" fmla="*/ 63 w 87"/>
                <a:gd name="T77" fmla="*/ 35 h 102"/>
                <a:gd name="T78" fmla="*/ 63 w 87"/>
                <a:gd name="T79" fmla="*/ 30 h 102"/>
                <a:gd name="T80" fmla="*/ 59 w 87"/>
                <a:gd name="T81" fmla="*/ 30 h 102"/>
                <a:gd name="T82" fmla="*/ 54 w 87"/>
                <a:gd name="T83" fmla="*/ 33 h 102"/>
                <a:gd name="T84" fmla="*/ 45 w 87"/>
                <a:gd name="T85" fmla="*/ 35 h 102"/>
                <a:gd name="T86" fmla="*/ 45 w 87"/>
                <a:gd name="T87" fmla="*/ 38 h 102"/>
                <a:gd name="T88" fmla="*/ 40 w 87"/>
                <a:gd name="T89" fmla="*/ 35 h 102"/>
                <a:gd name="T90" fmla="*/ 30 w 87"/>
                <a:gd name="T91" fmla="*/ 42 h 102"/>
                <a:gd name="T92" fmla="*/ 26 w 87"/>
                <a:gd name="T93" fmla="*/ 42 h 102"/>
                <a:gd name="T94" fmla="*/ 16 w 87"/>
                <a:gd name="T95" fmla="*/ 33 h 102"/>
                <a:gd name="T96" fmla="*/ 21 w 87"/>
                <a:gd name="T97" fmla="*/ 19 h 102"/>
                <a:gd name="T98" fmla="*/ 21 w 87"/>
                <a:gd name="T99" fmla="*/ 16 h 102"/>
                <a:gd name="T100" fmla="*/ 35 w 87"/>
                <a:gd name="T101" fmla="*/ 16 h 102"/>
                <a:gd name="T102" fmla="*/ 75 w 87"/>
                <a:gd name="T103" fmla="*/ 19 h 102"/>
                <a:gd name="T104" fmla="*/ 87 w 87"/>
                <a:gd name="T105" fmla="*/ 4 h 102"/>
                <a:gd name="T106" fmla="*/ 85 w 87"/>
                <a:gd name="T10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7" h="102">
                  <a:moveTo>
                    <a:pt x="85" y="0"/>
                  </a:moveTo>
                  <a:lnTo>
                    <a:pt x="71" y="12"/>
                  </a:lnTo>
                  <a:lnTo>
                    <a:pt x="56" y="12"/>
                  </a:lnTo>
                  <a:lnTo>
                    <a:pt x="30" y="4"/>
                  </a:lnTo>
                  <a:lnTo>
                    <a:pt x="26" y="7"/>
                  </a:lnTo>
                  <a:lnTo>
                    <a:pt x="23" y="12"/>
                  </a:lnTo>
                  <a:lnTo>
                    <a:pt x="19" y="12"/>
                  </a:lnTo>
                  <a:lnTo>
                    <a:pt x="16" y="14"/>
                  </a:lnTo>
                  <a:lnTo>
                    <a:pt x="11" y="23"/>
                  </a:lnTo>
                  <a:lnTo>
                    <a:pt x="11" y="30"/>
                  </a:lnTo>
                  <a:lnTo>
                    <a:pt x="7" y="40"/>
                  </a:lnTo>
                  <a:lnTo>
                    <a:pt x="7" y="49"/>
                  </a:lnTo>
                  <a:lnTo>
                    <a:pt x="0" y="61"/>
                  </a:lnTo>
                  <a:lnTo>
                    <a:pt x="2" y="73"/>
                  </a:lnTo>
                  <a:lnTo>
                    <a:pt x="9" y="71"/>
                  </a:lnTo>
                  <a:lnTo>
                    <a:pt x="11" y="80"/>
                  </a:lnTo>
                  <a:lnTo>
                    <a:pt x="7" y="97"/>
                  </a:lnTo>
                  <a:lnTo>
                    <a:pt x="11" y="102"/>
                  </a:lnTo>
                  <a:lnTo>
                    <a:pt x="21" y="102"/>
                  </a:lnTo>
                  <a:lnTo>
                    <a:pt x="21" y="71"/>
                  </a:lnTo>
                  <a:lnTo>
                    <a:pt x="19" y="66"/>
                  </a:lnTo>
                  <a:lnTo>
                    <a:pt x="28" y="59"/>
                  </a:lnTo>
                  <a:lnTo>
                    <a:pt x="30" y="61"/>
                  </a:lnTo>
                  <a:lnTo>
                    <a:pt x="28" y="71"/>
                  </a:lnTo>
                  <a:lnTo>
                    <a:pt x="30" y="73"/>
                  </a:lnTo>
                  <a:lnTo>
                    <a:pt x="37" y="80"/>
                  </a:lnTo>
                  <a:lnTo>
                    <a:pt x="40" y="90"/>
                  </a:lnTo>
                  <a:lnTo>
                    <a:pt x="42" y="90"/>
                  </a:lnTo>
                  <a:lnTo>
                    <a:pt x="47" y="87"/>
                  </a:lnTo>
                  <a:lnTo>
                    <a:pt x="54" y="83"/>
                  </a:lnTo>
                  <a:lnTo>
                    <a:pt x="54" y="80"/>
                  </a:lnTo>
                  <a:lnTo>
                    <a:pt x="52" y="80"/>
                  </a:lnTo>
                  <a:lnTo>
                    <a:pt x="47" y="73"/>
                  </a:lnTo>
                  <a:lnTo>
                    <a:pt x="49" y="68"/>
                  </a:lnTo>
                  <a:lnTo>
                    <a:pt x="35" y="47"/>
                  </a:lnTo>
                  <a:lnTo>
                    <a:pt x="40" y="49"/>
                  </a:lnTo>
                  <a:lnTo>
                    <a:pt x="49" y="45"/>
                  </a:lnTo>
                  <a:lnTo>
                    <a:pt x="56" y="38"/>
                  </a:lnTo>
                  <a:lnTo>
                    <a:pt x="63" y="35"/>
                  </a:lnTo>
                  <a:lnTo>
                    <a:pt x="63" y="30"/>
                  </a:lnTo>
                  <a:lnTo>
                    <a:pt x="59" y="30"/>
                  </a:lnTo>
                  <a:lnTo>
                    <a:pt x="54" y="33"/>
                  </a:lnTo>
                  <a:lnTo>
                    <a:pt x="45" y="35"/>
                  </a:lnTo>
                  <a:lnTo>
                    <a:pt x="45" y="38"/>
                  </a:lnTo>
                  <a:lnTo>
                    <a:pt x="40" y="35"/>
                  </a:lnTo>
                  <a:lnTo>
                    <a:pt x="30" y="42"/>
                  </a:lnTo>
                  <a:lnTo>
                    <a:pt x="26" y="42"/>
                  </a:lnTo>
                  <a:lnTo>
                    <a:pt x="16" y="33"/>
                  </a:lnTo>
                  <a:lnTo>
                    <a:pt x="21" y="19"/>
                  </a:lnTo>
                  <a:lnTo>
                    <a:pt x="21" y="16"/>
                  </a:lnTo>
                  <a:lnTo>
                    <a:pt x="35" y="16"/>
                  </a:lnTo>
                  <a:lnTo>
                    <a:pt x="75" y="19"/>
                  </a:lnTo>
                  <a:lnTo>
                    <a:pt x="87" y="4"/>
                  </a:lnTo>
                  <a:lnTo>
                    <a:pt x="8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1340"/>
            <p:cNvSpPr>
              <a:spLocks/>
            </p:cNvSpPr>
            <p:nvPr/>
          </p:nvSpPr>
          <p:spPr bwMode="black">
            <a:xfrm>
              <a:off x="4394" y="2512"/>
              <a:ext cx="87" cy="102"/>
            </a:xfrm>
            <a:custGeom>
              <a:avLst/>
              <a:gdLst>
                <a:gd name="T0" fmla="*/ 85 w 87"/>
                <a:gd name="T1" fmla="*/ 0 h 102"/>
                <a:gd name="T2" fmla="*/ 71 w 87"/>
                <a:gd name="T3" fmla="*/ 12 h 102"/>
                <a:gd name="T4" fmla="*/ 56 w 87"/>
                <a:gd name="T5" fmla="*/ 12 h 102"/>
                <a:gd name="T6" fmla="*/ 30 w 87"/>
                <a:gd name="T7" fmla="*/ 4 h 102"/>
                <a:gd name="T8" fmla="*/ 26 w 87"/>
                <a:gd name="T9" fmla="*/ 7 h 102"/>
                <a:gd name="T10" fmla="*/ 23 w 87"/>
                <a:gd name="T11" fmla="*/ 12 h 102"/>
                <a:gd name="T12" fmla="*/ 19 w 87"/>
                <a:gd name="T13" fmla="*/ 12 h 102"/>
                <a:gd name="T14" fmla="*/ 16 w 87"/>
                <a:gd name="T15" fmla="*/ 14 h 102"/>
                <a:gd name="T16" fmla="*/ 11 w 87"/>
                <a:gd name="T17" fmla="*/ 23 h 102"/>
                <a:gd name="T18" fmla="*/ 11 w 87"/>
                <a:gd name="T19" fmla="*/ 30 h 102"/>
                <a:gd name="T20" fmla="*/ 7 w 87"/>
                <a:gd name="T21" fmla="*/ 40 h 102"/>
                <a:gd name="T22" fmla="*/ 7 w 87"/>
                <a:gd name="T23" fmla="*/ 49 h 102"/>
                <a:gd name="T24" fmla="*/ 0 w 87"/>
                <a:gd name="T25" fmla="*/ 61 h 102"/>
                <a:gd name="T26" fmla="*/ 2 w 87"/>
                <a:gd name="T27" fmla="*/ 73 h 102"/>
                <a:gd name="T28" fmla="*/ 9 w 87"/>
                <a:gd name="T29" fmla="*/ 71 h 102"/>
                <a:gd name="T30" fmla="*/ 11 w 87"/>
                <a:gd name="T31" fmla="*/ 80 h 102"/>
                <a:gd name="T32" fmla="*/ 7 w 87"/>
                <a:gd name="T33" fmla="*/ 97 h 102"/>
                <a:gd name="T34" fmla="*/ 11 w 87"/>
                <a:gd name="T35" fmla="*/ 102 h 102"/>
                <a:gd name="T36" fmla="*/ 21 w 87"/>
                <a:gd name="T37" fmla="*/ 102 h 102"/>
                <a:gd name="T38" fmla="*/ 21 w 87"/>
                <a:gd name="T39" fmla="*/ 71 h 102"/>
                <a:gd name="T40" fmla="*/ 19 w 87"/>
                <a:gd name="T41" fmla="*/ 66 h 102"/>
                <a:gd name="T42" fmla="*/ 28 w 87"/>
                <a:gd name="T43" fmla="*/ 59 h 102"/>
                <a:gd name="T44" fmla="*/ 30 w 87"/>
                <a:gd name="T45" fmla="*/ 61 h 102"/>
                <a:gd name="T46" fmla="*/ 28 w 87"/>
                <a:gd name="T47" fmla="*/ 71 h 102"/>
                <a:gd name="T48" fmla="*/ 30 w 87"/>
                <a:gd name="T49" fmla="*/ 73 h 102"/>
                <a:gd name="T50" fmla="*/ 37 w 87"/>
                <a:gd name="T51" fmla="*/ 80 h 102"/>
                <a:gd name="T52" fmla="*/ 40 w 87"/>
                <a:gd name="T53" fmla="*/ 90 h 102"/>
                <a:gd name="T54" fmla="*/ 42 w 87"/>
                <a:gd name="T55" fmla="*/ 90 h 102"/>
                <a:gd name="T56" fmla="*/ 47 w 87"/>
                <a:gd name="T57" fmla="*/ 87 h 102"/>
                <a:gd name="T58" fmla="*/ 54 w 87"/>
                <a:gd name="T59" fmla="*/ 83 h 102"/>
                <a:gd name="T60" fmla="*/ 54 w 87"/>
                <a:gd name="T61" fmla="*/ 80 h 102"/>
                <a:gd name="T62" fmla="*/ 52 w 87"/>
                <a:gd name="T63" fmla="*/ 80 h 102"/>
                <a:gd name="T64" fmla="*/ 47 w 87"/>
                <a:gd name="T65" fmla="*/ 73 h 102"/>
                <a:gd name="T66" fmla="*/ 49 w 87"/>
                <a:gd name="T67" fmla="*/ 68 h 102"/>
                <a:gd name="T68" fmla="*/ 35 w 87"/>
                <a:gd name="T69" fmla="*/ 47 h 102"/>
                <a:gd name="T70" fmla="*/ 40 w 87"/>
                <a:gd name="T71" fmla="*/ 49 h 102"/>
                <a:gd name="T72" fmla="*/ 49 w 87"/>
                <a:gd name="T73" fmla="*/ 45 h 102"/>
                <a:gd name="T74" fmla="*/ 56 w 87"/>
                <a:gd name="T75" fmla="*/ 38 h 102"/>
                <a:gd name="T76" fmla="*/ 63 w 87"/>
                <a:gd name="T77" fmla="*/ 35 h 102"/>
                <a:gd name="T78" fmla="*/ 63 w 87"/>
                <a:gd name="T79" fmla="*/ 30 h 102"/>
                <a:gd name="T80" fmla="*/ 59 w 87"/>
                <a:gd name="T81" fmla="*/ 30 h 102"/>
                <a:gd name="T82" fmla="*/ 54 w 87"/>
                <a:gd name="T83" fmla="*/ 33 h 102"/>
                <a:gd name="T84" fmla="*/ 45 w 87"/>
                <a:gd name="T85" fmla="*/ 35 h 102"/>
                <a:gd name="T86" fmla="*/ 45 w 87"/>
                <a:gd name="T87" fmla="*/ 38 h 102"/>
                <a:gd name="T88" fmla="*/ 40 w 87"/>
                <a:gd name="T89" fmla="*/ 35 h 102"/>
                <a:gd name="T90" fmla="*/ 30 w 87"/>
                <a:gd name="T91" fmla="*/ 42 h 102"/>
                <a:gd name="T92" fmla="*/ 26 w 87"/>
                <a:gd name="T93" fmla="*/ 42 h 102"/>
                <a:gd name="T94" fmla="*/ 16 w 87"/>
                <a:gd name="T95" fmla="*/ 33 h 102"/>
                <a:gd name="T96" fmla="*/ 21 w 87"/>
                <a:gd name="T97" fmla="*/ 19 h 102"/>
                <a:gd name="T98" fmla="*/ 21 w 87"/>
                <a:gd name="T99" fmla="*/ 16 h 102"/>
                <a:gd name="T100" fmla="*/ 35 w 87"/>
                <a:gd name="T101" fmla="*/ 16 h 102"/>
                <a:gd name="T102" fmla="*/ 75 w 87"/>
                <a:gd name="T103" fmla="*/ 19 h 102"/>
                <a:gd name="T104" fmla="*/ 87 w 87"/>
                <a:gd name="T105" fmla="*/ 4 h 102"/>
                <a:gd name="T106" fmla="*/ 85 w 87"/>
                <a:gd name="T10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7" h="102">
                  <a:moveTo>
                    <a:pt x="85" y="0"/>
                  </a:moveTo>
                  <a:lnTo>
                    <a:pt x="71" y="12"/>
                  </a:lnTo>
                  <a:lnTo>
                    <a:pt x="56" y="12"/>
                  </a:lnTo>
                  <a:lnTo>
                    <a:pt x="30" y="4"/>
                  </a:lnTo>
                  <a:lnTo>
                    <a:pt x="26" y="7"/>
                  </a:lnTo>
                  <a:lnTo>
                    <a:pt x="23" y="12"/>
                  </a:lnTo>
                  <a:lnTo>
                    <a:pt x="19" y="12"/>
                  </a:lnTo>
                  <a:lnTo>
                    <a:pt x="16" y="14"/>
                  </a:lnTo>
                  <a:lnTo>
                    <a:pt x="11" y="23"/>
                  </a:lnTo>
                  <a:lnTo>
                    <a:pt x="11" y="30"/>
                  </a:lnTo>
                  <a:lnTo>
                    <a:pt x="7" y="40"/>
                  </a:lnTo>
                  <a:lnTo>
                    <a:pt x="7" y="49"/>
                  </a:lnTo>
                  <a:lnTo>
                    <a:pt x="0" y="61"/>
                  </a:lnTo>
                  <a:lnTo>
                    <a:pt x="2" y="73"/>
                  </a:lnTo>
                  <a:lnTo>
                    <a:pt x="9" y="71"/>
                  </a:lnTo>
                  <a:lnTo>
                    <a:pt x="11" y="80"/>
                  </a:lnTo>
                  <a:lnTo>
                    <a:pt x="7" y="97"/>
                  </a:lnTo>
                  <a:lnTo>
                    <a:pt x="11" y="102"/>
                  </a:lnTo>
                  <a:lnTo>
                    <a:pt x="21" y="102"/>
                  </a:lnTo>
                  <a:lnTo>
                    <a:pt x="21" y="71"/>
                  </a:lnTo>
                  <a:lnTo>
                    <a:pt x="19" y="66"/>
                  </a:lnTo>
                  <a:lnTo>
                    <a:pt x="28" y="59"/>
                  </a:lnTo>
                  <a:lnTo>
                    <a:pt x="30" y="61"/>
                  </a:lnTo>
                  <a:lnTo>
                    <a:pt x="28" y="71"/>
                  </a:lnTo>
                  <a:lnTo>
                    <a:pt x="30" y="73"/>
                  </a:lnTo>
                  <a:lnTo>
                    <a:pt x="37" y="80"/>
                  </a:lnTo>
                  <a:lnTo>
                    <a:pt x="40" y="90"/>
                  </a:lnTo>
                  <a:lnTo>
                    <a:pt x="42" y="90"/>
                  </a:lnTo>
                  <a:lnTo>
                    <a:pt x="47" y="87"/>
                  </a:lnTo>
                  <a:lnTo>
                    <a:pt x="54" y="83"/>
                  </a:lnTo>
                  <a:lnTo>
                    <a:pt x="54" y="80"/>
                  </a:lnTo>
                  <a:lnTo>
                    <a:pt x="52" y="80"/>
                  </a:lnTo>
                  <a:lnTo>
                    <a:pt x="47" y="73"/>
                  </a:lnTo>
                  <a:lnTo>
                    <a:pt x="49" y="68"/>
                  </a:lnTo>
                  <a:lnTo>
                    <a:pt x="35" y="47"/>
                  </a:lnTo>
                  <a:lnTo>
                    <a:pt x="40" y="49"/>
                  </a:lnTo>
                  <a:lnTo>
                    <a:pt x="49" y="45"/>
                  </a:lnTo>
                  <a:lnTo>
                    <a:pt x="56" y="38"/>
                  </a:lnTo>
                  <a:lnTo>
                    <a:pt x="63" y="35"/>
                  </a:lnTo>
                  <a:lnTo>
                    <a:pt x="63" y="30"/>
                  </a:lnTo>
                  <a:lnTo>
                    <a:pt x="59" y="30"/>
                  </a:lnTo>
                  <a:lnTo>
                    <a:pt x="54" y="33"/>
                  </a:lnTo>
                  <a:lnTo>
                    <a:pt x="45" y="35"/>
                  </a:lnTo>
                  <a:lnTo>
                    <a:pt x="45" y="38"/>
                  </a:lnTo>
                  <a:lnTo>
                    <a:pt x="40" y="35"/>
                  </a:lnTo>
                  <a:lnTo>
                    <a:pt x="30" y="42"/>
                  </a:lnTo>
                  <a:lnTo>
                    <a:pt x="26" y="42"/>
                  </a:lnTo>
                  <a:lnTo>
                    <a:pt x="16" y="33"/>
                  </a:lnTo>
                  <a:lnTo>
                    <a:pt x="21" y="19"/>
                  </a:lnTo>
                  <a:lnTo>
                    <a:pt x="21" y="16"/>
                  </a:lnTo>
                  <a:lnTo>
                    <a:pt x="35" y="16"/>
                  </a:lnTo>
                  <a:lnTo>
                    <a:pt x="75" y="19"/>
                  </a:lnTo>
                  <a:lnTo>
                    <a:pt x="87" y="4"/>
                  </a:lnTo>
                  <a:lnTo>
                    <a:pt x="8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1341"/>
            <p:cNvSpPr>
              <a:spLocks/>
            </p:cNvSpPr>
            <p:nvPr/>
          </p:nvSpPr>
          <p:spPr bwMode="black">
            <a:xfrm>
              <a:off x="4344" y="2630"/>
              <a:ext cx="2" cy="2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Freeform 1342"/>
            <p:cNvSpPr>
              <a:spLocks/>
            </p:cNvSpPr>
            <p:nvPr/>
          </p:nvSpPr>
          <p:spPr bwMode="black">
            <a:xfrm>
              <a:off x="4344" y="2630"/>
              <a:ext cx="2" cy="2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1343"/>
            <p:cNvSpPr>
              <a:spLocks/>
            </p:cNvSpPr>
            <p:nvPr/>
          </p:nvSpPr>
          <p:spPr bwMode="black">
            <a:xfrm>
              <a:off x="4308" y="2632"/>
              <a:ext cx="17" cy="3"/>
            </a:xfrm>
            <a:custGeom>
              <a:avLst/>
              <a:gdLst>
                <a:gd name="T0" fmla="*/ 17 w 17"/>
                <a:gd name="T1" fmla="*/ 0 h 3"/>
                <a:gd name="T2" fmla="*/ 0 w 17"/>
                <a:gd name="T3" fmla="*/ 0 h 3"/>
                <a:gd name="T4" fmla="*/ 3 w 17"/>
                <a:gd name="T5" fmla="*/ 3 h 3"/>
                <a:gd name="T6" fmla="*/ 10 w 17"/>
                <a:gd name="T7" fmla="*/ 3 h 3"/>
                <a:gd name="T8" fmla="*/ 17 w 17"/>
                <a:gd name="T9" fmla="*/ 3 h 3"/>
                <a:gd name="T10" fmla="*/ 17 w 17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">
                  <a:moveTo>
                    <a:pt x="17" y="0"/>
                  </a:moveTo>
                  <a:lnTo>
                    <a:pt x="0" y="0"/>
                  </a:lnTo>
                  <a:lnTo>
                    <a:pt x="3" y="3"/>
                  </a:lnTo>
                  <a:lnTo>
                    <a:pt x="10" y="3"/>
                  </a:lnTo>
                  <a:lnTo>
                    <a:pt x="17" y="3"/>
                  </a:ln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1344"/>
            <p:cNvSpPr>
              <a:spLocks/>
            </p:cNvSpPr>
            <p:nvPr/>
          </p:nvSpPr>
          <p:spPr bwMode="black">
            <a:xfrm>
              <a:off x="4308" y="2632"/>
              <a:ext cx="17" cy="3"/>
            </a:xfrm>
            <a:custGeom>
              <a:avLst/>
              <a:gdLst>
                <a:gd name="T0" fmla="*/ 17 w 17"/>
                <a:gd name="T1" fmla="*/ 0 h 3"/>
                <a:gd name="T2" fmla="*/ 0 w 17"/>
                <a:gd name="T3" fmla="*/ 0 h 3"/>
                <a:gd name="T4" fmla="*/ 3 w 17"/>
                <a:gd name="T5" fmla="*/ 3 h 3"/>
                <a:gd name="T6" fmla="*/ 10 w 17"/>
                <a:gd name="T7" fmla="*/ 3 h 3"/>
                <a:gd name="T8" fmla="*/ 17 w 17"/>
                <a:gd name="T9" fmla="*/ 3 h 3"/>
                <a:gd name="T10" fmla="*/ 17 w 17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">
                  <a:moveTo>
                    <a:pt x="17" y="0"/>
                  </a:moveTo>
                  <a:lnTo>
                    <a:pt x="0" y="0"/>
                  </a:lnTo>
                  <a:lnTo>
                    <a:pt x="3" y="3"/>
                  </a:lnTo>
                  <a:lnTo>
                    <a:pt x="10" y="3"/>
                  </a:lnTo>
                  <a:lnTo>
                    <a:pt x="17" y="3"/>
                  </a:lnTo>
                  <a:lnTo>
                    <a:pt x="1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reeform 1345"/>
            <p:cNvSpPr>
              <a:spLocks/>
            </p:cNvSpPr>
            <p:nvPr/>
          </p:nvSpPr>
          <p:spPr bwMode="black">
            <a:xfrm>
              <a:off x="4332" y="2649"/>
              <a:ext cx="17" cy="9"/>
            </a:xfrm>
            <a:custGeom>
              <a:avLst/>
              <a:gdLst>
                <a:gd name="T0" fmla="*/ 12 w 17"/>
                <a:gd name="T1" fmla="*/ 0 h 9"/>
                <a:gd name="T2" fmla="*/ 7 w 17"/>
                <a:gd name="T3" fmla="*/ 0 h 9"/>
                <a:gd name="T4" fmla="*/ 0 w 17"/>
                <a:gd name="T5" fmla="*/ 0 h 9"/>
                <a:gd name="T6" fmla="*/ 0 w 17"/>
                <a:gd name="T7" fmla="*/ 2 h 9"/>
                <a:gd name="T8" fmla="*/ 7 w 17"/>
                <a:gd name="T9" fmla="*/ 5 h 9"/>
                <a:gd name="T10" fmla="*/ 12 w 17"/>
                <a:gd name="T11" fmla="*/ 9 h 9"/>
                <a:gd name="T12" fmla="*/ 17 w 17"/>
                <a:gd name="T13" fmla="*/ 2 h 9"/>
                <a:gd name="T14" fmla="*/ 12 w 17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9">
                  <a:moveTo>
                    <a:pt x="12" y="0"/>
                  </a:moveTo>
                  <a:lnTo>
                    <a:pt x="7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7" y="5"/>
                  </a:lnTo>
                  <a:lnTo>
                    <a:pt x="12" y="9"/>
                  </a:lnTo>
                  <a:lnTo>
                    <a:pt x="17" y="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Freeform 1346"/>
            <p:cNvSpPr>
              <a:spLocks/>
            </p:cNvSpPr>
            <p:nvPr/>
          </p:nvSpPr>
          <p:spPr bwMode="black">
            <a:xfrm>
              <a:off x="4332" y="2649"/>
              <a:ext cx="17" cy="9"/>
            </a:xfrm>
            <a:custGeom>
              <a:avLst/>
              <a:gdLst>
                <a:gd name="T0" fmla="*/ 12 w 17"/>
                <a:gd name="T1" fmla="*/ 0 h 9"/>
                <a:gd name="T2" fmla="*/ 7 w 17"/>
                <a:gd name="T3" fmla="*/ 0 h 9"/>
                <a:gd name="T4" fmla="*/ 0 w 17"/>
                <a:gd name="T5" fmla="*/ 0 h 9"/>
                <a:gd name="T6" fmla="*/ 0 w 17"/>
                <a:gd name="T7" fmla="*/ 2 h 9"/>
                <a:gd name="T8" fmla="*/ 7 w 17"/>
                <a:gd name="T9" fmla="*/ 5 h 9"/>
                <a:gd name="T10" fmla="*/ 12 w 17"/>
                <a:gd name="T11" fmla="*/ 9 h 9"/>
                <a:gd name="T12" fmla="*/ 17 w 17"/>
                <a:gd name="T13" fmla="*/ 2 h 9"/>
                <a:gd name="T14" fmla="*/ 12 w 17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9">
                  <a:moveTo>
                    <a:pt x="12" y="0"/>
                  </a:moveTo>
                  <a:lnTo>
                    <a:pt x="7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7" y="5"/>
                  </a:lnTo>
                  <a:lnTo>
                    <a:pt x="12" y="9"/>
                  </a:lnTo>
                  <a:lnTo>
                    <a:pt x="17" y="2"/>
                  </a:lnTo>
                  <a:lnTo>
                    <a:pt x="1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 1347"/>
            <p:cNvSpPr>
              <a:spLocks/>
            </p:cNvSpPr>
            <p:nvPr/>
          </p:nvSpPr>
          <p:spPr bwMode="black">
            <a:xfrm>
              <a:off x="4353" y="2649"/>
              <a:ext cx="10" cy="12"/>
            </a:xfrm>
            <a:custGeom>
              <a:avLst/>
              <a:gdLst>
                <a:gd name="T0" fmla="*/ 5 w 10"/>
                <a:gd name="T1" fmla="*/ 0 h 12"/>
                <a:gd name="T2" fmla="*/ 0 w 10"/>
                <a:gd name="T3" fmla="*/ 5 h 12"/>
                <a:gd name="T4" fmla="*/ 0 w 10"/>
                <a:gd name="T5" fmla="*/ 12 h 12"/>
                <a:gd name="T6" fmla="*/ 10 w 10"/>
                <a:gd name="T7" fmla="*/ 12 h 12"/>
                <a:gd name="T8" fmla="*/ 10 w 10"/>
                <a:gd name="T9" fmla="*/ 2 h 12"/>
                <a:gd name="T10" fmla="*/ 5 w 1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0" y="5"/>
                  </a:lnTo>
                  <a:lnTo>
                    <a:pt x="0" y="12"/>
                  </a:lnTo>
                  <a:lnTo>
                    <a:pt x="10" y="12"/>
                  </a:lnTo>
                  <a:lnTo>
                    <a:pt x="10" y="2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Freeform 1348"/>
            <p:cNvSpPr>
              <a:spLocks/>
            </p:cNvSpPr>
            <p:nvPr/>
          </p:nvSpPr>
          <p:spPr bwMode="black">
            <a:xfrm>
              <a:off x="4353" y="2649"/>
              <a:ext cx="10" cy="12"/>
            </a:xfrm>
            <a:custGeom>
              <a:avLst/>
              <a:gdLst>
                <a:gd name="T0" fmla="*/ 5 w 10"/>
                <a:gd name="T1" fmla="*/ 0 h 12"/>
                <a:gd name="T2" fmla="*/ 0 w 10"/>
                <a:gd name="T3" fmla="*/ 5 h 12"/>
                <a:gd name="T4" fmla="*/ 0 w 10"/>
                <a:gd name="T5" fmla="*/ 12 h 12"/>
                <a:gd name="T6" fmla="*/ 10 w 10"/>
                <a:gd name="T7" fmla="*/ 12 h 12"/>
                <a:gd name="T8" fmla="*/ 10 w 10"/>
                <a:gd name="T9" fmla="*/ 2 h 12"/>
                <a:gd name="T10" fmla="*/ 5 w 1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lnTo>
                    <a:pt x="0" y="5"/>
                  </a:lnTo>
                  <a:lnTo>
                    <a:pt x="0" y="12"/>
                  </a:lnTo>
                  <a:lnTo>
                    <a:pt x="10" y="12"/>
                  </a:lnTo>
                  <a:lnTo>
                    <a:pt x="10" y="2"/>
                  </a:lnTo>
                  <a:lnTo>
                    <a:pt x="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1349"/>
            <p:cNvSpPr>
              <a:spLocks/>
            </p:cNvSpPr>
            <p:nvPr/>
          </p:nvSpPr>
          <p:spPr bwMode="black">
            <a:xfrm>
              <a:off x="4365" y="2649"/>
              <a:ext cx="33" cy="14"/>
            </a:xfrm>
            <a:custGeom>
              <a:avLst/>
              <a:gdLst>
                <a:gd name="T0" fmla="*/ 17 w 33"/>
                <a:gd name="T1" fmla="*/ 0 h 14"/>
                <a:gd name="T2" fmla="*/ 14 w 33"/>
                <a:gd name="T3" fmla="*/ 2 h 14"/>
                <a:gd name="T4" fmla="*/ 19 w 33"/>
                <a:gd name="T5" fmla="*/ 7 h 14"/>
                <a:gd name="T6" fmla="*/ 14 w 33"/>
                <a:gd name="T7" fmla="*/ 7 h 14"/>
                <a:gd name="T8" fmla="*/ 10 w 33"/>
                <a:gd name="T9" fmla="*/ 5 h 14"/>
                <a:gd name="T10" fmla="*/ 3 w 33"/>
                <a:gd name="T11" fmla="*/ 5 h 14"/>
                <a:gd name="T12" fmla="*/ 0 w 33"/>
                <a:gd name="T13" fmla="*/ 7 h 14"/>
                <a:gd name="T14" fmla="*/ 3 w 33"/>
                <a:gd name="T15" fmla="*/ 14 h 14"/>
                <a:gd name="T16" fmla="*/ 24 w 33"/>
                <a:gd name="T17" fmla="*/ 7 h 14"/>
                <a:gd name="T18" fmla="*/ 26 w 33"/>
                <a:gd name="T19" fmla="*/ 9 h 14"/>
                <a:gd name="T20" fmla="*/ 33 w 33"/>
                <a:gd name="T21" fmla="*/ 7 h 14"/>
                <a:gd name="T22" fmla="*/ 29 w 33"/>
                <a:gd name="T23" fmla="*/ 2 h 14"/>
                <a:gd name="T24" fmla="*/ 26 w 33"/>
                <a:gd name="T25" fmla="*/ 5 h 14"/>
                <a:gd name="T26" fmla="*/ 24 w 33"/>
                <a:gd name="T27" fmla="*/ 2 h 14"/>
                <a:gd name="T28" fmla="*/ 19 w 33"/>
                <a:gd name="T29" fmla="*/ 2 h 14"/>
                <a:gd name="T30" fmla="*/ 17 w 33"/>
                <a:gd name="T3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" h="14">
                  <a:moveTo>
                    <a:pt x="17" y="0"/>
                  </a:moveTo>
                  <a:lnTo>
                    <a:pt x="14" y="2"/>
                  </a:lnTo>
                  <a:lnTo>
                    <a:pt x="19" y="7"/>
                  </a:lnTo>
                  <a:lnTo>
                    <a:pt x="14" y="7"/>
                  </a:lnTo>
                  <a:lnTo>
                    <a:pt x="10" y="5"/>
                  </a:lnTo>
                  <a:lnTo>
                    <a:pt x="3" y="5"/>
                  </a:lnTo>
                  <a:lnTo>
                    <a:pt x="0" y="7"/>
                  </a:lnTo>
                  <a:lnTo>
                    <a:pt x="3" y="14"/>
                  </a:lnTo>
                  <a:lnTo>
                    <a:pt x="24" y="7"/>
                  </a:lnTo>
                  <a:lnTo>
                    <a:pt x="26" y="9"/>
                  </a:lnTo>
                  <a:lnTo>
                    <a:pt x="33" y="7"/>
                  </a:lnTo>
                  <a:lnTo>
                    <a:pt x="29" y="2"/>
                  </a:lnTo>
                  <a:lnTo>
                    <a:pt x="26" y="5"/>
                  </a:lnTo>
                  <a:lnTo>
                    <a:pt x="24" y="2"/>
                  </a:lnTo>
                  <a:lnTo>
                    <a:pt x="19" y="2"/>
                  </a:ln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350"/>
            <p:cNvSpPr>
              <a:spLocks/>
            </p:cNvSpPr>
            <p:nvPr/>
          </p:nvSpPr>
          <p:spPr bwMode="black">
            <a:xfrm>
              <a:off x="4365" y="2649"/>
              <a:ext cx="33" cy="14"/>
            </a:xfrm>
            <a:custGeom>
              <a:avLst/>
              <a:gdLst>
                <a:gd name="T0" fmla="*/ 17 w 33"/>
                <a:gd name="T1" fmla="*/ 0 h 14"/>
                <a:gd name="T2" fmla="*/ 14 w 33"/>
                <a:gd name="T3" fmla="*/ 2 h 14"/>
                <a:gd name="T4" fmla="*/ 19 w 33"/>
                <a:gd name="T5" fmla="*/ 7 h 14"/>
                <a:gd name="T6" fmla="*/ 14 w 33"/>
                <a:gd name="T7" fmla="*/ 7 h 14"/>
                <a:gd name="T8" fmla="*/ 10 w 33"/>
                <a:gd name="T9" fmla="*/ 5 h 14"/>
                <a:gd name="T10" fmla="*/ 3 w 33"/>
                <a:gd name="T11" fmla="*/ 5 h 14"/>
                <a:gd name="T12" fmla="*/ 0 w 33"/>
                <a:gd name="T13" fmla="*/ 7 h 14"/>
                <a:gd name="T14" fmla="*/ 3 w 33"/>
                <a:gd name="T15" fmla="*/ 14 h 14"/>
                <a:gd name="T16" fmla="*/ 24 w 33"/>
                <a:gd name="T17" fmla="*/ 7 h 14"/>
                <a:gd name="T18" fmla="*/ 26 w 33"/>
                <a:gd name="T19" fmla="*/ 9 h 14"/>
                <a:gd name="T20" fmla="*/ 33 w 33"/>
                <a:gd name="T21" fmla="*/ 7 h 14"/>
                <a:gd name="T22" fmla="*/ 29 w 33"/>
                <a:gd name="T23" fmla="*/ 2 h 14"/>
                <a:gd name="T24" fmla="*/ 26 w 33"/>
                <a:gd name="T25" fmla="*/ 5 h 14"/>
                <a:gd name="T26" fmla="*/ 24 w 33"/>
                <a:gd name="T27" fmla="*/ 2 h 14"/>
                <a:gd name="T28" fmla="*/ 19 w 33"/>
                <a:gd name="T29" fmla="*/ 2 h 14"/>
                <a:gd name="T30" fmla="*/ 17 w 33"/>
                <a:gd name="T3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" h="14">
                  <a:moveTo>
                    <a:pt x="17" y="0"/>
                  </a:moveTo>
                  <a:lnTo>
                    <a:pt x="14" y="2"/>
                  </a:lnTo>
                  <a:lnTo>
                    <a:pt x="19" y="7"/>
                  </a:lnTo>
                  <a:lnTo>
                    <a:pt x="14" y="7"/>
                  </a:lnTo>
                  <a:lnTo>
                    <a:pt x="10" y="5"/>
                  </a:lnTo>
                  <a:lnTo>
                    <a:pt x="3" y="5"/>
                  </a:lnTo>
                  <a:lnTo>
                    <a:pt x="0" y="7"/>
                  </a:lnTo>
                  <a:lnTo>
                    <a:pt x="3" y="14"/>
                  </a:lnTo>
                  <a:lnTo>
                    <a:pt x="24" y="7"/>
                  </a:lnTo>
                  <a:lnTo>
                    <a:pt x="26" y="9"/>
                  </a:lnTo>
                  <a:lnTo>
                    <a:pt x="33" y="7"/>
                  </a:lnTo>
                  <a:lnTo>
                    <a:pt x="29" y="2"/>
                  </a:lnTo>
                  <a:lnTo>
                    <a:pt x="26" y="5"/>
                  </a:lnTo>
                  <a:lnTo>
                    <a:pt x="24" y="2"/>
                  </a:lnTo>
                  <a:lnTo>
                    <a:pt x="19" y="2"/>
                  </a:lnTo>
                  <a:lnTo>
                    <a:pt x="1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351"/>
            <p:cNvSpPr>
              <a:spLocks/>
            </p:cNvSpPr>
            <p:nvPr/>
          </p:nvSpPr>
          <p:spPr bwMode="black">
            <a:xfrm>
              <a:off x="4408" y="2647"/>
              <a:ext cx="42" cy="14"/>
            </a:xfrm>
            <a:custGeom>
              <a:avLst/>
              <a:gdLst>
                <a:gd name="T0" fmla="*/ 42 w 42"/>
                <a:gd name="T1" fmla="*/ 0 h 14"/>
                <a:gd name="T2" fmla="*/ 42 w 42"/>
                <a:gd name="T3" fmla="*/ 4 h 14"/>
                <a:gd name="T4" fmla="*/ 35 w 42"/>
                <a:gd name="T5" fmla="*/ 9 h 14"/>
                <a:gd name="T6" fmla="*/ 31 w 42"/>
                <a:gd name="T7" fmla="*/ 7 h 14"/>
                <a:gd name="T8" fmla="*/ 21 w 42"/>
                <a:gd name="T9" fmla="*/ 9 h 14"/>
                <a:gd name="T10" fmla="*/ 9 w 42"/>
                <a:gd name="T11" fmla="*/ 2 h 14"/>
                <a:gd name="T12" fmla="*/ 0 w 42"/>
                <a:gd name="T13" fmla="*/ 7 h 14"/>
                <a:gd name="T14" fmla="*/ 0 w 42"/>
                <a:gd name="T15" fmla="*/ 11 h 14"/>
                <a:gd name="T16" fmla="*/ 16 w 42"/>
                <a:gd name="T17" fmla="*/ 14 h 14"/>
                <a:gd name="T18" fmla="*/ 38 w 42"/>
                <a:gd name="T19" fmla="*/ 9 h 14"/>
                <a:gd name="T20" fmla="*/ 42 w 42"/>
                <a:gd name="T21" fmla="*/ 4 h 14"/>
                <a:gd name="T22" fmla="*/ 42 w 42"/>
                <a:gd name="T2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14">
                  <a:moveTo>
                    <a:pt x="42" y="0"/>
                  </a:moveTo>
                  <a:lnTo>
                    <a:pt x="42" y="4"/>
                  </a:lnTo>
                  <a:lnTo>
                    <a:pt x="35" y="9"/>
                  </a:lnTo>
                  <a:lnTo>
                    <a:pt x="31" y="7"/>
                  </a:lnTo>
                  <a:lnTo>
                    <a:pt x="21" y="9"/>
                  </a:lnTo>
                  <a:lnTo>
                    <a:pt x="9" y="2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6" y="14"/>
                  </a:lnTo>
                  <a:lnTo>
                    <a:pt x="38" y="9"/>
                  </a:lnTo>
                  <a:lnTo>
                    <a:pt x="42" y="4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352"/>
            <p:cNvSpPr>
              <a:spLocks/>
            </p:cNvSpPr>
            <p:nvPr/>
          </p:nvSpPr>
          <p:spPr bwMode="black">
            <a:xfrm>
              <a:off x="4408" y="2647"/>
              <a:ext cx="42" cy="14"/>
            </a:xfrm>
            <a:custGeom>
              <a:avLst/>
              <a:gdLst>
                <a:gd name="T0" fmla="*/ 42 w 42"/>
                <a:gd name="T1" fmla="*/ 0 h 14"/>
                <a:gd name="T2" fmla="*/ 42 w 42"/>
                <a:gd name="T3" fmla="*/ 4 h 14"/>
                <a:gd name="T4" fmla="*/ 35 w 42"/>
                <a:gd name="T5" fmla="*/ 9 h 14"/>
                <a:gd name="T6" fmla="*/ 31 w 42"/>
                <a:gd name="T7" fmla="*/ 7 h 14"/>
                <a:gd name="T8" fmla="*/ 21 w 42"/>
                <a:gd name="T9" fmla="*/ 9 h 14"/>
                <a:gd name="T10" fmla="*/ 9 w 42"/>
                <a:gd name="T11" fmla="*/ 2 h 14"/>
                <a:gd name="T12" fmla="*/ 0 w 42"/>
                <a:gd name="T13" fmla="*/ 7 h 14"/>
                <a:gd name="T14" fmla="*/ 0 w 42"/>
                <a:gd name="T15" fmla="*/ 11 h 14"/>
                <a:gd name="T16" fmla="*/ 16 w 42"/>
                <a:gd name="T17" fmla="*/ 14 h 14"/>
                <a:gd name="T18" fmla="*/ 38 w 42"/>
                <a:gd name="T19" fmla="*/ 9 h 14"/>
                <a:gd name="T20" fmla="*/ 42 w 42"/>
                <a:gd name="T21" fmla="*/ 4 h 14"/>
                <a:gd name="T22" fmla="*/ 42 w 42"/>
                <a:gd name="T2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14">
                  <a:moveTo>
                    <a:pt x="42" y="0"/>
                  </a:moveTo>
                  <a:lnTo>
                    <a:pt x="42" y="4"/>
                  </a:lnTo>
                  <a:lnTo>
                    <a:pt x="35" y="9"/>
                  </a:lnTo>
                  <a:lnTo>
                    <a:pt x="31" y="7"/>
                  </a:lnTo>
                  <a:lnTo>
                    <a:pt x="21" y="9"/>
                  </a:lnTo>
                  <a:lnTo>
                    <a:pt x="9" y="2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6" y="14"/>
                  </a:lnTo>
                  <a:lnTo>
                    <a:pt x="38" y="9"/>
                  </a:lnTo>
                  <a:lnTo>
                    <a:pt x="42" y="4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1353"/>
            <p:cNvSpPr>
              <a:spLocks/>
            </p:cNvSpPr>
            <p:nvPr/>
          </p:nvSpPr>
          <p:spPr bwMode="black">
            <a:xfrm>
              <a:off x="4460" y="2654"/>
              <a:ext cx="50" cy="26"/>
            </a:xfrm>
            <a:custGeom>
              <a:avLst/>
              <a:gdLst>
                <a:gd name="T0" fmla="*/ 50 w 50"/>
                <a:gd name="T1" fmla="*/ 0 h 26"/>
                <a:gd name="T2" fmla="*/ 21 w 50"/>
                <a:gd name="T3" fmla="*/ 2 h 26"/>
                <a:gd name="T4" fmla="*/ 16 w 50"/>
                <a:gd name="T5" fmla="*/ 9 h 26"/>
                <a:gd name="T6" fmla="*/ 2 w 50"/>
                <a:gd name="T7" fmla="*/ 16 h 26"/>
                <a:gd name="T8" fmla="*/ 0 w 50"/>
                <a:gd name="T9" fmla="*/ 26 h 26"/>
                <a:gd name="T10" fmla="*/ 5 w 50"/>
                <a:gd name="T11" fmla="*/ 26 h 26"/>
                <a:gd name="T12" fmla="*/ 16 w 50"/>
                <a:gd name="T13" fmla="*/ 23 h 26"/>
                <a:gd name="T14" fmla="*/ 21 w 50"/>
                <a:gd name="T15" fmla="*/ 14 h 26"/>
                <a:gd name="T16" fmla="*/ 50 w 50"/>
                <a:gd name="T17" fmla="*/ 2 h 26"/>
                <a:gd name="T18" fmla="*/ 50 w 50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26">
                  <a:moveTo>
                    <a:pt x="50" y="0"/>
                  </a:moveTo>
                  <a:lnTo>
                    <a:pt x="21" y="2"/>
                  </a:lnTo>
                  <a:lnTo>
                    <a:pt x="16" y="9"/>
                  </a:lnTo>
                  <a:lnTo>
                    <a:pt x="2" y="16"/>
                  </a:lnTo>
                  <a:lnTo>
                    <a:pt x="0" y="26"/>
                  </a:lnTo>
                  <a:lnTo>
                    <a:pt x="5" y="26"/>
                  </a:lnTo>
                  <a:lnTo>
                    <a:pt x="16" y="23"/>
                  </a:lnTo>
                  <a:lnTo>
                    <a:pt x="21" y="14"/>
                  </a:lnTo>
                  <a:lnTo>
                    <a:pt x="50" y="2"/>
                  </a:lnTo>
                  <a:lnTo>
                    <a:pt x="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1354"/>
            <p:cNvSpPr>
              <a:spLocks/>
            </p:cNvSpPr>
            <p:nvPr/>
          </p:nvSpPr>
          <p:spPr bwMode="black">
            <a:xfrm>
              <a:off x="4460" y="2654"/>
              <a:ext cx="50" cy="26"/>
            </a:xfrm>
            <a:custGeom>
              <a:avLst/>
              <a:gdLst>
                <a:gd name="T0" fmla="*/ 50 w 50"/>
                <a:gd name="T1" fmla="*/ 0 h 26"/>
                <a:gd name="T2" fmla="*/ 21 w 50"/>
                <a:gd name="T3" fmla="*/ 2 h 26"/>
                <a:gd name="T4" fmla="*/ 16 w 50"/>
                <a:gd name="T5" fmla="*/ 9 h 26"/>
                <a:gd name="T6" fmla="*/ 2 w 50"/>
                <a:gd name="T7" fmla="*/ 16 h 26"/>
                <a:gd name="T8" fmla="*/ 0 w 50"/>
                <a:gd name="T9" fmla="*/ 26 h 26"/>
                <a:gd name="T10" fmla="*/ 5 w 50"/>
                <a:gd name="T11" fmla="*/ 26 h 26"/>
                <a:gd name="T12" fmla="*/ 16 w 50"/>
                <a:gd name="T13" fmla="*/ 23 h 26"/>
                <a:gd name="T14" fmla="*/ 21 w 50"/>
                <a:gd name="T15" fmla="*/ 14 h 26"/>
                <a:gd name="T16" fmla="*/ 50 w 50"/>
                <a:gd name="T17" fmla="*/ 2 h 26"/>
                <a:gd name="T18" fmla="*/ 50 w 50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26">
                  <a:moveTo>
                    <a:pt x="50" y="0"/>
                  </a:moveTo>
                  <a:lnTo>
                    <a:pt x="21" y="2"/>
                  </a:lnTo>
                  <a:lnTo>
                    <a:pt x="16" y="9"/>
                  </a:lnTo>
                  <a:lnTo>
                    <a:pt x="2" y="16"/>
                  </a:lnTo>
                  <a:lnTo>
                    <a:pt x="0" y="26"/>
                  </a:lnTo>
                  <a:lnTo>
                    <a:pt x="5" y="26"/>
                  </a:lnTo>
                  <a:lnTo>
                    <a:pt x="16" y="23"/>
                  </a:lnTo>
                  <a:lnTo>
                    <a:pt x="21" y="14"/>
                  </a:lnTo>
                  <a:lnTo>
                    <a:pt x="50" y="2"/>
                  </a:lnTo>
                  <a:lnTo>
                    <a:pt x="5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1355"/>
            <p:cNvSpPr>
              <a:spLocks/>
            </p:cNvSpPr>
            <p:nvPr/>
          </p:nvSpPr>
          <p:spPr bwMode="black">
            <a:xfrm>
              <a:off x="4493" y="2640"/>
              <a:ext cx="14" cy="7"/>
            </a:xfrm>
            <a:custGeom>
              <a:avLst/>
              <a:gdLst>
                <a:gd name="T0" fmla="*/ 9 w 14"/>
                <a:gd name="T1" fmla="*/ 0 h 7"/>
                <a:gd name="T2" fmla="*/ 0 w 14"/>
                <a:gd name="T3" fmla="*/ 2 h 7"/>
                <a:gd name="T4" fmla="*/ 0 w 14"/>
                <a:gd name="T5" fmla="*/ 7 h 7"/>
                <a:gd name="T6" fmla="*/ 7 w 14"/>
                <a:gd name="T7" fmla="*/ 7 h 7"/>
                <a:gd name="T8" fmla="*/ 14 w 14"/>
                <a:gd name="T9" fmla="*/ 2 h 7"/>
                <a:gd name="T10" fmla="*/ 9 w 14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7">
                  <a:moveTo>
                    <a:pt x="9" y="0"/>
                  </a:moveTo>
                  <a:lnTo>
                    <a:pt x="0" y="2"/>
                  </a:lnTo>
                  <a:lnTo>
                    <a:pt x="0" y="7"/>
                  </a:lnTo>
                  <a:lnTo>
                    <a:pt x="7" y="7"/>
                  </a:lnTo>
                  <a:lnTo>
                    <a:pt x="14" y="2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1356"/>
            <p:cNvSpPr>
              <a:spLocks/>
            </p:cNvSpPr>
            <p:nvPr/>
          </p:nvSpPr>
          <p:spPr bwMode="black">
            <a:xfrm>
              <a:off x="4493" y="2640"/>
              <a:ext cx="14" cy="7"/>
            </a:xfrm>
            <a:custGeom>
              <a:avLst/>
              <a:gdLst>
                <a:gd name="T0" fmla="*/ 9 w 14"/>
                <a:gd name="T1" fmla="*/ 0 h 7"/>
                <a:gd name="T2" fmla="*/ 0 w 14"/>
                <a:gd name="T3" fmla="*/ 2 h 7"/>
                <a:gd name="T4" fmla="*/ 0 w 14"/>
                <a:gd name="T5" fmla="*/ 7 h 7"/>
                <a:gd name="T6" fmla="*/ 7 w 14"/>
                <a:gd name="T7" fmla="*/ 7 h 7"/>
                <a:gd name="T8" fmla="*/ 14 w 14"/>
                <a:gd name="T9" fmla="*/ 2 h 7"/>
                <a:gd name="T10" fmla="*/ 9 w 14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7">
                  <a:moveTo>
                    <a:pt x="9" y="0"/>
                  </a:moveTo>
                  <a:lnTo>
                    <a:pt x="0" y="2"/>
                  </a:lnTo>
                  <a:lnTo>
                    <a:pt x="0" y="7"/>
                  </a:lnTo>
                  <a:lnTo>
                    <a:pt x="7" y="7"/>
                  </a:lnTo>
                  <a:lnTo>
                    <a:pt x="14" y="2"/>
                  </a:lnTo>
                  <a:lnTo>
                    <a:pt x="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1357"/>
            <p:cNvSpPr>
              <a:spLocks/>
            </p:cNvSpPr>
            <p:nvPr/>
          </p:nvSpPr>
          <p:spPr bwMode="black">
            <a:xfrm>
              <a:off x="4566" y="2635"/>
              <a:ext cx="7" cy="12"/>
            </a:xfrm>
            <a:custGeom>
              <a:avLst/>
              <a:gdLst>
                <a:gd name="T0" fmla="*/ 5 w 7"/>
                <a:gd name="T1" fmla="*/ 0 h 12"/>
                <a:gd name="T2" fmla="*/ 0 w 7"/>
                <a:gd name="T3" fmla="*/ 9 h 12"/>
                <a:gd name="T4" fmla="*/ 3 w 7"/>
                <a:gd name="T5" fmla="*/ 12 h 12"/>
                <a:gd name="T6" fmla="*/ 7 w 7"/>
                <a:gd name="T7" fmla="*/ 7 h 12"/>
                <a:gd name="T8" fmla="*/ 7 w 7"/>
                <a:gd name="T9" fmla="*/ 0 h 12"/>
                <a:gd name="T10" fmla="*/ 5 w 7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2">
                  <a:moveTo>
                    <a:pt x="5" y="0"/>
                  </a:moveTo>
                  <a:lnTo>
                    <a:pt x="0" y="9"/>
                  </a:lnTo>
                  <a:lnTo>
                    <a:pt x="3" y="12"/>
                  </a:lnTo>
                  <a:lnTo>
                    <a:pt x="7" y="7"/>
                  </a:lnTo>
                  <a:lnTo>
                    <a:pt x="7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1358"/>
            <p:cNvSpPr>
              <a:spLocks/>
            </p:cNvSpPr>
            <p:nvPr/>
          </p:nvSpPr>
          <p:spPr bwMode="black">
            <a:xfrm>
              <a:off x="4566" y="2635"/>
              <a:ext cx="7" cy="12"/>
            </a:xfrm>
            <a:custGeom>
              <a:avLst/>
              <a:gdLst>
                <a:gd name="T0" fmla="*/ 5 w 7"/>
                <a:gd name="T1" fmla="*/ 0 h 12"/>
                <a:gd name="T2" fmla="*/ 0 w 7"/>
                <a:gd name="T3" fmla="*/ 9 h 12"/>
                <a:gd name="T4" fmla="*/ 3 w 7"/>
                <a:gd name="T5" fmla="*/ 12 h 12"/>
                <a:gd name="T6" fmla="*/ 7 w 7"/>
                <a:gd name="T7" fmla="*/ 7 h 12"/>
                <a:gd name="T8" fmla="*/ 7 w 7"/>
                <a:gd name="T9" fmla="*/ 0 h 12"/>
                <a:gd name="T10" fmla="*/ 5 w 7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2">
                  <a:moveTo>
                    <a:pt x="5" y="0"/>
                  </a:moveTo>
                  <a:lnTo>
                    <a:pt x="0" y="9"/>
                  </a:lnTo>
                  <a:lnTo>
                    <a:pt x="3" y="12"/>
                  </a:lnTo>
                  <a:lnTo>
                    <a:pt x="7" y="7"/>
                  </a:lnTo>
                  <a:lnTo>
                    <a:pt x="7" y="0"/>
                  </a:lnTo>
                  <a:lnTo>
                    <a:pt x="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1359"/>
            <p:cNvSpPr>
              <a:spLocks/>
            </p:cNvSpPr>
            <p:nvPr/>
          </p:nvSpPr>
          <p:spPr bwMode="black">
            <a:xfrm>
              <a:off x="4606" y="2623"/>
              <a:ext cx="8" cy="9"/>
            </a:xfrm>
            <a:custGeom>
              <a:avLst/>
              <a:gdLst>
                <a:gd name="T0" fmla="*/ 3 w 8"/>
                <a:gd name="T1" fmla="*/ 0 h 9"/>
                <a:gd name="T2" fmla="*/ 3 w 8"/>
                <a:gd name="T3" fmla="*/ 5 h 9"/>
                <a:gd name="T4" fmla="*/ 0 w 8"/>
                <a:gd name="T5" fmla="*/ 5 h 9"/>
                <a:gd name="T6" fmla="*/ 5 w 8"/>
                <a:gd name="T7" fmla="*/ 9 h 9"/>
                <a:gd name="T8" fmla="*/ 8 w 8"/>
                <a:gd name="T9" fmla="*/ 5 h 9"/>
                <a:gd name="T10" fmla="*/ 3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3" y="0"/>
                  </a:moveTo>
                  <a:lnTo>
                    <a:pt x="3" y="5"/>
                  </a:lnTo>
                  <a:lnTo>
                    <a:pt x="0" y="5"/>
                  </a:lnTo>
                  <a:lnTo>
                    <a:pt x="5" y="9"/>
                  </a:lnTo>
                  <a:lnTo>
                    <a:pt x="8" y="5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Freeform 1360"/>
            <p:cNvSpPr>
              <a:spLocks/>
            </p:cNvSpPr>
            <p:nvPr/>
          </p:nvSpPr>
          <p:spPr bwMode="black">
            <a:xfrm>
              <a:off x="4606" y="2623"/>
              <a:ext cx="8" cy="9"/>
            </a:xfrm>
            <a:custGeom>
              <a:avLst/>
              <a:gdLst>
                <a:gd name="T0" fmla="*/ 3 w 8"/>
                <a:gd name="T1" fmla="*/ 0 h 9"/>
                <a:gd name="T2" fmla="*/ 3 w 8"/>
                <a:gd name="T3" fmla="*/ 5 h 9"/>
                <a:gd name="T4" fmla="*/ 0 w 8"/>
                <a:gd name="T5" fmla="*/ 5 h 9"/>
                <a:gd name="T6" fmla="*/ 5 w 8"/>
                <a:gd name="T7" fmla="*/ 9 h 9"/>
                <a:gd name="T8" fmla="*/ 8 w 8"/>
                <a:gd name="T9" fmla="*/ 5 h 9"/>
                <a:gd name="T10" fmla="*/ 3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3" y="0"/>
                  </a:moveTo>
                  <a:lnTo>
                    <a:pt x="3" y="5"/>
                  </a:lnTo>
                  <a:lnTo>
                    <a:pt x="0" y="5"/>
                  </a:lnTo>
                  <a:lnTo>
                    <a:pt x="5" y="9"/>
                  </a:lnTo>
                  <a:lnTo>
                    <a:pt x="8" y="5"/>
                  </a:lnTo>
                  <a:lnTo>
                    <a:pt x="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Freeform 1361"/>
            <p:cNvSpPr>
              <a:spLocks/>
            </p:cNvSpPr>
            <p:nvPr/>
          </p:nvSpPr>
          <p:spPr bwMode="black">
            <a:xfrm>
              <a:off x="4609" y="2611"/>
              <a:ext cx="7" cy="17"/>
            </a:xfrm>
            <a:custGeom>
              <a:avLst/>
              <a:gdLst>
                <a:gd name="T0" fmla="*/ 5 w 7"/>
                <a:gd name="T1" fmla="*/ 0 h 17"/>
                <a:gd name="T2" fmla="*/ 2 w 7"/>
                <a:gd name="T3" fmla="*/ 5 h 17"/>
                <a:gd name="T4" fmla="*/ 2 w 7"/>
                <a:gd name="T5" fmla="*/ 5 h 17"/>
                <a:gd name="T6" fmla="*/ 2 w 7"/>
                <a:gd name="T7" fmla="*/ 10 h 17"/>
                <a:gd name="T8" fmla="*/ 0 w 7"/>
                <a:gd name="T9" fmla="*/ 10 h 17"/>
                <a:gd name="T10" fmla="*/ 0 w 7"/>
                <a:gd name="T11" fmla="*/ 12 h 17"/>
                <a:gd name="T12" fmla="*/ 5 w 7"/>
                <a:gd name="T13" fmla="*/ 17 h 17"/>
                <a:gd name="T14" fmla="*/ 5 w 7"/>
                <a:gd name="T15" fmla="*/ 12 h 17"/>
                <a:gd name="T16" fmla="*/ 7 w 7"/>
                <a:gd name="T17" fmla="*/ 12 h 17"/>
                <a:gd name="T18" fmla="*/ 7 w 7"/>
                <a:gd name="T19" fmla="*/ 0 h 17"/>
                <a:gd name="T20" fmla="*/ 5 w 7"/>
                <a:gd name="T2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7">
                  <a:moveTo>
                    <a:pt x="5" y="0"/>
                  </a:moveTo>
                  <a:lnTo>
                    <a:pt x="2" y="5"/>
                  </a:lnTo>
                  <a:lnTo>
                    <a:pt x="2" y="5"/>
                  </a:lnTo>
                  <a:lnTo>
                    <a:pt x="2" y="10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5" y="17"/>
                  </a:lnTo>
                  <a:lnTo>
                    <a:pt x="5" y="12"/>
                  </a:lnTo>
                  <a:lnTo>
                    <a:pt x="7" y="12"/>
                  </a:lnTo>
                  <a:lnTo>
                    <a:pt x="7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Freeform 1362"/>
            <p:cNvSpPr>
              <a:spLocks/>
            </p:cNvSpPr>
            <p:nvPr/>
          </p:nvSpPr>
          <p:spPr bwMode="black">
            <a:xfrm>
              <a:off x="4609" y="2611"/>
              <a:ext cx="7" cy="17"/>
            </a:xfrm>
            <a:custGeom>
              <a:avLst/>
              <a:gdLst>
                <a:gd name="T0" fmla="*/ 5 w 7"/>
                <a:gd name="T1" fmla="*/ 0 h 17"/>
                <a:gd name="T2" fmla="*/ 2 w 7"/>
                <a:gd name="T3" fmla="*/ 5 h 17"/>
                <a:gd name="T4" fmla="*/ 2 w 7"/>
                <a:gd name="T5" fmla="*/ 5 h 17"/>
                <a:gd name="T6" fmla="*/ 2 w 7"/>
                <a:gd name="T7" fmla="*/ 10 h 17"/>
                <a:gd name="T8" fmla="*/ 0 w 7"/>
                <a:gd name="T9" fmla="*/ 10 h 17"/>
                <a:gd name="T10" fmla="*/ 0 w 7"/>
                <a:gd name="T11" fmla="*/ 12 h 17"/>
                <a:gd name="T12" fmla="*/ 5 w 7"/>
                <a:gd name="T13" fmla="*/ 17 h 17"/>
                <a:gd name="T14" fmla="*/ 5 w 7"/>
                <a:gd name="T15" fmla="*/ 12 h 17"/>
                <a:gd name="T16" fmla="*/ 7 w 7"/>
                <a:gd name="T17" fmla="*/ 12 h 17"/>
                <a:gd name="T18" fmla="*/ 7 w 7"/>
                <a:gd name="T19" fmla="*/ 0 h 17"/>
                <a:gd name="T20" fmla="*/ 5 w 7"/>
                <a:gd name="T2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7">
                  <a:moveTo>
                    <a:pt x="5" y="0"/>
                  </a:moveTo>
                  <a:lnTo>
                    <a:pt x="2" y="5"/>
                  </a:lnTo>
                  <a:lnTo>
                    <a:pt x="2" y="5"/>
                  </a:lnTo>
                  <a:lnTo>
                    <a:pt x="2" y="10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5" y="17"/>
                  </a:lnTo>
                  <a:lnTo>
                    <a:pt x="5" y="12"/>
                  </a:lnTo>
                  <a:lnTo>
                    <a:pt x="7" y="12"/>
                  </a:lnTo>
                  <a:lnTo>
                    <a:pt x="7" y="0"/>
                  </a:lnTo>
                  <a:lnTo>
                    <a:pt x="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Freeform 1363"/>
            <p:cNvSpPr>
              <a:spLocks/>
            </p:cNvSpPr>
            <p:nvPr/>
          </p:nvSpPr>
          <p:spPr bwMode="black">
            <a:xfrm>
              <a:off x="4592" y="2609"/>
              <a:ext cx="5" cy="7"/>
            </a:xfrm>
            <a:custGeom>
              <a:avLst/>
              <a:gdLst>
                <a:gd name="T0" fmla="*/ 5 w 5"/>
                <a:gd name="T1" fmla="*/ 0 h 7"/>
                <a:gd name="T2" fmla="*/ 0 w 5"/>
                <a:gd name="T3" fmla="*/ 2 h 7"/>
                <a:gd name="T4" fmla="*/ 0 w 5"/>
                <a:gd name="T5" fmla="*/ 7 h 7"/>
                <a:gd name="T6" fmla="*/ 5 w 5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0"/>
                  </a:moveTo>
                  <a:lnTo>
                    <a:pt x="0" y="2"/>
                  </a:lnTo>
                  <a:lnTo>
                    <a:pt x="0" y="7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reeform 1364"/>
            <p:cNvSpPr>
              <a:spLocks/>
            </p:cNvSpPr>
            <p:nvPr/>
          </p:nvSpPr>
          <p:spPr bwMode="black">
            <a:xfrm>
              <a:off x="4592" y="2609"/>
              <a:ext cx="5" cy="7"/>
            </a:xfrm>
            <a:custGeom>
              <a:avLst/>
              <a:gdLst>
                <a:gd name="T0" fmla="*/ 5 w 5"/>
                <a:gd name="T1" fmla="*/ 0 h 7"/>
                <a:gd name="T2" fmla="*/ 0 w 5"/>
                <a:gd name="T3" fmla="*/ 2 h 7"/>
                <a:gd name="T4" fmla="*/ 0 w 5"/>
                <a:gd name="T5" fmla="*/ 7 h 7"/>
                <a:gd name="T6" fmla="*/ 5 w 5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0"/>
                  </a:moveTo>
                  <a:lnTo>
                    <a:pt x="0" y="2"/>
                  </a:lnTo>
                  <a:lnTo>
                    <a:pt x="0" y="7"/>
                  </a:lnTo>
                  <a:lnTo>
                    <a:pt x="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Freeform 1365"/>
            <p:cNvSpPr>
              <a:spLocks/>
            </p:cNvSpPr>
            <p:nvPr/>
          </p:nvSpPr>
          <p:spPr bwMode="black">
            <a:xfrm>
              <a:off x="4521" y="2573"/>
              <a:ext cx="41" cy="17"/>
            </a:xfrm>
            <a:custGeom>
              <a:avLst/>
              <a:gdLst>
                <a:gd name="T0" fmla="*/ 22 w 41"/>
                <a:gd name="T1" fmla="*/ 0 h 17"/>
                <a:gd name="T2" fmla="*/ 3 w 41"/>
                <a:gd name="T3" fmla="*/ 3 h 17"/>
                <a:gd name="T4" fmla="*/ 0 w 41"/>
                <a:gd name="T5" fmla="*/ 7 h 17"/>
                <a:gd name="T6" fmla="*/ 0 w 41"/>
                <a:gd name="T7" fmla="*/ 12 h 17"/>
                <a:gd name="T8" fmla="*/ 3 w 41"/>
                <a:gd name="T9" fmla="*/ 7 h 17"/>
                <a:gd name="T10" fmla="*/ 7 w 41"/>
                <a:gd name="T11" fmla="*/ 12 h 17"/>
                <a:gd name="T12" fmla="*/ 15 w 41"/>
                <a:gd name="T13" fmla="*/ 7 h 17"/>
                <a:gd name="T14" fmla="*/ 17 w 41"/>
                <a:gd name="T15" fmla="*/ 10 h 17"/>
                <a:gd name="T16" fmla="*/ 24 w 41"/>
                <a:gd name="T17" fmla="*/ 10 h 17"/>
                <a:gd name="T18" fmla="*/ 41 w 41"/>
                <a:gd name="T19" fmla="*/ 17 h 17"/>
                <a:gd name="T20" fmla="*/ 41 w 41"/>
                <a:gd name="T21" fmla="*/ 14 h 17"/>
                <a:gd name="T22" fmla="*/ 36 w 41"/>
                <a:gd name="T23" fmla="*/ 5 h 17"/>
                <a:gd name="T24" fmla="*/ 22 w 41"/>
                <a:gd name="T2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17">
                  <a:moveTo>
                    <a:pt x="22" y="0"/>
                  </a:moveTo>
                  <a:lnTo>
                    <a:pt x="3" y="3"/>
                  </a:lnTo>
                  <a:lnTo>
                    <a:pt x="0" y="7"/>
                  </a:lnTo>
                  <a:lnTo>
                    <a:pt x="0" y="12"/>
                  </a:lnTo>
                  <a:lnTo>
                    <a:pt x="3" y="7"/>
                  </a:lnTo>
                  <a:lnTo>
                    <a:pt x="7" y="12"/>
                  </a:lnTo>
                  <a:lnTo>
                    <a:pt x="15" y="7"/>
                  </a:lnTo>
                  <a:lnTo>
                    <a:pt x="17" y="10"/>
                  </a:lnTo>
                  <a:lnTo>
                    <a:pt x="24" y="10"/>
                  </a:lnTo>
                  <a:lnTo>
                    <a:pt x="41" y="17"/>
                  </a:lnTo>
                  <a:lnTo>
                    <a:pt x="41" y="14"/>
                  </a:lnTo>
                  <a:lnTo>
                    <a:pt x="36" y="5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Freeform 1366"/>
            <p:cNvSpPr>
              <a:spLocks/>
            </p:cNvSpPr>
            <p:nvPr/>
          </p:nvSpPr>
          <p:spPr bwMode="black">
            <a:xfrm>
              <a:off x="4521" y="2573"/>
              <a:ext cx="41" cy="17"/>
            </a:xfrm>
            <a:custGeom>
              <a:avLst/>
              <a:gdLst>
                <a:gd name="T0" fmla="*/ 22 w 41"/>
                <a:gd name="T1" fmla="*/ 0 h 17"/>
                <a:gd name="T2" fmla="*/ 3 w 41"/>
                <a:gd name="T3" fmla="*/ 3 h 17"/>
                <a:gd name="T4" fmla="*/ 0 w 41"/>
                <a:gd name="T5" fmla="*/ 7 h 17"/>
                <a:gd name="T6" fmla="*/ 0 w 41"/>
                <a:gd name="T7" fmla="*/ 12 h 17"/>
                <a:gd name="T8" fmla="*/ 3 w 41"/>
                <a:gd name="T9" fmla="*/ 7 h 17"/>
                <a:gd name="T10" fmla="*/ 7 w 41"/>
                <a:gd name="T11" fmla="*/ 12 h 17"/>
                <a:gd name="T12" fmla="*/ 15 w 41"/>
                <a:gd name="T13" fmla="*/ 7 h 17"/>
                <a:gd name="T14" fmla="*/ 17 w 41"/>
                <a:gd name="T15" fmla="*/ 10 h 17"/>
                <a:gd name="T16" fmla="*/ 24 w 41"/>
                <a:gd name="T17" fmla="*/ 10 h 17"/>
                <a:gd name="T18" fmla="*/ 41 w 41"/>
                <a:gd name="T19" fmla="*/ 17 h 17"/>
                <a:gd name="T20" fmla="*/ 41 w 41"/>
                <a:gd name="T21" fmla="*/ 14 h 17"/>
                <a:gd name="T22" fmla="*/ 36 w 41"/>
                <a:gd name="T23" fmla="*/ 5 h 17"/>
                <a:gd name="T24" fmla="*/ 22 w 41"/>
                <a:gd name="T2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17">
                  <a:moveTo>
                    <a:pt x="22" y="0"/>
                  </a:moveTo>
                  <a:lnTo>
                    <a:pt x="3" y="3"/>
                  </a:lnTo>
                  <a:lnTo>
                    <a:pt x="0" y="7"/>
                  </a:lnTo>
                  <a:lnTo>
                    <a:pt x="0" y="12"/>
                  </a:lnTo>
                  <a:lnTo>
                    <a:pt x="3" y="7"/>
                  </a:lnTo>
                  <a:lnTo>
                    <a:pt x="7" y="12"/>
                  </a:lnTo>
                  <a:lnTo>
                    <a:pt x="15" y="7"/>
                  </a:lnTo>
                  <a:lnTo>
                    <a:pt x="17" y="10"/>
                  </a:lnTo>
                  <a:lnTo>
                    <a:pt x="24" y="10"/>
                  </a:lnTo>
                  <a:lnTo>
                    <a:pt x="41" y="17"/>
                  </a:lnTo>
                  <a:lnTo>
                    <a:pt x="41" y="14"/>
                  </a:lnTo>
                  <a:lnTo>
                    <a:pt x="36" y="5"/>
                  </a:lnTo>
                  <a:lnTo>
                    <a:pt x="2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Freeform 1367"/>
            <p:cNvSpPr>
              <a:spLocks/>
            </p:cNvSpPr>
            <p:nvPr/>
          </p:nvSpPr>
          <p:spPr bwMode="black">
            <a:xfrm>
              <a:off x="4547" y="2559"/>
              <a:ext cx="7" cy="5"/>
            </a:xfrm>
            <a:custGeom>
              <a:avLst/>
              <a:gdLst>
                <a:gd name="T0" fmla="*/ 7 w 7"/>
                <a:gd name="T1" fmla="*/ 0 h 5"/>
                <a:gd name="T2" fmla="*/ 0 w 7"/>
                <a:gd name="T3" fmla="*/ 2 h 5"/>
                <a:gd name="T4" fmla="*/ 3 w 7"/>
                <a:gd name="T5" fmla="*/ 5 h 5"/>
                <a:gd name="T6" fmla="*/ 7 w 7"/>
                <a:gd name="T7" fmla="*/ 5 h 5"/>
                <a:gd name="T8" fmla="*/ 7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7" y="0"/>
                  </a:moveTo>
                  <a:lnTo>
                    <a:pt x="0" y="2"/>
                  </a:lnTo>
                  <a:lnTo>
                    <a:pt x="3" y="5"/>
                  </a:lnTo>
                  <a:lnTo>
                    <a:pt x="7" y="5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Freeform 1368"/>
            <p:cNvSpPr>
              <a:spLocks/>
            </p:cNvSpPr>
            <p:nvPr/>
          </p:nvSpPr>
          <p:spPr bwMode="black">
            <a:xfrm>
              <a:off x="4547" y="2559"/>
              <a:ext cx="7" cy="5"/>
            </a:xfrm>
            <a:custGeom>
              <a:avLst/>
              <a:gdLst>
                <a:gd name="T0" fmla="*/ 7 w 7"/>
                <a:gd name="T1" fmla="*/ 0 h 5"/>
                <a:gd name="T2" fmla="*/ 0 w 7"/>
                <a:gd name="T3" fmla="*/ 2 h 5"/>
                <a:gd name="T4" fmla="*/ 3 w 7"/>
                <a:gd name="T5" fmla="*/ 5 h 5"/>
                <a:gd name="T6" fmla="*/ 7 w 7"/>
                <a:gd name="T7" fmla="*/ 5 h 5"/>
                <a:gd name="T8" fmla="*/ 7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7" y="0"/>
                  </a:moveTo>
                  <a:lnTo>
                    <a:pt x="0" y="2"/>
                  </a:lnTo>
                  <a:lnTo>
                    <a:pt x="3" y="5"/>
                  </a:lnTo>
                  <a:lnTo>
                    <a:pt x="7" y="5"/>
                  </a:lnTo>
                  <a:lnTo>
                    <a:pt x="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Freeform 1369"/>
            <p:cNvSpPr>
              <a:spLocks/>
            </p:cNvSpPr>
            <p:nvPr/>
          </p:nvSpPr>
          <p:spPr bwMode="black">
            <a:xfrm>
              <a:off x="4559" y="2550"/>
              <a:ext cx="5" cy="2"/>
            </a:xfrm>
            <a:custGeom>
              <a:avLst/>
              <a:gdLst>
                <a:gd name="T0" fmla="*/ 5 w 5"/>
                <a:gd name="T1" fmla="*/ 0 h 2"/>
                <a:gd name="T2" fmla="*/ 0 w 5"/>
                <a:gd name="T3" fmla="*/ 0 h 2"/>
                <a:gd name="T4" fmla="*/ 3 w 5"/>
                <a:gd name="T5" fmla="*/ 2 h 2"/>
                <a:gd name="T6" fmla="*/ 5 w 5"/>
                <a:gd name="T7" fmla="*/ 2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0" y="0"/>
                  </a:lnTo>
                  <a:lnTo>
                    <a:pt x="3" y="2"/>
                  </a:lnTo>
                  <a:lnTo>
                    <a:pt x="5" y="2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Freeform 1370"/>
            <p:cNvSpPr>
              <a:spLocks/>
            </p:cNvSpPr>
            <p:nvPr/>
          </p:nvSpPr>
          <p:spPr bwMode="black">
            <a:xfrm>
              <a:off x="4559" y="2550"/>
              <a:ext cx="5" cy="2"/>
            </a:xfrm>
            <a:custGeom>
              <a:avLst/>
              <a:gdLst>
                <a:gd name="T0" fmla="*/ 5 w 5"/>
                <a:gd name="T1" fmla="*/ 0 h 2"/>
                <a:gd name="T2" fmla="*/ 0 w 5"/>
                <a:gd name="T3" fmla="*/ 0 h 2"/>
                <a:gd name="T4" fmla="*/ 3 w 5"/>
                <a:gd name="T5" fmla="*/ 2 h 2"/>
                <a:gd name="T6" fmla="*/ 5 w 5"/>
                <a:gd name="T7" fmla="*/ 2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0" y="0"/>
                  </a:lnTo>
                  <a:lnTo>
                    <a:pt x="3" y="2"/>
                  </a:lnTo>
                  <a:lnTo>
                    <a:pt x="5" y="2"/>
                  </a:lnTo>
                  <a:lnTo>
                    <a:pt x="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Freeform 1371"/>
            <p:cNvSpPr>
              <a:spLocks/>
            </p:cNvSpPr>
            <p:nvPr/>
          </p:nvSpPr>
          <p:spPr bwMode="black">
            <a:xfrm>
              <a:off x="4557" y="2535"/>
              <a:ext cx="12" cy="7"/>
            </a:xfrm>
            <a:custGeom>
              <a:avLst/>
              <a:gdLst>
                <a:gd name="T0" fmla="*/ 2 w 12"/>
                <a:gd name="T1" fmla="*/ 0 h 7"/>
                <a:gd name="T2" fmla="*/ 0 w 12"/>
                <a:gd name="T3" fmla="*/ 3 h 7"/>
                <a:gd name="T4" fmla="*/ 5 w 12"/>
                <a:gd name="T5" fmla="*/ 7 h 7"/>
                <a:gd name="T6" fmla="*/ 12 w 12"/>
                <a:gd name="T7" fmla="*/ 5 h 7"/>
                <a:gd name="T8" fmla="*/ 2 w 1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2" y="0"/>
                  </a:moveTo>
                  <a:lnTo>
                    <a:pt x="0" y="3"/>
                  </a:lnTo>
                  <a:lnTo>
                    <a:pt x="5" y="7"/>
                  </a:lnTo>
                  <a:lnTo>
                    <a:pt x="12" y="5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Freeform 1372"/>
            <p:cNvSpPr>
              <a:spLocks/>
            </p:cNvSpPr>
            <p:nvPr/>
          </p:nvSpPr>
          <p:spPr bwMode="black">
            <a:xfrm>
              <a:off x="4557" y="2535"/>
              <a:ext cx="12" cy="7"/>
            </a:xfrm>
            <a:custGeom>
              <a:avLst/>
              <a:gdLst>
                <a:gd name="T0" fmla="*/ 2 w 12"/>
                <a:gd name="T1" fmla="*/ 0 h 7"/>
                <a:gd name="T2" fmla="*/ 0 w 12"/>
                <a:gd name="T3" fmla="*/ 3 h 7"/>
                <a:gd name="T4" fmla="*/ 5 w 12"/>
                <a:gd name="T5" fmla="*/ 7 h 7"/>
                <a:gd name="T6" fmla="*/ 12 w 12"/>
                <a:gd name="T7" fmla="*/ 5 h 7"/>
                <a:gd name="T8" fmla="*/ 2 w 1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2" y="0"/>
                  </a:moveTo>
                  <a:lnTo>
                    <a:pt x="0" y="3"/>
                  </a:lnTo>
                  <a:lnTo>
                    <a:pt x="5" y="7"/>
                  </a:lnTo>
                  <a:lnTo>
                    <a:pt x="12" y="5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Freeform 1373"/>
            <p:cNvSpPr>
              <a:spLocks/>
            </p:cNvSpPr>
            <p:nvPr/>
          </p:nvSpPr>
          <p:spPr bwMode="black">
            <a:xfrm>
              <a:off x="4628" y="2557"/>
              <a:ext cx="19" cy="4"/>
            </a:xfrm>
            <a:custGeom>
              <a:avLst/>
              <a:gdLst>
                <a:gd name="T0" fmla="*/ 5 w 19"/>
                <a:gd name="T1" fmla="*/ 0 h 4"/>
                <a:gd name="T2" fmla="*/ 0 w 19"/>
                <a:gd name="T3" fmla="*/ 2 h 4"/>
                <a:gd name="T4" fmla="*/ 19 w 19"/>
                <a:gd name="T5" fmla="*/ 4 h 4"/>
                <a:gd name="T6" fmla="*/ 16 w 19"/>
                <a:gd name="T7" fmla="*/ 2 h 4"/>
                <a:gd name="T8" fmla="*/ 5 w 1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">
                  <a:moveTo>
                    <a:pt x="5" y="0"/>
                  </a:moveTo>
                  <a:lnTo>
                    <a:pt x="0" y="2"/>
                  </a:lnTo>
                  <a:lnTo>
                    <a:pt x="19" y="4"/>
                  </a:lnTo>
                  <a:lnTo>
                    <a:pt x="16" y="2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Freeform 1374"/>
            <p:cNvSpPr>
              <a:spLocks/>
            </p:cNvSpPr>
            <p:nvPr/>
          </p:nvSpPr>
          <p:spPr bwMode="black">
            <a:xfrm>
              <a:off x="4628" y="2557"/>
              <a:ext cx="19" cy="4"/>
            </a:xfrm>
            <a:custGeom>
              <a:avLst/>
              <a:gdLst>
                <a:gd name="T0" fmla="*/ 5 w 19"/>
                <a:gd name="T1" fmla="*/ 0 h 4"/>
                <a:gd name="T2" fmla="*/ 0 w 19"/>
                <a:gd name="T3" fmla="*/ 2 h 4"/>
                <a:gd name="T4" fmla="*/ 19 w 19"/>
                <a:gd name="T5" fmla="*/ 4 h 4"/>
                <a:gd name="T6" fmla="*/ 16 w 19"/>
                <a:gd name="T7" fmla="*/ 2 h 4"/>
                <a:gd name="T8" fmla="*/ 5 w 1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">
                  <a:moveTo>
                    <a:pt x="5" y="0"/>
                  </a:moveTo>
                  <a:lnTo>
                    <a:pt x="0" y="2"/>
                  </a:lnTo>
                  <a:lnTo>
                    <a:pt x="19" y="4"/>
                  </a:lnTo>
                  <a:lnTo>
                    <a:pt x="16" y="2"/>
                  </a:lnTo>
                  <a:lnTo>
                    <a:pt x="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Freeform 1375"/>
            <p:cNvSpPr>
              <a:spLocks/>
            </p:cNvSpPr>
            <p:nvPr/>
          </p:nvSpPr>
          <p:spPr bwMode="black">
            <a:xfrm>
              <a:off x="4628" y="2545"/>
              <a:ext cx="12" cy="7"/>
            </a:xfrm>
            <a:custGeom>
              <a:avLst/>
              <a:gdLst>
                <a:gd name="T0" fmla="*/ 5 w 12"/>
                <a:gd name="T1" fmla="*/ 0 h 7"/>
                <a:gd name="T2" fmla="*/ 0 w 12"/>
                <a:gd name="T3" fmla="*/ 0 h 7"/>
                <a:gd name="T4" fmla="*/ 7 w 12"/>
                <a:gd name="T5" fmla="*/ 7 h 7"/>
                <a:gd name="T6" fmla="*/ 12 w 12"/>
                <a:gd name="T7" fmla="*/ 7 h 7"/>
                <a:gd name="T8" fmla="*/ 5 w 1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5" y="0"/>
                  </a:moveTo>
                  <a:lnTo>
                    <a:pt x="0" y="0"/>
                  </a:lnTo>
                  <a:lnTo>
                    <a:pt x="7" y="7"/>
                  </a:lnTo>
                  <a:lnTo>
                    <a:pt x="12" y="7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Freeform 1376"/>
            <p:cNvSpPr>
              <a:spLocks/>
            </p:cNvSpPr>
            <p:nvPr/>
          </p:nvSpPr>
          <p:spPr bwMode="black">
            <a:xfrm>
              <a:off x="4628" y="2545"/>
              <a:ext cx="12" cy="7"/>
            </a:xfrm>
            <a:custGeom>
              <a:avLst/>
              <a:gdLst>
                <a:gd name="T0" fmla="*/ 5 w 12"/>
                <a:gd name="T1" fmla="*/ 0 h 7"/>
                <a:gd name="T2" fmla="*/ 0 w 12"/>
                <a:gd name="T3" fmla="*/ 0 h 7"/>
                <a:gd name="T4" fmla="*/ 7 w 12"/>
                <a:gd name="T5" fmla="*/ 7 h 7"/>
                <a:gd name="T6" fmla="*/ 12 w 12"/>
                <a:gd name="T7" fmla="*/ 7 h 7"/>
                <a:gd name="T8" fmla="*/ 5 w 1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5" y="0"/>
                  </a:moveTo>
                  <a:lnTo>
                    <a:pt x="0" y="0"/>
                  </a:lnTo>
                  <a:lnTo>
                    <a:pt x="7" y="7"/>
                  </a:lnTo>
                  <a:lnTo>
                    <a:pt x="12" y="7"/>
                  </a:lnTo>
                  <a:lnTo>
                    <a:pt x="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Freeform 1377"/>
            <p:cNvSpPr>
              <a:spLocks/>
            </p:cNvSpPr>
            <p:nvPr/>
          </p:nvSpPr>
          <p:spPr bwMode="black">
            <a:xfrm>
              <a:off x="4524" y="2585"/>
              <a:ext cx="2" cy="2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Freeform 1378"/>
            <p:cNvSpPr>
              <a:spLocks/>
            </p:cNvSpPr>
            <p:nvPr/>
          </p:nvSpPr>
          <p:spPr bwMode="black">
            <a:xfrm>
              <a:off x="4524" y="2585"/>
              <a:ext cx="2" cy="2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Freeform 1379"/>
            <p:cNvSpPr>
              <a:spLocks/>
            </p:cNvSpPr>
            <p:nvPr/>
          </p:nvSpPr>
          <p:spPr bwMode="black">
            <a:xfrm>
              <a:off x="4356" y="2580"/>
              <a:ext cx="2" cy="12"/>
            </a:xfrm>
            <a:custGeom>
              <a:avLst/>
              <a:gdLst>
                <a:gd name="T0" fmla="*/ 2 w 2"/>
                <a:gd name="T1" fmla="*/ 0 h 12"/>
                <a:gd name="T2" fmla="*/ 0 w 2"/>
                <a:gd name="T3" fmla="*/ 5 h 12"/>
                <a:gd name="T4" fmla="*/ 0 w 2"/>
                <a:gd name="T5" fmla="*/ 12 h 12"/>
                <a:gd name="T6" fmla="*/ 2 w 2"/>
                <a:gd name="T7" fmla="*/ 10 h 12"/>
                <a:gd name="T8" fmla="*/ 2 w 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2">
                  <a:moveTo>
                    <a:pt x="2" y="0"/>
                  </a:moveTo>
                  <a:lnTo>
                    <a:pt x="0" y="5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Freeform 1380"/>
            <p:cNvSpPr>
              <a:spLocks/>
            </p:cNvSpPr>
            <p:nvPr/>
          </p:nvSpPr>
          <p:spPr bwMode="black">
            <a:xfrm>
              <a:off x="4356" y="2580"/>
              <a:ext cx="2" cy="12"/>
            </a:xfrm>
            <a:custGeom>
              <a:avLst/>
              <a:gdLst>
                <a:gd name="T0" fmla="*/ 2 w 2"/>
                <a:gd name="T1" fmla="*/ 0 h 12"/>
                <a:gd name="T2" fmla="*/ 0 w 2"/>
                <a:gd name="T3" fmla="*/ 5 h 12"/>
                <a:gd name="T4" fmla="*/ 0 w 2"/>
                <a:gd name="T5" fmla="*/ 12 h 12"/>
                <a:gd name="T6" fmla="*/ 2 w 2"/>
                <a:gd name="T7" fmla="*/ 10 h 12"/>
                <a:gd name="T8" fmla="*/ 2 w 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2">
                  <a:moveTo>
                    <a:pt x="2" y="0"/>
                  </a:moveTo>
                  <a:lnTo>
                    <a:pt x="0" y="5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Freeform 1381"/>
            <p:cNvSpPr>
              <a:spLocks/>
            </p:cNvSpPr>
            <p:nvPr/>
          </p:nvSpPr>
          <p:spPr bwMode="black">
            <a:xfrm>
              <a:off x="4254" y="2438"/>
              <a:ext cx="144" cy="154"/>
            </a:xfrm>
            <a:custGeom>
              <a:avLst/>
              <a:gdLst>
                <a:gd name="T0" fmla="*/ 109 w 144"/>
                <a:gd name="T1" fmla="*/ 5 h 154"/>
                <a:gd name="T2" fmla="*/ 97 w 144"/>
                <a:gd name="T3" fmla="*/ 19 h 154"/>
                <a:gd name="T4" fmla="*/ 92 w 144"/>
                <a:gd name="T5" fmla="*/ 24 h 154"/>
                <a:gd name="T6" fmla="*/ 85 w 144"/>
                <a:gd name="T7" fmla="*/ 26 h 154"/>
                <a:gd name="T8" fmla="*/ 69 w 144"/>
                <a:gd name="T9" fmla="*/ 38 h 154"/>
                <a:gd name="T10" fmla="*/ 38 w 144"/>
                <a:gd name="T11" fmla="*/ 57 h 154"/>
                <a:gd name="T12" fmla="*/ 31 w 144"/>
                <a:gd name="T13" fmla="*/ 64 h 154"/>
                <a:gd name="T14" fmla="*/ 14 w 144"/>
                <a:gd name="T15" fmla="*/ 71 h 154"/>
                <a:gd name="T16" fmla="*/ 10 w 144"/>
                <a:gd name="T17" fmla="*/ 69 h 154"/>
                <a:gd name="T18" fmla="*/ 2 w 144"/>
                <a:gd name="T19" fmla="*/ 74 h 154"/>
                <a:gd name="T20" fmla="*/ 5 w 144"/>
                <a:gd name="T21" fmla="*/ 104 h 154"/>
                <a:gd name="T22" fmla="*/ 14 w 144"/>
                <a:gd name="T23" fmla="*/ 114 h 154"/>
                <a:gd name="T24" fmla="*/ 31 w 144"/>
                <a:gd name="T25" fmla="*/ 140 h 154"/>
                <a:gd name="T26" fmla="*/ 43 w 144"/>
                <a:gd name="T27" fmla="*/ 147 h 154"/>
                <a:gd name="T28" fmla="*/ 57 w 144"/>
                <a:gd name="T29" fmla="*/ 140 h 154"/>
                <a:gd name="T30" fmla="*/ 66 w 144"/>
                <a:gd name="T31" fmla="*/ 145 h 154"/>
                <a:gd name="T32" fmla="*/ 78 w 144"/>
                <a:gd name="T33" fmla="*/ 147 h 154"/>
                <a:gd name="T34" fmla="*/ 83 w 144"/>
                <a:gd name="T35" fmla="*/ 154 h 154"/>
                <a:gd name="T36" fmla="*/ 109 w 144"/>
                <a:gd name="T37" fmla="*/ 128 h 154"/>
                <a:gd name="T38" fmla="*/ 114 w 144"/>
                <a:gd name="T39" fmla="*/ 114 h 154"/>
                <a:gd name="T40" fmla="*/ 121 w 144"/>
                <a:gd name="T41" fmla="*/ 93 h 154"/>
                <a:gd name="T42" fmla="*/ 128 w 144"/>
                <a:gd name="T43" fmla="*/ 81 h 154"/>
                <a:gd name="T44" fmla="*/ 140 w 144"/>
                <a:gd name="T45" fmla="*/ 86 h 154"/>
                <a:gd name="T46" fmla="*/ 128 w 144"/>
                <a:gd name="T47" fmla="*/ 64 h 154"/>
                <a:gd name="T48" fmla="*/ 125 w 144"/>
                <a:gd name="T49" fmla="*/ 45 h 154"/>
                <a:gd name="T50" fmla="*/ 121 w 144"/>
                <a:gd name="T51" fmla="*/ 38 h 154"/>
                <a:gd name="T52" fmla="*/ 128 w 144"/>
                <a:gd name="T53" fmla="*/ 38 h 154"/>
                <a:gd name="T54" fmla="*/ 130 w 144"/>
                <a:gd name="T55" fmla="*/ 29 h 154"/>
                <a:gd name="T56" fmla="*/ 144 w 144"/>
                <a:gd name="T57" fmla="*/ 24 h 154"/>
                <a:gd name="T58" fmla="*/ 128 w 144"/>
                <a:gd name="T59" fmla="*/ 17 h 154"/>
                <a:gd name="T60" fmla="*/ 123 w 144"/>
                <a:gd name="T61" fmla="*/ 15 h 154"/>
                <a:gd name="T62" fmla="*/ 118 w 144"/>
                <a:gd name="T63" fmla="*/ 5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4" h="154">
                  <a:moveTo>
                    <a:pt x="116" y="0"/>
                  </a:moveTo>
                  <a:lnTo>
                    <a:pt x="109" y="5"/>
                  </a:lnTo>
                  <a:lnTo>
                    <a:pt x="109" y="0"/>
                  </a:lnTo>
                  <a:lnTo>
                    <a:pt x="97" y="19"/>
                  </a:lnTo>
                  <a:lnTo>
                    <a:pt x="92" y="22"/>
                  </a:lnTo>
                  <a:lnTo>
                    <a:pt x="92" y="24"/>
                  </a:lnTo>
                  <a:lnTo>
                    <a:pt x="88" y="29"/>
                  </a:lnTo>
                  <a:lnTo>
                    <a:pt x="85" y="26"/>
                  </a:lnTo>
                  <a:lnTo>
                    <a:pt x="71" y="33"/>
                  </a:lnTo>
                  <a:lnTo>
                    <a:pt x="69" y="38"/>
                  </a:lnTo>
                  <a:lnTo>
                    <a:pt x="54" y="55"/>
                  </a:lnTo>
                  <a:lnTo>
                    <a:pt x="38" y="57"/>
                  </a:lnTo>
                  <a:lnTo>
                    <a:pt x="36" y="64"/>
                  </a:lnTo>
                  <a:lnTo>
                    <a:pt x="31" y="64"/>
                  </a:lnTo>
                  <a:lnTo>
                    <a:pt x="28" y="74"/>
                  </a:lnTo>
                  <a:lnTo>
                    <a:pt x="14" y="71"/>
                  </a:lnTo>
                  <a:lnTo>
                    <a:pt x="10" y="67"/>
                  </a:lnTo>
                  <a:lnTo>
                    <a:pt x="10" y="69"/>
                  </a:lnTo>
                  <a:lnTo>
                    <a:pt x="7" y="69"/>
                  </a:lnTo>
                  <a:lnTo>
                    <a:pt x="2" y="74"/>
                  </a:lnTo>
                  <a:lnTo>
                    <a:pt x="0" y="90"/>
                  </a:lnTo>
                  <a:lnTo>
                    <a:pt x="5" y="104"/>
                  </a:lnTo>
                  <a:lnTo>
                    <a:pt x="10" y="107"/>
                  </a:lnTo>
                  <a:lnTo>
                    <a:pt x="14" y="114"/>
                  </a:lnTo>
                  <a:lnTo>
                    <a:pt x="19" y="138"/>
                  </a:lnTo>
                  <a:lnTo>
                    <a:pt x="31" y="140"/>
                  </a:lnTo>
                  <a:lnTo>
                    <a:pt x="38" y="135"/>
                  </a:lnTo>
                  <a:lnTo>
                    <a:pt x="43" y="147"/>
                  </a:lnTo>
                  <a:lnTo>
                    <a:pt x="52" y="145"/>
                  </a:lnTo>
                  <a:lnTo>
                    <a:pt x="57" y="140"/>
                  </a:lnTo>
                  <a:lnTo>
                    <a:pt x="66" y="142"/>
                  </a:lnTo>
                  <a:lnTo>
                    <a:pt x="66" y="145"/>
                  </a:lnTo>
                  <a:lnTo>
                    <a:pt x="76" y="145"/>
                  </a:lnTo>
                  <a:lnTo>
                    <a:pt x="78" y="147"/>
                  </a:lnTo>
                  <a:lnTo>
                    <a:pt x="81" y="154"/>
                  </a:lnTo>
                  <a:lnTo>
                    <a:pt x="83" y="154"/>
                  </a:lnTo>
                  <a:lnTo>
                    <a:pt x="99" y="147"/>
                  </a:lnTo>
                  <a:lnTo>
                    <a:pt x="109" y="128"/>
                  </a:lnTo>
                  <a:lnTo>
                    <a:pt x="104" y="121"/>
                  </a:lnTo>
                  <a:lnTo>
                    <a:pt x="114" y="114"/>
                  </a:lnTo>
                  <a:lnTo>
                    <a:pt x="121" y="104"/>
                  </a:lnTo>
                  <a:lnTo>
                    <a:pt x="121" y="93"/>
                  </a:lnTo>
                  <a:lnTo>
                    <a:pt x="128" y="86"/>
                  </a:lnTo>
                  <a:lnTo>
                    <a:pt x="128" y="81"/>
                  </a:lnTo>
                  <a:lnTo>
                    <a:pt x="133" y="86"/>
                  </a:lnTo>
                  <a:lnTo>
                    <a:pt x="140" y="86"/>
                  </a:lnTo>
                  <a:lnTo>
                    <a:pt x="125" y="71"/>
                  </a:lnTo>
                  <a:lnTo>
                    <a:pt x="128" y="64"/>
                  </a:lnTo>
                  <a:lnTo>
                    <a:pt x="116" y="48"/>
                  </a:lnTo>
                  <a:lnTo>
                    <a:pt x="125" y="45"/>
                  </a:lnTo>
                  <a:lnTo>
                    <a:pt x="118" y="41"/>
                  </a:lnTo>
                  <a:lnTo>
                    <a:pt x="121" y="38"/>
                  </a:lnTo>
                  <a:lnTo>
                    <a:pt x="123" y="36"/>
                  </a:lnTo>
                  <a:lnTo>
                    <a:pt x="128" y="38"/>
                  </a:lnTo>
                  <a:lnTo>
                    <a:pt x="135" y="36"/>
                  </a:lnTo>
                  <a:lnTo>
                    <a:pt x="130" y="29"/>
                  </a:lnTo>
                  <a:lnTo>
                    <a:pt x="137" y="29"/>
                  </a:lnTo>
                  <a:lnTo>
                    <a:pt x="144" y="24"/>
                  </a:lnTo>
                  <a:lnTo>
                    <a:pt x="133" y="17"/>
                  </a:lnTo>
                  <a:lnTo>
                    <a:pt x="128" y="17"/>
                  </a:lnTo>
                  <a:lnTo>
                    <a:pt x="128" y="15"/>
                  </a:lnTo>
                  <a:lnTo>
                    <a:pt x="123" y="15"/>
                  </a:lnTo>
                  <a:lnTo>
                    <a:pt x="123" y="7"/>
                  </a:lnTo>
                  <a:lnTo>
                    <a:pt x="118" y="5"/>
                  </a:lnTo>
                  <a:lnTo>
                    <a:pt x="1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Freeform 1382"/>
            <p:cNvSpPr>
              <a:spLocks/>
            </p:cNvSpPr>
            <p:nvPr/>
          </p:nvSpPr>
          <p:spPr bwMode="black">
            <a:xfrm>
              <a:off x="4254" y="2438"/>
              <a:ext cx="144" cy="154"/>
            </a:xfrm>
            <a:custGeom>
              <a:avLst/>
              <a:gdLst>
                <a:gd name="T0" fmla="*/ 109 w 144"/>
                <a:gd name="T1" fmla="*/ 5 h 154"/>
                <a:gd name="T2" fmla="*/ 97 w 144"/>
                <a:gd name="T3" fmla="*/ 19 h 154"/>
                <a:gd name="T4" fmla="*/ 92 w 144"/>
                <a:gd name="T5" fmla="*/ 24 h 154"/>
                <a:gd name="T6" fmla="*/ 85 w 144"/>
                <a:gd name="T7" fmla="*/ 26 h 154"/>
                <a:gd name="T8" fmla="*/ 69 w 144"/>
                <a:gd name="T9" fmla="*/ 38 h 154"/>
                <a:gd name="T10" fmla="*/ 38 w 144"/>
                <a:gd name="T11" fmla="*/ 57 h 154"/>
                <a:gd name="T12" fmla="*/ 31 w 144"/>
                <a:gd name="T13" fmla="*/ 64 h 154"/>
                <a:gd name="T14" fmla="*/ 14 w 144"/>
                <a:gd name="T15" fmla="*/ 71 h 154"/>
                <a:gd name="T16" fmla="*/ 10 w 144"/>
                <a:gd name="T17" fmla="*/ 69 h 154"/>
                <a:gd name="T18" fmla="*/ 2 w 144"/>
                <a:gd name="T19" fmla="*/ 74 h 154"/>
                <a:gd name="T20" fmla="*/ 5 w 144"/>
                <a:gd name="T21" fmla="*/ 104 h 154"/>
                <a:gd name="T22" fmla="*/ 14 w 144"/>
                <a:gd name="T23" fmla="*/ 114 h 154"/>
                <a:gd name="T24" fmla="*/ 31 w 144"/>
                <a:gd name="T25" fmla="*/ 140 h 154"/>
                <a:gd name="T26" fmla="*/ 43 w 144"/>
                <a:gd name="T27" fmla="*/ 147 h 154"/>
                <a:gd name="T28" fmla="*/ 57 w 144"/>
                <a:gd name="T29" fmla="*/ 140 h 154"/>
                <a:gd name="T30" fmla="*/ 66 w 144"/>
                <a:gd name="T31" fmla="*/ 145 h 154"/>
                <a:gd name="T32" fmla="*/ 78 w 144"/>
                <a:gd name="T33" fmla="*/ 147 h 154"/>
                <a:gd name="T34" fmla="*/ 83 w 144"/>
                <a:gd name="T35" fmla="*/ 154 h 154"/>
                <a:gd name="T36" fmla="*/ 109 w 144"/>
                <a:gd name="T37" fmla="*/ 128 h 154"/>
                <a:gd name="T38" fmla="*/ 114 w 144"/>
                <a:gd name="T39" fmla="*/ 114 h 154"/>
                <a:gd name="T40" fmla="*/ 121 w 144"/>
                <a:gd name="T41" fmla="*/ 93 h 154"/>
                <a:gd name="T42" fmla="*/ 128 w 144"/>
                <a:gd name="T43" fmla="*/ 81 h 154"/>
                <a:gd name="T44" fmla="*/ 140 w 144"/>
                <a:gd name="T45" fmla="*/ 86 h 154"/>
                <a:gd name="T46" fmla="*/ 128 w 144"/>
                <a:gd name="T47" fmla="*/ 64 h 154"/>
                <a:gd name="T48" fmla="*/ 125 w 144"/>
                <a:gd name="T49" fmla="*/ 45 h 154"/>
                <a:gd name="T50" fmla="*/ 121 w 144"/>
                <a:gd name="T51" fmla="*/ 38 h 154"/>
                <a:gd name="T52" fmla="*/ 128 w 144"/>
                <a:gd name="T53" fmla="*/ 38 h 154"/>
                <a:gd name="T54" fmla="*/ 130 w 144"/>
                <a:gd name="T55" fmla="*/ 29 h 154"/>
                <a:gd name="T56" fmla="*/ 144 w 144"/>
                <a:gd name="T57" fmla="*/ 24 h 154"/>
                <a:gd name="T58" fmla="*/ 128 w 144"/>
                <a:gd name="T59" fmla="*/ 17 h 154"/>
                <a:gd name="T60" fmla="*/ 123 w 144"/>
                <a:gd name="T61" fmla="*/ 15 h 154"/>
                <a:gd name="T62" fmla="*/ 118 w 144"/>
                <a:gd name="T63" fmla="*/ 5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4" h="154">
                  <a:moveTo>
                    <a:pt x="116" y="0"/>
                  </a:moveTo>
                  <a:lnTo>
                    <a:pt x="109" y="5"/>
                  </a:lnTo>
                  <a:lnTo>
                    <a:pt x="109" y="0"/>
                  </a:lnTo>
                  <a:lnTo>
                    <a:pt x="97" y="19"/>
                  </a:lnTo>
                  <a:lnTo>
                    <a:pt x="92" y="22"/>
                  </a:lnTo>
                  <a:lnTo>
                    <a:pt x="92" y="24"/>
                  </a:lnTo>
                  <a:lnTo>
                    <a:pt x="88" y="29"/>
                  </a:lnTo>
                  <a:lnTo>
                    <a:pt x="85" y="26"/>
                  </a:lnTo>
                  <a:lnTo>
                    <a:pt x="71" y="33"/>
                  </a:lnTo>
                  <a:lnTo>
                    <a:pt x="69" y="38"/>
                  </a:lnTo>
                  <a:lnTo>
                    <a:pt x="54" y="55"/>
                  </a:lnTo>
                  <a:lnTo>
                    <a:pt x="38" y="57"/>
                  </a:lnTo>
                  <a:lnTo>
                    <a:pt x="36" y="64"/>
                  </a:lnTo>
                  <a:lnTo>
                    <a:pt x="31" y="64"/>
                  </a:lnTo>
                  <a:lnTo>
                    <a:pt x="28" y="74"/>
                  </a:lnTo>
                  <a:lnTo>
                    <a:pt x="14" y="71"/>
                  </a:lnTo>
                  <a:lnTo>
                    <a:pt x="10" y="67"/>
                  </a:lnTo>
                  <a:lnTo>
                    <a:pt x="10" y="69"/>
                  </a:lnTo>
                  <a:lnTo>
                    <a:pt x="7" y="69"/>
                  </a:lnTo>
                  <a:lnTo>
                    <a:pt x="2" y="74"/>
                  </a:lnTo>
                  <a:lnTo>
                    <a:pt x="0" y="90"/>
                  </a:lnTo>
                  <a:lnTo>
                    <a:pt x="5" y="104"/>
                  </a:lnTo>
                  <a:lnTo>
                    <a:pt x="10" y="107"/>
                  </a:lnTo>
                  <a:lnTo>
                    <a:pt x="14" y="114"/>
                  </a:lnTo>
                  <a:lnTo>
                    <a:pt x="19" y="138"/>
                  </a:lnTo>
                  <a:lnTo>
                    <a:pt x="31" y="140"/>
                  </a:lnTo>
                  <a:lnTo>
                    <a:pt x="38" y="135"/>
                  </a:lnTo>
                  <a:lnTo>
                    <a:pt x="43" y="147"/>
                  </a:lnTo>
                  <a:lnTo>
                    <a:pt x="52" y="145"/>
                  </a:lnTo>
                  <a:lnTo>
                    <a:pt x="57" y="140"/>
                  </a:lnTo>
                  <a:lnTo>
                    <a:pt x="66" y="142"/>
                  </a:lnTo>
                  <a:lnTo>
                    <a:pt x="66" y="145"/>
                  </a:lnTo>
                  <a:lnTo>
                    <a:pt x="76" y="145"/>
                  </a:lnTo>
                  <a:lnTo>
                    <a:pt x="78" y="147"/>
                  </a:lnTo>
                  <a:lnTo>
                    <a:pt x="81" y="154"/>
                  </a:lnTo>
                  <a:lnTo>
                    <a:pt x="83" y="154"/>
                  </a:lnTo>
                  <a:lnTo>
                    <a:pt x="99" y="147"/>
                  </a:lnTo>
                  <a:lnTo>
                    <a:pt x="109" y="128"/>
                  </a:lnTo>
                  <a:lnTo>
                    <a:pt x="104" y="121"/>
                  </a:lnTo>
                  <a:lnTo>
                    <a:pt x="114" y="114"/>
                  </a:lnTo>
                  <a:lnTo>
                    <a:pt x="121" y="104"/>
                  </a:lnTo>
                  <a:lnTo>
                    <a:pt x="121" y="93"/>
                  </a:lnTo>
                  <a:lnTo>
                    <a:pt x="128" y="86"/>
                  </a:lnTo>
                  <a:lnTo>
                    <a:pt x="128" y="81"/>
                  </a:lnTo>
                  <a:lnTo>
                    <a:pt x="133" y="86"/>
                  </a:lnTo>
                  <a:lnTo>
                    <a:pt x="140" y="86"/>
                  </a:lnTo>
                  <a:lnTo>
                    <a:pt x="125" y="71"/>
                  </a:lnTo>
                  <a:lnTo>
                    <a:pt x="128" y="64"/>
                  </a:lnTo>
                  <a:lnTo>
                    <a:pt x="116" y="48"/>
                  </a:lnTo>
                  <a:lnTo>
                    <a:pt x="125" y="45"/>
                  </a:lnTo>
                  <a:lnTo>
                    <a:pt x="118" y="41"/>
                  </a:lnTo>
                  <a:lnTo>
                    <a:pt x="121" y="38"/>
                  </a:lnTo>
                  <a:lnTo>
                    <a:pt x="123" y="36"/>
                  </a:lnTo>
                  <a:lnTo>
                    <a:pt x="128" y="38"/>
                  </a:lnTo>
                  <a:lnTo>
                    <a:pt x="135" y="36"/>
                  </a:lnTo>
                  <a:lnTo>
                    <a:pt x="130" y="29"/>
                  </a:lnTo>
                  <a:lnTo>
                    <a:pt x="137" y="29"/>
                  </a:lnTo>
                  <a:lnTo>
                    <a:pt x="144" y="24"/>
                  </a:lnTo>
                  <a:lnTo>
                    <a:pt x="133" y="17"/>
                  </a:lnTo>
                  <a:lnTo>
                    <a:pt x="128" y="17"/>
                  </a:lnTo>
                  <a:lnTo>
                    <a:pt x="128" y="15"/>
                  </a:lnTo>
                  <a:lnTo>
                    <a:pt x="123" y="15"/>
                  </a:lnTo>
                  <a:lnTo>
                    <a:pt x="123" y="7"/>
                  </a:lnTo>
                  <a:lnTo>
                    <a:pt x="118" y="5"/>
                  </a:lnTo>
                  <a:lnTo>
                    <a:pt x="11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4" name="Freeform 1383"/>
            <p:cNvSpPr>
              <a:spLocks/>
            </p:cNvSpPr>
            <p:nvPr/>
          </p:nvSpPr>
          <p:spPr bwMode="black">
            <a:xfrm>
              <a:off x="4202" y="2618"/>
              <a:ext cx="130" cy="40"/>
            </a:xfrm>
            <a:custGeom>
              <a:avLst/>
              <a:gdLst>
                <a:gd name="T0" fmla="*/ 31 w 130"/>
                <a:gd name="T1" fmla="*/ 0 h 40"/>
                <a:gd name="T2" fmla="*/ 24 w 130"/>
                <a:gd name="T3" fmla="*/ 3 h 40"/>
                <a:gd name="T4" fmla="*/ 14 w 130"/>
                <a:gd name="T5" fmla="*/ 0 h 40"/>
                <a:gd name="T6" fmla="*/ 12 w 130"/>
                <a:gd name="T7" fmla="*/ 0 h 40"/>
                <a:gd name="T8" fmla="*/ 7 w 130"/>
                <a:gd name="T9" fmla="*/ 10 h 40"/>
                <a:gd name="T10" fmla="*/ 0 w 130"/>
                <a:gd name="T11" fmla="*/ 10 h 40"/>
                <a:gd name="T12" fmla="*/ 2 w 130"/>
                <a:gd name="T13" fmla="*/ 12 h 40"/>
                <a:gd name="T14" fmla="*/ 19 w 130"/>
                <a:gd name="T15" fmla="*/ 14 h 40"/>
                <a:gd name="T16" fmla="*/ 17 w 130"/>
                <a:gd name="T17" fmla="*/ 17 h 40"/>
                <a:gd name="T18" fmla="*/ 24 w 130"/>
                <a:gd name="T19" fmla="*/ 22 h 40"/>
                <a:gd name="T20" fmla="*/ 45 w 130"/>
                <a:gd name="T21" fmla="*/ 26 h 40"/>
                <a:gd name="T22" fmla="*/ 50 w 130"/>
                <a:gd name="T23" fmla="*/ 24 h 40"/>
                <a:gd name="T24" fmla="*/ 64 w 130"/>
                <a:gd name="T25" fmla="*/ 24 h 40"/>
                <a:gd name="T26" fmla="*/ 78 w 130"/>
                <a:gd name="T27" fmla="*/ 31 h 40"/>
                <a:gd name="T28" fmla="*/ 90 w 130"/>
                <a:gd name="T29" fmla="*/ 33 h 40"/>
                <a:gd name="T30" fmla="*/ 97 w 130"/>
                <a:gd name="T31" fmla="*/ 33 h 40"/>
                <a:gd name="T32" fmla="*/ 104 w 130"/>
                <a:gd name="T33" fmla="*/ 36 h 40"/>
                <a:gd name="T34" fmla="*/ 111 w 130"/>
                <a:gd name="T35" fmla="*/ 33 h 40"/>
                <a:gd name="T36" fmla="*/ 130 w 130"/>
                <a:gd name="T37" fmla="*/ 40 h 40"/>
                <a:gd name="T38" fmla="*/ 128 w 130"/>
                <a:gd name="T39" fmla="*/ 36 h 40"/>
                <a:gd name="T40" fmla="*/ 130 w 130"/>
                <a:gd name="T41" fmla="*/ 26 h 40"/>
                <a:gd name="T42" fmla="*/ 109 w 130"/>
                <a:gd name="T43" fmla="*/ 24 h 40"/>
                <a:gd name="T44" fmla="*/ 102 w 130"/>
                <a:gd name="T45" fmla="*/ 14 h 40"/>
                <a:gd name="T46" fmla="*/ 88 w 130"/>
                <a:gd name="T47" fmla="*/ 10 h 40"/>
                <a:gd name="T48" fmla="*/ 83 w 130"/>
                <a:gd name="T49" fmla="*/ 10 h 40"/>
                <a:gd name="T50" fmla="*/ 80 w 130"/>
                <a:gd name="T51" fmla="*/ 5 h 40"/>
                <a:gd name="T52" fmla="*/ 76 w 130"/>
                <a:gd name="T53" fmla="*/ 7 h 40"/>
                <a:gd name="T54" fmla="*/ 73 w 130"/>
                <a:gd name="T55" fmla="*/ 14 h 40"/>
                <a:gd name="T56" fmla="*/ 52 w 130"/>
                <a:gd name="T57" fmla="*/ 12 h 40"/>
                <a:gd name="T58" fmla="*/ 43 w 130"/>
                <a:gd name="T59" fmla="*/ 5 h 40"/>
                <a:gd name="T60" fmla="*/ 31 w 130"/>
                <a:gd name="T61" fmla="*/ 3 h 40"/>
                <a:gd name="T62" fmla="*/ 31 w 130"/>
                <a:gd name="T6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0" h="40">
                  <a:moveTo>
                    <a:pt x="31" y="0"/>
                  </a:moveTo>
                  <a:lnTo>
                    <a:pt x="24" y="3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7" y="10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19" y="14"/>
                  </a:lnTo>
                  <a:lnTo>
                    <a:pt x="17" y="17"/>
                  </a:lnTo>
                  <a:lnTo>
                    <a:pt x="24" y="22"/>
                  </a:lnTo>
                  <a:lnTo>
                    <a:pt x="45" y="26"/>
                  </a:lnTo>
                  <a:lnTo>
                    <a:pt x="50" y="24"/>
                  </a:lnTo>
                  <a:lnTo>
                    <a:pt x="64" y="24"/>
                  </a:lnTo>
                  <a:lnTo>
                    <a:pt x="78" y="31"/>
                  </a:lnTo>
                  <a:lnTo>
                    <a:pt x="90" y="33"/>
                  </a:lnTo>
                  <a:lnTo>
                    <a:pt x="97" y="33"/>
                  </a:lnTo>
                  <a:lnTo>
                    <a:pt x="104" y="36"/>
                  </a:lnTo>
                  <a:lnTo>
                    <a:pt x="111" y="33"/>
                  </a:lnTo>
                  <a:lnTo>
                    <a:pt x="130" y="40"/>
                  </a:lnTo>
                  <a:lnTo>
                    <a:pt x="128" y="36"/>
                  </a:lnTo>
                  <a:lnTo>
                    <a:pt x="130" y="26"/>
                  </a:lnTo>
                  <a:lnTo>
                    <a:pt x="109" y="24"/>
                  </a:lnTo>
                  <a:lnTo>
                    <a:pt x="102" y="14"/>
                  </a:lnTo>
                  <a:lnTo>
                    <a:pt x="88" y="10"/>
                  </a:lnTo>
                  <a:lnTo>
                    <a:pt x="83" y="10"/>
                  </a:lnTo>
                  <a:lnTo>
                    <a:pt x="80" y="5"/>
                  </a:lnTo>
                  <a:lnTo>
                    <a:pt x="76" y="7"/>
                  </a:lnTo>
                  <a:lnTo>
                    <a:pt x="73" y="14"/>
                  </a:lnTo>
                  <a:lnTo>
                    <a:pt x="52" y="12"/>
                  </a:lnTo>
                  <a:lnTo>
                    <a:pt x="43" y="5"/>
                  </a:lnTo>
                  <a:lnTo>
                    <a:pt x="31" y="3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5" name="Freeform 1384"/>
            <p:cNvSpPr>
              <a:spLocks/>
            </p:cNvSpPr>
            <p:nvPr/>
          </p:nvSpPr>
          <p:spPr bwMode="black">
            <a:xfrm>
              <a:off x="4202" y="2618"/>
              <a:ext cx="130" cy="40"/>
            </a:xfrm>
            <a:custGeom>
              <a:avLst/>
              <a:gdLst>
                <a:gd name="T0" fmla="*/ 31 w 130"/>
                <a:gd name="T1" fmla="*/ 0 h 40"/>
                <a:gd name="T2" fmla="*/ 24 w 130"/>
                <a:gd name="T3" fmla="*/ 3 h 40"/>
                <a:gd name="T4" fmla="*/ 14 w 130"/>
                <a:gd name="T5" fmla="*/ 0 h 40"/>
                <a:gd name="T6" fmla="*/ 12 w 130"/>
                <a:gd name="T7" fmla="*/ 0 h 40"/>
                <a:gd name="T8" fmla="*/ 7 w 130"/>
                <a:gd name="T9" fmla="*/ 10 h 40"/>
                <a:gd name="T10" fmla="*/ 0 w 130"/>
                <a:gd name="T11" fmla="*/ 10 h 40"/>
                <a:gd name="T12" fmla="*/ 2 w 130"/>
                <a:gd name="T13" fmla="*/ 12 h 40"/>
                <a:gd name="T14" fmla="*/ 19 w 130"/>
                <a:gd name="T15" fmla="*/ 14 h 40"/>
                <a:gd name="T16" fmla="*/ 17 w 130"/>
                <a:gd name="T17" fmla="*/ 17 h 40"/>
                <a:gd name="T18" fmla="*/ 24 w 130"/>
                <a:gd name="T19" fmla="*/ 22 h 40"/>
                <a:gd name="T20" fmla="*/ 45 w 130"/>
                <a:gd name="T21" fmla="*/ 26 h 40"/>
                <a:gd name="T22" fmla="*/ 50 w 130"/>
                <a:gd name="T23" fmla="*/ 24 h 40"/>
                <a:gd name="T24" fmla="*/ 64 w 130"/>
                <a:gd name="T25" fmla="*/ 24 h 40"/>
                <a:gd name="T26" fmla="*/ 78 w 130"/>
                <a:gd name="T27" fmla="*/ 31 h 40"/>
                <a:gd name="T28" fmla="*/ 90 w 130"/>
                <a:gd name="T29" fmla="*/ 33 h 40"/>
                <a:gd name="T30" fmla="*/ 97 w 130"/>
                <a:gd name="T31" fmla="*/ 33 h 40"/>
                <a:gd name="T32" fmla="*/ 104 w 130"/>
                <a:gd name="T33" fmla="*/ 36 h 40"/>
                <a:gd name="T34" fmla="*/ 111 w 130"/>
                <a:gd name="T35" fmla="*/ 33 h 40"/>
                <a:gd name="T36" fmla="*/ 130 w 130"/>
                <a:gd name="T37" fmla="*/ 40 h 40"/>
                <a:gd name="T38" fmla="*/ 128 w 130"/>
                <a:gd name="T39" fmla="*/ 36 h 40"/>
                <a:gd name="T40" fmla="*/ 130 w 130"/>
                <a:gd name="T41" fmla="*/ 26 h 40"/>
                <a:gd name="T42" fmla="*/ 109 w 130"/>
                <a:gd name="T43" fmla="*/ 24 h 40"/>
                <a:gd name="T44" fmla="*/ 102 w 130"/>
                <a:gd name="T45" fmla="*/ 14 h 40"/>
                <a:gd name="T46" fmla="*/ 88 w 130"/>
                <a:gd name="T47" fmla="*/ 10 h 40"/>
                <a:gd name="T48" fmla="*/ 83 w 130"/>
                <a:gd name="T49" fmla="*/ 10 h 40"/>
                <a:gd name="T50" fmla="*/ 80 w 130"/>
                <a:gd name="T51" fmla="*/ 5 h 40"/>
                <a:gd name="T52" fmla="*/ 76 w 130"/>
                <a:gd name="T53" fmla="*/ 7 h 40"/>
                <a:gd name="T54" fmla="*/ 73 w 130"/>
                <a:gd name="T55" fmla="*/ 14 h 40"/>
                <a:gd name="T56" fmla="*/ 52 w 130"/>
                <a:gd name="T57" fmla="*/ 12 h 40"/>
                <a:gd name="T58" fmla="*/ 43 w 130"/>
                <a:gd name="T59" fmla="*/ 5 h 40"/>
                <a:gd name="T60" fmla="*/ 31 w 130"/>
                <a:gd name="T61" fmla="*/ 3 h 40"/>
                <a:gd name="T62" fmla="*/ 31 w 130"/>
                <a:gd name="T6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0" h="40">
                  <a:moveTo>
                    <a:pt x="31" y="0"/>
                  </a:moveTo>
                  <a:lnTo>
                    <a:pt x="24" y="3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7" y="10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19" y="14"/>
                  </a:lnTo>
                  <a:lnTo>
                    <a:pt x="17" y="17"/>
                  </a:lnTo>
                  <a:lnTo>
                    <a:pt x="24" y="22"/>
                  </a:lnTo>
                  <a:lnTo>
                    <a:pt x="45" y="26"/>
                  </a:lnTo>
                  <a:lnTo>
                    <a:pt x="50" y="24"/>
                  </a:lnTo>
                  <a:lnTo>
                    <a:pt x="64" y="24"/>
                  </a:lnTo>
                  <a:lnTo>
                    <a:pt x="78" y="31"/>
                  </a:lnTo>
                  <a:lnTo>
                    <a:pt x="90" y="33"/>
                  </a:lnTo>
                  <a:lnTo>
                    <a:pt x="97" y="33"/>
                  </a:lnTo>
                  <a:lnTo>
                    <a:pt x="104" y="36"/>
                  </a:lnTo>
                  <a:lnTo>
                    <a:pt x="111" y="33"/>
                  </a:lnTo>
                  <a:lnTo>
                    <a:pt x="130" y="40"/>
                  </a:lnTo>
                  <a:lnTo>
                    <a:pt x="128" y="36"/>
                  </a:lnTo>
                  <a:lnTo>
                    <a:pt x="130" y="26"/>
                  </a:lnTo>
                  <a:lnTo>
                    <a:pt x="109" y="24"/>
                  </a:lnTo>
                  <a:lnTo>
                    <a:pt x="102" y="14"/>
                  </a:lnTo>
                  <a:lnTo>
                    <a:pt x="88" y="10"/>
                  </a:lnTo>
                  <a:lnTo>
                    <a:pt x="83" y="10"/>
                  </a:lnTo>
                  <a:lnTo>
                    <a:pt x="80" y="5"/>
                  </a:lnTo>
                  <a:lnTo>
                    <a:pt x="76" y="7"/>
                  </a:lnTo>
                  <a:lnTo>
                    <a:pt x="73" y="14"/>
                  </a:lnTo>
                  <a:lnTo>
                    <a:pt x="52" y="12"/>
                  </a:lnTo>
                  <a:lnTo>
                    <a:pt x="43" y="5"/>
                  </a:lnTo>
                  <a:lnTo>
                    <a:pt x="31" y="3"/>
                  </a:lnTo>
                  <a:lnTo>
                    <a:pt x="3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6" name="Freeform 1385"/>
            <p:cNvSpPr>
              <a:spLocks/>
            </p:cNvSpPr>
            <p:nvPr/>
          </p:nvSpPr>
          <p:spPr bwMode="black">
            <a:xfrm>
              <a:off x="4238" y="2571"/>
              <a:ext cx="7" cy="7"/>
            </a:xfrm>
            <a:custGeom>
              <a:avLst/>
              <a:gdLst>
                <a:gd name="T0" fmla="*/ 0 w 7"/>
                <a:gd name="T1" fmla="*/ 0 h 7"/>
                <a:gd name="T2" fmla="*/ 0 w 7"/>
                <a:gd name="T3" fmla="*/ 7 h 7"/>
                <a:gd name="T4" fmla="*/ 7 w 7"/>
                <a:gd name="T5" fmla="*/ 7 h 7"/>
                <a:gd name="T6" fmla="*/ 7 w 7"/>
                <a:gd name="T7" fmla="*/ 2 h 7"/>
                <a:gd name="T8" fmla="*/ 0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0"/>
                  </a:moveTo>
                  <a:lnTo>
                    <a:pt x="0" y="7"/>
                  </a:lnTo>
                  <a:lnTo>
                    <a:pt x="7" y="7"/>
                  </a:lnTo>
                  <a:lnTo>
                    <a:pt x="7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7" name="Freeform 1386"/>
            <p:cNvSpPr>
              <a:spLocks/>
            </p:cNvSpPr>
            <p:nvPr/>
          </p:nvSpPr>
          <p:spPr bwMode="black">
            <a:xfrm>
              <a:off x="4238" y="2571"/>
              <a:ext cx="7" cy="7"/>
            </a:xfrm>
            <a:custGeom>
              <a:avLst/>
              <a:gdLst>
                <a:gd name="T0" fmla="*/ 0 w 7"/>
                <a:gd name="T1" fmla="*/ 0 h 7"/>
                <a:gd name="T2" fmla="*/ 0 w 7"/>
                <a:gd name="T3" fmla="*/ 7 h 7"/>
                <a:gd name="T4" fmla="*/ 7 w 7"/>
                <a:gd name="T5" fmla="*/ 7 h 7"/>
                <a:gd name="T6" fmla="*/ 7 w 7"/>
                <a:gd name="T7" fmla="*/ 2 h 7"/>
                <a:gd name="T8" fmla="*/ 0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0"/>
                  </a:moveTo>
                  <a:lnTo>
                    <a:pt x="0" y="7"/>
                  </a:lnTo>
                  <a:lnTo>
                    <a:pt x="7" y="7"/>
                  </a:lnTo>
                  <a:lnTo>
                    <a:pt x="7" y="2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8" name="Freeform 1387"/>
            <p:cNvSpPr>
              <a:spLocks/>
            </p:cNvSpPr>
            <p:nvPr/>
          </p:nvSpPr>
          <p:spPr bwMode="black">
            <a:xfrm>
              <a:off x="4202" y="2557"/>
              <a:ext cx="21" cy="21"/>
            </a:xfrm>
            <a:custGeom>
              <a:avLst/>
              <a:gdLst>
                <a:gd name="T0" fmla="*/ 10 w 21"/>
                <a:gd name="T1" fmla="*/ 0 h 21"/>
                <a:gd name="T2" fmla="*/ 7 w 21"/>
                <a:gd name="T3" fmla="*/ 2 h 21"/>
                <a:gd name="T4" fmla="*/ 2 w 21"/>
                <a:gd name="T5" fmla="*/ 0 h 21"/>
                <a:gd name="T6" fmla="*/ 0 w 21"/>
                <a:gd name="T7" fmla="*/ 4 h 21"/>
                <a:gd name="T8" fmla="*/ 10 w 21"/>
                <a:gd name="T9" fmla="*/ 9 h 21"/>
                <a:gd name="T10" fmla="*/ 14 w 21"/>
                <a:gd name="T11" fmla="*/ 16 h 21"/>
                <a:gd name="T12" fmla="*/ 21 w 21"/>
                <a:gd name="T13" fmla="*/ 21 h 21"/>
                <a:gd name="T14" fmla="*/ 21 w 21"/>
                <a:gd name="T15" fmla="*/ 14 h 21"/>
                <a:gd name="T16" fmla="*/ 17 w 21"/>
                <a:gd name="T17" fmla="*/ 12 h 21"/>
                <a:gd name="T18" fmla="*/ 10 w 21"/>
                <a:gd name="T1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1">
                  <a:moveTo>
                    <a:pt x="10" y="0"/>
                  </a:moveTo>
                  <a:lnTo>
                    <a:pt x="7" y="2"/>
                  </a:lnTo>
                  <a:lnTo>
                    <a:pt x="2" y="0"/>
                  </a:lnTo>
                  <a:lnTo>
                    <a:pt x="0" y="4"/>
                  </a:lnTo>
                  <a:lnTo>
                    <a:pt x="10" y="9"/>
                  </a:lnTo>
                  <a:lnTo>
                    <a:pt x="14" y="16"/>
                  </a:lnTo>
                  <a:lnTo>
                    <a:pt x="21" y="21"/>
                  </a:lnTo>
                  <a:lnTo>
                    <a:pt x="21" y="14"/>
                  </a:lnTo>
                  <a:lnTo>
                    <a:pt x="17" y="12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9" name="Freeform 1388"/>
            <p:cNvSpPr>
              <a:spLocks/>
            </p:cNvSpPr>
            <p:nvPr/>
          </p:nvSpPr>
          <p:spPr bwMode="black">
            <a:xfrm>
              <a:off x="4202" y="2557"/>
              <a:ext cx="21" cy="21"/>
            </a:xfrm>
            <a:custGeom>
              <a:avLst/>
              <a:gdLst>
                <a:gd name="T0" fmla="*/ 10 w 21"/>
                <a:gd name="T1" fmla="*/ 0 h 21"/>
                <a:gd name="T2" fmla="*/ 7 w 21"/>
                <a:gd name="T3" fmla="*/ 2 h 21"/>
                <a:gd name="T4" fmla="*/ 2 w 21"/>
                <a:gd name="T5" fmla="*/ 0 h 21"/>
                <a:gd name="T6" fmla="*/ 0 w 21"/>
                <a:gd name="T7" fmla="*/ 4 h 21"/>
                <a:gd name="T8" fmla="*/ 10 w 21"/>
                <a:gd name="T9" fmla="*/ 9 h 21"/>
                <a:gd name="T10" fmla="*/ 14 w 21"/>
                <a:gd name="T11" fmla="*/ 16 h 21"/>
                <a:gd name="T12" fmla="*/ 21 w 21"/>
                <a:gd name="T13" fmla="*/ 21 h 21"/>
                <a:gd name="T14" fmla="*/ 21 w 21"/>
                <a:gd name="T15" fmla="*/ 14 h 21"/>
                <a:gd name="T16" fmla="*/ 17 w 21"/>
                <a:gd name="T17" fmla="*/ 12 h 21"/>
                <a:gd name="T18" fmla="*/ 10 w 21"/>
                <a:gd name="T1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1">
                  <a:moveTo>
                    <a:pt x="10" y="0"/>
                  </a:moveTo>
                  <a:lnTo>
                    <a:pt x="7" y="2"/>
                  </a:lnTo>
                  <a:lnTo>
                    <a:pt x="2" y="0"/>
                  </a:lnTo>
                  <a:lnTo>
                    <a:pt x="0" y="4"/>
                  </a:lnTo>
                  <a:lnTo>
                    <a:pt x="10" y="9"/>
                  </a:lnTo>
                  <a:lnTo>
                    <a:pt x="14" y="16"/>
                  </a:lnTo>
                  <a:lnTo>
                    <a:pt x="21" y="21"/>
                  </a:lnTo>
                  <a:lnTo>
                    <a:pt x="21" y="14"/>
                  </a:lnTo>
                  <a:lnTo>
                    <a:pt x="17" y="12"/>
                  </a:lnTo>
                  <a:lnTo>
                    <a:pt x="1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Freeform 1389"/>
            <p:cNvSpPr>
              <a:spLocks/>
            </p:cNvSpPr>
            <p:nvPr/>
          </p:nvSpPr>
          <p:spPr bwMode="black">
            <a:xfrm>
              <a:off x="4190" y="2540"/>
              <a:ext cx="3" cy="2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2 h 2"/>
                <a:gd name="T4" fmla="*/ 0 w 3"/>
                <a:gd name="T5" fmla="*/ 2 h 2"/>
                <a:gd name="T6" fmla="*/ 3 w 3"/>
                <a:gd name="T7" fmla="*/ 2 h 2"/>
                <a:gd name="T8" fmla="*/ 3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3" y="2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" name="Freeform 1390"/>
            <p:cNvSpPr>
              <a:spLocks/>
            </p:cNvSpPr>
            <p:nvPr/>
          </p:nvSpPr>
          <p:spPr bwMode="black">
            <a:xfrm>
              <a:off x="4190" y="2540"/>
              <a:ext cx="3" cy="2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2 h 2"/>
                <a:gd name="T4" fmla="*/ 0 w 3"/>
                <a:gd name="T5" fmla="*/ 2 h 2"/>
                <a:gd name="T6" fmla="*/ 3 w 3"/>
                <a:gd name="T7" fmla="*/ 2 h 2"/>
                <a:gd name="T8" fmla="*/ 3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3" y="2"/>
                  </a:lnTo>
                  <a:lnTo>
                    <a:pt x="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Freeform 1391"/>
            <p:cNvSpPr>
              <a:spLocks/>
            </p:cNvSpPr>
            <p:nvPr/>
          </p:nvSpPr>
          <p:spPr bwMode="black">
            <a:xfrm>
              <a:off x="4157" y="2512"/>
              <a:ext cx="7" cy="4"/>
            </a:xfrm>
            <a:custGeom>
              <a:avLst/>
              <a:gdLst>
                <a:gd name="T0" fmla="*/ 0 w 7"/>
                <a:gd name="T1" fmla="*/ 0 h 4"/>
                <a:gd name="T2" fmla="*/ 7 w 7"/>
                <a:gd name="T3" fmla="*/ 4 h 4"/>
                <a:gd name="T4" fmla="*/ 7 w 7"/>
                <a:gd name="T5" fmla="*/ 0 h 4"/>
                <a:gd name="T6" fmla="*/ 0 w 7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0" y="0"/>
                  </a:moveTo>
                  <a:lnTo>
                    <a:pt x="7" y="4"/>
                  </a:ln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Freeform 1392"/>
            <p:cNvSpPr>
              <a:spLocks/>
            </p:cNvSpPr>
            <p:nvPr/>
          </p:nvSpPr>
          <p:spPr bwMode="black">
            <a:xfrm>
              <a:off x="4157" y="2512"/>
              <a:ext cx="7" cy="4"/>
            </a:xfrm>
            <a:custGeom>
              <a:avLst/>
              <a:gdLst>
                <a:gd name="T0" fmla="*/ 0 w 7"/>
                <a:gd name="T1" fmla="*/ 0 h 4"/>
                <a:gd name="T2" fmla="*/ 7 w 7"/>
                <a:gd name="T3" fmla="*/ 4 h 4"/>
                <a:gd name="T4" fmla="*/ 7 w 7"/>
                <a:gd name="T5" fmla="*/ 0 h 4"/>
                <a:gd name="T6" fmla="*/ 0 w 7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0" y="0"/>
                  </a:moveTo>
                  <a:lnTo>
                    <a:pt x="7" y="4"/>
                  </a:lnTo>
                  <a:lnTo>
                    <a:pt x="7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4" name="Freeform 1393"/>
            <p:cNvSpPr>
              <a:spLocks/>
            </p:cNvSpPr>
            <p:nvPr/>
          </p:nvSpPr>
          <p:spPr bwMode="black">
            <a:xfrm>
              <a:off x="4150" y="2507"/>
              <a:ext cx="5" cy="2"/>
            </a:xfrm>
            <a:custGeom>
              <a:avLst/>
              <a:gdLst>
                <a:gd name="T0" fmla="*/ 5 w 5"/>
                <a:gd name="T1" fmla="*/ 0 h 2"/>
                <a:gd name="T2" fmla="*/ 0 w 5"/>
                <a:gd name="T3" fmla="*/ 0 h 2"/>
                <a:gd name="T4" fmla="*/ 5 w 5"/>
                <a:gd name="T5" fmla="*/ 2 h 2"/>
                <a:gd name="T6" fmla="*/ 5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0" y="0"/>
                  </a:lnTo>
                  <a:lnTo>
                    <a:pt x="5" y="2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5" name="Freeform 1394"/>
            <p:cNvSpPr>
              <a:spLocks/>
            </p:cNvSpPr>
            <p:nvPr/>
          </p:nvSpPr>
          <p:spPr bwMode="black">
            <a:xfrm>
              <a:off x="4150" y="2507"/>
              <a:ext cx="5" cy="2"/>
            </a:xfrm>
            <a:custGeom>
              <a:avLst/>
              <a:gdLst>
                <a:gd name="T0" fmla="*/ 5 w 5"/>
                <a:gd name="T1" fmla="*/ 0 h 2"/>
                <a:gd name="T2" fmla="*/ 0 w 5"/>
                <a:gd name="T3" fmla="*/ 0 h 2"/>
                <a:gd name="T4" fmla="*/ 5 w 5"/>
                <a:gd name="T5" fmla="*/ 2 h 2"/>
                <a:gd name="T6" fmla="*/ 5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0" y="0"/>
                  </a:lnTo>
                  <a:lnTo>
                    <a:pt x="5" y="2"/>
                  </a:lnTo>
                  <a:lnTo>
                    <a:pt x="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6" name="Freeform 1395"/>
            <p:cNvSpPr>
              <a:spLocks/>
            </p:cNvSpPr>
            <p:nvPr/>
          </p:nvSpPr>
          <p:spPr bwMode="black">
            <a:xfrm>
              <a:off x="4441" y="2602"/>
              <a:ext cx="5" cy="9"/>
            </a:xfrm>
            <a:custGeom>
              <a:avLst/>
              <a:gdLst>
                <a:gd name="T0" fmla="*/ 5 w 5"/>
                <a:gd name="T1" fmla="*/ 0 h 9"/>
                <a:gd name="T2" fmla="*/ 0 w 5"/>
                <a:gd name="T3" fmla="*/ 0 h 9"/>
                <a:gd name="T4" fmla="*/ 0 w 5"/>
                <a:gd name="T5" fmla="*/ 7 h 9"/>
                <a:gd name="T6" fmla="*/ 5 w 5"/>
                <a:gd name="T7" fmla="*/ 9 h 9"/>
                <a:gd name="T8" fmla="*/ 5 w 5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">
                  <a:moveTo>
                    <a:pt x="5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5" y="9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7" name="Freeform 1396"/>
            <p:cNvSpPr>
              <a:spLocks/>
            </p:cNvSpPr>
            <p:nvPr/>
          </p:nvSpPr>
          <p:spPr bwMode="black">
            <a:xfrm>
              <a:off x="4441" y="2602"/>
              <a:ext cx="5" cy="9"/>
            </a:xfrm>
            <a:custGeom>
              <a:avLst/>
              <a:gdLst>
                <a:gd name="T0" fmla="*/ 5 w 5"/>
                <a:gd name="T1" fmla="*/ 0 h 9"/>
                <a:gd name="T2" fmla="*/ 0 w 5"/>
                <a:gd name="T3" fmla="*/ 0 h 9"/>
                <a:gd name="T4" fmla="*/ 0 w 5"/>
                <a:gd name="T5" fmla="*/ 7 h 9"/>
                <a:gd name="T6" fmla="*/ 5 w 5"/>
                <a:gd name="T7" fmla="*/ 9 h 9"/>
                <a:gd name="T8" fmla="*/ 5 w 5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">
                  <a:moveTo>
                    <a:pt x="5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5" y="9"/>
                  </a:lnTo>
                  <a:lnTo>
                    <a:pt x="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Freeform 1397"/>
            <p:cNvSpPr>
              <a:spLocks noEditPoints="1"/>
            </p:cNvSpPr>
            <p:nvPr/>
          </p:nvSpPr>
          <p:spPr bwMode="black">
            <a:xfrm>
              <a:off x="2475" y="743"/>
              <a:ext cx="2924" cy="2311"/>
            </a:xfrm>
            <a:custGeom>
              <a:avLst/>
              <a:gdLst>
                <a:gd name="T0" fmla="*/ 727 w 2924"/>
                <a:gd name="T1" fmla="*/ 1788 h 2311"/>
                <a:gd name="T2" fmla="*/ 457 w 2924"/>
                <a:gd name="T3" fmla="*/ 1608 h 2311"/>
                <a:gd name="T4" fmla="*/ 989 w 2924"/>
                <a:gd name="T5" fmla="*/ 1156 h 2311"/>
                <a:gd name="T6" fmla="*/ 944 w 2924"/>
                <a:gd name="T7" fmla="*/ 1167 h 2311"/>
                <a:gd name="T8" fmla="*/ 1597 w 2924"/>
                <a:gd name="T9" fmla="*/ 100 h 2311"/>
                <a:gd name="T10" fmla="*/ 1417 w 2924"/>
                <a:gd name="T11" fmla="*/ 343 h 2311"/>
                <a:gd name="T12" fmla="*/ 1301 w 2924"/>
                <a:gd name="T13" fmla="*/ 298 h 2311"/>
                <a:gd name="T14" fmla="*/ 1259 w 2924"/>
                <a:gd name="T15" fmla="*/ 514 h 2311"/>
                <a:gd name="T16" fmla="*/ 1190 w 2924"/>
                <a:gd name="T17" fmla="*/ 443 h 2311"/>
                <a:gd name="T18" fmla="*/ 902 w 2924"/>
                <a:gd name="T19" fmla="*/ 516 h 2311"/>
                <a:gd name="T20" fmla="*/ 748 w 2924"/>
                <a:gd name="T21" fmla="*/ 601 h 2311"/>
                <a:gd name="T22" fmla="*/ 663 w 2924"/>
                <a:gd name="T23" fmla="*/ 410 h 2311"/>
                <a:gd name="T24" fmla="*/ 554 w 2924"/>
                <a:gd name="T25" fmla="*/ 384 h 2311"/>
                <a:gd name="T26" fmla="*/ 488 w 2924"/>
                <a:gd name="T27" fmla="*/ 462 h 2311"/>
                <a:gd name="T28" fmla="*/ 384 w 2924"/>
                <a:gd name="T29" fmla="*/ 616 h 2311"/>
                <a:gd name="T30" fmla="*/ 353 w 2924"/>
                <a:gd name="T31" fmla="*/ 696 h 2311"/>
                <a:gd name="T32" fmla="*/ 381 w 2924"/>
                <a:gd name="T33" fmla="*/ 758 h 2311"/>
                <a:gd name="T34" fmla="*/ 474 w 2924"/>
                <a:gd name="T35" fmla="*/ 770 h 2311"/>
                <a:gd name="T36" fmla="*/ 547 w 2924"/>
                <a:gd name="T37" fmla="*/ 568 h 2311"/>
                <a:gd name="T38" fmla="*/ 649 w 2924"/>
                <a:gd name="T39" fmla="*/ 720 h 2311"/>
                <a:gd name="T40" fmla="*/ 509 w 2924"/>
                <a:gd name="T41" fmla="*/ 871 h 2311"/>
                <a:gd name="T42" fmla="*/ 362 w 2924"/>
                <a:gd name="T43" fmla="*/ 815 h 2311"/>
                <a:gd name="T44" fmla="*/ 287 w 2924"/>
                <a:gd name="T45" fmla="*/ 954 h 2311"/>
                <a:gd name="T46" fmla="*/ 133 w 2924"/>
                <a:gd name="T47" fmla="*/ 1108 h 2311"/>
                <a:gd name="T48" fmla="*/ 317 w 2924"/>
                <a:gd name="T49" fmla="*/ 1115 h 2311"/>
                <a:gd name="T50" fmla="*/ 471 w 2924"/>
                <a:gd name="T51" fmla="*/ 1141 h 2311"/>
                <a:gd name="T52" fmla="*/ 518 w 2924"/>
                <a:gd name="T53" fmla="*/ 1170 h 2311"/>
                <a:gd name="T54" fmla="*/ 653 w 2924"/>
                <a:gd name="T55" fmla="*/ 1160 h 2311"/>
                <a:gd name="T56" fmla="*/ 741 w 2924"/>
                <a:gd name="T57" fmla="*/ 1077 h 2311"/>
                <a:gd name="T58" fmla="*/ 833 w 2924"/>
                <a:gd name="T59" fmla="*/ 1146 h 2311"/>
                <a:gd name="T60" fmla="*/ 627 w 2924"/>
                <a:gd name="T61" fmla="*/ 1219 h 2311"/>
                <a:gd name="T62" fmla="*/ 698 w 2924"/>
                <a:gd name="T63" fmla="*/ 1331 h 2311"/>
                <a:gd name="T64" fmla="*/ 403 w 2924"/>
                <a:gd name="T65" fmla="*/ 1257 h 2311"/>
                <a:gd name="T66" fmla="*/ 112 w 2924"/>
                <a:gd name="T67" fmla="*/ 1350 h 2311"/>
                <a:gd name="T68" fmla="*/ 38 w 2924"/>
                <a:gd name="T69" fmla="*/ 1638 h 2311"/>
                <a:gd name="T70" fmla="*/ 372 w 2924"/>
                <a:gd name="T71" fmla="*/ 1736 h 2311"/>
                <a:gd name="T72" fmla="*/ 452 w 2924"/>
                <a:gd name="T73" fmla="*/ 2152 h 2311"/>
                <a:gd name="T74" fmla="*/ 743 w 2924"/>
                <a:gd name="T75" fmla="*/ 2140 h 2311"/>
                <a:gd name="T76" fmla="*/ 805 w 2924"/>
                <a:gd name="T77" fmla="*/ 1852 h 2311"/>
                <a:gd name="T78" fmla="*/ 826 w 2924"/>
                <a:gd name="T79" fmla="*/ 1586 h 2311"/>
                <a:gd name="T80" fmla="*/ 795 w 2924"/>
                <a:gd name="T81" fmla="*/ 1477 h 2311"/>
                <a:gd name="T82" fmla="*/ 1086 w 2924"/>
                <a:gd name="T83" fmla="*/ 1468 h 2311"/>
                <a:gd name="T84" fmla="*/ 932 w 2924"/>
                <a:gd name="T85" fmla="*/ 1343 h 2311"/>
                <a:gd name="T86" fmla="*/ 1247 w 2924"/>
                <a:gd name="T87" fmla="*/ 1492 h 2311"/>
                <a:gd name="T88" fmla="*/ 1401 w 2924"/>
                <a:gd name="T89" fmla="*/ 1558 h 2311"/>
                <a:gd name="T90" fmla="*/ 1571 w 2924"/>
                <a:gd name="T91" fmla="*/ 1565 h 2311"/>
                <a:gd name="T92" fmla="*/ 1661 w 2924"/>
                <a:gd name="T93" fmla="*/ 1688 h 2311"/>
                <a:gd name="T94" fmla="*/ 1760 w 2924"/>
                <a:gd name="T95" fmla="*/ 1560 h 2311"/>
                <a:gd name="T96" fmla="*/ 1883 w 2924"/>
                <a:gd name="T97" fmla="*/ 1461 h 2311"/>
                <a:gd name="T98" fmla="*/ 1930 w 2924"/>
                <a:gd name="T99" fmla="*/ 1260 h 2311"/>
                <a:gd name="T100" fmla="*/ 1999 w 2924"/>
                <a:gd name="T101" fmla="*/ 1189 h 2311"/>
                <a:gd name="T102" fmla="*/ 2070 w 2924"/>
                <a:gd name="T103" fmla="*/ 1250 h 2311"/>
                <a:gd name="T104" fmla="*/ 2198 w 2924"/>
                <a:gd name="T105" fmla="*/ 893 h 2311"/>
                <a:gd name="T106" fmla="*/ 2387 w 2924"/>
                <a:gd name="T107" fmla="*/ 753 h 2311"/>
                <a:gd name="T108" fmla="*/ 2567 w 2924"/>
                <a:gd name="T109" fmla="*/ 663 h 2311"/>
                <a:gd name="T110" fmla="*/ 2543 w 2924"/>
                <a:gd name="T111" fmla="*/ 834 h 2311"/>
                <a:gd name="T112" fmla="*/ 2737 w 2924"/>
                <a:gd name="T113" fmla="*/ 658 h 2311"/>
                <a:gd name="T114" fmla="*/ 2843 w 2924"/>
                <a:gd name="T115" fmla="*/ 587 h 2311"/>
                <a:gd name="T116" fmla="*/ 2874 w 2924"/>
                <a:gd name="T117" fmla="*/ 509 h 2311"/>
                <a:gd name="T118" fmla="*/ 2645 w 2924"/>
                <a:gd name="T119" fmla="*/ 414 h 2311"/>
                <a:gd name="T120" fmla="*/ 2214 w 2924"/>
                <a:gd name="T121" fmla="*/ 334 h 2311"/>
                <a:gd name="T122" fmla="*/ 1874 w 2924"/>
                <a:gd name="T123" fmla="*/ 230 h 2311"/>
                <a:gd name="T124" fmla="*/ 1819 w 2924"/>
                <a:gd name="T125" fmla="*/ 180 h 2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24" h="2311">
                  <a:moveTo>
                    <a:pt x="734" y="1994"/>
                  </a:moveTo>
                  <a:lnTo>
                    <a:pt x="734" y="1987"/>
                  </a:lnTo>
                  <a:lnTo>
                    <a:pt x="724" y="1965"/>
                  </a:lnTo>
                  <a:lnTo>
                    <a:pt x="729" y="1956"/>
                  </a:lnTo>
                  <a:lnTo>
                    <a:pt x="729" y="1939"/>
                  </a:lnTo>
                  <a:lnTo>
                    <a:pt x="724" y="1932"/>
                  </a:lnTo>
                  <a:lnTo>
                    <a:pt x="724" y="1927"/>
                  </a:lnTo>
                  <a:lnTo>
                    <a:pt x="731" y="1932"/>
                  </a:lnTo>
                  <a:lnTo>
                    <a:pt x="734" y="1949"/>
                  </a:lnTo>
                  <a:lnTo>
                    <a:pt x="738" y="1956"/>
                  </a:lnTo>
                  <a:lnTo>
                    <a:pt x="734" y="1968"/>
                  </a:lnTo>
                  <a:lnTo>
                    <a:pt x="736" y="1984"/>
                  </a:lnTo>
                  <a:lnTo>
                    <a:pt x="743" y="1996"/>
                  </a:lnTo>
                  <a:lnTo>
                    <a:pt x="736" y="1991"/>
                  </a:lnTo>
                  <a:lnTo>
                    <a:pt x="734" y="1994"/>
                  </a:lnTo>
                  <a:close/>
                  <a:moveTo>
                    <a:pt x="684" y="1915"/>
                  </a:moveTo>
                  <a:lnTo>
                    <a:pt x="677" y="1913"/>
                  </a:lnTo>
                  <a:lnTo>
                    <a:pt x="677" y="1906"/>
                  </a:lnTo>
                  <a:lnTo>
                    <a:pt x="675" y="1897"/>
                  </a:lnTo>
                  <a:lnTo>
                    <a:pt x="665" y="1889"/>
                  </a:lnTo>
                  <a:lnTo>
                    <a:pt x="660" y="1882"/>
                  </a:lnTo>
                  <a:lnTo>
                    <a:pt x="660" y="1871"/>
                  </a:lnTo>
                  <a:lnTo>
                    <a:pt x="658" y="1863"/>
                  </a:lnTo>
                  <a:lnTo>
                    <a:pt x="660" y="1837"/>
                  </a:lnTo>
                  <a:lnTo>
                    <a:pt x="665" y="1854"/>
                  </a:lnTo>
                  <a:lnTo>
                    <a:pt x="667" y="1875"/>
                  </a:lnTo>
                  <a:lnTo>
                    <a:pt x="667" y="1880"/>
                  </a:lnTo>
                  <a:lnTo>
                    <a:pt x="677" y="1889"/>
                  </a:lnTo>
                  <a:lnTo>
                    <a:pt x="677" y="1897"/>
                  </a:lnTo>
                  <a:lnTo>
                    <a:pt x="684" y="1913"/>
                  </a:lnTo>
                  <a:lnTo>
                    <a:pt x="684" y="1915"/>
                  </a:lnTo>
                  <a:close/>
                  <a:moveTo>
                    <a:pt x="712" y="1790"/>
                  </a:moveTo>
                  <a:lnTo>
                    <a:pt x="715" y="1788"/>
                  </a:lnTo>
                  <a:lnTo>
                    <a:pt x="727" y="1788"/>
                  </a:lnTo>
                  <a:lnTo>
                    <a:pt x="727" y="1797"/>
                  </a:lnTo>
                  <a:lnTo>
                    <a:pt x="736" y="1795"/>
                  </a:lnTo>
                  <a:lnTo>
                    <a:pt x="729" y="1799"/>
                  </a:lnTo>
                  <a:lnTo>
                    <a:pt x="727" y="1802"/>
                  </a:lnTo>
                  <a:lnTo>
                    <a:pt x="729" y="1807"/>
                  </a:lnTo>
                  <a:lnTo>
                    <a:pt x="715" y="1821"/>
                  </a:lnTo>
                  <a:lnTo>
                    <a:pt x="722" y="1823"/>
                  </a:lnTo>
                  <a:lnTo>
                    <a:pt x="712" y="1828"/>
                  </a:lnTo>
                  <a:lnTo>
                    <a:pt x="710" y="1833"/>
                  </a:lnTo>
                  <a:lnTo>
                    <a:pt x="708" y="1828"/>
                  </a:lnTo>
                  <a:lnTo>
                    <a:pt x="705" y="1828"/>
                  </a:lnTo>
                  <a:lnTo>
                    <a:pt x="701" y="1823"/>
                  </a:lnTo>
                  <a:lnTo>
                    <a:pt x="701" y="1828"/>
                  </a:lnTo>
                  <a:lnTo>
                    <a:pt x="696" y="1830"/>
                  </a:lnTo>
                  <a:lnTo>
                    <a:pt x="693" y="1821"/>
                  </a:lnTo>
                  <a:lnTo>
                    <a:pt x="693" y="1807"/>
                  </a:lnTo>
                  <a:lnTo>
                    <a:pt x="696" y="1795"/>
                  </a:lnTo>
                  <a:lnTo>
                    <a:pt x="705" y="1790"/>
                  </a:lnTo>
                  <a:lnTo>
                    <a:pt x="712" y="1790"/>
                  </a:lnTo>
                  <a:close/>
                  <a:moveTo>
                    <a:pt x="679" y="1776"/>
                  </a:moveTo>
                  <a:lnTo>
                    <a:pt x="677" y="1776"/>
                  </a:lnTo>
                  <a:lnTo>
                    <a:pt x="677" y="1771"/>
                  </a:lnTo>
                  <a:lnTo>
                    <a:pt x="686" y="1762"/>
                  </a:lnTo>
                  <a:lnTo>
                    <a:pt x="686" y="1769"/>
                  </a:lnTo>
                  <a:lnTo>
                    <a:pt x="679" y="1776"/>
                  </a:lnTo>
                  <a:close/>
                  <a:moveTo>
                    <a:pt x="445" y="1615"/>
                  </a:moveTo>
                  <a:lnTo>
                    <a:pt x="431" y="1596"/>
                  </a:lnTo>
                  <a:lnTo>
                    <a:pt x="429" y="1591"/>
                  </a:lnTo>
                  <a:lnTo>
                    <a:pt x="431" y="1589"/>
                  </a:lnTo>
                  <a:lnTo>
                    <a:pt x="436" y="1589"/>
                  </a:lnTo>
                  <a:lnTo>
                    <a:pt x="443" y="1591"/>
                  </a:lnTo>
                  <a:lnTo>
                    <a:pt x="445" y="1601"/>
                  </a:lnTo>
                  <a:lnTo>
                    <a:pt x="457" y="1601"/>
                  </a:lnTo>
                  <a:lnTo>
                    <a:pt x="457" y="1608"/>
                  </a:lnTo>
                  <a:lnTo>
                    <a:pt x="452" y="1610"/>
                  </a:lnTo>
                  <a:lnTo>
                    <a:pt x="445" y="1615"/>
                  </a:lnTo>
                  <a:close/>
                  <a:moveTo>
                    <a:pt x="698" y="1335"/>
                  </a:moveTo>
                  <a:lnTo>
                    <a:pt x="698" y="1331"/>
                  </a:lnTo>
                  <a:lnTo>
                    <a:pt x="693" y="1328"/>
                  </a:lnTo>
                  <a:lnTo>
                    <a:pt x="693" y="1328"/>
                  </a:lnTo>
                  <a:lnTo>
                    <a:pt x="698" y="1331"/>
                  </a:lnTo>
                  <a:lnTo>
                    <a:pt x="698" y="1333"/>
                  </a:lnTo>
                  <a:lnTo>
                    <a:pt x="698" y="1335"/>
                  </a:lnTo>
                  <a:close/>
                  <a:moveTo>
                    <a:pt x="923" y="1066"/>
                  </a:moveTo>
                  <a:lnTo>
                    <a:pt x="930" y="1058"/>
                  </a:lnTo>
                  <a:lnTo>
                    <a:pt x="937" y="1056"/>
                  </a:lnTo>
                  <a:lnTo>
                    <a:pt x="930" y="1051"/>
                  </a:lnTo>
                  <a:lnTo>
                    <a:pt x="954" y="1047"/>
                  </a:lnTo>
                  <a:lnTo>
                    <a:pt x="963" y="1037"/>
                  </a:lnTo>
                  <a:lnTo>
                    <a:pt x="975" y="1042"/>
                  </a:lnTo>
                  <a:lnTo>
                    <a:pt x="987" y="1039"/>
                  </a:lnTo>
                  <a:lnTo>
                    <a:pt x="994" y="1047"/>
                  </a:lnTo>
                  <a:lnTo>
                    <a:pt x="1006" y="1063"/>
                  </a:lnTo>
                  <a:lnTo>
                    <a:pt x="1015" y="1073"/>
                  </a:lnTo>
                  <a:lnTo>
                    <a:pt x="1018" y="1077"/>
                  </a:lnTo>
                  <a:lnTo>
                    <a:pt x="1015" y="1077"/>
                  </a:lnTo>
                  <a:lnTo>
                    <a:pt x="1015" y="1082"/>
                  </a:lnTo>
                  <a:lnTo>
                    <a:pt x="980" y="1075"/>
                  </a:lnTo>
                  <a:lnTo>
                    <a:pt x="977" y="1080"/>
                  </a:lnTo>
                  <a:lnTo>
                    <a:pt x="968" y="1080"/>
                  </a:lnTo>
                  <a:lnTo>
                    <a:pt x="968" y="1084"/>
                  </a:lnTo>
                  <a:lnTo>
                    <a:pt x="970" y="1092"/>
                  </a:lnTo>
                  <a:lnTo>
                    <a:pt x="951" y="1092"/>
                  </a:lnTo>
                  <a:lnTo>
                    <a:pt x="963" y="1103"/>
                  </a:lnTo>
                  <a:lnTo>
                    <a:pt x="968" y="1120"/>
                  </a:lnTo>
                  <a:lnTo>
                    <a:pt x="987" y="1127"/>
                  </a:lnTo>
                  <a:lnTo>
                    <a:pt x="984" y="1144"/>
                  </a:lnTo>
                  <a:lnTo>
                    <a:pt x="989" y="1156"/>
                  </a:lnTo>
                  <a:lnTo>
                    <a:pt x="987" y="1146"/>
                  </a:lnTo>
                  <a:lnTo>
                    <a:pt x="999" y="1141"/>
                  </a:lnTo>
                  <a:lnTo>
                    <a:pt x="1001" y="1141"/>
                  </a:lnTo>
                  <a:lnTo>
                    <a:pt x="1006" y="1148"/>
                  </a:lnTo>
                  <a:lnTo>
                    <a:pt x="1015" y="1158"/>
                  </a:lnTo>
                  <a:lnTo>
                    <a:pt x="1008" y="1163"/>
                  </a:lnTo>
                  <a:lnTo>
                    <a:pt x="1013" y="1165"/>
                  </a:lnTo>
                  <a:lnTo>
                    <a:pt x="1008" y="1167"/>
                  </a:lnTo>
                  <a:lnTo>
                    <a:pt x="991" y="1165"/>
                  </a:lnTo>
                  <a:lnTo>
                    <a:pt x="989" y="1158"/>
                  </a:lnTo>
                  <a:lnTo>
                    <a:pt x="987" y="1172"/>
                  </a:lnTo>
                  <a:lnTo>
                    <a:pt x="989" y="1179"/>
                  </a:lnTo>
                  <a:lnTo>
                    <a:pt x="996" y="1177"/>
                  </a:lnTo>
                  <a:lnTo>
                    <a:pt x="999" y="1179"/>
                  </a:lnTo>
                  <a:lnTo>
                    <a:pt x="996" y="1182"/>
                  </a:lnTo>
                  <a:lnTo>
                    <a:pt x="1003" y="1186"/>
                  </a:lnTo>
                  <a:lnTo>
                    <a:pt x="996" y="1191"/>
                  </a:lnTo>
                  <a:lnTo>
                    <a:pt x="1006" y="1196"/>
                  </a:lnTo>
                  <a:lnTo>
                    <a:pt x="1003" y="1205"/>
                  </a:lnTo>
                  <a:lnTo>
                    <a:pt x="1006" y="1224"/>
                  </a:lnTo>
                  <a:lnTo>
                    <a:pt x="1006" y="1234"/>
                  </a:lnTo>
                  <a:lnTo>
                    <a:pt x="996" y="1236"/>
                  </a:lnTo>
                  <a:lnTo>
                    <a:pt x="973" y="1238"/>
                  </a:lnTo>
                  <a:lnTo>
                    <a:pt x="958" y="1234"/>
                  </a:lnTo>
                  <a:lnTo>
                    <a:pt x="951" y="1224"/>
                  </a:lnTo>
                  <a:lnTo>
                    <a:pt x="937" y="1222"/>
                  </a:lnTo>
                  <a:lnTo>
                    <a:pt x="932" y="1205"/>
                  </a:lnTo>
                  <a:lnTo>
                    <a:pt x="932" y="1193"/>
                  </a:lnTo>
                  <a:lnTo>
                    <a:pt x="937" y="1196"/>
                  </a:lnTo>
                  <a:lnTo>
                    <a:pt x="944" y="1174"/>
                  </a:lnTo>
                  <a:lnTo>
                    <a:pt x="947" y="1170"/>
                  </a:lnTo>
                  <a:lnTo>
                    <a:pt x="954" y="1172"/>
                  </a:lnTo>
                  <a:lnTo>
                    <a:pt x="951" y="1167"/>
                  </a:lnTo>
                  <a:lnTo>
                    <a:pt x="944" y="1167"/>
                  </a:lnTo>
                  <a:lnTo>
                    <a:pt x="935" y="1151"/>
                  </a:lnTo>
                  <a:lnTo>
                    <a:pt x="928" y="1144"/>
                  </a:lnTo>
                  <a:lnTo>
                    <a:pt x="925" y="1141"/>
                  </a:lnTo>
                  <a:lnTo>
                    <a:pt x="916" y="1120"/>
                  </a:lnTo>
                  <a:lnTo>
                    <a:pt x="916" y="1106"/>
                  </a:lnTo>
                  <a:lnTo>
                    <a:pt x="913" y="1111"/>
                  </a:lnTo>
                  <a:lnTo>
                    <a:pt x="909" y="1099"/>
                  </a:lnTo>
                  <a:lnTo>
                    <a:pt x="902" y="1092"/>
                  </a:lnTo>
                  <a:lnTo>
                    <a:pt x="911" y="1077"/>
                  </a:lnTo>
                  <a:lnTo>
                    <a:pt x="913" y="1068"/>
                  </a:lnTo>
                  <a:lnTo>
                    <a:pt x="916" y="1070"/>
                  </a:lnTo>
                  <a:lnTo>
                    <a:pt x="916" y="1061"/>
                  </a:lnTo>
                  <a:lnTo>
                    <a:pt x="913" y="1056"/>
                  </a:lnTo>
                  <a:lnTo>
                    <a:pt x="918" y="1056"/>
                  </a:lnTo>
                  <a:lnTo>
                    <a:pt x="923" y="1066"/>
                  </a:lnTo>
                  <a:close/>
                  <a:moveTo>
                    <a:pt x="1710" y="0"/>
                  </a:moveTo>
                  <a:lnTo>
                    <a:pt x="1694" y="5"/>
                  </a:lnTo>
                  <a:lnTo>
                    <a:pt x="1670" y="40"/>
                  </a:lnTo>
                  <a:lnTo>
                    <a:pt x="1666" y="57"/>
                  </a:lnTo>
                  <a:lnTo>
                    <a:pt x="1673" y="66"/>
                  </a:lnTo>
                  <a:lnTo>
                    <a:pt x="1668" y="64"/>
                  </a:lnTo>
                  <a:lnTo>
                    <a:pt x="1668" y="71"/>
                  </a:lnTo>
                  <a:lnTo>
                    <a:pt x="1635" y="78"/>
                  </a:lnTo>
                  <a:lnTo>
                    <a:pt x="1649" y="90"/>
                  </a:lnTo>
                  <a:lnTo>
                    <a:pt x="1647" y="104"/>
                  </a:lnTo>
                  <a:lnTo>
                    <a:pt x="1642" y="97"/>
                  </a:lnTo>
                  <a:lnTo>
                    <a:pt x="1632" y="90"/>
                  </a:lnTo>
                  <a:lnTo>
                    <a:pt x="1618" y="100"/>
                  </a:lnTo>
                  <a:lnTo>
                    <a:pt x="1621" y="107"/>
                  </a:lnTo>
                  <a:lnTo>
                    <a:pt x="1604" y="114"/>
                  </a:lnTo>
                  <a:lnTo>
                    <a:pt x="1604" y="107"/>
                  </a:lnTo>
                  <a:lnTo>
                    <a:pt x="1602" y="104"/>
                  </a:lnTo>
                  <a:lnTo>
                    <a:pt x="1592" y="114"/>
                  </a:lnTo>
                  <a:lnTo>
                    <a:pt x="1597" y="100"/>
                  </a:lnTo>
                  <a:lnTo>
                    <a:pt x="1592" y="97"/>
                  </a:lnTo>
                  <a:lnTo>
                    <a:pt x="1552" y="102"/>
                  </a:lnTo>
                  <a:lnTo>
                    <a:pt x="1552" y="109"/>
                  </a:lnTo>
                  <a:lnTo>
                    <a:pt x="1561" y="107"/>
                  </a:lnTo>
                  <a:lnTo>
                    <a:pt x="1559" y="114"/>
                  </a:lnTo>
                  <a:lnTo>
                    <a:pt x="1500" y="135"/>
                  </a:lnTo>
                  <a:lnTo>
                    <a:pt x="1483" y="154"/>
                  </a:lnTo>
                  <a:lnTo>
                    <a:pt x="1469" y="154"/>
                  </a:lnTo>
                  <a:lnTo>
                    <a:pt x="1479" y="161"/>
                  </a:lnTo>
                  <a:lnTo>
                    <a:pt x="1472" y="163"/>
                  </a:lnTo>
                  <a:lnTo>
                    <a:pt x="1467" y="180"/>
                  </a:lnTo>
                  <a:lnTo>
                    <a:pt x="1455" y="171"/>
                  </a:lnTo>
                  <a:lnTo>
                    <a:pt x="1450" y="178"/>
                  </a:lnTo>
                  <a:lnTo>
                    <a:pt x="1465" y="185"/>
                  </a:lnTo>
                  <a:lnTo>
                    <a:pt x="1453" y="194"/>
                  </a:lnTo>
                  <a:lnTo>
                    <a:pt x="1465" y="201"/>
                  </a:lnTo>
                  <a:lnTo>
                    <a:pt x="1469" y="211"/>
                  </a:lnTo>
                  <a:lnTo>
                    <a:pt x="1465" y="213"/>
                  </a:lnTo>
                  <a:lnTo>
                    <a:pt x="1465" y="220"/>
                  </a:lnTo>
                  <a:lnTo>
                    <a:pt x="1386" y="235"/>
                  </a:lnTo>
                  <a:lnTo>
                    <a:pt x="1379" y="237"/>
                  </a:lnTo>
                  <a:lnTo>
                    <a:pt x="1382" y="242"/>
                  </a:lnTo>
                  <a:lnTo>
                    <a:pt x="1375" y="249"/>
                  </a:lnTo>
                  <a:lnTo>
                    <a:pt x="1379" y="251"/>
                  </a:lnTo>
                  <a:lnTo>
                    <a:pt x="1375" y="256"/>
                  </a:lnTo>
                  <a:lnTo>
                    <a:pt x="1386" y="268"/>
                  </a:lnTo>
                  <a:lnTo>
                    <a:pt x="1382" y="277"/>
                  </a:lnTo>
                  <a:lnTo>
                    <a:pt x="1384" y="289"/>
                  </a:lnTo>
                  <a:lnTo>
                    <a:pt x="1403" y="298"/>
                  </a:lnTo>
                  <a:lnTo>
                    <a:pt x="1405" y="303"/>
                  </a:lnTo>
                  <a:lnTo>
                    <a:pt x="1403" y="308"/>
                  </a:lnTo>
                  <a:lnTo>
                    <a:pt x="1420" y="317"/>
                  </a:lnTo>
                  <a:lnTo>
                    <a:pt x="1422" y="327"/>
                  </a:lnTo>
                  <a:lnTo>
                    <a:pt x="1417" y="343"/>
                  </a:lnTo>
                  <a:lnTo>
                    <a:pt x="1424" y="369"/>
                  </a:lnTo>
                  <a:lnTo>
                    <a:pt x="1424" y="381"/>
                  </a:lnTo>
                  <a:lnTo>
                    <a:pt x="1415" y="386"/>
                  </a:lnTo>
                  <a:lnTo>
                    <a:pt x="1417" y="393"/>
                  </a:lnTo>
                  <a:lnTo>
                    <a:pt x="1403" y="386"/>
                  </a:lnTo>
                  <a:lnTo>
                    <a:pt x="1405" y="367"/>
                  </a:lnTo>
                  <a:lnTo>
                    <a:pt x="1403" y="346"/>
                  </a:lnTo>
                  <a:lnTo>
                    <a:pt x="1415" y="339"/>
                  </a:lnTo>
                  <a:lnTo>
                    <a:pt x="1417" y="324"/>
                  </a:lnTo>
                  <a:lnTo>
                    <a:pt x="1394" y="322"/>
                  </a:lnTo>
                  <a:lnTo>
                    <a:pt x="1382" y="308"/>
                  </a:lnTo>
                  <a:lnTo>
                    <a:pt x="1360" y="294"/>
                  </a:lnTo>
                  <a:lnTo>
                    <a:pt x="1334" y="303"/>
                  </a:lnTo>
                  <a:lnTo>
                    <a:pt x="1334" y="308"/>
                  </a:lnTo>
                  <a:lnTo>
                    <a:pt x="1344" y="310"/>
                  </a:lnTo>
                  <a:lnTo>
                    <a:pt x="1332" y="322"/>
                  </a:lnTo>
                  <a:lnTo>
                    <a:pt x="1327" y="324"/>
                  </a:lnTo>
                  <a:lnTo>
                    <a:pt x="1320" y="313"/>
                  </a:lnTo>
                  <a:lnTo>
                    <a:pt x="1316" y="315"/>
                  </a:lnTo>
                  <a:lnTo>
                    <a:pt x="1320" y="329"/>
                  </a:lnTo>
                  <a:lnTo>
                    <a:pt x="1337" y="341"/>
                  </a:lnTo>
                  <a:lnTo>
                    <a:pt x="1342" y="339"/>
                  </a:lnTo>
                  <a:lnTo>
                    <a:pt x="1349" y="358"/>
                  </a:lnTo>
                  <a:lnTo>
                    <a:pt x="1306" y="339"/>
                  </a:lnTo>
                  <a:lnTo>
                    <a:pt x="1304" y="336"/>
                  </a:lnTo>
                  <a:lnTo>
                    <a:pt x="1308" y="334"/>
                  </a:lnTo>
                  <a:lnTo>
                    <a:pt x="1308" y="327"/>
                  </a:lnTo>
                  <a:lnTo>
                    <a:pt x="1304" y="310"/>
                  </a:lnTo>
                  <a:lnTo>
                    <a:pt x="1308" y="298"/>
                  </a:lnTo>
                  <a:lnTo>
                    <a:pt x="1306" y="287"/>
                  </a:lnTo>
                  <a:lnTo>
                    <a:pt x="1308" y="284"/>
                  </a:lnTo>
                  <a:lnTo>
                    <a:pt x="1301" y="270"/>
                  </a:lnTo>
                  <a:lnTo>
                    <a:pt x="1297" y="272"/>
                  </a:lnTo>
                  <a:lnTo>
                    <a:pt x="1301" y="298"/>
                  </a:lnTo>
                  <a:lnTo>
                    <a:pt x="1278" y="317"/>
                  </a:lnTo>
                  <a:lnTo>
                    <a:pt x="1273" y="332"/>
                  </a:lnTo>
                  <a:lnTo>
                    <a:pt x="1289" y="367"/>
                  </a:lnTo>
                  <a:lnTo>
                    <a:pt x="1280" y="403"/>
                  </a:lnTo>
                  <a:lnTo>
                    <a:pt x="1285" y="417"/>
                  </a:lnTo>
                  <a:lnTo>
                    <a:pt x="1282" y="429"/>
                  </a:lnTo>
                  <a:lnTo>
                    <a:pt x="1301" y="433"/>
                  </a:lnTo>
                  <a:lnTo>
                    <a:pt x="1316" y="429"/>
                  </a:lnTo>
                  <a:lnTo>
                    <a:pt x="1337" y="443"/>
                  </a:lnTo>
                  <a:lnTo>
                    <a:pt x="1344" y="464"/>
                  </a:lnTo>
                  <a:lnTo>
                    <a:pt x="1337" y="469"/>
                  </a:lnTo>
                  <a:lnTo>
                    <a:pt x="1337" y="483"/>
                  </a:lnTo>
                  <a:lnTo>
                    <a:pt x="1356" y="490"/>
                  </a:lnTo>
                  <a:lnTo>
                    <a:pt x="1339" y="493"/>
                  </a:lnTo>
                  <a:lnTo>
                    <a:pt x="1332" y="485"/>
                  </a:lnTo>
                  <a:lnTo>
                    <a:pt x="1334" y="469"/>
                  </a:lnTo>
                  <a:lnTo>
                    <a:pt x="1332" y="464"/>
                  </a:lnTo>
                  <a:lnTo>
                    <a:pt x="1334" y="457"/>
                  </a:lnTo>
                  <a:lnTo>
                    <a:pt x="1325" y="448"/>
                  </a:lnTo>
                  <a:lnTo>
                    <a:pt x="1323" y="438"/>
                  </a:lnTo>
                  <a:lnTo>
                    <a:pt x="1294" y="448"/>
                  </a:lnTo>
                  <a:lnTo>
                    <a:pt x="1289" y="459"/>
                  </a:lnTo>
                  <a:lnTo>
                    <a:pt x="1297" y="476"/>
                  </a:lnTo>
                  <a:lnTo>
                    <a:pt x="1297" y="485"/>
                  </a:lnTo>
                  <a:lnTo>
                    <a:pt x="1285" y="500"/>
                  </a:lnTo>
                  <a:lnTo>
                    <a:pt x="1280" y="516"/>
                  </a:lnTo>
                  <a:lnTo>
                    <a:pt x="1263" y="526"/>
                  </a:lnTo>
                  <a:lnTo>
                    <a:pt x="1261" y="538"/>
                  </a:lnTo>
                  <a:lnTo>
                    <a:pt x="1259" y="538"/>
                  </a:lnTo>
                  <a:lnTo>
                    <a:pt x="1233" y="535"/>
                  </a:lnTo>
                  <a:lnTo>
                    <a:pt x="1230" y="523"/>
                  </a:lnTo>
                  <a:lnTo>
                    <a:pt x="1228" y="519"/>
                  </a:lnTo>
                  <a:lnTo>
                    <a:pt x="1237" y="521"/>
                  </a:lnTo>
                  <a:lnTo>
                    <a:pt x="1259" y="514"/>
                  </a:lnTo>
                  <a:lnTo>
                    <a:pt x="1249" y="504"/>
                  </a:lnTo>
                  <a:lnTo>
                    <a:pt x="1261" y="507"/>
                  </a:lnTo>
                  <a:lnTo>
                    <a:pt x="1268" y="490"/>
                  </a:lnTo>
                  <a:lnTo>
                    <a:pt x="1273" y="485"/>
                  </a:lnTo>
                  <a:lnTo>
                    <a:pt x="1273" y="469"/>
                  </a:lnTo>
                  <a:lnTo>
                    <a:pt x="1278" y="459"/>
                  </a:lnTo>
                  <a:lnTo>
                    <a:pt x="1278" y="452"/>
                  </a:lnTo>
                  <a:lnTo>
                    <a:pt x="1266" y="436"/>
                  </a:lnTo>
                  <a:lnTo>
                    <a:pt x="1268" y="403"/>
                  </a:lnTo>
                  <a:lnTo>
                    <a:pt x="1263" y="386"/>
                  </a:lnTo>
                  <a:lnTo>
                    <a:pt x="1268" y="379"/>
                  </a:lnTo>
                  <a:lnTo>
                    <a:pt x="1268" y="360"/>
                  </a:lnTo>
                  <a:lnTo>
                    <a:pt x="1266" y="346"/>
                  </a:lnTo>
                  <a:lnTo>
                    <a:pt x="1254" y="332"/>
                  </a:lnTo>
                  <a:lnTo>
                    <a:pt x="1268" y="301"/>
                  </a:lnTo>
                  <a:lnTo>
                    <a:pt x="1266" y="277"/>
                  </a:lnTo>
                  <a:lnTo>
                    <a:pt x="1221" y="268"/>
                  </a:lnTo>
                  <a:lnTo>
                    <a:pt x="1216" y="282"/>
                  </a:lnTo>
                  <a:lnTo>
                    <a:pt x="1209" y="320"/>
                  </a:lnTo>
                  <a:lnTo>
                    <a:pt x="1185" y="341"/>
                  </a:lnTo>
                  <a:lnTo>
                    <a:pt x="1183" y="353"/>
                  </a:lnTo>
                  <a:lnTo>
                    <a:pt x="1190" y="353"/>
                  </a:lnTo>
                  <a:lnTo>
                    <a:pt x="1183" y="362"/>
                  </a:lnTo>
                  <a:lnTo>
                    <a:pt x="1195" y="367"/>
                  </a:lnTo>
                  <a:lnTo>
                    <a:pt x="1190" y="384"/>
                  </a:lnTo>
                  <a:lnTo>
                    <a:pt x="1193" y="393"/>
                  </a:lnTo>
                  <a:lnTo>
                    <a:pt x="1188" y="396"/>
                  </a:lnTo>
                  <a:lnTo>
                    <a:pt x="1185" y="412"/>
                  </a:lnTo>
                  <a:lnTo>
                    <a:pt x="1204" y="417"/>
                  </a:lnTo>
                  <a:lnTo>
                    <a:pt x="1204" y="422"/>
                  </a:lnTo>
                  <a:lnTo>
                    <a:pt x="1209" y="436"/>
                  </a:lnTo>
                  <a:lnTo>
                    <a:pt x="1219" y="443"/>
                  </a:lnTo>
                  <a:lnTo>
                    <a:pt x="1207" y="467"/>
                  </a:lnTo>
                  <a:lnTo>
                    <a:pt x="1190" y="443"/>
                  </a:lnTo>
                  <a:lnTo>
                    <a:pt x="1148" y="414"/>
                  </a:lnTo>
                  <a:lnTo>
                    <a:pt x="1107" y="403"/>
                  </a:lnTo>
                  <a:lnTo>
                    <a:pt x="1096" y="412"/>
                  </a:lnTo>
                  <a:lnTo>
                    <a:pt x="1103" y="431"/>
                  </a:lnTo>
                  <a:lnTo>
                    <a:pt x="1103" y="440"/>
                  </a:lnTo>
                  <a:lnTo>
                    <a:pt x="1088" y="448"/>
                  </a:lnTo>
                  <a:lnTo>
                    <a:pt x="1088" y="457"/>
                  </a:lnTo>
                  <a:lnTo>
                    <a:pt x="1084" y="462"/>
                  </a:lnTo>
                  <a:lnTo>
                    <a:pt x="1079" y="457"/>
                  </a:lnTo>
                  <a:lnTo>
                    <a:pt x="1081" y="448"/>
                  </a:lnTo>
                  <a:lnTo>
                    <a:pt x="1074" y="436"/>
                  </a:lnTo>
                  <a:lnTo>
                    <a:pt x="1053" y="455"/>
                  </a:lnTo>
                  <a:lnTo>
                    <a:pt x="1027" y="455"/>
                  </a:lnTo>
                  <a:lnTo>
                    <a:pt x="1015" y="469"/>
                  </a:lnTo>
                  <a:lnTo>
                    <a:pt x="1006" y="462"/>
                  </a:lnTo>
                  <a:lnTo>
                    <a:pt x="1003" y="452"/>
                  </a:lnTo>
                  <a:lnTo>
                    <a:pt x="1006" y="445"/>
                  </a:lnTo>
                  <a:lnTo>
                    <a:pt x="1001" y="443"/>
                  </a:lnTo>
                  <a:lnTo>
                    <a:pt x="1013" y="438"/>
                  </a:lnTo>
                  <a:lnTo>
                    <a:pt x="996" y="440"/>
                  </a:lnTo>
                  <a:lnTo>
                    <a:pt x="994" y="445"/>
                  </a:lnTo>
                  <a:lnTo>
                    <a:pt x="996" y="450"/>
                  </a:lnTo>
                  <a:lnTo>
                    <a:pt x="991" y="452"/>
                  </a:lnTo>
                  <a:lnTo>
                    <a:pt x="989" y="448"/>
                  </a:lnTo>
                  <a:lnTo>
                    <a:pt x="982" y="452"/>
                  </a:lnTo>
                  <a:lnTo>
                    <a:pt x="987" y="455"/>
                  </a:lnTo>
                  <a:lnTo>
                    <a:pt x="982" y="462"/>
                  </a:lnTo>
                  <a:lnTo>
                    <a:pt x="980" y="455"/>
                  </a:lnTo>
                  <a:lnTo>
                    <a:pt x="973" y="457"/>
                  </a:lnTo>
                  <a:lnTo>
                    <a:pt x="923" y="490"/>
                  </a:lnTo>
                  <a:lnTo>
                    <a:pt x="916" y="504"/>
                  </a:lnTo>
                  <a:lnTo>
                    <a:pt x="916" y="512"/>
                  </a:lnTo>
                  <a:lnTo>
                    <a:pt x="902" y="523"/>
                  </a:lnTo>
                  <a:lnTo>
                    <a:pt x="902" y="516"/>
                  </a:lnTo>
                  <a:lnTo>
                    <a:pt x="892" y="516"/>
                  </a:lnTo>
                  <a:lnTo>
                    <a:pt x="878" y="495"/>
                  </a:lnTo>
                  <a:lnTo>
                    <a:pt x="885" y="485"/>
                  </a:lnTo>
                  <a:lnTo>
                    <a:pt x="902" y="481"/>
                  </a:lnTo>
                  <a:lnTo>
                    <a:pt x="899" y="469"/>
                  </a:lnTo>
                  <a:lnTo>
                    <a:pt x="890" y="457"/>
                  </a:lnTo>
                  <a:lnTo>
                    <a:pt x="854" y="450"/>
                  </a:lnTo>
                  <a:lnTo>
                    <a:pt x="866" y="462"/>
                  </a:lnTo>
                  <a:lnTo>
                    <a:pt x="866" y="485"/>
                  </a:lnTo>
                  <a:lnTo>
                    <a:pt x="864" y="500"/>
                  </a:lnTo>
                  <a:lnTo>
                    <a:pt x="873" y="514"/>
                  </a:lnTo>
                  <a:lnTo>
                    <a:pt x="866" y="538"/>
                  </a:lnTo>
                  <a:lnTo>
                    <a:pt x="866" y="552"/>
                  </a:lnTo>
                  <a:lnTo>
                    <a:pt x="861" y="542"/>
                  </a:lnTo>
                  <a:lnTo>
                    <a:pt x="857" y="545"/>
                  </a:lnTo>
                  <a:lnTo>
                    <a:pt x="859" y="538"/>
                  </a:lnTo>
                  <a:lnTo>
                    <a:pt x="840" y="528"/>
                  </a:lnTo>
                  <a:lnTo>
                    <a:pt x="828" y="545"/>
                  </a:lnTo>
                  <a:lnTo>
                    <a:pt x="807" y="559"/>
                  </a:lnTo>
                  <a:lnTo>
                    <a:pt x="807" y="571"/>
                  </a:lnTo>
                  <a:lnTo>
                    <a:pt x="821" y="599"/>
                  </a:lnTo>
                  <a:lnTo>
                    <a:pt x="788" y="587"/>
                  </a:lnTo>
                  <a:lnTo>
                    <a:pt x="783" y="594"/>
                  </a:lnTo>
                  <a:lnTo>
                    <a:pt x="781" y="590"/>
                  </a:lnTo>
                  <a:lnTo>
                    <a:pt x="786" y="587"/>
                  </a:lnTo>
                  <a:lnTo>
                    <a:pt x="764" y="575"/>
                  </a:lnTo>
                  <a:lnTo>
                    <a:pt x="760" y="585"/>
                  </a:lnTo>
                  <a:lnTo>
                    <a:pt x="762" y="590"/>
                  </a:lnTo>
                  <a:lnTo>
                    <a:pt x="772" y="601"/>
                  </a:lnTo>
                  <a:lnTo>
                    <a:pt x="779" y="599"/>
                  </a:lnTo>
                  <a:lnTo>
                    <a:pt x="783" y="618"/>
                  </a:lnTo>
                  <a:lnTo>
                    <a:pt x="774" y="620"/>
                  </a:lnTo>
                  <a:lnTo>
                    <a:pt x="755" y="613"/>
                  </a:lnTo>
                  <a:lnTo>
                    <a:pt x="748" y="601"/>
                  </a:lnTo>
                  <a:lnTo>
                    <a:pt x="734" y="599"/>
                  </a:lnTo>
                  <a:lnTo>
                    <a:pt x="736" y="594"/>
                  </a:lnTo>
                  <a:lnTo>
                    <a:pt x="736" y="585"/>
                  </a:lnTo>
                  <a:lnTo>
                    <a:pt x="729" y="571"/>
                  </a:lnTo>
                  <a:lnTo>
                    <a:pt x="734" y="566"/>
                  </a:lnTo>
                  <a:lnTo>
                    <a:pt x="736" y="552"/>
                  </a:lnTo>
                  <a:lnTo>
                    <a:pt x="696" y="509"/>
                  </a:lnTo>
                  <a:lnTo>
                    <a:pt x="703" y="507"/>
                  </a:lnTo>
                  <a:lnTo>
                    <a:pt x="717" y="521"/>
                  </a:lnTo>
                  <a:lnTo>
                    <a:pt x="729" y="521"/>
                  </a:lnTo>
                  <a:lnTo>
                    <a:pt x="731" y="528"/>
                  </a:lnTo>
                  <a:lnTo>
                    <a:pt x="793" y="545"/>
                  </a:lnTo>
                  <a:lnTo>
                    <a:pt x="809" y="538"/>
                  </a:lnTo>
                  <a:lnTo>
                    <a:pt x="826" y="519"/>
                  </a:lnTo>
                  <a:lnTo>
                    <a:pt x="828" y="507"/>
                  </a:lnTo>
                  <a:lnTo>
                    <a:pt x="824" y="504"/>
                  </a:lnTo>
                  <a:lnTo>
                    <a:pt x="824" y="488"/>
                  </a:lnTo>
                  <a:lnTo>
                    <a:pt x="807" y="471"/>
                  </a:lnTo>
                  <a:lnTo>
                    <a:pt x="788" y="464"/>
                  </a:lnTo>
                  <a:lnTo>
                    <a:pt x="750" y="429"/>
                  </a:lnTo>
                  <a:lnTo>
                    <a:pt x="715" y="429"/>
                  </a:lnTo>
                  <a:lnTo>
                    <a:pt x="712" y="422"/>
                  </a:lnTo>
                  <a:lnTo>
                    <a:pt x="708" y="424"/>
                  </a:lnTo>
                  <a:lnTo>
                    <a:pt x="710" y="419"/>
                  </a:lnTo>
                  <a:lnTo>
                    <a:pt x="696" y="414"/>
                  </a:lnTo>
                  <a:lnTo>
                    <a:pt x="698" y="407"/>
                  </a:lnTo>
                  <a:lnTo>
                    <a:pt x="708" y="414"/>
                  </a:lnTo>
                  <a:lnTo>
                    <a:pt x="712" y="407"/>
                  </a:lnTo>
                  <a:lnTo>
                    <a:pt x="693" y="400"/>
                  </a:lnTo>
                  <a:lnTo>
                    <a:pt x="696" y="405"/>
                  </a:lnTo>
                  <a:lnTo>
                    <a:pt x="693" y="405"/>
                  </a:lnTo>
                  <a:lnTo>
                    <a:pt x="691" y="410"/>
                  </a:lnTo>
                  <a:lnTo>
                    <a:pt x="679" y="405"/>
                  </a:lnTo>
                  <a:lnTo>
                    <a:pt x="663" y="410"/>
                  </a:lnTo>
                  <a:lnTo>
                    <a:pt x="667" y="400"/>
                  </a:lnTo>
                  <a:lnTo>
                    <a:pt x="649" y="388"/>
                  </a:lnTo>
                  <a:lnTo>
                    <a:pt x="667" y="393"/>
                  </a:lnTo>
                  <a:lnTo>
                    <a:pt x="682" y="379"/>
                  </a:lnTo>
                  <a:lnTo>
                    <a:pt x="667" y="365"/>
                  </a:lnTo>
                  <a:lnTo>
                    <a:pt x="658" y="367"/>
                  </a:lnTo>
                  <a:lnTo>
                    <a:pt x="658" y="360"/>
                  </a:lnTo>
                  <a:lnTo>
                    <a:pt x="649" y="365"/>
                  </a:lnTo>
                  <a:lnTo>
                    <a:pt x="649" y="377"/>
                  </a:lnTo>
                  <a:lnTo>
                    <a:pt x="639" y="377"/>
                  </a:lnTo>
                  <a:lnTo>
                    <a:pt x="644" y="369"/>
                  </a:lnTo>
                  <a:lnTo>
                    <a:pt x="637" y="369"/>
                  </a:lnTo>
                  <a:lnTo>
                    <a:pt x="641" y="367"/>
                  </a:lnTo>
                  <a:lnTo>
                    <a:pt x="639" y="365"/>
                  </a:lnTo>
                  <a:lnTo>
                    <a:pt x="644" y="362"/>
                  </a:lnTo>
                  <a:lnTo>
                    <a:pt x="646" y="355"/>
                  </a:lnTo>
                  <a:lnTo>
                    <a:pt x="634" y="351"/>
                  </a:lnTo>
                  <a:lnTo>
                    <a:pt x="627" y="377"/>
                  </a:lnTo>
                  <a:lnTo>
                    <a:pt x="620" y="379"/>
                  </a:lnTo>
                  <a:lnTo>
                    <a:pt x="620" y="358"/>
                  </a:lnTo>
                  <a:lnTo>
                    <a:pt x="599" y="393"/>
                  </a:lnTo>
                  <a:lnTo>
                    <a:pt x="597" y="391"/>
                  </a:lnTo>
                  <a:lnTo>
                    <a:pt x="601" y="377"/>
                  </a:lnTo>
                  <a:lnTo>
                    <a:pt x="608" y="360"/>
                  </a:lnTo>
                  <a:lnTo>
                    <a:pt x="601" y="362"/>
                  </a:lnTo>
                  <a:lnTo>
                    <a:pt x="597" y="355"/>
                  </a:lnTo>
                  <a:lnTo>
                    <a:pt x="587" y="360"/>
                  </a:lnTo>
                  <a:lnTo>
                    <a:pt x="594" y="367"/>
                  </a:lnTo>
                  <a:lnTo>
                    <a:pt x="573" y="386"/>
                  </a:lnTo>
                  <a:lnTo>
                    <a:pt x="573" y="396"/>
                  </a:lnTo>
                  <a:lnTo>
                    <a:pt x="568" y="391"/>
                  </a:lnTo>
                  <a:lnTo>
                    <a:pt x="568" y="388"/>
                  </a:lnTo>
                  <a:lnTo>
                    <a:pt x="561" y="391"/>
                  </a:lnTo>
                  <a:lnTo>
                    <a:pt x="554" y="384"/>
                  </a:lnTo>
                  <a:lnTo>
                    <a:pt x="552" y="388"/>
                  </a:lnTo>
                  <a:lnTo>
                    <a:pt x="549" y="384"/>
                  </a:lnTo>
                  <a:lnTo>
                    <a:pt x="549" y="391"/>
                  </a:lnTo>
                  <a:lnTo>
                    <a:pt x="556" y="393"/>
                  </a:lnTo>
                  <a:lnTo>
                    <a:pt x="556" y="407"/>
                  </a:lnTo>
                  <a:lnTo>
                    <a:pt x="544" y="396"/>
                  </a:lnTo>
                  <a:lnTo>
                    <a:pt x="547" y="400"/>
                  </a:lnTo>
                  <a:lnTo>
                    <a:pt x="537" y="403"/>
                  </a:lnTo>
                  <a:lnTo>
                    <a:pt x="535" y="405"/>
                  </a:lnTo>
                  <a:lnTo>
                    <a:pt x="537" y="412"/>
                  </a:lnTo>
                  <a:lnTo>
                    <a:pt x="530" y="422"/>
                  </a:lnTo>
                  <a:lnTo>
                    <a:pt x="533" y="414"/>
                  </a:lnTo>
                  <a:lnTo>
                    <a:pt x="533" y="398"/>
                  </a:lnTo>
                  <a:lnTo>
                    <a:pt x="526" y="407"/>
                  </a:lnTo>
                  <a:lnTo>
                    <a:pt x="523" y="417"/>
                  </a:lnTo>
                  <a:lnTo>
                    <a:pt x="523" y="405"/>
                  </a:lnTo>
                  <a:lnTo>
                    <a:pt x="516" y="405"/>
                  </a:lnTo>
                  <a:lnTo>
                    <a:pt x="514" y="417"/>
                  </a:lnTo>
                  <a:lnTo>
                    <a:pt x="521" y="426"/>
                  </a:lnTo>
                  <a:lnTo>
                    <a:pt x="509" y="414"/>
                  </a:lnTo>
                  <a:lnTo>
                    <a:pt x="507" y="414"/>
                  </a:lnTo>
                  <a:lnTo>
                    <a:pt x="511" y="422"/>
                  </a:lnTo>
                  <a:lnTo>
                    <a:pt x="509" y="424"/>
                  </a:lnTo>
                  <a:lnTo>
                    <a:pt x="504" y="422"/>
                  </a:lnTo>
                  <a:lnTo>
                    <a:pt x="502" y="417"/>
                  </a:lnTo>
                  <a:lnTo>
                    <a:pt x="500" y="424"/>
                  </a:lnTo>
                  <a:lnTo>
                    <a:pt x="502" y="429"/>
                  </a:lnTo>
                  <a:lnTo>
                    <a:pt x="492" y="436"/>
                  </a:lnTo>
                  <a:lnTo>
                    <a:pt x="497" y="440"/>
                  </a:lnTo>
                  <a:lnTo>
                    <a:pt x="495" y="440"/>
                  </a:lnTo>
                  <a:lnTo>
                    <a:pt x="495" y="445"/>
                  </a:lnTo>
                  <a:lnTo>
                    <a:pt x="478" y="455"/>
                  </a:lnTo>
                  <a:lnTo>
                    <a:pt x="495" y="457"/>
                  </a:lnTo>
                  <a:lnTo>
                    <a:pt x="488" y="462"/>
                  </a:lnTo>
                  <a:lnTo>
                    <a:pt x="476" y="459"/>
                  </a:lnTo>
                  <a:lnTo>
                    <a:pt x="476" y="474"/>
                  </a:lnTo>
                  <a:lnTo>
                    <a:pt x="474" y="478"/>
                  </a:lnTo>
                  <a:lnTo>
                    <a:pt x="469" y="467"/>
                  </a:lnTo>
                  <a:lnTo>
                    <a:pt x="464" y="478"/>
                  </a:lnTo>
                  <a:lnTo>
                    <a:pt x="466" y="485"/>
                  </a:lnTo>
                  <a:lnTo>
                    <a:pt x="459" y="488"/>
                  </a:lnTo>
                  <a:lnTo>
                    <a:pt x="466" y="488"/>
                  </a:lnTo>
                  <a:lnTo>
                    <a:pt x="452" y="493"/>
                  </a:lnTo>
                  <a:lnTo>
                    <a:pt x="445" y="509"/>
                  </a:lnTo>
                  <a:lnTo>
                    <a:pt x="433" y="521"/>
                  </a:lnTo>
                  <a:lnTo>
                    <a:pt x="433" y="526"/>
                  </a:lnTo>
                  <a:lnTo>
                    <a:pt x="436" y="526"/>
                  </a:lnTo>
                  <a:lnTo>
                    <a:pt x="431" y="528"/>
                  </a:lnTo>
                  <a:lnTo>
                    <a:pt x="436" y="535"/>
                  </a:lnTo>
                  <a:lnTo>
                    <a:pt x="421" y="547"/>
                  </a:lnTo>
                  <a:lnTo>
                    <a:pt x="429" y="545"/>
                  </a:lnTo>
                  <a:lnTo>
                    <a:pt x="431" y="549"/>
                  </a:lnTo>
                  <a:lnTo>
                    <a:pt x="426" y="547"/>
                  </a:lnTo>
                  <a:lnTo>
                    <a:pt x="424" y="557"/>
                  </a:lnTo>
                  <a:lnTo>
                    <a:pt x="421" y="557"/>
                  </a:lnTo>
                  <a:lnTo>
                    <a:pt x="424" y="566"/>
                  </a:lnTo>
                  <a:lnTo>
                    <a:pt x="419" y="559"/>
                  </a:lnTo>
                  <a:lnTo>
                    <a:pt x="417" y="571"/>
                  </a:lnTo>
                  <a:lnTo>
                    <a:pt x="419" y="568"/>
                  </a:lnTo>
                  <a:lnTo>
                    <a:pt x="421" y="573"/>
                  </a:lnTo>
                  <a:lnTo>
                    <a:pt x="405" y="583"/>
                  </a:lnTo>
                  <a:lnTo>
                    <a:pt x="405" y="587"/>
                  </a:lnTo>
                  <a:lnTo>
                    <a:pt x="407" y="587"/>
                  </a:lnTo>
                  <a:lnTo>
                    <a:pt x="405" y="594"/>
                  </a:lnTo>
                  <a:lnTo>
                    <a:pt x="400" y="592"/>
                  </a:lnTo>
                  <a:lnTo>
                    <a:pt x="388" y="609"/>
                  </a:lnTo>
                  <a:lnTo>
                    <a:pt x="388" y="613"/>
                  </a:lnTo>
                  <a:lnTo>
                    <a:pt x="384" y="616"/>
                  </a:lnTo>
                  <a:lnTo>
                    <a:pt x="388" y="628"/>
                  </a:lnTo>
                  <a:lnTo>
                    <a:pt x="405" y="618"/>
                  </a:lnTo>
                  <a:lnTo>
                    <a:pt x="388" y="632"/>
                  </a:lnTo>
                  <a:lnTo>
                    <a:pt x="384" y="623"/>
                  </a:lnTo>
                  <a:lnTo>
                    <a:pt x="377" y="628"/>
                  </a:lnTo>
                  <a:lnTo>
                    <a:pt x="379" y="632"/>
                  </a:lnTo>
                  <a:lnTo>
                    <a:pt x="377" y="635"/>
                  </a:lnTo>
                  <a:lnTo>
                    <a:pt x="374" y="628"/>
                  </a:lnTo>
                  <a:lnTo>
                    <a:pt x="367" y="630"/>
                  </a:lnTo>
                  <a:lnTo>
                    <a:pt x="353" y="644"/>
                  </a:lnTo>
                  <a:lnTo>
                    <a:pt x="343" y="649"/>
                  </a:lnTo>
                  <a:lnTo>
                    <a:pt x="353" y="654"/>
                  </a:lnTo>
                  <a:lnTo>
                    <a:pt x="353" y="658"/>
                  </a:lnTo>
                  <a:lnTo>
                    <a:pt x="336" y="658"/>
                  </a:lnTo>
                  <a:lnTo>
                    <a:pt x="339" y="661"/>
                  </a:lnTo>
                  <a:lnTo>
                    <a:pt x="339" y="663"/>
                  </a:lnTo>
                  <a:lnTo>
                    <a:pt x="339" y="670"/>
                  </a:lnTo>
                  <a:lnTo>
                    <a:pt x="334" y="663"/>
                  </a:lnTo>
                  <a:lnTo>
                    <a:pt x="332" y="670"/>
                  </a:lnTo>
                  <a:lnTo>
                    <a:pt x="332" y="673"/>
                  </a:lnTo>
                  <a:lnTo>
                    <a:pt x="320" y="670"/>
                  </a:lnTo>
                  <a:lnTo>
                    <a:pt x="320" y="677"/>
                  </a:lnTo>
                  <a:lnTo>
                    <a:pt x="336" y="677"/>
                  </a:lnTo>
                  <a:lnTo>
                    <a:pt x="317" y="682"/>
                  </a:lnTo>
                  <a:lnTo>
                    <a:pt x="320" y="687"/>
                  </a:lnTo>
                  <a:lnTo>
                    <a:pt x="317" y="691"/>
                  </a:lnTo>
                  <a:lnTo>
                    <a:pt x="317" y="701"/>
                  </a:lnTo>
                  <a:lnTo>
                    <a:pt x="334" y="699"/>
                  </a:lnTo>
                  <a:lnTo>
                    <a:pt x="339" y="691"/>
                  </a:lnTo>
                  <a:lnTo>
                    <a:pt x="339" y="699"/>
                  </a:lnTo>
                  <a:lnTo>
                    <a:pt x="346" y="699"/>
                  </a:lnTo>
                  <a:lnTo>
                    <a:pt x="353" y="687"/>
                  </a:lnTo>
                  <a:lnTo>
                    <a:pt x="348" y="699"/>
                  </a:lnTo>
                  <a:lnTo>
                    <a:pt x="353" y="696"/>
                  </a:lnTo>
                  <a:lnTo>
                    <a:pt x="346" y="701"/>
                  </a:lnTo>
                  <a:lnTo>
                    <a:pt x="346" y="706"/>
                  </a:lnTo>
                  <a:lnTo>
                    <a:pt x="343" y="708"/>
                  </a:lnTo>
                  <a:lnTo>
                    <a:pt x="341" y="701"/>
                  </a:lnTo>
                  <a:lnTo>
                    <a:pt x="317" y="706"/>
                  </a:lnTo>
                  <a:lnTo>
                    <a:pt x="320" y="708"/>
                  </a:lnTo>
                  <a:lnTo>
                    <a:pt x="320" y="713"/>
                  </a:lnTo>
                  <a:lnTo>
                    <a:pt x="315" y="710"/>
                  </a:lnTo>
                  <a:lnTo>
                    <a:pt x="320" y="715"/>
                  </a:lnTo>
                  <a:lnTo>
                    <a:pt x="327" y="713"/>
                  </a:lnTo>
                  <a:lnTo>
                    <a:pt x="320" y="722"/>
                  </a:lnTo>
                  <a:lnTo>
                    <a:pt x="320" y="727"/>
                  </a:lnTo>
                  <a:lnTo>
                    <a:pt x="325" y="725"/>
                  </a:lnTo>
                  <a:lnTo>
                    <a:pt x="325" y="729"/>
                  </a:lnTo>
                  <a:lnTo>
                    <a:pt x="322" y="732"/>
                  </a:lnTo>
                  <a:lnTo>
                    <a:pt x="322" y="734"/>
                  </a:lnTo>
                  <a:lnTo>
                    <a:pt x="334" y="718"/>
                  </a:lnTo>
                  <a:lnTo>
                    <a:pt x="346" y="718"/>
                  </a:lnTo>
                  <a:lnTo>
                    <a:pt x="339" y="725"/>
                  </a:lnTo>
                  <a:lnTo>
                    <a:pt x="339" y="720"/>
                  </a:lnTo>
                  <a:lnTo>
                    <a:pt x="327" y="736"/>
                  </a:lnTo>
                  <a:lnTo>
                    <a:pt x="334" y="739"/>
                  </a:lnTo>
                  <a:lnTo>
                    <a:pt x="320" y="748"/>
                  </a:lnTo>
                  <a:lnTo>
                    <a:pt x="320" y="751"/>
                  </a:lnTo>
                  <a:lnTo>
                    <a:pt x="334" y="746"/>
                  </a:lnTo>
                  <a:lnTo>
                    <a:pt x="329" y="762"/>
                  </a:lnTo>
                  <a:lnTo>
                    <a:pt x="325" y="760"/>
                  </a:lnTo>
                  <a:lnTo>
                    <a:pt x="322" y="767"/>
                  </a:lnTo>
                  <a:lnTo>
                    <a:pt x="334" y="779"/>
                  </a:lnTo>
                  <a:lnTo>
                    <a:pt x="341" y="777"/>
                  </a:lnTo>
                  <a:lnTo>
                    <a:pt x="339" y="786"/>
                  </a:lnTo>
                  <a:lnTo>
                    <a:pt x="353" y="786"/>
                  </a:lnTo>
                  <a:lnTo>
                    <a:pt x="374" y="770"/>
                  </a:lnTo>
                  <a:lnTo>
                    <a:pt x="381" y="758"/>
                  </a:lnTo>
                  <a:lnTo>
                    <a:pt x="388" y="760"/>
                  </a:lnTo>
                  <a:lnTo>
                    <a:pt x="391" y="753"/>
                  </a:lnTo>
                  <a:lnTo>
                    <a:pt x="388" y="741"/>
                  </a:lnTo>
                  <a:lnTo>
                    <a:pt x="393" y="746"/>
                  </a:lnTo>
                  <a:lnTo>
                    <a:pt x="391" y="736"/>
                  </a:lnTo>
                  <a:lnTo>
                    <a:pt x="395" y="734"/>
                  </a:lnTo>
                  <a:lnTo>
                    <a:pt x="395" y="753"/>
                  </a:lnTo>
                  <a:lnTo>
                    <a:pt x="403" y="758"/>
                  </a:lnTo>
                  <a:lnTo>
                    <a:pt x="403" y="760"/>
                  </a:lnTo>
                  <a:lnTo>
                    <a:pt x="403" y="774"/>
                  </a:lnTo>
                  <a:lnTo>
                    <a:pt x="405" y="779"/>
                  </a:lnTo>
                  <a:lnTo>
                    <a:pt x="407" y="777"/>
                  </a:lnTo>
                  <a:lnTo>
                    <a:pt x="410" y="779"/>
                  </a:lnTo>
                  <a:lnTo>
                    <a:pt x="405" y="784"/>
                  </a:lnTo>
                  <a:lnTo>
                    <a:pt x="410" y="786"/>
                  </a:lnTo>
                  <a:lnTo>
                    <a:pt x="410" y="791"/>
                  </a:lnTo>
                  <a:lnTo>
                    <a:pt x="412" y="791"/>
                  </a:lnTo>
                  <a:lnTo>
                    <a:pt x="412" y="803"/>
                  </a:lnTo>
                  <a:lnTo>
                    <a:pt x="426" y="824"/>
                  </a:lnTo>
                  <a:lnTo>
                    <a:pt x="421" y="829"/>
                  </a:lnTo>
                  <a:lnTo>
                    <a:pt x="424" y="831"/>
                  </a:lnTo>
                  <a:lnTo>
                    <a:pt x="421" y="834"/>
                  </a:lnTo>
                  <a:lnTo>
                    <a:pt x="429" y="848"/>
                  </a:lnTo>
                  <a:lnTo>
                    <a:pt x="424" y="852"/>
                  </a:lnTo>
                  <a:lnTo>
                    <a:pt x="443" y="852"/>
                  </a:lnTo>
                  <a:lnTo>
                    <a:pt x="447" y="836"/>
                  </a:lnTo>
                  <a:lnTo>
                    <a:pt x="469" y="834"/>
                  </a:lnTo>
                  <a:lnTo>
                    <a:pt x="478" y="800"/>
                  </a:lnTo>
                  <a:lnTo>
                    <a:pt x="476" y="789"/>
                  </a:lnTo>
                  <a:lnTo>
                    <a:pt x="481" y="789"/>
                  </a:lnTo>
                  <a:lnTo>
                    <a:pt x="481" y="777"/>
                  </a:lnTo>
                  <a:lnTo>
                    <a:pt x="474" y="774"/>
                  </a:lnTo>
                  <a:lnTo>
                    <a:pt x="481" y="772"/>
                  </a:lnTo>
                  <a:lnTo>
                    <a:pt x="474" y="770"/>
                  </a:lnTo>
                  <a:lnTo>
                    <a:pt x="483" y="767"/>
                  </a:lnTo>
                  <a:lnTo>
                    <a:pt x="490" y="758"/>
                  </a:lnTo>
                  <a:lnTo>
                    <a:pt x="495" y="762"/>
                  </a:lnTo>
                  <a:lnTo>
                    <a:pt x="502" y="755"/>
                  </a:lnTo>
                  <a:lnTo>
                    <a:pt x="502" y="753"/>
                  </a:lnTo>
                  <a:lnTo>
                    <a:pt x="507" y="751"/>
                  </a:lnTo>
                  <a:lnTo>
                    <a:pt x="488" y="753"/>
                  </a:lnTo>
                  <a:lnTo>
                    <a:pt x="474" y="746"/>
                  </a:lnTo>
                  <a:lnTo>
                    <a:pt x="483" y="744"/>
                  </a:lnTo>
                  <a:lnTo>
                    <a:pt x="495" y="748"/>
                  </a:lnTo>
                  <a:lnTo>
                    <a:pt x="504" y="746"/>
                  </a:lnTo>
                  <a:lnTo>
                    <a:pt x="509" y="734"/>
                  </a:lnTo>
                  <a:lnTo>
                    <a:pt x="502" y="725"/>
                  </a:lnTo>
                  <a:lnTo>
                    <a:pt x="504" y="725"/>
                  </a:lnTo>
                  <a:lnTo>
                    <a:pt x="492" y="713"/>
                  </a:lnTo>
                  <a:lnTo>
                    <a:pt x="481" y="727"/>
                  </a:lnTo>
                  <a:lnTo>
                    <a:pt x="474" y="727"/>
                  </a:lnTo>
                  <a:lnTo>
                    <a:pt x="485" y="720"/>
                  </a:lnTo>
                  <a:lnTo>
                    <a:pt x="485" y="687"/>
                  </a:lnTo>
                  <a:lnTo>
                    <a:pt x="485" y="682"/>
                  </a:lnTo>
                  <a:lnTo>
                    <a:pt x="488" y="684"/>
                  </a:lnTo>
                  <a:lnTo>
                    <a:pt x="490" y="665"/>
                  </a:lnTo>
                  <a:lnTo>
                    <a:pt x="488" y="658"/>
                  </a:lnTo>
                  <a:lnTo>
                    <a:pt x="492" y="661"/>
                  </a:lnTo>
                  <a:lnTo>
                    <a:pt x="495" y="656"/>
                  </a:lnTo>
                  <a:lnTo>
                    <a:pt x="495" y="646"/>
                  </a:lnTo>
                  <a:lnTo>
                    <a:pt x="497" y="649"/>
                  </a:lnTo>
                  <a:lnTo>
                    <a:pt x="502" y="644"/>
                  </a:lnTo>
                  <a:lnTo>
                    <a:pt x="509" y="635"/>
                  </a:lnTo>
                  <a:lnTo>
                    <a:pt x="533" y="620"/>
                  </a:lnTo>
                  <a:lnTo>
                    <a:pt x="549" y="599"/>
                  </a:lnTo>
                  <a:lnTo>
                    <a:pt x="542" y="585"/>
                  </a:lnTo>
                  <a:lnTo>
                    <a:pt x="549" y="575"/>
                  </a:lnTo>
                  <a:lnTo>
                    <a:pt x="547" y="568"/>
                  </a:lnTo>
                  <a:lnTo>
                    <a:pt x="556" y="561"/>
                  </a:lnTo>
                  <a:lnTo>
                    <a:pt x="554" y="554"/>
                  </a:lnTo>
                  <a:lnTo>
                    <a:pt x="559" y="559"/>
                  </a:lnTo>
                  <a:lnTo>
                    <a:pt x="561" y="549"/>
                  </a:lnTo>
                  <a:lnTo>
                    <a:pt x="582" y="554"/>
                  </a:lnTo>
                  <a:lnTo>
                    <a:pt x="585" y="547"/>
                  </a:lnTo>
                  <a:lnTo>
                    <a:pt x="601" y="564"/>
                  </a:lnTo>
                  <a:lnTo>
                    <a:pt x="606" y="580"/>
                  </a:lnTo>
                  <a:lnTo>
                    <a:pt x="594" y="585"/>
                  </a:lnTo>
                  <a:lnTo>
                    <a:pt x="592" y="594"/>
                  </a:lnTo>
                  <a:lnTo>
                    <a:pt x="566" y="628"/>
                  </a:lnTo>
                  <a:lnTo>
                    <a:pt x="559" y="635"/>
                  </a:lnTo>
                  <a:lnTo>
                    <a:pt x="552" y="635"/>
                  </a:lnTo>
                  <a:lnTo>
                    <a:pt x="552" y="642"/>
                  </a:lnTo>
                  <a:lnTo>
                    <a:pt x="547" y="642"/>
                  </a:lnTo>
                  <a:lnTo>
                    <a:pt x="540" y="654"/>
                  </a:lnTo>
                  <a:lnTo>
                    <a:pt x="544" y="665"/>
                  </a:lnTo>
                  <a:lnTo>
                    <a:pt x="544" y="673"/>
                  </a:lnTo>
                  <a:lnTo>
                    <a:pt x="549" y="689"/>
                  </a:lnTo>
                  <a:lnTo>
                    <a:pt x="547" y="689"/>
                  </a:lnTo>
                  <a:lnTo>
                    <a:pt x="547" y="699"/>
                  </a:lnTo>
                  <a:lnTo>
                    <a:pt x="544" y="703"/>
                  </a:lnTo>
                  <a:lnTo>
                    <a:pt x="547" y="710"/>
                  </a:lnTo>
                  <a:lnTo>
                    <a:pt x="544" y="713"/>
                  </a:lnTo>
                  <a:lnTo>
                    <a:pt x="563" y="725"/>
                  </a:lnTo>
                  <a:lnTo>
                    <a:pt x="566" y="722"/>
                  </a:lnTo>
                  <a:lnTo>
                    <a:pt x="570" y="732"/>
                  </a:lnTo>
                  <a:lnTo>
                    <a:pt x="573" y="729"/>
                  </a:lnTo>
                  <a:lnTo>
                    <a:pt x="575" y="734"/>
                  </a:lnTo>
                  <a:lnTo>
                    <a:pt x="587" y="732"/>
                  </a:lnTo>
                  <a:lnTo>
                    <a:pt x="608" y="720"/>
                  </a:lnTo>
                  <a:lnTo>
                    <a:pt x="634" y="715"/>
                  </a:lnTo>
                  <a:lnTo>
                    <a:pt x="649" y="713"/>
                  </a:lnTo>
                  <a:lnTo>
                    <a:pt x="649" y="720"/>
                  </a:lnTo>
                  <a:lnTo>
                    <a:pt x="646" y="718"/>
                  </a:lnTo>
                  <a:lnTo>
                    <a:pt x="646" y="725"/>
                  </a:lnTo>
                  <a:lnTo>
                    <a:pt x="665" y="727"/>
                  </a:lnTo>
                  <a:lnTo>
                    <a:pt x="672" y="734"/>
                  </a:lnTo>
                  <a:lnTo>
                    <a:pt x="656" y="734"/>
                  </a:lnTo>
                  <a:lnTo>
                    <a:pt x="644" y="741"/>
                  </a:lnTo>
                  <a:lnTo>
                    <a:pt x="639" y="739"/>
                  </a:lnTo>
                  <a:lnTo>
                    <a:pt x="639" y="748"/>
                  </a:lnTo>
                  <a:lnTo>
                    <a:pt x="637" y="748"/>
                  </a:lnTo>
                  <a:lnTo>
                    <a:pt x="606" y="741"/>
                  </a:lnTo>
                  <a:lnTo>
                    <a:pt x="575" y="755"/>
                  </a:lnTo>
                  <a:lnTo>
                    <a:pt x="575" y="765"/>
                  </a:lnTo>
                  <a:lnTo>
                    <a:pt x="580" y="767"/>
                  </a:lnTo>
                  <a:lnTo>
                    <a:pt x="575" y="770"/>
                  </a:lnTo>
                  <a:lnTo>
                    <a:pt x="578" y="777"/>
                  </a:lnTo>
                  <a:lnTo>
                    <a:pt x="589" y="777"/>
                  </a:lnTo>
                  <a:lnTo>
                    <a:pt x="589" y="791"/>
                  </a:lnTo>
                  <a:lnTo>
                    <a:pt x="587" y="807"/>
                  </a:lnTo>
                  <a:lnTo>
                    <a:pt x="585" y="815"/>
                  </a:lnTo>
                  <a:lnTo>
                    <a:pt x="573" y="810"/>
                  </a:lnTo>
                  <a:lnTo>
                    <a:pt x="563" y="793"/>
                  </a:lnTo>
                  <a:lnTo>
                    <a:pt x="552" y="800"/>
                  </a:lnTo>
                  <a:lnTo>
                    <a:pt x="540" y="819"/>
                  </a:lnTo>
                  <a:lnTo>
                    <a:pt x="540" y="834"/>
                  </a:lnTo>
                  <a:lnTo>
                    <a:pt x="544" y="855"/>
                  </a:lnTo>
                  <a:lnTo>
                    <a:pt x="544" y="857"/>
                  </a:lnTo>
                  <a:lnTo>
                    <a:pt x="542" y="864"/>
                  </a:lnTo>
                  <a:lnTo>
                    <a:pt x="535" y="862"/>
                  </a:lnTo>
                  <a:lnTo>
                    <a:pt x="537" y="860"/>
                  </a:lnTo>
                  <a:lnTo>
                    <a:pt x="528" y="864"/>
                  </a:lnTo>
                  <a:lnTo>
                    <a:pt x="521" y="876"/>
                  </a:lnTo>
                  <a:lnTo>
                    <a:pt x="509" y="881"/>
                  </a:lnTo>
                  <a:lnTo>
                    <a:pt x="504" y="871"/>
                  </a:lnTo>
                  <a:lnTo>
                    <a:pt x="509" y="871"/>
                  </a:lnTo>
                  <a:lnTo>
                    <a:pt x="509" y="867"/>
                  </a:lnTo>
                  <a:lnTo>
                    <a:pt x="488" y="869"/>
                  </a:lnTo>
                  <a:lnTo>
                    <a:pt x="447" y="888"/>
                  </a:lnTo>
                  <a:lnTo>
                    <a:pt x="445" y="890"/>
                  </a:lnTo>
                  <a:lnTo>
                    <a:pt x="450" y="890"/>
                  </a:lnTo>
                  <a:lnTo>
                    <a:pt x="450" y="895"/>
                  </a:lnTo>
                  <a:lnTo>
                    <a:pt x="445" y="893"/>
                  </a:lnTo>
                  <a:lnTo>
                    <a:pt x="429" y="878"/>
                  </a:lnTo>
                  <a:lnTo>
                    <a:pt x="419" y="881"/>
                  </a:lnTo>
                  <a:lnTo>
                    <a:pt x="421" y="876"/>
                  </a:lnTo>
                  <a:lnTo>
                    <a:pt x="405" y="888"/>
                  </a:lnTo>
                  <a:lnTo>
                    <a:pt x="395" y="888"/>
                  </a:lnTo>
                  <a:lnTo>
                    <a:pt x="400" y="878"/>
                  </a:lnTo>
                  <a:lnTo>
                    <a:pt x="386" y="878"/>
                  </a:lnTo>
                  <a:lnTo>
                    <a:pt x="384" y="876"/>
                  </a:lnTo>
                  <a:lnTo>
                    <a:pt x="384" y="867"/>
                  </a:lnTo>
                  <a:lnTo>
                    <a:pt x="379" y="867"/>
                  </a:lnTo>
                  <a:lnTo>
                    <a:pt x="381" y="867"/>
                  </a:lnTo>
                  <a:lnTo>
                    <a:pt x="379" y="860"/>
                  </a:lnTo>
                  <a:lnTo>
                    <a:pt x="381" y="848"/>
                  </a:lnTo>
                  <a:lnTo>
                    <a:pt x="381" y="845"/>
                  </a:lnTo>
                  <a:lnTo>
                    <a:pt x="384" y="845"/>
                  </a:lnTo>
                  <a:lnTo>
                    <a:pt x="384" y="841"/>
                  </a:lnTo>
                  <a:lnTo>
                    <a:pt x="391" y="838"/>
                  </a:lnTo>
                  <a:lnTo>
                    <a:pt x="391" y="834"/>
                  </a:lnTo>
                  <a:lnTo>
                    <a:pt x="393" y="836"/>
                  </a:lnTo>
                  <a:lnTo>
                    <a:pt x="398" y="831"/>
                  </a:lnTo>
                  <a:lnTo>
                    <a:pt x="398" y="826"/>
                  </a:lnTo>
                  <a:lnTo>
                    <a:pt x="388" y="826"/>
                  </a:lnTo>
                  <a:lnTo>
                    <a:pt x="391" y="822"/>
                  </a:lnTo>
                  <a:lnTo>
                    <a:pt x="386" y="822"/>
                  </a:lnTo>
                  <a:lnTo>
                    <a:pt x="393" y="807"/>
                  </a:lnTo>
                  <a:lnTo>
                    <a:pt x="391" y="793"/>
                  </a:lnTo>
                  <a:lnTo>
                    <a:pt x="362" y="815"/>
                  </a:lnTo>
                  <a:lnTo>
                    <a:pt x="360" y="829"/>
                  </a:lnTo>
                  <a:lnTo>
                    <a:pt x="360" y="850"/>
                  </a:lnTo>
                  <a:lnTo>
                    <a:pt x="367" y="855"/>
                  </a:lnTo>
                  <a:lnTo>
                    <a:pt x="367" y="864"/>
                  </a:lnTo>
                  <a:lnTo>
                    <a:pt x="372" y="876"/>
                  </a:lnTo>
                  <a:lnTo>
                    <a:pt x="367" y="878"/>
                  </a:lnTo>
                  <a:lnTo>
                    <a:pt x="374" y="890"/>
                  </a:lnTo>
                  <a:lnTo>
                    <a:pt x="367" y="893"/>
                  </a:lnTo>
                  <a:lnTo>
                    <a:pt x="367" y="905"/>
                  </a:lnTo>
                  <a:lnTo>
                    <a:pt x="365" y="897"/>
                  </a:lnTo>
                  <a:lnTo>
                    <a:pt x="360" y="900"/>
                  </a:lnTo>
                  <a:lnTo>
                    <a:pt x="360" y="895"/>
                  </a:lnTo>
                  <a:lnTo>
                    <a:pt x="355" y="895"/>
                  </a:lnTo>
                  <a:lnTo>
                    <a:pt x="348" y="895"/>
                  </a:lnTo>
                  <a:lnTo>
                    <a:pt x="346" y="900"/>
                  </a:lnTo>
                  <a:lnTo>
                    <a:pt x="353" y="907"/>
                  </a:lnTo>
                  <a:lnTo>
                    <a:pt x="346" y="905"/>
                  </a:lnTo>
                  <a:lnTo>
                    <a:pt x="341" y="900"/>
                  </a:lnTo>
                  <a:lnTo>
                    <a:pt x="322" y="905"/>
                  </a:lnTo>
                  <a:lnTo>
                    <a:pt x="322" y="914"/>
                  </a:lnTo>
                  <a:lnTo>
                    <a:pt x="325" y="914"/>
                  </a:lnTo>
                  <a:lnTo>
                    <a:pt x="322" y="921"/>
                  </a:lnTo>
                  <a:lnTo>
                    <a:pt x="322" y="928"/>
                  </a:lnTo>
                  <a:lnTo>
                    <a:pt x="317" y="926"/>
                  </a:lnTo>
                  <a:lnTo>
                    <a:pt x="317" y="921"/>
                  </a:lnTo>
                  <a:lnTo>
                    <a:pt x="320" y="919"/>
                  </a:lnTo>
                  <a:lnTo>
                    <a:pt x="317" y="914"/>
                  </a:lnTo>
                  <a:lnTo>
                    <a:pt x="306" y="935"/>
                  </a:lnTo>
                  <a:lnTo>
                    <a:pt x="308" y="940"/>
                  </a:lnTo>
                  <a:lnTo>
                    <a:pt x="315" y="942"/>
                  </a:lnTo>
                  <a:lnTo>
                    <a:pt x="301" y="945"/>
                  </a:lnTo>
                  <a:lnTo>
                    <a:pt x="308" y="950"/>
                  </a:lnTo>
                  <a:lnTo>
                    <a:pt x="296" y="950"/>
                  </a:lnTo>
                  <a:lnTo>
                    <a:pt x="287" y="954"/>
                  </a:lnTo>
                  <a:lnTo>
                    <a:pt x="272" y="959"/>
                  </a:lnTo>
                  <a:lnTo>
                    <a:pt x="270" y="973"/>
                  </a:lnTo>
                  <a:lnTo>
                    <a:pt x="251" y="985"/>
                  </a:lnTo>
                  <a:lnTo>
                    <a:pt x="251" y="990"/>
                  </a:lnTo>
                  <a:lnTo>
                    <a:pt x="256" y="992"/>
                  </a:lnTo>
                  <a:lnTo>
                    <a:pt x="232" y="992"/>
                  </a:lnTo>
                  <a:lnTo>
                    <a:pt x="230" y="987"/>
                  </a:lnTo>
                  <a:lnTo>
                    <a:pt x="223" y="985"/>
                  </a:lnTo>
                  <a:lnTo>
                    <a:pt x="228" y="1009"/>
                  </a:lnTo>
                  <a:lnTo>
                    <a:pt x="211" y="1011"/>
                  </a:lnTo>
                  <a:lnTo>
                    <a:pt x="199" y="1004"/>
                  </a:lnTo>
                  <a:lnTo>
                    <a:pt x="180" y="1011"/>
                  </a:lnTo>
                  <a:lnTo>
                    <a:pt x="180" y="1016"/>
                  </a:lnTo>
                  <a:lnTo>
                    <a:pt x="187" y="1013"/>
                  </a:lnTo>
                  <a:lnTo>
                    <a:pt x="183" y="1018"/>
                  </a:lnTo>
                  <a:lnTo>
                    <a:pt x="187" y="1021"/>
                  </a:lnTo>
                  <a:lnTo>
                    <a:pt x="183" y="1021"/>
                  </a:lnTo>
                  <a:lnTo>
                    <a:pt x="187" y="1025"/>
                  </a:lnTo>
                  <a:lnTo>
                    <a:pt x="192" y="1025"/>
                  </a:lnTo>
                  <a:lnTo>
                    <a:pt x="213" y="1032"/>
                  </a:lnTo>
                  <a:lnTo>
                    <a:pt x="213" y="1037"/>
                  </a:lnTo>
                  <a:lnTo>
                    <a:pt x="223" y="1037"/>
                  </a:lnTo>
                  <a:lnTo>
                    <a:pt x="218" y="1039"/>
                  </a:lnTo>
                  <a:lnTo>
                    <a:pt x="218" y="1047"/>
                  </a:lnTo>
                  <a:lnTo>
                    <a:pt x="223" y="1054"/>
                  </a:lnTo>
                  <a:lnTo>
                    <a:pt x="232" y="1056"/>
                  </a:lnTo>
                  <a:lnTo>
                    <a:pt x="232" y="1068"/>
                  </a:lnTo>
                  <a:lnTo>
                    <a:pt x="239" y="1077"/>
                  </a:lnTo>
                  <a:lnTo>
                    <a:pt x="235" y="1073"/>
                  </a:lnTo>
                  <a:lnTo>
                    <a:pt x="232" y="1087"/>
                  </a:lnTo>
                  <a:lnTo>
                    <a:pt x="235" y="1089"/>
                  </a:lnTo>
                  <a:lnTo>
                    <a:pt x="230" y="1111"/>
                  </a:lnTo>
                  <a:lnTo>
                    <a:pt x="223" y="1115"/>
                  </a:lnTo>
                  <a:lnTo>
                    <a:pt x="133" y="1108"/>
                  </a:lnTo>
                  <a:lnTo>
                    <a:pt x="131" y="1115"/>
                  </a:lnTo>
                  <a:lnTo>
                    <a:pt x="121" y="1118"/>
                  </a:lnTo>
                  <a:lnTo>
                    <a:pt x="119" y="1122"/>
                  </a:lnTo>
                  <a:lnTo>
                    <a:pt x="123" y="1129"/>
                  </a:lnTo>
                  <a:lnTo>
                    <a:pt x="123" y="1132"/>
                  </a:lnTo>
                  <a:lnTo>
                    <a:pt x="123" y="1137"/>
                  </a:lnTo>
                  <a:lnTo>
                    <a:pt x="126" y="1134"/>
                  </a:lnTo>
                  <a:lnTo>
                    <a:pt x="123" y="1146"/>
                  </a:lnTo>
                  <a:lnTo>
                    <a:pt x="126" y="1160"/>
                  </a:lnTo>
                  <a:lnTo>
                    <a:pt x="116" y="1200"/>
                  </a:lnTo>
                  <a:lnTo>
                    <a:pt x="121" y="1205"/>
                  </a:lnTo>
                  <a:lnTo>
                    <a:pt x="126" y="1205"/>
                  </a:lnTo>
                  <a:lnTo>
                    <a:pt x="123" y="1231"/>
                  </a:lnTo>
                  <a:lnTo>
                    <a:pt x="145" y="1229"/>
                  </a:lnTo>
                  <a:lnTo>
                    <a:pt x="157" y="1231"/>
                  </a:lnTo>
                  <a:lnTo>
                    <a:pt x="164" y="1245"/>
                  </a:lnTo>
                  <a:lnTo>
                    <a:pt x="173" y="1248"/>
                  </a:lnTo>
                  <a:lnTo>
                    <a:pt x="187" y="1236"/>
                  </a:lnTo>
                  <a:lnTo>
                    <a:pt x="220" y="1236"/>
                  </a:lnTo>
                  <a:lnTo>
                    <a:pt x="230" y="1222"/>
                  </a:lnTo>
                  <a:lnTo>
                    <a:pt x="237" y="1222"/>
                  </a:lnTo>
                  <a:lnTo>
                    <a:pt x="242" y="1210"/>
                  </a:lnTo>
                  <a:lnTo>
                    <a:pt x="249" y="1203"/>
                  </a:lnTo>
                  <a:lnTo>
                    <a:pt x="251" y="1200"/>
                  </a:lnTo>
                  <a:lnTo>
                    <a:pt x="244" y="1196"/>
                  </a:lnTo>
                  <a:lnTo>
                    <a:pt x="244" y="1189"/>
                  </a:lnTo>
                  <a:lnTo>
                    <a:pt x="258" y="1163"/>
                  </a:lnTo>
                  <a:lnTo>
                    <a:pt x="291" y="1146"/>
                  </a:lnTo>
                  <a:lnTo>
                    <a:pt x="294" y="1137"/>
                  </a:lnTo>
                  <a:lnTo>
                    <a:pt x="291" y="1134"/>
                  </a:lnTo>
                  <a:lnTo>
                    <a:pt x="291" y="1125"/>
                  </a:lnTo>
                  <a:lnTo>
                    <a:pt x="291" y="1120"/>
                  </a:lnTo>
                  <a:lnTo>
                    <a:pt x="303" y="1113"/>
                  </a:lnTo>
                  <a:lnTo>
                    <a:pt x="317" y="1115"/>
                  </a:lnTo>
                  <a:lnTo>
                    <a:pt x="334" y="1120"/>
                  </a:lnTo>
                  <a:lnTo>
                    <a:pt x="353" y="1106"/>
                  </a:lnTo>
                  <a:lnTo>
                    <a:pt x="360" y="1103"/>
                  </a:lnTo>
                  <a:lnTo>
                    <a:pt x="369" y="1094"/>
                  </a:lnTo>
                  <a:lnTo>
                    <a:pt x="388" y="1103"/>
                  </a:lnTo>
                  <a:lnTo>
                    <a:pt x="395" y="1120"/>
                  </a:lnTo>
                  <a:lnTo>
                    <a:pt x="403" y="1134"/>
                  </a:lnTo>
                  <a:lnTo>
                    <a:pt x="410" y="1134"/>
                  </a:lnTo>
                  <a:lnTo>
                    <a:pt x="429" y="1156"/>
                  </a:lnTo>
                  <a:lnTo>
                    <a:pt x="438" y="1156"/>
                  </a:lnTo>
                  <a:lnTo>
                    <a:pt x="447" y="1167"/>
                  </a:lnTo>
                  <a:lnTo>
                    <a:pt x="455" y="1167"/>
                  </a:lnTo>
                  <a:lnTo>
                    <a:pt x="457" y="1174"/>
                  </a:lnTo>
                  <a:lnTo>
                    <a:pt x="464" y="1179"/>
                  </a:lnTo>
                  <a:lnTo>
                    <a:pt x="466" y="1177"/>
                  </a:lnTo>
                  <a:lnTo>
                    <a:pt x="474" y="1198"/>
                  </a:lnTo>
                  <a:lnTo>
                    <a:pt x="469" y="1203"/>
                  </a:lnTo>
                  <a:lnTo>
                    <a:pt x="466" y="1210"/>
                  </a:lnTo>
                  <a:lnTo>
                    <a:pt x="466" y="1215"/>
                  </a:lnTo>
                  <a:lnTo>
                    <a:pt x="474" y="1215"/>
                  </a:lnTo>
                  <a:lnTo>
                    <a:pt x="478" y="1208"/>
                  </a:lnTo>
                  <a:lnTo>
                    <a:pt x="481" y="1198"/>
                  </a:lnTo>
                  <a:lnTo>
                    <a:pt x="488" y="1196"/>
                  </a:lnTo>
                  <a:lnTo>
                    <a:pt x="488" y="1189"/>
                  </a:lnTo>
                  <a:lnTo>
                    <a:pt x="478" y="1182"/>
                  </a:lnTo>
                  <a:lnTo>
                    <a:pt x="481" y="1172"/>
                  </a:lnTo>
                  <a:lnTo>
                    <a:pt x="488" y="1167"/>
                  </a:lnTo>
                  <a:lnTo>
                    <a:pt x="497" y="1174"/>
                  </a:lnTo>
                  <a:lnTo>
                    <a:pt x="504" y="1182"/>
                  </a:lnTo>
                  <a:lnTo>
                    <a:pt x="507" y="1177"/>
                  </a:lnTo>
                  <a:lnTo>
                    <a:pt x="497" y="1165"/>
                  </a:lnTo>
                  <a:lnTo>
                    <a:pt x="471" y="1151"/>
                  </a:lnTo>
                  <a:lnTo>
                    <a:pt x="474" y="1144"/>
                  </a:lnTo>
                  <a:lnTo>
                    <a:pt x="471" y="1141"/>
                  </a:lnTo>
                  <a:lnTo>
                    <a:pt x="459" y="1144"/>
                  </a:lnTo>
                  <a:lnTo>
                    <a:pt x="452" y="1139"/>
                  </a:lnTo>
                  <a:lnTo>
                    <a:pt x="445" y="1129"/>
                  </a:lnTo>
                  <a:lnTo>
                    <a:pt x="436" y="1111"/>
                  </a:lnTo>
                  <a:lnTo>
                    <a:pt x="421" y="1099"/>
                  </a:lnTo>
                  <a:lnTo>
                    <a:pt x="419" y="1092"/>
                  </a:lnTo>
                  <a:lnTo>
                    <a:pt x="421" y="1084"/>
                  </a:lnTo>
                  <a:lnTo>
                    <a:pt x="419" y="1080"/>
                  </a:lnTo>
                  <a:lnTo>
                    <a:pt x="419" y="1075"/>
                  </a:lnTo>
                  <a:lnTo>
                    <a:pt x="431" y="1068"/>
                  </a:lnTo>
                  <a:lnTo>
                    <a:pt x="436" y="1068"/>
                  </a:lnTo>
                  <a:lnTo>
                    <a:pt x="438" y="1070"/>
                  </a:lnTo>
                  <a:lnTo>
                    <a:pt x="438" y="1077"/>
                  </a:lnTo>
                  <a:lnTo>
                    <a:pt x="440" y="1084"/>
                  </a:lnTo>
                  <a:lnTo>
                    <a:pt x="443" y="1084"/>
                  </a:lnTo>
                  <a:lnTo>
                    <a:pt x="447" y="1077"/>
                  </a:lnTo>
                  <a:lnTo>
                    <a:pt x="450" y="1077"/>
                  </a:lnTo>
                  <a:lnTo>
                    <a:pt x="455" y="1082"/>
                  </a:lnTo>
                  <a:lnTo>
                    <a:pt x="457" y="1092"/>
                  </a:lnTo>
                  <a:lnTo>
                    <a:pt x="464" y="1096"/>
                  </a:lnTo>
                  <a:lnTo>
                    <a:pt x="459" y="1099"/>
                  </a:lnTo>
                  <a:lnTo>
                    <a:pt x="471" y="1113"/>
                  </a:lnTo>
                  <a:lnTo>
                    <a:pt x="483" y="1113"/>
                  </a:lnTo>
                  <a:lnTo>
                    <a:pt x="492" y="1122"/>
                  </a:lnTo>
                  <a:lnTo>
                    <a:pt x="488" y="1122"/>
                  </a:lnTo>
                  <a:lnTo>
                    <a:pt x="497" y="1125"/>
                  </a:lnTo>
                  <a:lnTo>
                    <a:pt x="502" y="1129"/>
                  </a:lnTo>
                  <a:lnTo>
                    <a:pt x="502" y="1129"/>
                  </a:lnTo>
                  <a:lnTo>
                    <a:pt x="502" y="1129"/>
                  </a:lnTo>
                  <a:lnTo>
                    <a:pt x="518" y="1144"/>
                  </a:lnTo>
                  <a:lnTo>
                    <a:pt x="521" y="1146"/>
                  </a:lnTo>
                  <a:lnTo>
                    <a:pt x="518" y="1153"/>
                  </a:lnTo>
                  <a:lnTo>
                    <a:pt x="518" y="1170"/>
                  </a:lnTo>
                  <a:lnTo>
                    <a:pt x="518" y="1170"/>
                  </a:lnTo>
                  <a:lnTo>
                    <a:pt x="530" y="1184"/>
                  </a:lnTo>
                  <a:lnTo>
                    <a:pt x="537" y="1196"/>
                  </a:lnTo>
                  <a:lnTo>
                    <a:pt x="542" y="1196"/>
                  </a:lnTo>
                  <a:lnTo>
                    <a:pt x="544" y="1198"/>
                  </a:lnTo>
                  <a:lnTo>
                    <a:pt x="537" y="1198"/>
                  </a:lnTo>
                  <a:lnTo>
                    <a:pt x="544" y="1208"/>
                  </a:lnTo>
                  <a:lnTo>
                    <a:pt x="566" y="1208"/>
                  </a:lnTo>
                  <a:lnTo>
                    <a:pt x="573" y="1210"/>
                  </a:lnTo>
                  <a:lnTo>
                    <a:pt x="568" y="1212"/>
                  </a:lnTo>
                  <a:lnTo>
                    <a:pt x="578" y="1215"/>
                  </a:lnTo>
                  <a:lnTo>
                    <a:pt x="585" y="1219"/>
                  </a:lnTo>
                  <a:lnTo>
                    <a:pt x="585" y="1210"/>
                  </a:lnTo>
                  <a:lnTo>
                    <a:pt x="563" y="1198"/>
                  </a:lnTo>
                  <a:lnTo>
                    <a:pt x="570" y="1196"/>
                  </a:lnTo>
                  <a:lnTo>
                    <a:pt x="568" y="1191"/>
                  </a:lnTo>
                  <a:lnTo>
                    <a:pt x="573" y="1191"/>
                  </a:lnTo>
                  <a:lnTo>
                    <a:pt x="566" y="1179"/>
                  </a:lnTo>
                  <a:lnTo>
                    <a:pt x="566" y="1167"/>
                  </a:lnTo>
                  <a:lnTo>
                    <a:pt x="568" y="1167"/>
                  </a:lnTo>
                  <a:lnTo>
                    <a:pt x="568" y="1170"/>
                  </a:lnTo>
                  <a:lnTo>
                    <a:pt x="578" y="1179"/>
                  </a:lnTo>
                  <a:lnTo>
                    <a:pt x="578" y="1174"/>
                  </a:lnTo>
                  <a:lnTo>
                    <a:pt x="585" y="1179"/>
                  </a:lnTo>
                  <a:lnTo>
                    <a:pt x="580" y="1172"/>
                  </a:lnTo>
                  <a:lnTo>
                    <a:pt x="587" y="1174"/>
                  </a:lnTo>
                  <a:lnTo>
                    <a:pt x="580" y="1167"/>
                  </a:lnTo>
                  <a:lnTo>
                    <a:pt x="589" y="1160"/>
                  </a:lnTo>
                  <a:lnTo>
                    <a:pt x="599" y="1160"/>
                  </a:lnTo>
                  <a:lnTo>
                    <a:pt x="613" y="1165"/>
                  </a:lnTo>
                  <a:lnTo>
                    <a:pt x="620" y="1167"/>
                  </a:lnTo>
                  <a:lnTo>
                    <a:pt x="615" y="1170"/>
                  </a:lnTo>
                  <a:lnTo>
                    <a:pt x="615" y="1177"/>
                  </a:lnTo>
                  <a:lnTo>
                    <a:pt x="634" y="1160"/>
                  </a:lnTo>
                  <a:lnTo>
                    <a:pt x="653" y="1160"/>
                  </a:lnTo>
                  <a:lnTo>
                    <a:pt x="656" y="1156"/>
                  </a:lnTo>
                  <a:lnTo>
                    <a:pt x="644" y="1148"/>
                  </a:lnTo>
                  <a:lnTo>
                    <a:pt x="641" y="1141"/>
                  </a:lnTo>
                  <a:lnTo>
                    <a:pt x="634" y="1132"/>
                  </a:lnTo>
                  <a:lnTo>
                    <a:pt x="639" y="1127"/>
                  </a:lnTo>
                  <a:lnTo>
                    <a:pt x="639" y="1120"/>
                  </a:lnTo>
                  <a:lnTo>
                    <a:pt x="646" y="1113"/>
                  </a:lnTo>
                  <a:lnTo>
                    <a:pt x="651" y="1106"/>
                  </a:lnTo>
                  <a:lnTo>
                    <a:pt x="653" y="1084"/>
                  </a:lnTo>
                  <a:lnTo>
                    <a:pt x="656" y="1087"/>
                  </a:lnTo>
                  <a:lnTo>
                    <a:pt x="653" y="1094"/>
                  </a:lnTo>
                  <a:lnTo>
                    <a:pt x="660" y="1087"/>
                  </a:lnTo>
                  <a:lnTo>
                    <a:pt x="663" y="1075"/>
                  </a:lnTo>
                  <a:lnTo>
                    <a:pt x="663" y="1066"/>
                  </a:lnTo>
                  <a:lnTo>
                    <a:pt x="665" y="1070"/>
                  </a:lnTo>
                  <a:lnTo>
                    <a:pt x="675" y="1063"/>
                  </a:lnTo>
                  <a:lnTo>
                    <a:pt x="670" y="1056"/>
                  </a:lnTo>
                  <a:lnTo>
                    <a:pt x="675" y="1061"/>
                  </a:lnTo>
                  <a:lnTo>
                    <a:pt x="679" y="1054"/>
                  </a:lnTo>
                  <a:lnTo>
                    <a:pt x="696" y="1049"/>
                  </a:lnTo>
                  <a:lnTo>
                    <a:pt x="701" y="1054"/>
                  </a:lnTo>
                  <a:lnTo>
                    <a:pt x="691" y="1054"/>
                  </a:lnTo>
                  <a:lnTo>
                    <a:pt x="698" y="1056"/>
                  </a:lnTo>
                  <a:lnTo>
                    <a:pt x="693" y="1058"/>
                  </a:lnTo>
                  <a:lnTo>
                    <a:pt x="719" y="1063"/>
                  </a:lnTo>
                  <a:lnTo>
                    <a:pt x="722" y="1063"/>
                  </a:lnTo>
                  <a:lnTo>
                    <a:pt x="705" y="1075"/>
                  </a:lnTo>
                  <a:lnTo>
                    <a:pt x="717" y="1080"/>
                  </a:lnTo>
                  <a:lnTo>
                    <a:pt x="717" y="1092"/>
                  </a:lnTo>
                  <a:lnTo>
                    <a:pt x="724" y="1094"/>
                  </a:lnTo>
                  <a:lnTo>
                    <a:pt x="746" y="1080"/>
                  </a:lnTo>
                  <a:lnTo>
                    <a:pt x="760" y="1082"/>
                  </a:lnTo>
                  <a:lnTo>
                    <a:pt x="762" y="1075"/>
                  </a:lnTo>
                  <a:lnTo>
                    <a:pt x="741" y="1077"/>
                  </a:lnTo>
                  <a:lnTo>
                    <a:pt x="736" y="1070"/>
                  </a:lnTo>
                  <a:lnTo>
                    <a:pt x="731" y="1068"/>
                  </a:lnTo>
                  <a:lnTo>
                    <a:pt x="734" y="1063"/>
                  </a:lnTo>
                  <a:lnTo>
                    <a:pt x="727" y="1066"/>
                  </a:lnTo>
                  <a:lnTo>
                    <a:pt x="722" y="1058"/>
                  </a:lnTo>
                  <a:lnTo>
                    <a:pt x="727" y="1061"/>
                  </a:lnTo>
                  <a:lnTo>
                    <a:pt x="727" y="1056"/>
                  </a:lnTo>
                  <a:lnTo>
                    <a:pt x="731" y="1063"/>
                  </a:lnTo>
                  <a:lnTo>
                    <a:pt x="734" y="1061"/>
                  </a:lnTo>
                  <a:lnTo>
                    <a:pt x="736" y="1063"/>
                  </a:lnTo>
                  <a:lnTo>
                    <a:pt x="736" y="1061"/>
                  </a:lnTo>
                  <a:lnTo>
                    <a:pt x="741" y="1054"/>
                  </a:lnTo>
                  <a:lnTo>
                    <a:pt x="743" y="1056"/>
                  </a:lnTo>
                  <a:lnTo>
                    <a:pt x="750" y="1051"/>
                  </a:lnTo>
                  <a:lnTo>
                    <a:pt x="786" y="1039"/>
                  </a:lnTo>
                  <a:lnTo>
                    <a:pt x="798" y="1037"/>
                  </a:lnTo>
                  <a:lnTo>
                    <a:pt x="800" y="1042"/>
                  </a:lnTo>
                  <a:lnTo>
                    <a:pt x="788" y="1047"/>
                  </a:lnTo>
                  <a:lnTo>
                    <a:pt x="788" y="1049"/>
                  </a:lnTo>
                  <a:lnTo>
                    <a:pt x="779" y="1049"/>
                  </a:lnTo>
                  <a:lnTo>
                    <a:pt x="776" y="1051"/>
                  </a:lnTo>
                  <a:lnTo>
                    <a:pt x="788" y="1061"/>
                  </a:lnTo>
                  <a:lnTo>
                    <a:pt x="781" y="1063"/>
                  </a:lnTo>
                  <a:lnTo>
                    <a:pt x="774" y="1075"/>
                  </a:lnTo>
                  <a:lnTo>
                    <a:pt x="764" y="1075"/>
                  </a:lnTo>
                  <a:lnTo>
                    <a:pt x="762" y="1077"/>
                  </a:lnTo>
                  <a:lnTo>
                    <a:pt x="772" y="1089"/>
                  </a:lnTo>
                  <a:lnTo>
                    <a:pt x="776" y="1089"/>
                  </a:lnTo>
                  <a:lnTo>
                    <a:pt x="790" y="1099"/>
                  </a:lnTo>
                  <a:lnTo>
                    <a:pt x="807" y="1113"/>
                  </a:lnTo>
                  <a:lnTo>
                    <a:pt x="812" y="1118"/>
                  </a:lnTo>
                  <a:lnTo>
                    <a:pt x="826" y="1127"/>
                  </a:lnTo>
                  <a:lnTo>
                    <a:pt x="833" y="1141"/>
                  </a:lnTo>
                  <a:lnTo>
                    <a:pt x="833" y="1146"/>
                  </a:lnTo>
                  <a:lnTo>
                    <a:pt x="831" y="1148"/>
                  </a:lnTo>
                  <a:lnTo>
                    <a:pt x="814" y="1160"/>
                  </a:lnTo>
                  <a:lnTo>
                    <a:pt x="800" y="1158"/>
                  </a:lnTo>
                  <a:lnTo>
                    <a:pt x="781" y="1163"/>
                  </a:lnTo>
                  <a:lnTo>
                    <a:pt x="757" y="1156"/>
                  </a:lnTo>
                  <a:lnTo>
                    <a:pt x="755" y="1146"/>
                  </a:lnTo>
                  <a:lnTo>
                    <a:pt x="748" y="1148"/>
                  </a:lnTo>
                  <a:lnTo>
                    <a:pt x="741" y="1141"/>
                  </a:lnTo>
                  <a:lnTo>
                    <a:pt x="715" y="1141"/>
                  </a:lnTo>
                  <a:lnTo>
                    <a:pt x="701" y="1146"/>
                  </a:lnTo>
                  <a:lnTo>
                    <a:pt x="684" y="1160"/>
                  </a:lnTo>
                  <a:lnTo>
                    <a:pt x="658" y="1156"/>
                  </a:lnTo>
                  <a:lnTo>
                    <a:pt x="656" y="1160"/>
                  </a:lnTo>
                  <a:lnTo>
                    <a:pt x="658" y="1163"/>
                  </a:lnTo>
                  <a:lnTo>
                    <a:pt x="667" y="1165"/>
                  </a:lnTo>
                  <a:lnTo>
                    <a:pt x="656" y="1167"/>
                  </a:lnTo>
                  <a:lnTo>
                    <a:pt x="653" y="1167"/>
                  </a:lnTo>
                  <a:lnTo>
                    <a:pt x="656" y="1170"/>
                  </a:lnTo>
                  <a:lnTo>
                    <a:pt x="653" y="1170"/>
                  </a:lnTo>
                  <a:lnTo>
                    <a:pt x="637" y="1170"/>
                  </a:lnTo>
                  <a:lnTo>
                    <a:pt x="637" y="1172"/>
                  </a:lnTo>
                  <a:lnTo>
                    <a:pt x="623" y="1174"/>
                  </a:lnTo>
                  <a:lnTo>
                    <a:pt x="618" y="1177"/>
                  </a:lnTo>
                  <a:lnTo>
                    <a:pt x="615" y="1189"/>
                  </a:lnTo>
                  <a:lnTo>
                    <a:pt x="623" y="1186"/>
                  </a:lnTo>
                  <a:lnTo>
                    <a:pt x="623" y="1193"/>
                  </a:lnTo>
                  <a:lnTo>
                    <a:pt x="625" y="1198"/>
                  </a:lnTo>
                  <a:lnTo>
                    <a:pt x="623" y="1203"/>
                  </a:lnTo>
                  <a:lnTo>
                    <a:pt x="630" y="1208"/>
                  </a:lnTo>
                  <a:lnTo>
                    <a:pt x="623" y="1208"/>
                  </a:lnTo>
                  <a:lnTo>
                    <a:pt x="618" y="1203"/>
                  </a:lnTo>
                  <a:lnTo>
                    <a:pt x="615" y="1210"/>
                  </a:lnTo>
                  <a:lnTo>
                    <a:pt x="630" y="1215"/>
                  </a:lnTo>
                  <a:lnTo>
                    <a:pt x="627" y="1219"/>
                  </a:lnTo>
                  <a:lnTo>
                    <a:pt x="632" y="1222"/>
                  </a:lnTo>
                  <a:lnTo>
                    <a:pt x="630" y="1224"/>
                  </a:lnTo>
                  <a:lnTo>
                    <a:pt x="634" y="1229"/>
                  </a:lnTo>
                  <a:lnTo>
                    <a:pt x="632" y="1231"/>
                  </a:lnTo>
                  <a:lnTo>
                    <a:pt x="646" y="1231"/>
                  </a:lnTo>
                  <a:lnTo>
                    <a:pt x="632" y="1238"/>
                  </a:lnTo>
                  <a:lnTo>
                    <a:pt x="641" y="1236"/>
                  </a:lnTo>
                  <a:lnTo>
                    <a:pt x="641" y="1238"/>
                  </a:lnTo>
                  <a:lnTo>
                    <a:pt x="649" y="1236"/>
                  </a:lnTo>
                  <a:lnTo>
                    <a:pt x="653" y="1238"/>
                  </a:lnTo>
                  <a:lnTo>
                    <a:pt x="656" y="1238"/>
                  </a:lnTo>
                  <a:lnTo>
                    <a:pt x="658" y="1245"/>
                  </a:lnTo>
                  <a:lnTo>
                    <a:pt x="667" y="1248"/>
                  </a:lnTo>
                  <a:lnTo>
                    <a:pt x="675" y="1245"/>
                  </a:lnTo>
                  <a:lnTo>
                    <a:pt x="677" y="1236"/>
                  </a:lnTo>
                  <a:lnTo>
                    <a:pt x="682" y="1234"/>
                  </a:lnTo>
                  <a:lnTo>
                    <a:pt x="708" y="1250"/>
                  </a:lnTo>
                  <a:lnTo>
                    <a:pt x="727" y="1243"/>
                  </a:lnTo>
                  <a:lnTo>
                    <a:pt x="731" y="1238"/>
                  </a:lnTo>
                  <a:lnTo>
                    <a:pt x="736" y="1236"/>
                  </a:lnTo>
                  <a:lnTo>
                    <a:pt x="746" y="1241"/>
                  </a:lnTo>
                  <a:lnTo>
                    <a:pt x="753" y="1236"/>
                  </a:lnTo>
                  <a:lnTo>
                    <a:pt x="755" y="1238"/>
                  </a:lnTo>
                  <a:lnTo>
                    <a:pt x="753" y="1241"/>
                  </a:lnTo>
                  <a:lnTo>
                    <a:pt x="750" y="1250"/>
                  </a:lnTo>
                  <a:lnTo>
                    <a:pt x="750" y="1253"/>
                  </a:lnTo>
                  <a:lnTo>
                    <a:pt x="753" y="1272"/>
                  </a:lnTo>
                  <a:lnTo>
                    <a:pt x="738" y="1300"/>
                  </a:lnTo>
                  <a:lnTo>
                    <a:pt x="731" y="1324"/>
                  </a:lnTo>
                  <a:lnTo>
                    <a:pt x="727" y="1331"/>
                  </a:lnTo>
                  <a:lnTo>
                    <a:pt x="712" y="1335"/>
                  </a:lnTo>
                  <a:lnTo>
                    <a:pt x="705" y="1335"/>
                  </a:lnTo>
                  <a:lnTo>
                    <a:pt x="698" y="1331"/>
                  </a:lnTo>
                  <a:lnTo>
                    <a:pt x="698" y="1331"/>
                  </a:lnTo>
                  <a:lnTo>
                    <a:pt x="693" y="1326"/>
                  </a:lnTo>
                  <a:lnTo>
                    <a:pt x="684" y="1326"/>
                  </a:lnTo>
                  <a:lnTo>
                    <a:pt x="675" y="1328"/>
                  </a:lnTo>
                  <a:lnTo>
                    <a:pt x="679" y="1326"/>
                  </a:lnTo>
                  <a:lnTo>
                    <a:pt x="653" y="1338"/>
                  </a:lnTo>
                  <a:lnTo>
                    <a:pt x="623" y="1328"/>
                  </a:lnTo>
                  <a:lnTo>
                    <a:pt x="599" y="1326"/>
                  </a:lnTo>
                  <a:lnTo>
                    <a:pt x="594" y="1319"/>
                  </a:lnTo>
                  <a:lnTo>
                    <a:pt x="570" y="1314"/>
                  </a:lnTo>
                  <a:lnTo>
                    <a:pt x="566" y="1307"/>
                  </a:lnTo>
                  <a:lnTo>
                    <a:pt x="556" y="1302"/>
                  </a:lnTo>
                  <a:lnTo>
                    <a:pt x="540" y="1305"/>
                  </a:lnTo>
                  <a:lnTo>
                    <a:pt x="526" y="1319"/>
                  </a:lnTo>
                  <a:lnTo>
                    <a:pt x="526" y="1326"/>
                  </a:lnTo>
                  <a:lnTo>
                    <a:pt x="528" y="1333"/>
                  </a:lnTo>
                  <a:lnTo>
                    <a:pt x="523" y="1340"/>
                  </a:lnTo>
                  <a:lnTo>
                    <a:pt x="511" y="1347"/>
                  </a:lnTo>
                  <a:lnTo>
                    <a:pt x="492" y="1335"/>
                  </a:lnTo>
                  <a:lnTo>
                    <a:pt x="466" y="1328"/>
                  </a:lnTo>
                  <a:lnTo>
                    <a:pt x="457" y="1314"/>
                  </a:lnTo>
                  <a:lnTo>
                    <a:pt x="438" y="1305"/>
                  </a:lnTo>
                  <a:lnTo>
                    <a:pt x="419" y="1305"/>
                  </a:lnTo>
                  <a:lnTo>
                    <a:pt x="405" y="1300"/>
                  </a:lnTo>
                  <a:lnTo>
                    <a:pt x="403" y="1298"/>
                  </a:lnTo>
                  <a:lnTo>
                    <a:pt x="398" y="1293"/>
                  </a:lnTo>
                  <a:lnTo>
                    <a:pt x="395" y="1293"/>
                  </a:lnTo>
                  <a:lnTo>
                    <a:pt x="388" y="1290"/>
                  </a:lnTo>
                  <a:lnTo>
                    <a:pt x="384" y="1286"/>
                  </a:lnTo>
                  <a:lnTo>
                    <a:pt x="384" y="1283"/>
                  </a:lnTo>
                  <a:lnTo>
                    <a:pt x="388" y="1283"/>
                  </a:lnTo>
                  <a:lnTo>
                    <a:pt x="388" y="1279"/>
                  </a:lnTo>
                  <a:lnTo>
                    <a:pt x="398" y="1272"/>
                  </a:lnTo>
                  <a:lnTo>
                    <a:pt x="403" y="1264"/>
                  </a:lnTo>
                  <a:lnTo>
                    <a:pt x="403" y="1257"/>
                  </a:lnTo>
                  <a:lnTo>
                    <a:pt x="395" y="1253"/>
                  </a:lnTo>
                  <a:lnTo>
                    <a:pt x="393" y="1248"/>
                  </a:lnTo>
                  <a:lnTo>
                    <a:pt x="403" y="1236"/>
                  </a:lnTo>
                  <a:lnTo>
                    <a:pt x="403" y="1231"/>
                  </a:lnTo>
                  <a:lnTo>
                    <a:pt x="393" y="1238"/>
                  </a:lnTo>
                  <a:lnTo>
                    <a:pt x="391" y="1236"/>
                  </a:lnTo>
                  <a:lnTo>
                    <a:pt x="391" y="1229"/>
                  </a:lnTo>
                  <a:lnTo>
                    <a:pt x="381" y="1229"/>
                  </a:lnTo>
                  <a:lnTo>
                    <a:pt x="369" y="1234"/>
                  </a:lnTo>
                  <a:lnTo>
                    <a:pt x="358" y="1236"/>
                  </a:lnTo>
                  <a:lnTo>
                    <a:pt x="348" y="1231"/>
                  </a:lnTo>
                  <a:lnTo>
                    <a:pt x="346" y="1236"/>
                  </a:lnTo>
                  <a:lnTo>
                    <a:pt x="336" y="1231"/>
                  </a:lnTo>
                  <a:lnTo>
                    <a:pt x="322" y="1238"/>
                  </a:lnTo>
                  <a:lnTo>
                    <a:pt x="317" y="1236"/>
                  </a:lnTo>
                  <a:lnTo>
                    <a:pt x="303" y="1236"/>
                  </a:lnTo>
                  <a:lnTo>
                    <a:pt x="265" y="1243"/>
                  </a:lnTo>
                  <a:lnTo>
                    <a:pt x="251" y="1248"/>
                  </a:lnTo>
                  <a:lnTo>
                    <a:pt x="249" y="1253"/>
                  </a:lnTo>
                  <a:lnTo>
                    <a:pt x="237" y="1255"/>
                  </a:lnTo>
                  <a:lnTo>
                    <a:pt x="230" y="1262"/>
                  </a:lnTo>
                  <a:lnTo>
                    <a:pt x="218" y="1267"/>
                  </a:lnTo>
                  <a:lnTo>
                    <a:pt x="204" y="1262"/>
                  </a:lnTo>
                  <a:lnTo>
                    <a:pt x="187" y="1264"/>
                  </a:lnTo>
                  <a:lnTo>
                    <a:pt x="178" y="1260"/>
                  </a:lnTo>
                  <a:lnTo>
                    <a:pt x="173" y="1253"/>
                  </a:lnTo>
                  <a:lnTo>
                    <a:pt x="166" y="1255"/>
                  </a:lnTo>
                  <a:lnTo>
                    <a:pt x="154" y="1283"/>
                  </a:lnTo>
                  <a:lnTo>
                    <a:pt x="131" y="1298"/>
                  </a:lnTo>
                  <a:lnTo>
                    <a:pt x="119" y="1309"/>
                  </a:lnTo>
                  <a:lnTo>
                    <a:pt x="116" y="1319"/>
                  </a:lnTo>
                  <a:lnTo>
                    <a:pt x="109" y="1328"/>
                  </a:lnTo>
                  <a:lnTo>
                    <a:pt x="109" y="1340"/>
                  </a:lnTo>
                  <a:lnTo>
                    <a:pt x="112" y="1350"/>
                  </a:lnTo>
                  <a:lnTo>
                    <a:pt x="107" y="1357"/>
                  </a:lnTo>
                  <a:lnTo>
                    <a:pt x="102" y="1364"/>
                  </a:lnTo>
                  <a:lnTo>
                    <a:pt x="83" y="1378"/>
                  </a:lnTo>
                  <a:lnTo>
                    <a:pt x="67" y="1385"/>
                  </a:lnTo>
                  <a:lnTo>
                    <a:pt x="64" y="1388"/>
                  </a:lnTo>
                  <a:lnTo>
                    <a:pt x="57" y="1402"/>
                  </a:lnTo>
                  <a:lnTo>
                    <a:pt x="45" y="1414"/>
                  </a:lnTo>
                  <a:lnTo>
                    <a:pt x="38" y="1430"/>
                  </a:lnTo>
                  <a:lnTo>
                    <a:pt x="26" y="1447"/>
                  </a:lnTo>
                  <a:lnTo>
                    <a:pt x="15" y="1470"/>
                  </a:lnTo>
                  <a:lnTo>
                    <a:pt x="12" y="1473"/>
                  </a:lnTo>
                  <a:lnTo>
                    <a:pt x="8" y="1492"/>
                  </a:lnTo>
                  <a:lnTo>
                    <a:pt x="10" y="1489"/>
                  </a:lnTo>
                  <a:lnTo>
                    <a:pt x="17" y="1501"/>
                  </a:lnTo>
                  <a:lnTo>
                    <a:pt x="19" y="1508"/>
                  </a:lnTo>
                  <a:lnTo>
                    <a:pt x="15" y="1513"/>
                  </a:lnTo>
                  <a:lnTo>
                    <a:pt x="22" y="1527"/>
                  </a:lnTo>
                  <a:lnTo>
                    <a:pt x="22" y="1541"/>
                  </a:lnTo>
                  <a:lnTo>
                    <a:pt x="15" y="1563"/>
                  </a:lnTo>
                  <a:lnTo>
                    <a:pt x="15" y="1570"/>
                  </a:lnTo>
                  <a:lnTo>
                    <a:pt x="10" y="1577"/>
                  </a:lnTo>
                  <a:lnTo>
                    <a:pt x="0" y="1582"/>
                  </a:lnTo>
                  <a:lnTo>
                    <a:pt x="3" y="1584"/>
                  </a:lnTo>
                  <a:lnTo>
                    <a:pt x="15" y="1598"/>
                  </a:lnTo>
                  <a:lnTo>
                    <a:pt x="10" y="1603"/>
                  </a:lnTo>
                  <a:lnTo>
                    <a:pt x="10" y="1608"/>
                  </a:lnTo>
                  <a:lnTo>
                    <a:pt x="10" y="1617"/>
                  </a:lnTo>
                  <a:lnTo>
                    <a:pt x="24" y="1627"/>
                  </a:lnTo>
                  <a:lnTo>
                    <a:pt x="38" y="1624"/>
                  </a:lnTo>
                  <a:lnTo>
                    <a:pt x="29" y="1627"/>
                  </a:lnTo>
                  <a:lnTo>
                    <a:pt x="31" y="1634"/>
                  </a:lnTo>
                  <a:lnTo>
                    <a:pt x="34" y="1638"/>
                  </a:lnTo>
                  <a:lnTo>
                    <a:pt x="36" y="1641"/>
                  </a:lnTo>
                  <a:lnTo>
                    <a:pt x="38" y="1638"/>
                  </a:lnTo>
                  <a:lnTo>
                    <a:pt x="45" y="1648"/>
                  </a:lnTo>
                  <a:lnTo>
                    <a:pt x="53" y="1653"/>
                  </a:lnTo>
                  <a:lnTo>
                    <a:pt x="60" y="1665"/>
                  </a:lnTo>
                  <a:lnTo>
                    <a:pt x="62" y="1674"/>
                  </a:lnTo>
                  <a:lnTo>
                    <a:pt x="60" y="1674"/>
                  </a:lnTo>
                  <a:lnTo>
                    <a:pt x="67" y="1681"/>
                  </a:lnTo>
                  <a:lnTo>
                    <a:pt x="74" y="1688"/>
                  </a:lnTo>
                  <a:lnTo>
                    <a:pt x="86" y="1693"/>
                  </a:lnTo>
                  <a:lnTo>
                    <a:pt x="116" y="1719"/>
                  </a:lnTo>
                  <a:lnTo>
                    <a:pt x="140" y="1731"/>
                  </a:lnTo>
                  <a:lnTo>
                    <a:pt x="145" y="1731"/>
                  </a:lnTo>
                  <a:lnTo>
                    <a:pt x="161" y="1724"/>
                  </a:lnTo>
                  <a:lnTo>
                    <a:pt x="180" y="1719"/>
                  </a:lnTo>
                  <a:lnTo>
                    <a:pt x="204" y="1721"/>
                  </a:lnTo>
                  <a:lnTo>
                    <a:pt x="218" y="1726"/>
                  </a:lnTo>
                  <a:lnTo>
                    <a:pt x="249" y="1712"/>
                  </a:lnTo>
                  <a:lnTo>
                    <a:pt x="261" y="1712"/>
                  </a:lnTo>
                  <a:lnTo>
                    <a:pt x="265" y="1707"/>
                  </a:lnTo>
                  <a:lnTo>
                    <a:pt x="275" y="1705"/>
                  </a:lnTo>
                  <a:lnTo>
                    <a:pt x="287" y="1702"/>
                  </a:lnTo>
                  <a:lnTo>
                    <a:pt x="306" y="1702"/>
                  </a:lnTo>
                  <a:lnTo>
                    <a:pt x="315" y="1707"/>
                  </a:lnTo>
                  <a:lnTo>
                    <a:pt x="317" y="1710"/>
                  </a:lnTo>
                  <a:lnTo>
                    <a:pt x="322" y="1717"/>
                  </a:lnTo>
                  <a:lnTo>
                    <a:pt x="322" y="1724"/>
                  </a:lnTo>
                  <a:lnTo>
                    <a:pt x="334" y="1733"/>
                  </a:lnTo>
                  <a:lnTo>
                    <a:pt x="343" y="1731"/>
                  </a:lnTo>
                  <a:lnTo>
                    <a:pt x="346" y="1726"/>
                  </a:lnTo>
                  <a:lnTo>
                    <a:pt x="360" y="1731"/>
                  </a:lnTo>
                  <a:lnTo>
                    <a:pt x="362" y="1724"/>
                  </a:lnTo>
                  <a:lnTo>
                    <a:pt x="365" y="1726"/>
                  </a:lnTo>
                  <a:lnTo>
                    <a:pt x="367" y="1728"/>
                  </a:lnTo>
                  <a:lnTo>
                    <a:pt x="369" y="1728"/>
                  </a:lnTo>
                  <a:lnTo>
                    <a:pt x="372" y="1736"/>
                  </a:lnTo>
                  <a:lnTo>
                    <a:pt x="381" y="1736"/>
                  </a:lnTo>
                  <a:lnTo>
                    <a:pt x="381" y="1740"/>
                  </a:lnTo>
                  <a:lnTo>
                    <a:pt x="386" y="1745"/>
                  </a:lnTo>
                  <a:lnTo>
                    <a:pt x="381" y="1762"/>
                  </a:lnTo>
                  <a:lnTo>
                    <a:pt x="377" y="1776"/>
                  </a:lnTo>
                  <a:lnTo>
                    <a:pt x="381" y="1778"/>
                  </a:lnTo>
                  <a:lnTo>
                    <a:pt x="381" y="1783"/>
                  </a:lnTo>
                  <a:lnTo>
                    <a:pt x="377" y="1785"/>
                  </a:lnTo>
                  <a:lnTo>
                    <a:pt x="384" y="1790"/>
                  </a:lnTo>
                  <a:lnTo>
                    <a:pt x="377" y="1788"/>
                  </a:lnTo>
                  <a:lnTo>
                    <a:pt x="377" y="1799"/>
                  </a:lnTo>
                  <a:lnTo>
                    <a:pt x="369" y="1802"/>
                  </a:lnTo>
                  <a:lnTo>
                    <a:pt x="377" y="1818"/>
                  </a:lnTo>
                  <a:lnTo>
                    <a:pt x="403" y="1847"/>
                  </a:lnTo>
                  <a:lnTo>
                    <a:pt x="410" y="1856"/>
                  </a:lnTo>
                  <a:lnTo>
                    <a:pt x="414" y="1863"/>
                  </a:lnTo>
                  <a:lnTo>
                    <a:pt x="419" y="1873"/>
                  </a:lnTo>
                  <a:lnTo>
                    <a:pt x="419" y="1880"/>
                  </a:lnTo>
                  <a:lnTo>
                    <a:pt x="431" y="1908"/>
                  </a:lnTo>
                  <a:lnTo>
                    <a:pt x="433" y="1915"/>
                  </a:lnTo>
                  <a:lnTo>
                    <a:pt x="431" y="1920"/>
                  </a:lnTo>
                  <a:lnTo>
                    <a:pt x="433" y="1934"/>
                  </a:lnTo>
                  <a:lnTo>
                    <a:pt x="438" y="1942"/>
                  </a:lnTo>
                  <a:lnTo>
                    <a:pt x="438" y="1949"/>
                  </a:lnTo>
                  <a:lnTo>
                    <a:pt x="438" y="1963"/>
                  </a:lnTo>
                  <a:lnTo>
                    <a:pt x="429" y="1972"/>
                  </a:lnTo>
                  <a:lnTo>
                    <a:pt x="421" y="1987"/>
                  </a:lnTo>
                  <a:lnTo>
                    <a:pt x="410" y="2017"/>
                  </a:lnTo>
                  <a:lnTo>
                    <a:pt x="410" y="2039"/>
                  </a:lnTo>
                  <a:lnTo>
                    <a:pt x="410" y="2050"/>
                  </a:lnTo>
                  <a:lnTo>
                    <a:pt x="424" y="2069"/>
                  </a:lnTo>
                  <a:lnTo>
                    <a:pt x="447" y="2117"/>
                  </a:lnTo>
                  <a:lnTo>
                    <a:pt x="450" y="2140"/>
                  </a:lnTo>
                  <a:lnTo>
                    <a:pt x="452" y="2152"/>
                  </a:lnTo>
                  <a:lnTo>
                    <a:pt x="455" y="2164"/>
                  </a:lnTo>
                  <a:lnTo>
                    <a:pt x="459" y="2190"/>
                  </a:lnTo>
                  <a:lnTo>
                    <a:pt x="466" y="2202"/>
                  </a:lnTo>
                  <a:lnTo>
                    <a:pt x="478" y="2211"/>
                  </a:lnTo>
                  <a:lnTo>
                    <a:pt x="490" y="2242"/>
                  </a:lnTo>
                  <a:lnTo>
                    <a:pt x="502" y="2264"/>
                  </a:lnTo>
                  <a:lnTo>
                    <a:pt x="504" y="2275"/>
                  </a:lnTo>
                  <a:lnTo>
                    <a:pt x="502" y="2278"/>
                  </a:lnTo>
                  <a:lnTo>
                    <a:pt x="497" y="2278"/>
                  </a:lnTo>
                  <a:lnTo>
                    <a:pt x="497" y="2282"/>
                  </a:lnTo>
                  <a:lnTo>
                    <a:pt x="504" y="2294"/>
                  </a:lnTo>
                  <a:lnTo>
                    <a:pt x="507" y="2301"/>
                  </a:lnTo>
                  <a:lnTo>
                    <a:pt x="511" y="2301"/>
                  </a:lnTo>
                  <a:lnTo>
                    <a:pt x="511" y="2306"/>
                  </a:lnTo>
                  <a:lnTo>
                    <a:pt x="528" y="2311"/>
                  </a:lnTo>
                  <a:lnTo>
                    <a:pt x="533" y="2306"/>
                  </a:lnTo>
                  <a:lnTo>
                    <a:pt x="554" y="2306"/>
                  </a:lnTo>
                  <a:lnTo>
                    <a:pt x="563" y="2299"/>
                  </a:lnTo>
                  <a:lnTo>
                    <a:pt x="594" y="2301"/>
                  </a:lnTo>
                  <a:lnTo>
                    <a:pt x="597" y="2299"/>
                  </a:lnTo>
                  <a:lnTo>
                    <a:pt x="608" y="2301"/>
                  </a:lnTo>
                  <a:lnTo>
                    <a:pt x="608" y="2294"/>
                  </a:lnTo>
                  <a:lnTo>
                    <a:pt x="630" y="2292"/>
                  </a:lnTo>
                  <a:lnTo>
                    <a:pt x="649" y="2275"/>
                  </a:lnTo>
                  <a:lnTo>
                    <a:pt x="670" y="2252"/>
                  </a:lnTo>
                  <a:lnTo>
                    <a:pt x="689" y="2221"/>
                  </a:lnTo>
                  <a:lnTo>
                    <a:pt x="703" y="2207"/>
                  </a:lnTo>
                  <a:lnTo>
                    <a:pt x="708" y="2181"/>
                  </a:lnTo>
                  <a:lnTo>
                    <a:pt x="708" y="2171"/>
                  </a:lnTo>
                  <a:lnTo>
                    <a:pt x="708" y="2174"/>
                  </a:lnTo>
                  <a:lnTo>
                    <a:pt x="703" y="2169"/>
                  </a:lnTo>
                  <a:lnTo>
                    <a:pt x="708" y="2162"/>
                  </a:lnTo>
                  <a:lnTo>
                    <a:pt x="734" y="2150"/>
                  </a:lnTo>
                  <a:lnTo>
                    <a:pt x="743" y="2140"/>
                  </a:lnTo>
                  <a:lnTo>
                    <a:pt x="743" y="2136"/>
                  </a:lnTo>
                  <a:lnTo>
                    <a:pt x="741" y="2140"/>
                  </a:lnTo>
                  <a:lnTo>
                    <a:pt x="741" y="2138"/>
                  </a:lnTo>
                  <a:lnTo>
                    <a:pt x="746" y="2110"/>
                  </a:lnTo>
                  <a:lnTo>
                    <a:pt x="743" y="2112"/>
                  </a:lnTo>
                  <a:lnTo>
                    <a:pt x="738" y="2091"/>
                  </a:lnTo>
                  <a:lnTo>
                    <a:pt x="734" y="2086"/>
                  </a:lnTo>
                  <a:lnTo>
                    <a:pt x="734" y="2076"/>
                  </a:lnTo>
                  <a:lnTo>
                    <a:pt x="750" y="2062"/>
                  </a:lnTo>
                  <a:lnTo>
                    <a:pt x="753" y="2058"/>
                  </a:lnTo>
                  <a:lnTo>
                    <a:pt x="755" y="2062"/>
                  </a:lnTo>
                  <a:lnTo>
                    <a:pt x="762" y="2053"/>
                  </a:lnTo>
                  <a:lnTo>
                    <a:pt x="760" y="2053"/>
                  </a:lnTo>
                  <a:lnTo>
                    <a:pt x="772" y="2041"/>
                  </a:lnTo>
                  <a:lnTo>
                    <a:pt x="795" y="2034"/>
                  </a:lnTo>
                  <a:lnTo>
                    <a:pt x="805" y="2027"/>
                  </a:lnTo>
                  <a:lnTo>
                    <a:pt x="805" y="2024"/>
                  </a:lnTo>
                  <a:lnTo>
                    <a:pt x="816" y="2013"/>
                  </a:lnTo>
                  <a:lnTo>
                    <a:pt x="816" y="2008"/>
                  </a:lnTo>
                  <a:lnTo>
                    <a:pt x="814" y="2008"/>
                  </a:lnTo>
                  <a:lnTo>
                    <a:pt x="819" y="2001"/>
                  </a:lnTo>
                  <a:lnTo>
                    <a:pt x="816" y="1994"/>
                  </a:lnTo>
                  <a:lnTo>
                    <a:pt x="814" y="1994"/>
                  </a:lnTo>
                  <a:lnTo>
                    <a:pt x="814" y="1975"/>
                  </a:lnTo>
                  <a:lnTo>
                    <a:pt x="814" y="1958"/>
                  </a:lnTo>
                  <a:lnTo>
                    <a:pt x="819" y="1946"/>
                  </a:lnTo>
                  <a:lnTo>
                    <a:pt x="816" y="1939"/>
                  </a:lnTo>
                  <a:lnTo>
                    <a:pt x="809" y="1934"/>
                  </a:lnTo>
                  <a:lnTo>
                    <a:pt x="802" y="1918"/>
                  </a:lnTo>
                  <a:lnTo>
                    <a:pt x="800" y="1908"/>
                  </a:lnTo>
                  <a:lnTo>
                    <a:pt x="805" y="1892"/>
                  </a:lnTo>
                  <a:lnTo>
                    <a:pt x="795" y="1880"/>
                  </a:lnTo>
                  <a:lnTo>
                    <a:pt x="800" y="1856"/>
                  </a:lnTo>
                  <a:lnTo>
                    <a:pt x="805" y="1852"/>
                  </a:lnTo>
                  <a:lnTo>
                    <a:pt x="814" y="1830"/>
                  </a:lnTo>
                  <a:lnTo>
                    <a:pt x="831" y="1816"/>
                  </a:lnTo>
                  <a:lnTo>
                    <a:pt x="845" y="1799"/>
                  </a:lnTo>
                  <a:lnTo>
                    <a:pt x="845" y="1795"/>
                  </a:lnTo>
                  <a:lnTo>
                    <a:pt x="850" y="1795"/>
                  </a:lnTo>
                  <a:lnTo>
                    <a:pt x="878" y="1766"/>
                  </a:lnTo>
                  <a:lnTo>
                    <a:pt x="892" y="1762"/>
                  </a:lnTo>
                  <a:lnTo>
                    <a:pt x="916" y="1736"/>
                  </a:lnTo>
                  <a:lnTo>
                    <a:pt x="925" y="1721"/>
                  </a:lnTo>
                  <a:lnTo>
                    <a:pt x="935" y="1712"/>
                  </a:lnTo>
                  <a:lnTo>
                    <a:pt x="947" y="1681"/>
                  </a:lnTo>
                  <a:lnTo>
                    <a:pt x="951" y="1676"/>
                  </a:lnTo>
                  <a:lnTo>
                    <a:pt x="958" y="1665"/>
                  </a:lnTo>
                  <a:lnTo>
                    <a:pt x="961" y="1648"/>
                  </a:lnTo>
                  <a:lnTo>
                    <a:pt x="968" y="1648"/>
                  </a:lnTo>
                  <a:lnTo>
                    <a:pt x="963" y="1646"/>
                  </a:lnTo>
                  <a:lnTo>
                    <a:pt x="965" y="1643"/>
                  </a:lnTo>
                  <a:lnTo>
                    <a:pt x="965" y="1634"/>
                  </a:lnTo>
                  <a:lnTo>
                    <a:pt x="965" y="1627"/>
                  </a:lnTo>
                  <a:lnTo>
                    <a:pt x="958" y="1624"/>
                  </a:lnTo>
                  <a:lnTo>
                    <a:pt x="951" y="1629"/>
                  </a:lnTo>
                  <a:lnTo>
                    <a:pt x="937" y="1631"/>
                  </a:lnTo>
                  <a:lnTo>
                    <a:pt x="911" y="1636"/>
                  </a:lnTo>
                  <a:lnTo>
                    <a:pt x="902" y="1641"/>
                  </a:lnTo>
                  <a:lnTo>
                    <a:pt x="890" y="1638"/>
                  </a:lnTo>
                  <a:lnTo>
                    <a:pt x="878" y="1646"/>
                  </a:lnTo>
                  <a:lnTo>
                    <a:pt x="871" y="1646"/>
                  </a:lnTo>
                  <a:lnTo>
                    <a:pt x="854" y="1631"/>
                  </a:lnTo>
                  <a:lnTo>
                    <a:pt x="845" y="1629"/>
                  </a:lnTo>
                  <a:lnTo>
                    <a:pt x="857" y="1624"/>
                  </a:lnTo>
                  <a:lnTo>
                    <a:pt x="857" y="1617"/>
                  </a:lnTo>
                  <a:lnTo>
                    <a:pt x="852" y="1612"/>
                  </a:lnTo>
                  <a:lnTo>
                    <a:pt x="842" y="1605"/>
                  </a:lnTo>
                  <a:lnTo>
                    <a:pt x="826" y="1586"/>
                  </a:lnTo>
                  <a:lnTo>
                    <a:pt x="816" y="1582"/>
                  </a:lnTo>
                  <a:lnTo>
                    <a:pt x="812" y="1582"/>
                  </a:lnTo>
                  <a:lnTo>
                    <a:pt x="807" y="1572"/>
                  </a:lnTo>
                  <a:lnTo>
                    <a:pt x="807" y="1577"/>
                  </a:lnTo>
                  <a:lnTo>
                    <a:pt x="805" y="1577"/>
                  </a:lnTo>
                  <a:lnTo>
                    <a:pt x="798" y="1565"/>
                  </a:lnTo>
                  <a:lnTo>
                    <a:pt x="793" y="1544"/>
                  </a:lnTo>
                  <a:lnTo>
                    <a:pt x="788" y="1534"/>
                  </a:lnTo>
                  <a:lnTo>
                    <a:pt x="772" y="1522"/>
                  </a:lnTo>
                  <a:lnTo>
                    <a:pt x="769" y="1489"/>
                  </a:lnTo>
                  <a:lnTo>
                    <a:pt x="764" y="1485"/>
                  </a:lnTo>
                  <a:lnTo>
                    <a:pt x="764" y="1475"/>
                  </a:lnTo>
                  <a:lnTo>
                    <a:pt x="748" y="1461"/>
                  </a:lnTo>
                  <a:lnTo>
                    <a:pt x="746" y="1447"/>
                  </a:lnTo>
                  <a:lnTo>
                    <a:pt x="750" y="1447"/>
                  </a:lnTo>
                  <a:lnTo>
                    <a:pt x="741" y="1437"/>
                  </a:lnTo>
                  <a:lnTo>
                    <a:pt x="724" y="1406"/>
                  </a:lnTo>
                  <a:lnTo>
                    <a:pt x="717" y="1385"/>
                  </a:lnTo>
                  <a:lnTo>
                    <a:pt x="705" y="1371"/>
                  </a:lnTo>
                  <a:lnTo>
                    <a:pt x="701" y="1357"/>
                  </a:lnTo>
                  <a:lnTo>
                    <a:pt x="705" y="1350"/>
                  </a:lnTo>
                  <a:lnTo>
                    <a:pt x="715" y="1373"/>
                  </a:lnTo>
                  <a:lnTo>
                    <a:pt x="727" y="1385"/>
                  </a:lnTo>
                  <a:lnTo>
                    <a:pt x="729" y="1385"/>
                  </a:lnTo>
                  <a:lnTo>
                    <a:pt x="736" y="1361"/>
                  </a:lnTo>
                  <a:lnTo>
                    <a:pt x="736" y="1359"/>
                  </a:lnTo>
                  <a:lnTo>
                    <a:pt x="734" y="1380"/>
                  </a:lnTo>
                  <a:lnTo>
                    <a:pt x="741" y="1383"/>
                  </a:lnTo>
                  <a:lnTo>
                    <a:pt x="767" y="1423"/>
                  </a:lnTo>
                  <a:lnTo>
                    <a:pt x="772" y="1440"/>
                  </a:lnTo>
                  <a:lnTo>
                    <a:pt x="776" y="1442"/>
                  </a:lnTo>
                  <a:lnTo>
                    <a:pt x="786" y="1449"/>
                  </a:lnTo>
                  <a:lnTo>
                    <a:pt x="795" y="1470"/>
                  </a:lnTo>
                  <a:lnTo>
                    <a:pt x="795" y="1477"/>
                  </a:lnTo>
                  <a:lnTo>
                    <a:pt x="798" y="1496"/>
                  </a:lnTo>
                  <a:lnTo>
                    <a:pt x="812" y="1506"/>
                  </a:lnTo>
                  <a:lnTo>
                    <a:pt x="821" y="1513"/>
                  </a:lnTo>
                  <a:lnTo>
                    <a:pt x="824" y="1525"/>
                  </a:lnTo>
                  <a:lnTo>
                    <a:pt x="831" y="1537"/>
                  </a:lnTo>
                  <a:lnTo>
                    <a:pt x="840" y="1541"/>
                  </a:lnTo>
                  <a:lnTo>
                    <a:pt x="845" y="1558"/>
                  </a:lnTo>
                  <a:lnTo>
                    <a:pt x="847" y="1565"/>
                  </a:lnTo>
                  <a:lnTo>
                    <a:pt x="845" y="1575"/>
                  </a:lnTo>
                  <a:lnTo>
                    <a:pt x="847" y="1579"/>
                  </a:lnTo>
                  <a:lnTo>
                    <a:pt x="854" y="1605"/>
                  </a:lnTo>
                  <a:lnTo>
                    <a:pt x="857" y="1612"/>
                  </a:lnTo>
                  <a:lnTo>
                    <a:pt x="878" y="1612"/>
                  </a:lnTo>
                  <a:lnTo>
                    <a:pt x="890" y="1603"/>
                  </a:lnTo>
                  <a:lnTo>
                    <a:pt x="904" y="1603"/>
                  </a:lnTo>
                  <a:lnTo>
                    <a:pt x="918" y="1596"/>
                  </a:lnTo>
                  <a:lnTo>
                    <a:pt x="930" y="1594"/>
                  </a:lnTo>
                  <a:lnTo>
                    <a:pt x="937" y="1586"/>
                  </a:lnTo>
                  <a:lnTo>
                    <a:pt x="944" y="1584"/>
                  </a:lnTo>
                  <a:lnTo>
                    <a:pt x="980" y="1570"/>
                  </a:lnTo>
                  <a:lnTo>
                    <a:pt x="982" y="1563"/>
                  </a:lnTo>
                  <a:lnTo>
                    <a:pt x="991" y="1556"/>
                  </a:lnTo>
                  <a:lnTo>
                    <a:pt x="1008" y="1551"/>
                  </a:lnTo>
                  <a:lnTo>
                    <a:pt x="1018" y="1551"/>
                  </a:lnTo>
                  <a:lnTo>
                    <a:pt x="1027" y="1539"/>
                  </a:lnTo>
                  <a:lnTo>
                    <a:pt x="1039" y="1537"/>
                  </a:lnTo>
                  <a:lnTo>
                    <a:pt x="1044" y="1525"/>
                  </a:lnTo>
                  <a:lnTo>
                    <a:pt x="1058" y="1520"/>
                  </a:lnTo>
                  <a:lnTo>
                    <a:pt x="1058" y="1506"/>
                  </a:lnTo>
                  <a:lnTo>
                    <a:pt x="1060" y="1499"/>
                  </a:lnTo>
                  <a:lnTo>
                    <a:pt x="1065" y="1496"/>
                  </a:lnTo>
                  <a:lnTo>
                    <a:pt x="1067" y="1499"/>
                  </a:lnTo>
                  <a:lnTo>
                    <a:pt x="1084" y="1477"/>
                  </a:lnTo>
                  <a:lnTo>
                    <a:pt x="1086" y="1468"/>
                  </a:lnTo>
                  <a:lnTo>
                    <a:pt x="1079" y="1463"/>
                  </a:lnTo>
                  <a:lnTo>
                    <a:pt x="1072" y="1451"/>
                  </a:lnTo>
                  <a:lnTo>
                    <a:pt x="1046" y="1442"/>
                  </a:lnTo>
                  <a:lnTo>
                    <a:pt x="1036" y="1430"/>
                  </a:lnTo>
                  <a:lnTo>
                    <a:pt x="1036" y="1421"/>
                  </a:lnTo>
                  <a:lnTo>
                    <a:pt x="1039" y="1409"/>
                  </a:lnTo>
                  <a:lnTo>
                    <a:pt x="1034" y="1414"/>
                  </a:lnTo>
                  <a:lnTo>
                    <a:pt x="1010" y="1437"/>
                  </a:lnTo>
                  <a:lnTo>
                    <a:pt x="1010" y="1440"/>
                  </a:lnTo>
                  <a:lnTo>
                    <a:pt x="1006" y="1444"/>
                  </a:lnTo>
                  <a:lnTo>
                    <a:pt x="987" y="1442"/>
                  </a:lnTo>
                  <a:lnTo>
                    <a:pt x="982" y="1444"/>
                  </a:lnTo>
                  <a:lnTo>
                    <a:pt x="975" y="1444"/>
                  </a:lnTo>
                  <a:lnTo>
                    <a:pt x="973" y="1442"/>
                  </a:lnTo>
                  <a:lnTo>
                    <a:pt x="968" y="1440"/>
                  </a:lnTo>
                  <a:lnTo>
                    <a:pt x="968" y="1435"/>
                  </a:lnTo>
                  <a:lnTo>
                    <a:pt x="970" y="1416"/>
                  </a:lnTo>
                  <a:lnTo>
                    <a:pt x="965" y="1411"/>
                  </a:lnTo>
                  <a:lnTo>
                    <a:pt x="961" y="1423"/>
                  </a:lnTo>
                  <a:lnTo>
                    <a:pt x="961" y="1433"/>
                  </a:lnTo>
                  <a:lnTo>
                    <a:pt x="951" y="1416"/>
                  </a:lnTo>
                  <a:lnTo>
                    <a:pt x="951" y="1411"/>
                  </a:lnTo>
                  <a:lnTo>
                    <a:pt x="949" y="1402"/>
                  </a:lnTo>
                  <a:lnTo>
                    <a:pt x="939" y="1397"/>
                  </a:lnTo>
                  <a:lnTo>
                    <a:pt x="937" y="1392"/>
                  </a:lnTo>
                  <a:lnTo>
                    <a:pt x="930" y="1385"/>
                  </a:lnTo>
                  <a:lnTo>
                    <a:pt x="925" y="1373"/>
                  </a:lnTo>
                  <a:lnTo>
                    <a:pt x="923" y="1364"/>
                  </a:lnTo>
                  <a:lnTo>
                    <a:pt x="916" y="1361"/>
                  </a:lnTo>
                  <a:lnTo>
                    <a:pt x="923" y="1357"/>
                  </a:lnTo>
                  <a:lnTo>
                    <a:pt x="921" y="1350"/>
                  </a:lnTo>
                  <a:lnTo>
                    <a:pt x="928" y="1352"/>
                  </a:lnTo>
                  <a:lnTo>
                    <a:pt x="930" y="1350"/>
                  </a:lnTo>
                  <a:lnTo>
                    <a:pt x="932" y="1343"/>
                  </a:lnTo>
                  <a:lnTo>
                    <a:pt x="942" y="1352"/>
                  </a:lnTo>
                  <a:lnTo>
                    <a:pt x="949" y="1350"/>
                  </a:lnTo>
                  <a:lnTo>
                    <a:pt x="958" y="1364"/>
                  </a:lnTo>
                  <a:lnTo>
                    <a:pt x="963" y="1369"/>
                  </a:lnTo>
                  <a:lnTo>
                    <a:pt x="970" y="1385"/>
                  </a:lnTo>
                  <a:lnTo>
                    <a:pt x="982" y="1390"/>
                  </a:lnTo>
                  <a:lnTo>
                    <a:pt x="987" y="1397"/>
                  </a:lnTo>
                  <a:lnTo>
                    <a:pt x="999" y="1399"/>
                  </a:lnTo>
                  <a:lnTo>
                    <a:pt x="999" y="1404"/>
                  </a:lnTo>
                  <a:lnTo>
                    <a:pt x="1015" y="1406"/>
                  </a:lnTo>
                  <a:lnTo>
                    <a:pt x="1039" y="1397"/>
                  </a:lnTo>
                  <a:lnTo>
                    <a:pt x="1046" y="1399"/>
                  </a:lnTo>
                  <a:lnTo>
                    <a:pt x="1053" y="1418"/>
                  </a:lnTo>
                  <a:lnTo>
                    <a:pt x="1112" y="1428"/>
                  </a:lnTo>
                  <a:lnTo>
                    <a:pt x="1114" y="1430"/>
                  </a:lnTo>
                  <a:lnTo>
                    <a:pt x="1119" y="1428"/>
                  </a:lnTo>
                  <a:lnTo>
                    <a:pt x="1148" y="1423"/>
                  </a:lnTo>
                  <a:lnTo>
                    <a:pt x="1155" y="1428"/>
                  </a:lnTo>
                  <a:lnTo>
                    <a:pt x="1157" y="1423"/>
                  </a:lnTo>
                  <a:lnTo>
                    <a:pt x="1159" y="1425"/>
                  </a:lnTo>
                  <a:lnTo>
                    <a:pt x="1181" y="1423"/>
                  </a:lnTo>
                  <a:lnTo>
                    <a:pt x="1185" y="1433"/>
                  </a:lnTo>
                  <a:lnTo>
                    <a:pt x="1190" y="1435"/>
                  </a:lnTo>
                  <a:lnTo>
                    <a:pt x="1195" y="1447"/>
                  </a:lnTo>
                  <a:lnTo>
                    <a:pt x="1202" y="1449"/>
                  </a:lnTo>
                  <a:lnTo>
                    <a:pt x="1216" y="1463"/>
                  </a:lnTo>
                  <a:lnTo>
                    <a:pt x="1226" y="1463"/>
                  </a:lnTo>
                  <a:lnTo>
                    <a:pt x="1235" y="1459"/>
                  </a:lnTo>
                  <a:lnTo>
                    <a:pt x="1233" y="1466"/>
                  </a:lnTo>
                  <a:lnTo>
                    <a:pt x="1228" y="1468"/>
                  </a:lnTo>
                  <a:lnTo>
                    <a:pt x="1216" y="1470"/>
                  </a:lnTo>
                  <a:lnTo>
                    <a:pt x="1216" y="1475"/>
                  </a:lnTo>
                  <a:lnTo>
                    <a:pt x="1235" y="1492"/>
                  </a:lnTo>
                  <a:lnTo>
                    <a:pt x="1247" y="1492"/>
                  </a:lnTo>
                  <a:lnTo>
                    <a:pt x="1256" y="1489"/>
                  </a:lnTo>
                  <a:lnTo>
                    <a:pt x="1261" y="1470"/>
                  </a:lnTo>
                  <a:lnTo>
                    <a:pt x="1268" y="1470"/>
                  </a:lnTo>
                  <a:lnTo>
                    <a:pt x="1263" y="1477"/>
                  </a:lnTo>
                  <a:lnTo>
                    <a:pt x="1268" y="1499"/>
                  </a:lnTo>
                  <a:lnTo>
                    <a:pt x="1266" y="1511"/>
                  </a:lnTo>
                  <a:lnTo>
                    <a:pt x="1268" y="1520"/>
                  </a:lnTo>
                  <a:lnTo>
                    <a:pt x="1271" y="1520"/>
                  </a:lnTo>
                  <a:lnTo>
                    <a:pt x="1268" y="1530"/>
                  </a:lnTo>
                  <a:lnTo>
                    <a:pt x="1275" y="1558"/>
                  </a:lnTo>
                  <a:lnTo>
                    <a:pt x="1280" y="1567"/>
                  </a:lnTo>
                  <a:lnTo>
                    <a:pt x="1282" y="1572"/>
                  </a:lnTo>
                  <a:lnTo>
                    <a:pt x="1285" y="1572"/>
                  </a:lnTo>
                  <a:lnTo>
                    <a:pt x="1287" y="1579"/>
                  </a:lnTo>
                  <a:lnTo>
                    <a:pt x="1297" y="1598"/>
                  </a:lnTo>
                  <a:lnTo>
                    <a:pt x="1301" y="1617"/>
                  </a:lnTo>
                  <a:lnTo>
                    <a:pt x="1311" y="1629"/>
                  </a:lnTo>
                  <a:lnTo>
                    <a:pt x="1323" y="1665"/>
                  </a:lnTo>
                  <a:lnTo>
                    <a:pt x="1334" y="1679"/>
                  </a:lnTo>
                  <a:lnTo>
                    <a:pt x="1337" y="1679"/>
                  </a:lnTo>
                  <a:lnTo>
                    <a:pt x="1344" y="1672"/>
                  </a:lnTo>
                  <a:lnTo>
                    <a:pt x="1344" y="1665"/>
                  </a:lnTo>
                  <a:lnTo>
                    <a:pt x="1356" y="1660"/>
                  </a:lnTo>
                  <a:lnTo>
                    <a:pt x="1356" y="1655"/>
                  </a:lnTo>
                  <a:lnTo>
                    <a:pt x="1360" y="1646"/>
                  </a:lnTo>
                  <a:lnTo>
                    <a:pt x="1368" y="1646"/>
                  </a:lnTo>
                  <a:lnTo>
                    <a:pt x="1368" y="1627"/>
                  </a:lnTo>
                  <a:lnTo>
                    <a:pt x="1375" y="1605"/>
                  </a:lnTo>
                  <a:lnTo>
                    <a:pt x="1372" y="1598"/>
                  </a:lnTo>
                  <a:lnTo>
                    <a:pt x="1372" y="1575"/>
                  </a:lnTo>
                  <a:lnTo>
                    <a:pt x="1375" y="1570"/>
                  </a:lnTo>
                  <a:lnTo>
                    <a:pt x="1382" y="1570"/>
                  </a:lnTo>
                  <a:lnTo>
                    <a:pt x="1389" y="1560"/>
                  </a:lnTo>
                  <a:lnTo>
                    <a:pt x="1401" y="1558"/>
                  </a:lnTo>
                  <a:lnTo>
                    <a:pt x="1403" y="1551"/>
                  </a:lnTo>
                  <a:lnTo>
                    <a:pt x="1429" y="1530"/>
                  </a:lnTo>
                  <a:lnTo>
                    <a:pt x="1441" y="1515"/>
                  </a:lnTo>
                  <a:lnTo>
                    <a:pt x="1460" y="1506"/>
                  </a:lnTo>
                  <a:lnTo>
                    <a:pt x="1469" y="1496"/>
                  </a:lnTo>
                  <a:lnTo>
                    <a:pt x="1469" y="1485"/>
                  </a:lnTo>
                  <a:lnTo>
                    <a:pt x="1481" y="1480"/>
                  </a:lnTo>
                  <a:lnTo>
                    <a:pt x="1486" y="1473"/>
                  </a:lnTo>
                  <a:lnTo>
                    <a:pt x="1486" y="1482"/>
                  </a:lnTo>
                  <a:lnTo>
                    <a:pt x="1493" y="1482"/>
                  </a:lnTo>
                  <a:lnTo>
                    <a:pt x="1493" y="1477"/>
                  </a:lnTo>
                  <a:lnTo>
                    <a:pt x="1493" y="1482"/>
                  </a:lnTo>
                  <a:lnTo>
                    <a:pt x="1495" y="1482"/>
                  </a:lnTo>
                  <a:lnTo>
                    <a:pt x="1507" y="1477"/>
                  </a:lnTo>
                  <a:lnTo>
                    <a:pt x="1507" y="1480"/>
                  </a:lnTo>
                  <a:lnTo>
                    <a:pt x="1512" y="1475"/>
                  </a:lnTo>
                  <a:lnTo>
                    <a:pt x="1514" y="1477"/>
                  </a:lnTo>
                  <a:lnTo>
                    <a:pt x="1519" y="1473"/>
                  </a:lnTo>
                  <a:lnTo>
                    <a:pt x="1519" y="1466"/>
                  </a:lnTo>
                  <a:lnTo>
                    <a:pt x="1524" y="1461"/>
                  </a:lnTo>
                  <a:lnTo>
                    <a:pt x="1526" y="1466"/>
                  </a:lnTo>
                  <a:lnTo>
                    <a:pt x="1535" y="1466"/>
                  </a:lnTo>
                  <a:lnTo>
                    <a:pt x="1538" y="1473"/>
                  </a:lnTo>
                  <a:lnTo>
                    <a:pt x="1545" y="1492"/>
                  </a:lnTo>
                  <a:lnTo>
                    <a:pt x="1552" y="1506"/>
                  </a:lnTo>
                  <a:lnTo>
                    <a:pt x="1564" y="1511"/>
                  </a:lnTo>
                  <a:lnTo>
                    <a:pt x="1566" y="1515"/>
                  </a:lnTo>
                  <a:lnTo>
                    <a:pt x="1564" y="1513"/>
                  </a:lnTo>
                  <a:lnTo>
                    <a:pt x="1561" y="1518"/>
                  </a:lnTo>
                  <a:lnTo>
                    <a:pt x="1566" y="1520"/>
                  </a:lnTo>
                  <a:lnTo>
                    <a:pt x="1569" y="1520"/>
                  </a:lnTo>
                  <a:lnTo>
                    <a:pt x="1573" y="1530"/>
                  </a:lnTo>
                  <a:lnTo>
                    <a:pt x="1576" y="1549"/>
                  </a:lnTo>
                  <a:lnTo>
                    <a:pt x="1571" y="1565"/>
                  </a:lnTo>
                  <a:lnTo>
                    <a:pt x="1576" y="1563"/>
                  </a:lnTo>
                  <a:lnTo>
                    <a:pt x="1576" y="1565"/>
                  </a:lnTo>
                  <a:lnTo>
                    <a:pt x="1588" y="1567"/>
                  </a:lnTo>
                  <a:lnTo>
                    <a:pt x="1606" y="1556"/>
                  </a:lnTo>
                  <a:lnTo>
                    <a:pt x="1606" y="1544"/>
                  </a:lnTo>
                  <a:lnTo>
                    <a:pt x="1609" y="1551"/>
                  </a:lnTo>
                  <a:lnTo>
                    <a:pt x="1621" y="1558"/>
                  </a:lnTo>
                  <a:lnTo>
                    <a:pt x="1623" y="1579"/>
                  </a:lnTo>
                  <a:lnTo>
                    <a:pt x="1628" y="1598"/>
                  </a:lnTo>
                  <a:lnTo>
                    <a:pt x="1630" y="1598"/>
                  </a:lnTo>
                  <a:lnTo>
                    <a:pt x="1632" y="1610"/>
                  </a:lnTo>
                  <a:lnTo>
                    <a:pt x="1635" y="1622"/>
                  </a:lnTo>
                  <a:lnTo>
                    <a:pt x="1632" y="1624"/>
                  </a:lnTo>
                  <a:lnTo>
                    <a:pt x="1637" y="1627"/>
                  </a:lnTo>
                  <a:lnTo>
                    <a:pt x="1632" y="1646"/>
                  </a:lnTo>
                  <a:lnTo>
                    <a:pt x="1635" y="1648"/>
                  </a:lnTo>
                  <a:lnTo>
                    <a:pt x="1630" y="1665"/>
                  </a:lnTo>
                  <a:lnTo>
                    <a:pt x="1630" y="1676"/>
                  </a:lnTo>
                  <a:lnTo>
                    <a:pt x="1635" y="1674"/>
                  </a:lnTo>
                  <a:lnTo>
                    <a:pt x="1656" y="1700"/>
                  </a:lnTo>
                  <a:lnTo>
                    <a:pt x="1661" y="1731"/>
                  </a:lnTo>
                  <a:lnTo>
                    <a:pt x="1673" y="1752"/>
                  </a:lnTo>
                  <a:lnTo>
                    <a:pt x="1701" y="1771"/>
                  </a:lnTo>
                  <a:lnTo>
                    <a:pt x="1706" y="1769"/>
                  </a:lnTo>
                  <a:lnTo>
                    <a:pt x="1710" y="1771"/>
                  </a:lnTo>
                  <a:lnTo>
                    <a:pt x="1713" y="1766"/>
                  </a:lnTo>
                  <a:lnTo>
                    <a:pt x="1701" y="1745"/>
                  </a:lnTo>
                  <a:lnTo>
                    <a:pt x="1701" y="1721"/>
                  </a:lnTo>
                  <a:lnTo>
                    <a:pt x="1696" y="1712"/>
                  </a:lnTo>
                  <a:lnTo>
                    <a:pt x="1687" y="1705"/>
                  </a:lnTo>
                  <a:lnTo>
                    <a:pt x="1684" y="1705"/>
                  </a:lnTo>
                  <a:lnTo>
                    <a:pt x="1675" y="1695"/>
                  </a:lnTo>
                  <a:lnTo>
                    <a:pt x="1666" y="1693"/>
                  </a:lnTo>
                  <a:lnTo>
                    <a:pt x="1661" y="1688"/>
                  </a:lnTo>
                  <a:lnTo>
                    <a:pt x="1651" y="1662"/>
                  </a:lnTo>
                  <a:lnTo>
                    <a:pt x="1642" y="1662"/>
                  </a:lnTo>
                  <a:lnTo>
                    <a:pt x="1642" y="1648"/>
                  </a:lnTo>
                  <a:lnTo>
                    <a:pt x="1651" y="1620"/>
                  </a:lnTo>
                  <a:lnTo>
                    <a:pt x="1654" y="1603"/>
                  </a:lnTo>
                  <a:lnTo>
                    <a:pt x="1656" y="1601"/>
                  </a:lnTo>
                  <a:lnTo>
                    <a:pt x="1666" y="1601"/>
                  </a:lnTo>
                  <a:lnTo>
                    <a:pt x="1666" y="1612"/>
                  </a:lnTo>
                  <a:lnTo>
                    <a:pt x="1680" y="1612"/>
                  </a:lnTo>
                  <a:lnTo>
                    <a:pt x="1689" y="1622"/>
                  </a:lnTo>
                  <a:lnTo>
                    <a:pt x="1694" y="1627"/>
                  </a:lnTo>
                  <a:lnTo>
                    <a:pt x="1696" y="1638"/>
                  </a:lnTo>
                  <a:lnTo>
                    <a:pt x="1703" y="1636"/>
                  </a:lnTo>
                  <a:lnTo>
                    <a:pt x="1703" y="1643"/>
                  </a:lnTo>
                  <a:lnTo>
                    <a:pt x="1715" y="1643"/>
                  </a:lnTo>
                  <a:lnTo>
                    <a:pt x="1725" y="1650"/>
                  </a:lnTo>
                  <a:lnTo>
                    <a:pt x="1720" y="1660"/>
                  </a:lnTo>
                  <a:lnTo>
                    <a:pt x="1722" y="1669"/>
                  </a:lnTo>
                  <a:lnTo>
                    <a:pt x="1725" y="1672"/>
                  </a:lnTo>
                  <a:lnTo>
                    <a:pt x="1739" y="1660"/>
                  </a:lnTo>
                  <a:lnTo>
                    <a:pt x="1737" y="1653"/>
                  </a:lnTo>
                  <a:lnTo>
                    <a:pt x="1744" y="1657"/>
                  </a:lnTo>
                  <a:lnTo>
                    <a:pt x="1744" y="1653"/>
                  </a:lnTo>
                  <a:lnTo>
                    <a:pt x="1748" y="1646"/>
                  </a:lnTo>
                  <a:lnTo>
                    <a:pt x="1755" y="1646"/>
                  </a:lnTo>
                  <a:lnTo>
                    <a:pt x="1765" y="1641"/>
                  </a:lnTo>
                  <a:lnTo>
                    <a:pt x="1779" y="1631"/>
                  </a:lnTo>
                  <a:lnTo>
                    <a:pt x="1781" y="1627"/>
                  </a:lnTo>
                  <a:lnTo>
                    <a:pt x="1781" y="1617"/>
                  </a:lnTo>
                  <a:lnTo>
                    <a:pt x="1784" y="1610"/>
                  </a:lnTo>
                  <a:lnTo>
                    <a:pt x="1777" y="1575"/>
                  </a:lnTo>
                  <a:lnTo>
                    <a:pt x="1770" y="1570"/>
                  </a:lnTo>
                  <a:lnTo>
                    <a:pt x="1770" y="1563"/>
                  </a:lnTo>
                  <a:lnTo>
                    <a:pt x="1760" y="1560"/>
                  </a:lnTo>
                  <a:lnTo>
                    <a:pt x="1751" y="1549"/>
                  </a:lnTo>
                  <a:lnTo>
                    <a:pt x="1744" y="1541"/>
                  </a:lnTo>
                  <a:lnTo>
                    <a:pt x="1741" y="1534"/>
                  </a:lnTo>
                  <a:lnTo>
                    <a:pt x="1734" y="1527"/>
                  </a:lnTo>
                  <a:lnTo>
                    <a:pt x="1732" y="1520"/>
                  </a:lnTo>
                  <a:lnTo>
                    <a:pt x="1737" y="1506"/>
                  </a:lnTo>
                  <a:lnTo>
                    <a:pt x="1746" y="1496"/>
                  </a:lnTo>
                  <a:lnTo>
                    <a:pt x="1755" y="1487"/>
                  </a:lnTo>
                  <a:lnTo>
                    <a:pt x="1765" y="1485"/>
                  </a:lnTo>
                  <a:lnTo>
                    <a:pt x="1767" y="1482"/>
                  </a:lnTo>
                  <a:lnTo>
                    <a:pt x="1770" y="1485"/>
                  </a:lnTo>
                  <a:lnTo>
                    <a:pt x="1772" y="1480"/>
                  </a:lnTo>
                  <a:lnTo>
                    <a:pt x="1781" y="1485"/>
                  </a:lnTo>
                  <a:lnTo>
                    <a:pt x="1789" y="1482"/>
                  </a:lnTo>
                  <a:lnTo>
                    <a:pt x="1789" y="1492"/>
                  </a:lnTo>
                  <a:lnTo>
                    <a:pt x="1793" y="1501"/>
                  </a:lnTo>
                  <a:lnTo>
                    <a:pt x="1800" y="1499"/>
                  </a:lnTo>
                  <a:lnTo>
                    <a:pt x="1796" y="1492"/>
                  </a:lnTo>
                  <a:lnTo>
                    <a:pt x="1800" y="1485"/>
                  </a:lnTo>
                  <a:lnTo>
                    <a:pt x="1833" y="1477"/>
                  </a:lnTo>
                  <a:lnTo>
                    <a:pt x="1836" y="1466"/>
                  </a:lnTo>
                  <a:lnTo>
                    <a:pt x="1843" y="1470"/>
                  </a:lnTo>
                  <a:lnTo>
                    <a:pt x="1843" y="1463"/>
                  </a:lnTo>
                  <a:lnTo>
                    <a:pt x="1850" y="1470"/>
                  </a:lnTo>
                  <a:lnTo>
                    <a:pt x="1852" y="1470"/>
                  </a:lnTo>
                  <a:lnTo>
                    <a:pt x="1852" y="1468"/>
                  </a:lnTo>
                  <a:lnTo>
                    <a:pt x="1852" y="1468"/>
                  </a:lnTo>
                  <a:lnTo>
                    <a:pt x="1857" y="1468"/>
                  </a:lnTo>
                  <a:lnTo>
                    <a:pt x="1857" y="1468"/>
                  </a:lnTo>
                  <a:lnTo>
                    <a:pt x="1860" y="1463"/>
                  </a:lnTo>
                  <a:lnTo>
                    <a:pt x="1860" y="1466"/>
                  </a:lnTo>
                  <a:lnTo>
                    <a:pt x="1867" y="1463"/>
                  </a:lnTo>
                  <a:lnTo>
                    <a:pt x="1869" y="1466"/>
                  </a:lnTo>
                  <a:lnTo>
                    <a:pt x="1883" y="1461"/>
                  </a:lnTo>
                  <a:lnTo>
                    <a:pt x="1890" y="1451"/>
                  </a:lnTo>
                  <a:lnTo>
                    <a:pt x="1897" y="1449"/>
                  </a:lnTo>
                  <a:lnTo>
                    <a:pt x="1900" y="1447"/>
                  </a:lnTo>
                  <a:lnTo>
                    <a:pt x="1900" y="1449"/>
                  </a:lnTo>
                  <a:lnTo>
                    <a:pt x="1907" y="1442"/>
                  </a:lnTo>
                  <a:lnTo>
                    <a:pt x="1907" y="1437"/>
                  </a:lnTo>
                  <a:lnTo>
                    <a:pt x="1914" y="1435"/>
                  </a:lnTo>
                  <a:lnTo>
                    <a:pt x="1923" y="1423"/>
                  </a:lnTo>
                  <a:lnTo>
                    <a:pt x="1926" y="1423"/>
                  </a:lnTo>
                  <a:lnTo>
                    <a:pt x="1930" y="1409"/>
                  </a:lnTo>
                  <a:lnTo>
                    <a:pt x="1928" y="1404"/>
                  </a:lnTo>
                  <a:lnTo>
                    <a:pt x="1933" y="1402"/>
                  </a:lnTo>
                  <a:lnTo>
                    <a:pt x="1933" y="1406"/>
                  </a:lnTo>
                  <a:lnTo>
                    <a:pt x="1949" y="1378"/>
                  </a:lnTo>
                  <a:lnTo>
                    <a:pt x="1952" y="1380"/>
                  </a:lnTo>
                  <a:lnTo>
                    <a:pt x="1956" y="1369"/>
                  </a:lnTo>
                  <a:lnTo>
                    <a:pt x="1954" y="1364"/>
                  </a:lnTo>
                  <a:lnTo>
                    <a:pt x="1959" y="1364"/>
                  </a:lnTo>
                  <a:lnTo>
                    <a:pt x="1959" y="1361"/>
                  </a:lnTo>
                  <a:lnTo>
                    <a:pt x="1959" y="1357"/>
                  </a:lnTo>
                  <a:lnTo>
                    <a:pt x="1954" y="1359"/>
                  </a:lnTo>
                  <a:lnTo>
                    <a:pt x="1961" y="1352"/>
                  </a:lnTo>
                  <a:lnTo>
                    <a:pt x="1949" y="1347"/>
                  </a:lnTo>
                  <a:lnTo>
                    <a:pt x="1938" y="1350"/>
                  </a:lnTo>
                  <a:lnTo>
                    <a:pt x="1961" y="1335"/>
                  </a:lnTo>
                  <a:lnTo>
                    <a:pt x="1949" y="1326"/>
                  </a:lnTo>
                  <a:lnTo>
                    <a:pt x="1942" y="1319"/>
                  </a:lnTo>
                  <a:lnTo>
                    <a:pt x="1935" y="1319"/>
                  </a:lnTo>
                  <a:lnTo>
                    <a:pt x="1942" y="1319"/>
                  </a:lnTo>
                  <a:lnTo>
                    <a:pt x="1961" y="1324"/>
                  </a:lnTo>
                  <a:lnTo>
                    <a:pt x="1947" y="1307"/>
                  </a:lnTo>
                  <a:lnTo>
                    <a:pt x="1938" y="1279"/>
                  </a:lnTo>
                  <a:lnTo>
                    <a:pt x="1923" y="1272"/>
                  </a:lnTo>
                  <a:lnTo>
                    <a:pt x="1930" y="1260"/>
                  </a:lnTo>
                  <a:lnTo>
                    <a:pt x="1935" y="1253"/>
                  </a:lnTo>
                  <a:lnTo>
                    <a:pt x="1938" y="1248"/>
                  </a:lnTo>
                  <a:lnTo>
                    <a:pt x="1942" y="1250"/>
                  </a:lnTo>
                  <a:lnTo>
                    <a:pt x="1947" y="1243"/>
                  </a:lnTo>
                  <a:lnTo>
                    <a:pt x="1947" y="1241"/>
                  </a:lnTo>
                  <a:lnTo>
                    <a:pt x="1959" y="1238"/>
                  </a:lnTo>
                  <a:lnTo>
                    <a:pt x="1961" y="1234"/>
                  </a:lnTo>
                  <a:lnTo>
                    <a:pt x="1966" y="1234"/>
                  </a:lnTo>
                  <a:lnTo>
                    <a:pt x="1966" y="1238"/>
                  </a:lnTo>
                  <a:lnTo>
                    <a:pt x="1971" y="1229"/>
                  </a:lnTo>
                  <a:lnTo>
                    <a:pt x="1956" y="1227"/>
                  </a:lnTo>
                  <a:lnTo>
                    <a:pt x="1947" y="1219"/>
                  </a:lnTo>
                  <a:lnTo>
                    <a:pt x="1928" y="1231"/>
                  </a:lnTo>
                  <a:lnTo>
                    <a:pt x="1921" y="1229"/>
                  </a:lnTo>
                  <a:lnTo>
                    <a:pt x="1916" y="1219"/>
                  </a:lnTo>
                  <a:lnTo>
                    <a:pt x="1907" y="1215"/>
                  </a:lnTo>
                  <a:lnTo>
                    <a:pt x="1900" y="1208"/>
                  </a:lnTo>
                  <a:lnTo>
                    <a:pt x="1902" y="1203"/>
                  </a:lnTo>
                  <a:lnTo>
                    <a:pt x="1907" y="1196"/>
                  </a:lnTo>
                  <a:lnTo>
                    <a:pt x="1914" y="1196"/>
                  </a:lnTo>
                  <a:lnTo>
                    <a:pt x="1921" y="1193"/>
                  </a:lnTo>
                  <a:lnTo>
                    <a:pt x="1928" y="1184"/>
                  </a:lnTo>
                  <a:lnTo>
                    <a:pt x="1940" y="1177"/>
                  </a:lnTo>
                  <a:lnTo>
                    <a:pt x="1949" y="1163"/>
                  </a:lnTo>
                  <a:lnTo>
                    <a:pt x="1961" y="1160"/>
                  </a:lnTo>
                  <a:lnTo>
                    <a:pt x="1966" y="1172"/>
                  </a:lnTo>
                  <a:lnTo>
                    <a:pt x="1952" y="1189"/>
                  </a:lnTo>
                  <a:lnTo>
                    <a:pt x="1959" y="1191"/>
                  </a:lnTo>
                  <a:lnTo>
                    <a:pt x="1956" y="1198"/>
                  </a:lnTo>
                  <a:lnTo>
                    <a:pt x="1949" y="1203"/>
                  </a:lnTo>
                  <a:lnTo>
                    <a:pt x="1952" y="1203"/>
                  </a:lnTo>
                  <a:lnTo>
                    <a:pt x="1982" y="1184"/>
                  </a:lnTo>
                  <a:lnTo>
                    <a:pt x="1997" y="1182"/>
                  </a:lnTo>
                  <a:lnTo>
                    <a:pt x="1999" y="1189"/>
                  </a:lnTo>
                  <a:lnTo>
                    <a:pt x="2011" y="1189"/>
                  </a:lnTo>
                  <a:lnTo>
                    <a:pt x="2009" y="1203"/>
                  </a:lnTo>
                  <a:lnTo>
                    <a:pt x="2011" y="1203"/>
                  </a:lnTo>
                  <a:lnTo>
                    <a:pt x="2004" y="1208"/>
                  </a:lnTo>
                  <a:lnTo>
                    <a:pt x="2001" y="1215"/>
                  </a:lnTo>
                  <a:lnTo>
                    <a:pt x="2009" y="1215"/>
                  </a:lnTo>
                  <a:lnTo>
                    <a:pt x="2006" y="1217"/>
                  </a:lnTo>
                  <a:lnTo>
                    <a:pt x="2009" y="1222"/>
                  </a:lnTo>
                  <a:lnTo>
                    <a:pt x="2013" y="1219"/>
                  </a:lnTo>
                  <a:lnTo>
                    <a:pt x="2013" y="1217"/>
                  </a:lnTo>
                  <a:lnTo>
                    <a:pt x="2025" y="1219"/>
                  </a:lnTo>
                  <a:lnTo>
                    <a:pt x="2032" y="1236"/>
                  </a:lnTo>
                  <a:lnTo>
                    <a:pt x="2027" y="1234"/>
                  </a:lnTo>
                  <a:lnTo>
                    <a:pt x="2020" y="1238"/>
                  </a:lnTo>
                  <a:lnTo>
                    <a:pt x="2023" y="1243"/>
                  </a:lnTo>
                  <a:lnTo>
                    <a:pt x="2025" y="1238"/>
                  </a:lnTo>
                  <a:lnTo>
                    <a:pt x="2030" y="1253"/>
                  </a:lnTo>
                  <a:lnTo>
                    <a:pt x="2023" y="1269"/>
                  </a:lnTo>
                  <a:lnTo>
                    <a:pt x="2025" y="1272"/>
                  </a:lnTo>
                  <a:lnTo>
                    <a:pt x="2025" y="1274"/>
                  </a:lnTo>
                  <a:lnTo>
                    <a:pt x="2023" y="1274"/>
                  </a:lnTo>
                  <a:lnTo>
                    <a:pt x="2023" y="1279"/>
                  </a:lnTo>
                  <a:lnTo>
                    <a:pt x="2032" y="1276"/>
                  </a:lnTo>
                  <a:lnTo>
                    <a:pt x="2037" y="1272"/>
                  </a:lnTo>
                  <a:lnTo>
                    <a:pt x="2035" y="1274"/>
                  </a:lnTo>
                  <a:lnTo>
                    <a:pt x="2037" y="1276"/>
                  </a:lnTo>
                  <a:lnTo>
                    <a:pt x="2039" y="1272"/>
                  </a:lnTo>
                  <a:lnTo>
                    <a:pt x="2042" y="1274"/>
                  </a:lnTo>
                  <a:lnTo>
                    <a:pt x="2046" y="1267"/>
                  </a:lnTo>
                  <a:lnTo>
                    <a:pt x="2051" y="1272"/>
                  </a:lnTo>
                  <a:lnTo>
                    <a:pt x="2056" y="1264"/>
                  </a:lnTo>
                  <a:lnTo>
                    <a:pt x="2061" y="1267"/>
                  </a:lnTo>
                  <a:lnTo>
                    <a:pt x="2065" y="1262"/>
                  </a:lnTo>
                  <a:lnTo>
                    <a:pt x="2070" y="1250"/>
                  </a:lnTo>
                  <a:lnTo>
                    <a:pt x="2065" y="1224"/>
                  </a:lnTo>
                  <a:lnTo>
                    <a:pt x="2053" y="1205"/>
                  </a:lnTo>
                  <a:lnTo>
                    <a:pt x="2039" y="1196"/>
                  </a:lnTo>
                  <a:lnTo>
                    <a:pt x="2039" y="1184"/>
                  </a:lnTo>
                  <a:lnTo>
                    <a:pt x="2053" y="1177"/>
                  </a:lnTo>
                  <a:lnTo>
                    <a:pt x="2070" y="1163"/>
                  </a:lnTo>
                  <a:lnTo>
                    <a:pt x="2070" y="1151"/>
                  </a:lnTo>
                  <a:lnTo>
                    <a:pt x="2084" y="1134"/>
                  </a:lnTo>
                  <a:lnTo>
                    <a:pt x="2087" y="1134"/>
                  </a:lnTo>
                  <a:lnTo>
                    <a:pt x="2087" y="1129"/>
                  </a:lnTo>
                  <a:lnTo>
                    <a:pt x="2094" y="1129"/>
                  </a:lnTo>
                  <a:lnTo>
                    <a:pt x="2101" y="1115"/>
                  </a:lnTo>
                  <a:lnTo>
                    <a:pt x="2103" y="1122"/>
                  </a:lnTo>
                  <a:lnTo>
                    <a:pt x="2108" y="1118"/>
                  </a:lnTo>
                  <a:lnTo>
                    <a:pt x="2108" y="1127"/>
                  </a:lnTo>
                  <a:lnTo>
                    <a:pt x="2122" y="1129"/>
                  </a:lnTo>
                  <a:lnTo>
                    <a:pt x="2131" y="1127"/>
                  </a:lnTo>
                  <a:lnTo>
                    <a:pt x="2146" y="1115"/>
                  </a:lnTo>
                  <a:lnTo>
                    <a:pt x="2188" y="1061"/>
                  </a:lnTo>
                  <a:lnTo>
                    <a:pt x="2195" y="1044"/>
                  </a:lnTo>
                  <a:lnTo>
                    <a:pt x="2207" y="1028"/>
                  </a:lnTo>
                  <a:lnTo>
                    <a:pt x="2221" y="1013"/>
                  </a:lnTo>
                  <a:lnTo>
                    <a:pt x="2226" y="980"/>
                  </a:lnTo>
                  <a:lnTo>
                    <a:pt x="2221" y="964"/>
                  </a:lnTo>
                  <a:lnTo>
                    <a:pt x="2228" y="950"/>
                  </a:lnTo>
                  <a:lnTo>
                    <a:pt x="2236" y="931"/>
                  </a:lnTo>
                  <a:lnTo>
                    <a:pt x="2231" y="926"/>
                  </a:lnTo>
                  <a:lnTo>
                    <a:pt x="2233" y="921"/>
                  </a:lnTo>
                  <a:lnTo>
                    <a:pt x="2231" y="914"/>
                  </a:lnTo>
                  <a:lnTo>
                    <a:pt x="2236" y="905"/>
                  </a:lnTo>
                  <a:lnTo>
                    <a:pt x="2221" y="895"/>
                  </a:lnTo>
                  <a:lnTo>
                    <a:pt x="2212" y="883"/>
                  </a:lnTo>
                  <a:lnTo>
                    <a:pt x="2198" y="881"/>
                  </a:lnTo>
                  <a:lnTo>
                    <a:pt x="2198" y="893"/>
                  </a:lnTo>
                  <a:lnTo>
                    <a:pt x="2193" y="900"/>
                  </a:lnTo>
                  <a:lnTo>
                    <a:pt x="2193" y="893"/>
                  </a:lnTo>
                  <a:lnTo>
                    <a:pt x="2191" y="897"/>
                  </a:lnTo>
                  <a:lnTo>
                    <a:pt x="2176" y="900"/>
                  </a:lnTo>
                  <a:lnTo>
                    <a:pt x="2184" y="893"/>
                  </a:lnTo>
                  <a:lnTo>
                    <a:pt x="2179" y="886"/>
                  </a:lnTo>
                  <a:lnTo>
                    <a:pt x="2184" y="881"/>
                  </a:lnTo>
                  <a:lnTo>
                    <a:pt x="2176" y="883"/>
                  </a:lnTo>
                  <a:lnTo>
                    <a:pt x="2176" y="890"/>
                  </a:lnTo>
                  <a:lnTo>
                    <a:pt x="2169" y="895"/>
                  </a:lnTo>
                  <a:lnTo>
                    <a:pt x="2169" y="874"/>
                  </a:lnTo>
                  <a:lnTo>
                    <a:pt x="2155" y="876"/>
                  </a:lnTo>
                  <a:lnTo>
                    <a:pt x="2148" y="871"/>
                  </a:lnTo>
                  <a:lnTo>
                    <a:pt x="2150" y="867"/>
                  </a:lnTo>
                  <a:lnTo>
                    <a:pt x="2184" y="836"/>
                  </a:lnTo>
                  <a:lnTo>
                    <a:pt x="2205" y="807"/>
                  </a:lnTo>
                  <a:lnTo>
                    <a:pt x="2221" y="793"/>
                  </a:lnTo>
                  <a:lnTo>
                    <a:pt x="2228" y="781"/>
                  </a:lnTo>
                  <a:lnTo>
                    <a:pt x="2247" y="760"/>
                  </a:lnTo>
                  <a:lnTo>
                    <a:pt x="2259" y="753"/>
                  </a:lnTo>
                  <a:lnTo>
                    <a:pt x="2292" y="751"/>
                  </a:lnTo>
                  <a:lnTo>
                    <a:pt x="2302" y="758"/>
                  </a:lnTo>
                  <a:lnTo>
                    <a:pt x="2307" y="748"/>
                  </a:lnTo>
                  <a:lnTo>
                    <a:pt x="2321" y="755"/>
                  </a:lnTo>
                  <a:lnTo>
                    <a:pt x="2333" y="751"/>
                  </a:lnTo>
                  <a:lnTo>
                    <a:pt x="2337" y="755"/>
                  </a:lnTo>
                  <a:lnTo>
                    <a:pt x="2340" y="755"/>
                  </a:lnTo>
                  <a:lnTo>
                    <a:pt x="2340" y="751"/>
                  </a:lnTo>
                  <a:lnTo>
                    <a:pt x="2344" y="748"/>
                  </a:lnTo>
                  <a:lnTo>
                    <a:pt x="2342" y="744"/>
                  </a:lnTo>
                  <a:lnTo>
                    <a:pt x="2347" y="741"/>
                  </a:lnTo>
                  <a:lnTo>
                    <a:pt x="2368" y="748"/>
                  </a:lnTo>
                  <a:lnTo>
                    <a:pt x="2375" y="746"/>
                  </a:lnTo>
                  <a:lnTo>
                    <a:pt x="2387" y="753"/>
                  </a:lnTo>
                  <a:lnTo>
                    <a:pt x="2373" y="760"/>
                  </a:lnTo>
                  <a:lnTo>
                    <a:pt x="2375" y="765"/>
                  </a:lnTo>
                  <a:lnTo>
                    <a:pt x="2392" y="760"/>
                  </a:lnTo>
                  <a:lnTo>
                    <a:pt x="2396" y="762"/>
                  </a:lnTo>
                  <a:lnTo>
                    <a:pt x="2408" y="755"/>
                  </a:lnTo>
                  <a:lnTo>
                    <a:pt x="2425" y="758"/>
                  </a:lnTo>
                  <a:lnTo>
                    <a:pt x="2430" y="755"/>
                  </a:lnTo>
                  <a:lnTo>
                    <a:pt x="2427" y="753"/>
                  </a:lnTo>
                  <a:lnTo>
                    <a:pt x="2415" y="748"/>
                  </a:lnTo>
                  <a:lnTo>
                    <a:pt x="2418" y="746"/>
                  </a:lnTo>
                  <a:lnTo>
                    <a:pt x="2415" y="739"/>
                  </a:lnTo>
                  <a:lnTo>
                    <a:pt x="2418" y="739"/>
                  </a:lnTo>
                  <a:lnTo>
                    <a:pt x="2425" y="725"/>
                  </a:lnTo>
                  <a:lnTo>
                    <a:pt x="2439" y="713"/>
                  </a:lnTo>
                  <a:lnTo>
                    <a:pt x="2458" y="684"/>
                  </a:lnTo>
                  <a:lnTo>
                    <a:pt x="2484" y="677"/>
                  </a:lnTo>
                  <a:lnTo>
                    <a:pt x="2496" y="684"/>
                  </a:lnTo>
                  <a:lnTo>
                    <a:pt x="2503" y="677"/>
                  </a:lnTo>
                  <a:lnTo>
                    <a:pt x="2500" y="689"/>
                  </a:lnTo>
                  <a:lnTo>
                    <a:pt x="2496" y="696"/>
                  </a:lnTo>
                  <a:lnTo>
                    <a:pt x="2498" y="701"/>
                  </a:lnTo>
                  <a:lnTo>
                    <a:pt x="2496" y="706"/>
                  </a:lnTo>
                  <a:lnTo>
                    <a:pt x="2503" y="706"/>
                  </a:lnTo>
                  <a:lnTo>
                    <a:pt x="2498" y="718"/>
                  </a:lnTo>
                  <a:lnTo>
                    <a:pt x="2531" y="687"/>
                  </a:lnTo>
                  <a:lnTo>
                    <a:pt x="2536" y="684"/>
                  </a:lnTo>
                  <a:lnTo>
                    <a:pt x="2541" y="689"/>
                  </a:lnTo>
                  <a:lnTo>
                    <a:pt x="2543" y="684"/>
                  </a:lnTo>
                  <a:lnTo>
                    <a:pt x="2538" y="682"/>
                  </a:lnTo>
                  <a:lnTo>
                    <a:pt x="2541" y="673"/>
                  </a:lnTo>
                  <a:lnTo>
                    <a:pt x="2548" y="658"/>
                  </a:lnTo>
                  <a:lnTo>
                    <a:pt x="2560" y="656"/>
                  </a:lnTo>
                  <a:lnTo>
                    <a:pt x="2567" y="661"/>
                  </a:lnTo>
                  <a:lnTo>
                    <a:pt x="2567" y="663"/>
                  </a:lnTo>
                  <a:lnTo>
                    <a:pt x="2555" y="670"/>
                  </a:lnTo>
                  <a:lnTo>
                    <a:pt x="2552" y="684"/>
                  </a:lnTo>
                  <a:lnTo>
                    <a:pt x="2550" y="689"/>
                  </a:lnTo>
                  <a:lnTo>
                    <a:pt x="2550" y="699"/>
                  </a:lnTo>
                  <a:lnTo>
                    <a:pt x="2548" y="703"/>
                  </a:lnTo>
                  <a:lnTo>
                    <a:pt x="2550" y="708"/>
                  </a:lnTo>
                  <a:lnTo>
                    <a:pt x="2524" y="720"/>
                  </a:lnTo>
                  <a:lnTo>
                    <a:pt x="2522" y="727"/>
                  </a:lnTo>
                  <a:lnTo>
                    <a:pt x="2503" y="746"/>
                  </a:lnTo>
                  <a:lnTo>
                    <a:pt x="2474" y="786"/>
                  </a:lnTo>
                  <a:lnTo>
                    <a:pt x="2460" y="793"/>
                  </a:lnTo>
                  <a:lnTo>
                    <a:pt x="2453" y="793"/>
                  </a:lnTo>
                  <a:lnTo>
                    <a:pt x="2456" y="800"/>
                  </a:lnTo>
                  <a:lnTo>
                    <a:pt x="2453" y="812"/>
                  </a:lnTo>
                  <a:lnTo>
                    <a:pt x="2439" y="822"/>
                  </a:lnTo>
                  <a:lnTo>
                    <a:pt x="2434" y="852"/>
                  </a:lnTo>
                  <a:lnTo>
                    <a:pt x="2437" y="874"/>
                  </a:lnTo>
                  <a:lnTo>
                    <a:pt x="2453" y="959"/>
                  </a:lnTo>
                  <a:lnTo>
                    <a:pt x="2472" y="938"/>
                  </a:lnTo>
                  <a:lnTo>
                    <a:pt x="2477" y="914"/>
                  </a:lnTo>
                  <a:lnTo>
                    <a:pt x="2493" y="907"/>
                  </a:lnTo>
                  <a:lnTo>
                    <a:pt x="2496" y="909"/>
                  </a:lnTo>
                  <a:lnTo>
                    <a:pt x="2496" y="888"/>
                  </a:lnTo>
                  <a:lnTo>
                    <a:pt x="2510" y="876"/>
                  </a:lnTo>
                  <a:lnTo>
                    <a:pt x="2519" y="876"/>
                  </a:lnTo>
                  <a:lnTo>
                    <a:pt x="2526" y="871"/>
                  </a:lnTo>
                  <a:lnTo>
                    <a:pt x="2519" y="852"/>
                  </a:lnTo>
                  <a:lnTo>
                    <a:pt x="2524" y="841"/>
                  </a:lnTo>
                  <a:lnTo>
                    <a:pt x="2531" y="836"/>
                  </a:lnTo>
                  <a:lnTo>
                    <a:pt x="2529" y="831"/>
                  </a:lnTo>
                  <a:lnTo>
                    <a:pt x="2538" y="826"/>
                  </a:lnTo>
                  <a:lnTo>
                    <a:pt x="2534" y="834"/>
                  </a:lnTo>
                  <a:lnTo>
                    <a:pt x="2538" y="841"/>
                  </a:lnTo>
                  <a:lnTo>
                    <a:pt x="2543" y="834"/>
                  </a:lnTo>
                  <a:lnTo>
                    <a:pt x="2543" y="824"/>
                  </a:lnTo>
                  <a:lnTo>
                    <a:pt x="2536" y="822"/>
                  </a:lnTo>
                  <a:lnTo>
                    <a:pt x="2536" y="810"/>
                  </a:lnTo>
                  <a:lnTo>
                    <a:pt x="2543" y="793"/>
                  </a:lnTo>
                  <a:lnTo>
                    <a:pt x="2534" y="789"/>
                  </a:lnTo>
                  <a:lnTo>
                    <a:pt x="2529" y="796"/>
                  </a:lnTo>
                  <a:lnTo>
                    <a:pt x="2524" y="791"/>
                  </a:lnTo>
                  <a:lnTo>
                    <a:pt x="2526" y="781"/>
                  </a:lnTo>
                  <a:lnTo>
                    <a:pt x="2538" y="760"/>
                  </a:lnTo>
                  <a:lnTo>
                    <a:pt x="2541" y="760"/>
                  </a:lnTo>
                  <a:lnTo>
                    <a:pt x="2545" y="739"/>
                  </a:lnTo>
                  <a:lnTo>
                    <a:pt x="2552" y="734"/>
                  </a:lnTo>
                  <a:lnTo>
                    <a:pt x="2555" y="739"/>
                  </a:lnTo>
                  <a:lnTo>
                    <a:pt x="2560" y="732"/>
                  </a:lnTo>
                  <a:lnTo>
                    <a:pt x="2567" y="739"/>
                  </a:lnTo>
                  <a:lnTo>
                    <a:pt x="2571" y="727"/>
                  </a:lnTo>
                  <a:lnTo>
                    <a:pt x="2583" y="720"/>
                  </a:lnTo>
                  <a:lnTo>
                    <a:pt x="2586" y="722"/>
                  </a:lnTo>
                  <a:lnTo>
                    <a:pt x="2583" y="739"/>
                  </a:lnTo>
                  <a:lnTo>
                    <a:pt x="2595" y="722"/>
                  </a:lnTo>
                  <a:lnTo>
                    <a:pt x="2612" y="715"/>
                  </a:lnTo>
                  <a:lnTo>
                    <a:pt x="2628" y="720"/>
                  </a:lnTo>
                  <a:lnTo>
                    <a:pt x="2642" y="734"/>
                  </a:lnTo>
                  <a:lnTo>
                    <a:pt x="2645" y="720"/>
                  </a:lnTo>
                  <a:lnTo>
                    <a:pt x="2666" y="708"/>
                  </a:lnTo>
                  <a:lnTo>
                    <a:pt x="2666" y="703"/>
                  </a:lnTo>
                  <a:lnTo>
                    <a:pt x="2671" y="703"/>
                  </a:lnTo>
                  <a:lnTo>
                    <a:pt x="2671" y="699"/>
                  </a:lnTo>
                  <a:lnTo>
                    <a:pt x="2683" y="694"/>
                  </a:lnTo>
                  <a:lnTo>
                    <a:pt x="2685" y="684"/>
                  </a:lnTo>
                  <a:lnTo>
                    <a:pt x="2692" y="687"/>
                  </a:lnTo>
                  <a:lnTo>
                    <a:pt x="2709" y="677"/>
                  </a:lnTo>
                  <a:lnTo>
                    <a:pt x="2709" y="670"/>
                  </a:lnTo>
                  <a:lnTo>
                    <a:pt x="2737" y="658"/>
                  </a:lnTo>
                  <a:lnTo>
                    <a:pt x="2735" y="649"/>
                  </a:lnTo>
                  <a:lnTo>
                    <a:pt x="2742" y="658"/>
                  </a:lnTo>
                  <a:lnTo>
                    <a:pt x="2744" y="656"/>
                  </a:lnTo>
                  <a:lnTo>
                    <a:pt x="2763" y="665"/>
                  </a:lnTo>
                  <a:lnTo>
                    <a:pt x="2770" y="654"/>
                  </a:lnTo>
                  <a:lnTo>
                    <a:pt x="2763" y="644"/>
                  </a:lnTo>
                  <a:lnTo>
                    <a:pt x="2770" y="642"/>
                  </a:lnTo>
                  <a:lnTo>
                    <a:pt x="2761" y="630"/>
                  </a:lnTo>
                  <a:lnTo>
                    <a:pt x="2761" y="613"/>
                  </a:lnTo>
                  <a:lnTo>
                    <a:pt x="2754" y="613"/>
                  </a:lnTo>
                  <a:lnTo>
                    <a:pt x="2758" y="611"/>
                  </a:lnTo>
                  <a:lnTo>
                    <a:pt x="2754" y="601"/>
                  </a:lnTo>
                  <a:lnTo>
                    <a:pt x="2751" y="606"/>
                  </a:lnTo>
                  <a:lnTo>
                    <a:pt x="2744" y="601"/>
                  </a:lnTo>
                  <a:lnTo>
                    <a:pt x="2742" y="590"/>
                  </a:lnTo>
                  <a:lnTo>
                    <a:pt x="2754" y="590"/>
                  </a:lnTo>
                  <a:lnTo>
                    <a:pt x="2758" y="594"/>
                  </a:lnTo>
                  <a:lnTo>
                    <a:pt x="2775" y="580"/>
                  </a:lnTo>
                  <a:lnTo>
                    <a:pt x="2777" y="578"/>
                  </a:lnTo>
                  <a:lnTo>
                    <a:pt x="2789" y="564"/>
                  </a:lnTo>
                  <a:lnTo>
                    <a:pt x="2780" y="552"/>
                  </a:lnTo>
                  <a:lnTo>
                    <a:pt x="2780" y="542"/>
                  </a:lnTo>
                  <a:lnTo>
                    <a:pt x="2787" y="542"/>
                  </a:lnTo>
                  <a:lnTo>
                    <a:pt x="2787" y="535"/>
                  </a:lnTo>
                  <a:lnTo>
                    <a:pt x="2789" y="535"/>
                  </a:lnTo>
                  <a:lnTo>
                    <a:pt x="2794" y="542"/>
                  </a:lnTo>
                  <a:lnTo>
                    <a:pt x="2798" y="535"/>
                  </a:lnTo>
                  <a:lnTo>
                    <a:pt x="2798" y="542"/>
                  </a:lnTo>
                  <a:lnTo>
                    <a:pt x="2791" y="545"/>
                  </a:lnTo>
                  <a:lnTo>
                    <a:pt x="2798" y="561"/>
                  </a:lnTo>
                  <a:lnTo>
                    <a:pt x="2827" y="559"/>
                  </a:lnTo>
                  <a:lnTo>
                    <a:pt x="2836" y="566"/>
                  </a:lnTo>
                  <a:lnTo>
                    <a:pt x="2836" y="580"/>
                  </a:lnTo>
                  <a:lnTo>
                    <a:pt x="2843" y="587"/>
                  </a:lnTo>
                  <a:lnTo>
                    <a:pt x="2851" y="590"/>
                  </a:lnTo>
                  <a:lnTo>
                    <a:pt x="2848" y="587"/>
                  </a:lnTo>
                  <a:lnTo>
                    <a:pt x="2853" y="587"/>
                  </a:lnTo>
                  <a:lnTo>
                    <a:pt x="2851" y="590"/>
                  </a:lnTo>
                  <a:lnTo>
                    <a:pt x="2860" y="592"/>
                  </a:lnTo>
                  <a:lnTo>
                    <a:pt x="2862" y="599"/>
                  </a:lnTo>
                  <a:lnTo>
                    <a:pt x="2867" y="597"/>
                  </a:lnTo>
                  <a:lnTo>
                    <a:pt x="2867" y="601"/>
                  </a:lnTo>
                  <a:lnTo>
                    <a:pt x="2872" y="594"/>
                  </a:lnTo>
                  <a:lnTo>
                    <a:pt x="2872" y="604"/>
                  </a:lnTo>
                  <a:lnTo>
                    <a:pt x="2877" y="604"/>
                  </a:lnTo>
                  <a:lnTo>
                    <a:pt x="2879" y="599"/>
                  </a:lnTo>
                  <a:lnTo>
                    <a:pt x="2874" y="597"/>
                  </a:lnTo>
                  <a:lnTo>
                    <a:pt x="2886" y="599"/>
                  </a:lnTo>
                  <a:lnTo>
                    <a:pt x="2877" y="592"/>
                  </a:lnTo>
                  <a:lnTo>
                    <a:pt x="2881" y="590"/>
                  </a:lnTo>
                  <a:lnTo>
                    <a:pt x="2874" y="587"/>
                  </a:lnTo>
                  <a:lnTo>
                    <a:pt x="2888" y="578"/>
                  </a:lnTo>
                  <a:lnTo>
                    <a:pt x="2881" y="573"/>
                  </a:lnTo>
                  <a:lnTo>
                    <a:pt x="2888" y="573"/>
                  </a:lnTo>
                  <a:lnTo>
                    <a:pt x="2893" y="564"/>
                  </a:lnTo>
                  <a:lnTo>
                    <a:pt x="2903" y="564"/>
                  </a:lnTo>
                  <a:lnTo>
                    <a:pt x="2900" y="559"/>
                  </a:lnTo>
                  <a:lnTo>
                    <a:pt x="2900" y="552"/>
                  </a:lnTo>
                  <a:lnTo>
                    <a:pt x="2910" y="559"/>
                  </a:lnTo>
                  <a:lnTo>
                    <a:pt x="2910" y="549"/>
                  </a:lnTo>
                  <a:lnTo>
                    <a:pt x="2924" y="542"/>
                  </a:lnTo>
                  <a:lnTo>
                    <a:pt x="2910" y="540"/>
                  </a:lnTo>
                  <a:lnTo>
                    <a:pt x="2912" y="535"/>
                  </a:lnTo>
                  <a:lnTo>
                    <a:pt x="2895" y="514"/>
                  </a:lnTo>
                  <a:lnTo>
                    <a:pt x="2874" y="512"/>
                  </a:lnTo>
                  <a:lnTo>
                    <a:pt x="2872" y="519"/>
                  </a:lnTo>
                  <a:lnTo>
                    <a:pt x="2869" y="514"/>
                  </a:lnTo>
                  <a:lnTo>
                    <a:pt x="2874" y="509"/>
                  </a:lnTo>
                  <a:lnTo>
                    <a:pt x="2865" y="507"/>
                  </a:lnTo>
                  <a:lnTo>
                    <a:pt x="2865" y="512"/>
                  </a:lnTo>
                  <a:lnTo>
                    <a:pt x="2855" y="509"/>
                  </a:lnTo>
                  <a:lnTo>
                    <a:pt x="2860" y="512"/>
                  </a:lnTo>
                  <a:lnTo>
                    <a:pt x="2860" y="523"/>
                  </a:lnTo>
                  <a:lnTo>
                    <a:pt x="2865" y="528"/>
                  </a:lnTo>
                  <a:lnTo>
                    <a:pt x="2862" y="535"/>
                  </a:lnTo>
                  <a:lnTo>
                    <a:pt x="2862" y="528"/>
                  </a:lnTo>
                  <a:lnTo>
                    <a:pt x="2853" y="521"/>
                  </a:lnTo>
                  <a:lnTo>
                    <a:pt x="2848" y="497"/>
                  </a:lnTo>
                  <a:lnTo>
                    <a:pt x="2851" y="497"/>
                  </a:lnTo>
                  <a:lnTo>
                    <a:pt x="2843" y="485"/>
                  </a:lnTo>
                  <a:lnTo>
                    <a:pt x="2836" y="485"/>
                  </a:lnTo>
                  <a:lnTo>
                    <a:pt x="2843" y="495"/>
                  </a:lnTo>
                  <a:lnTo>
                    <a:pt x="2827" y="485"/>
                  </a:lnTo>
                  <a:lnTo>
                    <a:pt x="2832" y="481"/>
                  </a:lnTo>
                  <a:lnTo>
                    <a:pt x="2820" y="478"/>
                  </a:lnTo>
                  <a:lnTo>
                    <a:pt x="2822" y="474"/>
                  </a:lnTo>
                  <a:lnTo>
                    <a:pt x="2820" y="471"/>
                  </a:lnTo>
                  <a:lnTo>
                    <a:pt x="2815" y="467"/>
                  </a:lnTo>
                  <a:lnTo>
                    <a:pt x="2806" y="464"/>
                  </a:lnTo>
                  <a:lnTo>
                    <a:pt x="2803" y="457"/>
                  </a:lnTo>
                  <a:lnTo>
                    <a:pt x="2796" y="455"/>
                  </a:lnTo>
                  <a:lnTo>
                    <a:pt x="2794" y="448"/>
                  </a:lnTo>
                  <a:lnTo>
                    <a:pt x="2782" y="440"/>
                  </a:lnTo>
                  <a:lnTo>
                    <a:pt x="2777" y="440"/>
                  </a:lnTo>
                  <a:lnTo>
                    <a:pt x="2756" y="419"/>
                  </a:lnTo>
                  <a:lnTo>
                    <a:pt x="2723" y="403"/>
                  </a:lnTo>
                  <a:lnTo>
                    <a:pt x="2683" y="403"/>
                  </a:lnTo>
                  <a:lnTo>
                    <a:pt x="2649" y="393"/>
                  </a:lnTo>
                  <a:lnTo>
                    <a:pt x="2642" y="396"/>
                  </a:lnTo>
                  <a:lnTo>
                    <a:pt x="2642" y="407"/>
                  </a:lnTo>
                  <a:lnTo>
                    <a:pt x="2638" y="412"/>
                  </a:lnTo>
                  <a:lnTo>
                    <a:pt x="2645" y="414"/>
                  </a:lnTo>
                  <a:lnTo>
                    <a:pt x="2652" y="433"/>
                  </a:lnTo>
                  <a:lnTo>
                    <a:pt x="2635" y="445"/>
                  </a:lnTo>
                  <a:lnTo>
                    <a:pt x="2614" y="429"/>
                  </a:lnTo>
                  <a:lnTo>
                    <a:pt x="2612" y="414"/>
                  </a:lnTo>
                  <a:lnTo>
                    <a:pt x="2607" y="405"/>
                  </a:lnTo>
                  <a:lnTo>
                    <a:pt x="2593" y="417"/>
                  </a:lnTo>
                  <a:lnTo>
                    <a:pt x="2567" y="414"/>
                  </a:lnTo>
                  <a:lnTo>
                    <a:pt x="2552" y="405"/>
                  </a:lnTo>
                  <a:lnTo>
                    <a:pt x="2531" y="407"/>
                  </a:lnTo>
                  <a:lnTo>
                    <a:pt x="2515" y="422"/>
                  </a:lnTo>
                  <a:lnTo>
                    <a:pt x="2515" y="414"/>
                  </a:lnTo>
                  <a:lnTo>
                    <a:pt x="2491" y="403"/>
                  </a:lnTo>
                  <a:lnTo>
                    <a:pt x="2498" y="386"/>
                  </a:lnTo>
                  <a:lnTo>
                    <a:pt x="2496" y="379"/>
                  </a:lnTo>
                  <a:lnTo>
                    <a:pt x="2482" y="358"/>
                  </a:lnTo>
                  <a:lnTo>
                    <a:pt x="2422" y="355"/>
                  </a:lnTo>
                  <a:lnTo>
                    <a:pt x="2392" y="362"/>
                  </a:lnTo>
                  <a:lnTo>
                    <a:pt x="2382" y="355"/>
                  </a:lnTo>
                  <a:lnTo>
                    <a:pt x="2389" y="346"/>
                  </a:lnTo>
                  <a:lnTo>
                    <a:pt x="2377" y="334"/>
                  </a:lnTo>
                  <a:lnTo>
                    <a:pt x="2366" y="336"/>
                  </a:lnTo>
                  <a:lnTo>
                    <a:pt x="2359" y="327"/>
                  </a:lnTo>
                  <a:lnTo>
                    <a:pt x="2342" y="324"/>
                  </a:lnTo>
                  <a:lnTo>
                    <a:pt x="2349" y="315"/>
                  </a:lnTo>
                  <a:lnTo>
                    <a:pt x="2356" y="317"/>
                  </a:lnTo>
                  <a:lnTo>
                    <a:pt x="2354" y="303"/>
                  </a:lnTo>
                  <a:lnTo>
                    <a:pt x="2349" y="298"/>
                  </a:lnTo>
                  <a:lnTo>
                    <a:pt x="2231" y="270"/>
                  </a:lnTo>
                  <a:lnTo>
                    <a:pt x="2228" y="275"/>
                  </a:lnTo>
                  <a:lnTo>
                    <a:pt x="2231" y="284"/>
                  </a:lnTo>
                  <a:lnTo>
                    <a:pt x="2212" y="308"/>
                  </a:lnTo>
                  <a:lnTo>
                    <a:pt x="2214" y="317"/>
                  </a:lnTo>
                  <a:lnTo>
                    <a:pt x="2212" y="322"/>
                  </a:lnTo>
                  <a:lnTo>
                    <a:pt x="2214" y="334"/>
                  </a:lnTo>
                  <a:lnTo>
                    <a:pt x="2207" y="332"/>
                  </a:lnTo>
                  <a:lnTo>
                    <a:pt x="2186" y="348"/>
                  </a:lnTo>
                  <a:lnTo>
                    <a:pt x="2153" y="327"/>
                  </a:lnTo>
                  <a:lnTo>
                    <a:pt x="2146" y="327"/>
                  </a:lnTo>
                  <a:lnTo>
                    <a:pt x="2143" y="339"/>
                  </a:lnTo>
                  <a:lnTo>
                    <a:pt x="2127" y="336"/>
                  </a:lnTo>
                  <a:lnTo>
                    <a:pt x="2113" y="310"/>
                  </a:lnTo>
                  <a:lnTo>
                    <a:pt x="2103" y="332"/>
                  </a:lnTo>
                  <a:lnTo>
                    <a:pt x="2103" y="346"/>
                  </a:lnTo>
                  <a:lnTo>
                    <a:pt x="2094" y="367"/>
                  </a:lnTo>
                  <a:lnTo>
                    <a:pt x="2089" y="358"/>
                  </a:lnTo>
                  <a:lnTo>
                    <a:pt x="2075" y="353"/>
                  </a:lnTo>
                  <a:lnTo>
                    <a:pt x="2063" y="324"/>
                  </a:lnTo>
                  <a:lnTo>
                    <a:pt x="2058" y="327"/>
                  </a:lnTo>
                  <a:lnTo>
                    <a:pt x="2056" y="315"/>
                  </a:lnTo>
                  <a:lnTo>
                    <a:pt x="2068" y="303"/>
                  </a:lnTo>
                  <a:lnTo>
                    <a:pt x="2068" y="301"/>
                  </a:lnTo>
                  <a:lnTo>
                    <a:pt x="2070" y="291"/>
                  </a:lnTo>
                  <a:lnTo>
                    <a:pt x="2063" y="282"/>
                  </a:lnTo>
                  <a:lnTo>
                    <a:pt x="2068" y="263"/>
                  </a:lnTo>
                  <a:lnTo>
                    <a:pt x="2049" y="242"/>
                  </a:lnTo>
                  <a:lnTo>
                    <a:pt x="2032" y="237"/>
                  </a:lnTo>
                  <a:lnTo>
                    <a:pt x="2027" y="244"/>
                  </a:lnTo>
                  <a:lnTo>
                    <a:pt x="1987" y="223"/>
                  </a:lnTo>
                  <a:lnTo>
                    <a:pt x="1987" y="230"/>
                  </a:lnTo>
                  <a:lnTo>
                    <a:pt x="1980" y="227"/>
                  </a:lnTo>
                  <a:lnTo>
                    <a:pt x="1978" y="242"/>
                  </a:lnTo>
                  <a:lnTo>
                    <a:pt x="1982" y="256"/>
                  </a:lnTo>
                  <a:lnTo>
                    <a:pt x="1980" y="261"/>
                  </a:lnTo>
                  <a:lnTo>
                    <a:pt x="1949" y="268"/>
                  </a:lnTo>
                  <a:lnTo>
                    <a:pt x="1914" y="256"/>
                  </a:lnTo>
                  <a:lnTo>
                    <a:pt x="1912" y="242"/>
                  </a:lnTo>
                  <a:lnTo>
                    <a:pt x="1919" y="239"/>
                  </a:lnTo>
                  <a:lnTo>
                    <a:pt x="1874" y="230"/>
                  </a:lnTo>
                  <a:lnTo>
                    <a:pt x="1843" y="239"/>
                  </a:lnTo>
                  <a:lnTo>
                    <a:pt x="1852" y="249"/>
                  </a:lnTo>
                  <a:lnTo>
                    <a:pt x="1841" y="253"/>
                  </a:lnTo>
                  <a:lnTo>
                    <a:pt x="1838" y="251"/>
                  </a:lnTo>
                  <a:lnTo>
                    <a:pt x="1843" y="249"/>
                  </a:lnTo>
                  <a:lnTo>
                    <a:pt x="1838" y="246"/>
                  </a:lnTo>
                  <a:lnTo>
                    <a:pt x="1841" y="232"/>
                  </a:lnTo>
                  <a:lnTo>
                    <a:pt x="1831" y="213"/>
                  </a:lnTo>
                  <a:lnTo>
                    <a:pt x="1833" y="225"/>
                  </a:lnTo>
                  <a:lnTo>
                    <a:pt x="1829" y="230"/>
                  </a:lnTo>
                  <a:lnTo>
                    <a:pt x="1812" y="223"/>
                  </a:lnTo>
                  <a:lnTo>
                    <a:pt x="1810" y="216"/>
                  </a:lnTo>
                  <a:lnTo>
                    <a:pt x="1812" y="213"/>
                  </a:lnTo>
                  <a:lnTo>
                    <a:pt x="1805" y="220"/>
                  </a:lnTo>
                  <a:lnTo>
                    <a:pt x="1793" y="213"/>
                  </a:lnTo>
                  <a:lnTo>
                    <a:pt x="1786" y="223"/>
                  </a:lnTo>
                  <a:lnTo>
                    <a:pt x="1789" y="235"/>
                  </a:lnTo>
                  <a:lnTo>
                    <a:pt x="1800" y="225"/>
                  </a:lnTo>
                  <a:lnTo>
                    <a:pt x="1805" y="230"/>
                  </a:lnTo>
                  <a:lnTo>
                    <a:pt x="1789" y="242"/>
                  </a:lnTo>
                  <a:lnTo>
                    <a:pt x="1779" y="237"/>
                  </a:lnTo>
                  <a:lnTo>
                    <a:pt x="1784" y="244"/>
                  </a:lnTo>
                  <a:lnTo>
                    <a:pt x="1781" y="246"/>
                  </a:lnTo>
                  <a:lnTo>
                    <a:pt x="1758" y="256"/>
                  </a:lnTo>
                  <a:lnTo>
                    <a:pt x="1741" y="256"/>
                  </a:lnTo>
                  <a:lnTo>
                    <a:pt x="1741" y="258"/>
                  </a:lnTo>
                  <a:lnTo>
                    <a:pt x="1741" y="265"/>
                  </a:lnTo>
                  <a:lnTo>
                    <a:pt x="1748" y="270"/>
                  </a:lnTo>
                  <a:lnTo>
                    <a:pt x="1737" y="265"/>
                  </a:lnTo>
                  <a:lnTo>
                    <a:pt x="1729" y="270"/>
                  </a:lnTo>
                  <a:lnTo>
                    <a:pt x="1753" y="235"/>
                  </a:lnTo>
                  <a:lnTo>
                    <a:pt x="1767" y="235"/>
                  </a:lnTo>
                  <a:lnTo>
                    <a:pt x="1800" y="187"/>
                  </a:lnTo>
                  <a:lnTo>
                    <a:pt x="1819" y="180"/>
                  </a:lnTo>
                  <a:lnTo>
                    <a:pt x="1819" y="173"/>
                  </a:lnTo>
                  <a:lnTo>
                    <a:pt x="1826" y="171"/>
                  </a:lnTo>
                  <a:lnTo>
                    <a:pt x="1824" y="168"/>
                  </a:lnTo>
                  <a:lnTo>
                    <a:pt x="1838" y="159"/>
                  </a:lnTo>
                  <a:lnTo>
                    <a:pt x="1845" y="145"/>
                  </a:lnTo>
                  <a:lnTo>
                    <a:pt x="1843" y="135"/>
                  </a:lnTo>
                  <a:lnTo>
                    <a:pt x="1845" y="133"/>
                  </a:lnTo>
                  <a:lnTo>
                    <a:pt x="1833" y="128"/>
                  </a:lnTo>
                  <a:lnTo>
                    <a:pt x="1829" y="116"/>
                  </a:lnTo>
                  <a:lnTo>
                    <a:pt x="1841" y="128"/>
                  </a:lnTo>
                  <a:lnTo>
                    <a:pt x="1848" y="116"/>
                  </a:lnTo>
                  <a:lnTo>
                    <a:pt x="1845" y="109"/>
                  </a:lnTo>
                  <a:lnTo>
                    <a:pt x="1843" y="109"/>
                  </a:lnTo>
                  <a:lnTo>
                    <a:pt x="1838" y="92"/>
                  </a:lnTo>
                  <a:lnTo>
                    <a:pt x="1833" y="100"/>
                  </a:lnTo>
                  <a:lnTo>
                    <a:pt x="1829" y="92"/>
                  </a:lnTo>
                  <a:lnTo>
                    <a:pt x="1831" y="88"/>
                  </a:lnTo>
                  <a:lnTo>
                    <a:pt x="1807" y="62"/>
                  </a:lnTo>
                  <a:lnTo>
                    <a:pt x="1767" y="59"/>
                  </a:lnTo>
                  <a:lnTo>
                    <a:pt x="1755" y="78"/>
                  </a:lnTo>
                  <a:lnTo>
                    <a:pt x="1739" y="78"/>
                  </a:lnTo>
                  <a:lnTo>
                    <a:pt x="1753" y="59"/>
                  </a:lnTo>
                  <a:lnTo>
                    <a:pt x="1755" y="50"/>
                  </a:lnTo>
                  <a:lnTo>
                    <a:pt x="1755" y="45"/>
                  </a:lnTo>
                  <a:lnTo>
                    <a:pt x="1732" y="43"/>
                  </a:lnTo>
                  <a:lnTo>
                    <a:pt x="1734" y="36"/>
                  </a:lnTo>
                  <a:lnTo>
                    <a:pt x="1713" y="47"/>
                  </a:lnTo>
                  <a:lnTo>
                    <a:pt x="1737" y="24"/>
                  </a:lnTo>
                  <a:lnTo>
                    <a:pt x="1734" y="10"/>
                  </a:lnTo>
                  <a:lnTo>
                    <a:pt x="17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9" name="Freeform 1398"/>
            <p:cNvSpPr>
              <a:spLocks noEditPoints="1"/>
            </p:cNvSpPr>
            <p:nvPr/>
          </p:nvSpPr>
          <p:spPr bwMode="black">
            <a:xfrm>
              <a:off x="2475" y="743"/>
              <a:ext cx="2924" cy="2311"/>
            </a:xfrm>
            <a:custGeom>
              <a:avLst/>
              <a:gdLst>
                <a:gd name="T0" fmla="*/ 727 w 2924"/>
                <a:gd name="T1" fmla="*/ 1788 h 2311"/>
                <a:gd name="T2" fmla="*/ 457 w 2924"/>
                <a:gd name="T3" fmla="*/ 1608 h 2311"/>
                <a:gd name="T4" fmla="*/ 989 w 2924"/>
                <a:gd name="T5" fmla="*/ 1156 h 2311"/>
                <a:gd name="T6" fmla="*/ 944 w 2924"/>
                <a:gd name="T7" fmla="*/ 1167 h 2311"/>
                <a:gd name="T8" fmla="*/ 1597 w 2924"/>
                <a:gd name="T9" fmla="*/ 100 h 2311"/>
                <a:gd name="T10" fmla="*/ 1417 w 2924"/>
                <a:gd name="T11" fmla="*/ 343 h 2311"/>
                <a:gd name="T12" fmla="*/ 1301 w 2924"/>
                <a:gd name="T13" fmla="*/ 298 h 2311"/>
                <a:gd name="T14" fmla="*/ 1259 w 2924"/>
                <a:gd name="T15" fmla="*/ 514 h 2311"/>
                <a:gd name="T16" fmla="*/ 1190 w 2924"/>
                <a:gd name="T17" fmla="*/ 443 h 2311"/>
                <a:gd name="T18" fmla="*/ 902 w 2924"/>
                <a:gd name="T19" fmla="*/ 516 h 2311"/>
                <a:gd name="T20" fmla="*/ 748 w 2924"/>
                <a:gd name="T21" fmla="*/ 601 h 2311"/>
                <a:gd name="T22" fmla="*/ 663 w 2924"/>
                <a:gd name="T23" fmla="*/ 410 h 2311"/>
                <a:gd name="T24" fmla="*/ 554 w 2924"/>
                <a:gd name="T25" fmla="*/ 384 h 2311"/>
                <a:gd name="T26" fmla="*/ 488 w 2924"/>
                <a:gd name="T27" fmla="*/ 462 h 2311"/>
                <a:gd name="T28" fmla="*/ 384 w 2924"/>
                <a:gd name="T29" fmla="*/ 616 h 2311"/>
                <a:gd name="T30" fmla="*/ 353 w 2924"/>
                <a:gd name="T31" fmla="*/ 696 h 2311"/>
                <a:gd name="T32" fmla="*/ 381 w 2924"/>
                <a:gd name="T33" fmla="*/ 758 h 2311"/>
                <a:gd name="T34" fmla="*/ 474 w 2924"/>
                <a:gd name="T35" fmla="*/ 770 h 2311"/>
                <a:gd name="T36" fmla="*/ 547 w 2924"/>
                <a:gd name="T37" fmla="*/ 568 h 2311"/>
                <a:gd name="T38" fmla="*/ 649 w 2924"/>
                <a:gd name="T39" fmla="*/ 720 h 2311"/>
                <a:gd name="T40" fmla="*/ 509 w 2924"/>
                <a:gd name="T41" fmla="*/ 871 h 2311"/>
                <a:gd name="T42" fmla="*/ 362 w 2924"/>
                <a:gd name="T43" fmla="*/ 815 h 2311"/>
                <a:gd name="T44" fmla="*/ 287 w 2924"/>
                <a:gd name="T45" fmla="*/ 954 h 2311"/>
                <a:gd name="T46" fmla="*/ 133 w 2924"/>
                <a:gd name="T47" fmla="*/ 1108 h 2311"/>
                <a:gd name="T48" fmla="*/ 317 w 2924"/>
                <a:gd name="T49" fmla="*/ 1115 h 2311"/>
                <a:gd name="T50" fmla="*/ 471 w 2924"/>
                <a:gd name="T51" fmla="*/ 1141 h 2311"/>
                <a:gd name="T52" fmla="*/ 518 w 2924"/>
                <a:gd name="T53" fmla="*/ 1170 h 2311"/>
                <a:gd name="T54" fmla="*/ 653 w 2924"/>
                <a:gd name="T55" fmla="*/ 1160 h 2311"/>
                <a:gd name="T56" fmla="*/ 741 w 2924"/>
                <a:gd name="T57" fmla="*/ 1077 h 2311"/>
                <a:gd name="T58" fmla="*/ 833 w 2924"/>
                <a:gd name="T59" fmla="*/ 1146 h 2311"/>
                <a:gd name="T60" fmla="*/ 627 w 2924"/>
                <a:gd name="T61" fmla="*/ 1219 h 2311"/>
                <a:gd name="T62" fmla="*/ 698 w 2924"/>
                <a:gd name="T63" fmla="*/ 1331 h 2311"/>
                <a:gd name="T64" fmla="*/ 403 w 2924"/>
                <a:gd name="T65" fmla="*/ 1257 h 2311"/>
                <a:gd name="T66" fmla="*/ 112 w 2924"/>
                <a:gd name="T67" fmla="*/ 1350 h 2311"/>
                <a:gd name="T68" fmla="*/ 38 w 2924"/>
                <a:gd name="T69" fmla="*/ 1638 h 2311"/>
                <a:gd name="T70" fmla="*/ 372 w 2924"/>
                <a:gd name="T71" fmla="*/ 1736 h 2311"/>
                <a:gd name="T72" fmla="*/ 452 w 2924"/>
                <a:gd name="T73" fmla="*/ 2152 h 2311"/>
                <a:gd name="T74" fmla="*/ 743 w 2924"/>
                <a:gd name="T75" fmla="*/ 2140 h 2311"/>
                <a:gd name="T76" fmla="*/ 805 w 2924"/>
                <a:gd name="T77" fmla="*/ 1852 h 2311"/>
                <a:gd name="T78" fmla="*/ 826 w 2924"/>
                <a:gd name="T79" fmla="*/ 1586 h 2311"/>
                <a:gd name="T80" fmla="*/ 795 w 2924"/>
                <a:gd name="T81" fmla="*/ 1477 h 2311"/>
                <a:gd name="T82" fmla="*/ 1086 w 2924"/>
                <a:gd name="T83" fmla="*/ 1468 h 2311"/>
                <a:gd name="T84" fmla="*/ 932 w 2924"/>
                <a:gd name="T85" fmla="*/ 1343 h 2311"/>
                <a:gd name="T86" fmla="*/ 1247 w 2924"/>
                <a:gd name="T87" fmla="*/ 1492 h 2311"/>
                <a:gd name="T88" fmla="*/ 1401 w 2924"/>
                <a:gd name="T89" fmla="*/ 1558 h 2311"/>
                <a:gd name="T90" fmla="*/ 1571 w 2924"/>
                <a:gd name="T91" fmla="*/ 1565 h 2311"/>
                <a:gd name="T92" fmla="*/ 1661 w 2924"/>
                <a:gd name="T93" fmla="*/ 1688 h 2311"/>
                <a:gd name="T94" fmla="*/ 1760 w 2924"/>
                <a:gd name="T95" fmla="*/ 1560 h 2311"/>
                <a:gd name="T96" fmla="*/ 1883 w 2924"/>
                <a:gd name="T97" fmla="*/ 1461 h 2311"/>
                <a:gd name="T98" fmla="*/ 1930 w 2924"/>
                <a:gd name="T99" fmla="*/ 1260 h 2311"/>
                <a:gd name="T100" fmla="*/ 1999 w 2924"/>
                <a:gd name="T101" fmla="*/ 1189 h 2311"/>
                <a:gd name="T102" fmla="*/ 2070 w 2924"/>
                <a:gd name="T103" fmla="*/ 1250 h 2311"/>
                <a:gd name="T104" fmla="*/ 2198 w 2924"/>
                <a:gd name="T105" fmla="*/ 893 h 2311"/>
                <a:gd name="T106" fmla="*/ 2387 w 2924"/>
                <a:gd name="T107" fmla="*/ 753 h 2311"/>
                <a:gd name="T108" fmla="*/ 2567 w 2924"/>
                <a:gd name="T109" fmla="*/ 663 h 2311"/>
                <a:gd name="T110" fmla="*/ 2543 w 2924"/>
                <a:gd name="T111" fmla="*/ 834 h 2311"/>
                <a:gd name="T112" fmla="*/ 2737 w 2924"/>
                <a:gd name="T113" fmla="*/ 658 h 2311"/>
                <a:gd name="T114" fmla="*/ 2843 w 2924"/>
                <a:gd name="T115" fmla="*/ 587 h 2311"/>
                <a:gd name="T116" fmla="*/ 2874 w 2924"/>
                <a:gd name="T117" fmla="*/ 509 h 2311"/>
                <a:gd name="T118" fmla="*/ 2645 w 2924"/>
                <a:gd name="T119" fmla="*/ 414 h 2311"/>
                <a:gd name="T120" fmla="*/ 2214 w 2924"/>
                <a:gd name="T121" fmla="*/ 334 h 2311"/>
                <a:gd name="T122" fmla="*/ 1874 w 2924"/>
                <a:gd name="T123" fmla="*/ 230 h 2311"/>
                <a:gd name="T124" fmla="*/ 1819 w 2924"/>
                <a:gd name="T125" fmla="*/ 180 h 2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24" h="2311">
                  <a:moveTo>
                    <a:pt x="734" y="1994"/>
                  </a:moveTo>
                  <a:lnTo>
                    <a:pt x="734" y="1987"/>
                  </a:lnTo>
                  <a:lnTo>
                    <a:pt x="724" y="1965"/>
                  </a:lnTo>
                  <a:lnTo>
                    <a:pt x="729" y="1956"/>
                  </a:lnTo>
                  <a:lnTo>
                    <a:pt x="729" y="1939"/>
                  </a:lnTo>
                  <a:lnTo>
                    <a:pt x="724" y="1932"/>
                  </a:lnTo>
                  <a:lnTo>
                    <a:pt x="724" y="1927"/>
                  </a:lnTo>
                  <a:lnTo>
                    <a:pt x="731" y="1932"/>
                  </a:lnTo>
                  <a:lnTo>
                    <a:pt x="734" y="1949"/>
                  </a:lnTo>
                  <a:lnTo>
                    <a:pt x="738" y="1956"/>
                  </a:lnTo>
                  <a:lnTo>
                    <a:pt x="734" y="1968"/>
                  </a:lnTo>
                  <a:lnTo>
                    <a:pt x="736" y="1984"/>
                  </a:lnTo>
                  <a:lnTo>
                    <a:pt x="743" y="1996"/>
                  </a:lnTo>
                  <a:lnTo>
                    <a:pt x="736" y="1991"/>
                  </a:lnTo>
                  <a:lnTo>
                    <a:pt x="734" y="1994"/>
                  </a:lnTo>
                  <a:moveTo>
                    <a:pt x="684" y="1915"/>
                  </a:moveTo>
                  <a:lnTo>
                    <a:pt x="677" y="1913"/>
                  </a:lnTo>
                  <a:lnTo>
                    <a:pt x="677" y="1906"/>
                  </a:lnTo>
                  <a:lnTo>
                    <a:pt x="675" y="1897"/>
                  </a:lnTo>
                  <a:lnTo>
                    <a:pt x="665" y="1889"/>
                  </a:lnTo>
                  <a:lnTo>
                    <a:pt x="660" y="1882"/>
                  </a:lnTo>
                  <a:lnTo>
                    <a:pt x="660" y="1871"/>
                  </a:lnTo>
                  <a:lnTo>
                    <a:pt x="658" y="1863"/>
                  </a:lnTo>
                  <a:lnTo>
                    <a:pt x="660" y="1837"/>
                  </a:lnTo>
                  <a:lnTo>
                    <a:pt x="665" y="1854"/>
                  </a:lnTo>
                  <a:lnTo>
                    <a:pt x="667" y="1875"/>
                  </a:lnTo>
                  <a:lnTo>
                    <a:pt x="667" y="1880"/>
                  </a:lnTo>
                  <a:lnTo>
                    <a:pt x="677" y="1889"/>
                  </a:lnTo>
                  <a:lnTo>
                    <a:pt x="677" y="1897"/>
                  </a:lnTo>
                  <a:lnTo>
                    <a:pt x="684" y="1913"/>
                  </a:lnTo>
                  <a:lnTo>
                    <a:pt x="684" y="1915"/>
                  </a:lnTo>
                  <a:moveTo>
                    <a:pt x="712" y="1790"/>
                  </a:moveTo>
                  <a:lnTo>
                    <a:pt x="715" y="1788"/>
                  </a:lnTo>
                  <a:lnTo>
                    <a:pt x="727" y="1788"/>
                  </a:lnTo>
                  <a:lnTo>
                    <a:pt x="727" y="1797"/>
                  </a:lnTo>
                  <a:lnTo>
                    <a:pt x="736" y="1795"/>
                  </a:lnTo>
                  <a:lnTo>
                    <a:pt x="729" y="1799"/>
                  </a:lnTo>
                  <a:lnTo>
                    <a:pt x="727" y="1802"/>
                  </a:lnTo>
                  <a:lnTo>
                    <a:pt x="729" y="1807"/>
                  </a:lnTo>
                  <a:lnTo>
                    <a:pt x="715" y="1821"/>
                  </a:lnTo>
                  <a:lnTo>
                    <a:pt x="722" y="1823"/>
                  </a:lnTo>
                  <a:lnTo>
                    <a:pt x="712" y="1828"/>
                  </a:lnTo>
                  <a:lnTo>
                    <a:pt x="710" y="1833"/>
                  </a:lnTo>
                  <a:lnTo>
                    <a:pt x="708" y="1828"/>
                  </a:lnTo>
                  <a:lnTo>
                    <a:pt x="705" y="1828"/>
                  </a:lnTo>
                  <a:lnTo>
                    <a:pt x="701" y="1823"/>
                  </a:lnTo>
                  <a:lnTo>
                    <a:pt x="701" y="1828"/>
                  </a:lnTo>
                  <a:lnTo>
                    <a:pt x="696" y="1830"/>
                  </a:lnTo>
                  <a:lnTo>
                    <a:pt x="693" y="1821"/>
                  </a:lnTo>
                  <a:lnTo>
                    <a:pt x="693" y="1807"/>
                  </a:lnTo>
                  <a:lnTo>
                    <a:pt x="696" y="1795"/>
                  </a:lnTo>
                  <a:lnTo>
                    <a:pt x="705" y="1790"/>
                  </a:lnTo>
                  <a:lnTo>
                    <a:pt x="712" y="1790"/>
                  </a:lnTo>
                  <a:moveTo>
                    <a:pt x="679" y="1776"/>
                  </a:moveTo>
                  <a:lnTo>
                    <a:pt x="677" y="1776"/>
                  </a:lnTo>
                  <a:lnTo>
                    <a:pt x="677" y="1771"/>
                  </a:lnTo>
                  <a:lnTo>
                    <a:pt x="686" y="1762"/>
                  </a:lnTo>
                  <a:lnTo>
                    <a:pt x="686" y="1769"/>
                  </a:lnTo>
                  <a:lnTo>
                    <a:pt x="679" y="1776"/>
                  </a:lnTo>
                  <a:moveTo>
                    <a:pt x="445" y="1615"/>
                  </a:moveTo>
                  <a:lnTo>
                    <a:pt x="431" y="1596"/>
                  </a:lnTo>
                  <a:lnTo>
                    <a:pt x="429" y="1591"/>
                  </a:lnTo>
                  <a:lnTo>
                    <a:pt x="431" y="1589"/>
                  </a:lnTo>
                  <a:lnTo>
                    <a:pt x="436" y="1589"/>
                  </a:lnTo>
                  <a:lnTo>
                    <a:pt x="443" y="1591"/>
                  </a:lnTo>
                  <a:lnTo>
                    <a:pt x="445" y="1601"/>
                  </a:lnTo>
                  <a:lnTo>
                    <a:pt x="457" y="1601"/>
                  </a:lnTo>
                  <a:lnTo>
                    <a:pt x="457" y="1608"/>
                  </a:lnTo>
                  <a:lnTo>
                    <a:pt x="452" y="1610"/>
                  </a:lnTo>
                  <a:lnTo>
                    <a:pt x="445" y="1615"/>
                  </a:lnTo>
                  <a:moveTo>
                    <a:pt x="698" y="1335"/>
                  </a:moveTo>
                  <a:lnTo>
                    <a:pt x="698" y="1331"/>
                  </a:lnTo>
                  <a:lnTo>
                    <a:pt x="693" y="1328"/>
                  </a:lnTo>
                  <a:lnTo>
                    <a:pt x="693" y="1328"/>
                  </a:lnTo>
                  <a:lnTo>
                    <a:pt x="698" y="1331"/>
                  </a:lnTo>
                  <a:lnTo>
                    <a:pt x="698" y="1333"/>
                  </a:lnTo>
                  <a:lnTo>
                    <a:pt x="698" y="1335"/>
                  </a:lnTo>
                  <a:moveTo>
                    <a:pt x="923" y="1066"/>
                  </a:moveTo>
                  <a:lnTo>
                    <a:pt x="930" y="1058"/>
                  </a:lnTo>
                  <a:lnTo>
                    <a:pt x="937" y="1056"/>
                  </a:lnTo>
                  <a:lnTo>
                    <a:pt x="930" y="1051"/>
                  </a:lnTo>
                  <a:lnTo>
                    <a:pt x="954" y="1047"/>
                  </a:lnTo>
                  <a:lnTo>
                    <a:pt x="963" y="1037"/>
                  </a:lnTo>
                  <a:lnTo>
                    <a:pt x="975" y="1042"/>
                  </a:lnTo>
                  <a:lnTo>
                    <a:pt x="987" y="1039"/>
                  </a:lnTo>
                  <a:lnTo>
                    <a:pt x="994" y="1047"/>
                  </a:lnTo>
                  <a:lnTo>
                    <a:pt x="1006" y="1063"/>
                  </a:lnTo>
                  <a:lnTo>
                    <a:pt x="1015" y="1073"/>
                  </a:lnTo>
                  <a:lnTo>
                    <a:pt x="1018" y="1077"/>
                  </a:lnTo>
                  <a:lnTo>
                    <a:pt x="1015" y="1077"/>
                  </a:lnTo>
                  <a:lnTo>
                    <a:pt x="1015" y="1082"/>
                  </a:lnTo>
                  <a:lnTo>
                    <a:pt x="980" y="1075"/>
                  </a:lnTo>
                  <a:lnTo>
                    <a:pt x="977" y="1080"/>
                  </a:lnTo>
                  <a:lnTo>
                    <a:pt x="968" y="1080"/>
                  </a:lnTo>
                  <a:lnTo>
                    <a:pt x="968" y="1084"/>
                  </a:lnTo>
                  <a:lnTo>
                    <a:pt x="970" y="1092"/>
                  </a:lnTo>
                  <a:lnTo>
                    <a:pt x="951" y="1092"/>
                  </a:lnTo>
                  <a:lnTo>
                    <a:pt x="963" y="1103"/>
                  </a:lnTo>
                  <a:lnTo>
                    <a:pt x="968" y="1120"/>
                  </a:lnTo>
                  <a:lnTo>
                    <a:pt x="987" y="1127"/>
                  </a:lnTo>
                  <a:lnTo>
                    <a:pt x="984" y="1144"/>
                  </a:lnTo>
                  <a:lnTo>
                    <a:pt x="989" y="1156"/>
                  </a:lnTo>
                  <a:lnTo>
                    <a:pt x="987" y="1146"/>
                  </a:lnTo>
                  <a:lnTo>
                    <a:pt x="999" y="1141"/>
                  </a:lnTo>
                  <a:lnTo>
                    <a:pt x="1001" y="1141"/>
                  </a:lnTo>
                  <a:lnTo>
                    <a:pt x="1006" y="1148"/>
                  </a:lnTo>
                  <a:lnTo>
                    <a:pt x="1015" y="1158"/>
                  </a:lnTo>
                  <a:lnTo>
                    <a:pt x="1008" y="1163"/>
                  </a:lnTo>
                  <a:lnTo>
                    <a:pt x="1013" y="1165"/>
                  </a:lnTo>
                  <a:lnTo>
                    <a:pt x="1008" y="1167"/>
                  </a:lnTo>
                  <a:lnTo>
                    <a:pt x="991" y="1165"/>
                  </a:lnTo>
                  <a:lnTo>
                    <a:pt x="989" y="1158"/>
                  </a:lnTo>
                  <a:lnTo>
                    <a:pt x="987" y="1172"/>
                  </a:lnTo>
                  <a:lnTo>
                    <a:pt x="989" y="1179"/>
                  </a:lnTo>
                  <a:lnTo>
                    <a:pt x="996" y="1177"/>
                  </a:lnTo>
                  <a:lnTo>
                    <a:pt x="999" y="1179"/>
                  </a:lnTo>
                  <a:lnTo>
                    <a:pt x="996" y="1182"/>
                  </a:lnTo>
                  <a:lnTo>
                    <a:pt x="1003" y="1186"/>
                  </a:lnTo>
                  <a:lnTo>
                    <a:pt x="996" y="1191"/>
                  </a:lnTo>
                  <a:lnTo>
                    <a:pt x="1006" y="1196"/>
                  </a:lnTo>
                  <a:lnTo>
                    <a:pt x="1003" y="1205"/>
                  </a:lnTo>
                  <a:lnTo>
                    <a:pt x="1006" y="1224"/>
                  </a:lnTo>
                  <a:lnTo>
                    <a:pt x="1006" y="1234"/>
                  </a:lnTo>
                  <a:lnTo>
                    <a:pt x="996" y="1236"/>
                  </a:lnTo>
                  <a:lnTo>
                    <a:pt x="973" y="1238"/>
                  </a:lnTo>
                  <a:lnTo>
                    <a:pt x="958" y="1234"/>
                  </a:lnTo>
                  <a:lnTo>
                    <a:pt x="951" y="1224"/>
                  </a:lnTo>
                  <a:lnTo>
                    <a:pt x="937" y="1222"/>
                  </a:lnTo>
                  <a:lnTo>
                    <a:pt x="932" y="1205"/>
                  </a:lnTo>
                  <a:lnTo>
                    <a:pt x="932" y="1193"/>
                  </a:lnTo>
                  <a:lnTo>
                    <a:pt x="937" y="1196"/>
                  </a:lnTo>
                  <a:lnTo>
                    <a:pt x="944" y="1174"/>
                  </a:lnTo>
                  <a:lnTo>
                    <a:pt x="947" y="1170"/>
                  </a:lnTo>
                  <a:lnTo>
                    <a:pt x="954" y="1172"/>
                  </a:lnTo>
                  <a:lnTo>
                    <a:pt x="951" y="1167"/>
                  </a:lnTo>
                  <a:lnTo>
                    <a:pt x="944" y="1167"/>
                  </a:lnTo>
                  <a:lnTo>
                    <a:pt x="935" y="1151"/>
                  </a:lnTo>
                  <a:lnTo>
                    <a:pt x="928" y="1144"/>
                  </a:lnTo>
                  <a:lnTo>
                    <a:pt x="925" y="1141"/>
                  </a:lnTo>
                  <a:lnTo>
                    <a:pt x="916" y="1120"/>
                  </a:lnTo>
                  <a:lnTo>
                    <a:pt x="916" y="1106"/>
                  </a:lnTo>
                  <a:lnTo>
                    <a:pt x="913" y="1111"/>
                  </a:lnTo>
                  <a:lnTo>
                    <a:pt x="909" y="1099"/>
                  </a:lnTo>
                  <a:lnTo>
                    <a:pt x="902" y="1092"/>
                  </a:lnTo>
                  <a:lnTo>
                    <a:pt x="911" y="1077"/>
                  </a:lnTo>
                  <a:lnTo>
                    <a:pt x="913" y="1068"/>
                  </a:lnTo>
                  <a:lnTo>
                    <a:pt x="916" y="1070"/>
                  </a:lnTo>
                  <a:lnTo>
                    <a:pt x="916" y="1061"/>
                  </a:lnTo>
                  <a:lnTo>
                    <a:pt x="913" y="1056"/>
                  </a:lnTo>
                  <a:lnTo>
                    <a:pt x="918" y="1056"/>
                  </a:lnTo>
                  <a:lnTo>
                    <a:pt x="923" y="1066"/>
                  </a:lnTo>
                  <a:moveTo>
                    <a:pt x="1710" y="0"/>
                  </a:moveTo>
                  <a:lnTo>
                    <a:pt x="1694" y="5"/>
                  </a:lnTo>
                  <a:lnTo>
                    <a:pt x="1670" y="40"/>
                  </a:lnTo>
                  <a:lnTo>
                    <a:pt x="1666" y="57"/>
                  </a:lnTo>
                  <a:lnTo>
                    <a:pt x="1673" y="66"/>
                  </a:lnTo>
                  <a:lnTo>
                    <a:pt x="1668" y="64"/>
                  </a:lnTo>
                  <a:lnTo>
                    <a:pt x="1668" y="71"/>
                  </a:lnTo>
                  <a:lnTo>
                    <a:pt x="1635" y="78"/>
                  </a:lnTo>
                  <a:lnTo>
                    <a:pt x="1649" y="90"/>
                  </a:lnTo>
                  <a:lnTo>
                    <a:pt x="1647" y="104"/>
                  </a:lnTo>
                  <a:lnTo>
                    <a:pt x="1642" y="97"/>
                  </a:lnTo>
                  <a:lnTo>
                    <a:pt x="1632" y="90"/>
                  </a:lnTo>
                  <a:lnTo>
                    <a:pt x="1618" y="100"/>
                  </a:lnTo>
                  <a:lnTo>
                    <a:pt x="1621" y="107"/>
                  </a:lnTo>
                  <a:lnTo>
                    <a:pt x="1604" y="114"/>
                  </a:lnTo>
                  <a:lnTo>
                    <a:pt x="1604" y="107"/>
                  </a:lnTo>
                  <a:lnTo>
                    <a:pt x="1602" y="104"/>
                  </a:lnTo>
                  <a:lnTo>
                    <a:pt x="1592" y="114"/>
                  </a:lnTo>
                  <a:lnTo>
                    <a:pt x="1597" y="100"/>
                  </a:lnTo>
                  <a:lnTo>
                    <a:pt x="1592" y="97"/>
                  </a:lnTo>
                  <a:lnTo>
                    <a:pt x="1552" y="102"/>
                  </a:lnTo>
                  <a:lnTo>
                    <a:pt x="1552" y="109"/>
                  </a:lnTo>
                  <a:lnTo>
                    <a:pt x="1561" y="107"/>
                  </a:lnTo>
                  <a:lnTo>
                    <a:pt x="1559" y="114"/>
                  </a:lnTo>
                  <a:lnTo>
                    <a:pt x="1500" y="135"/>
                  </a:lnTo>
                  <a:lnTo>
                    <a:pt x="1483" y="154"/>
                  </a:lnTo>
                  <a:lnTo>
                    <a:pt x="1469" y="154"/>
                  </a:lnTo>
                  <a:lnTo>
                    <a:pt x="1479" y="161"/>
                  </a:lnTo>
                  <a:lnTo>
                    <a:pt x="1472" y="163"/>
                  </a:lnTo>
                  <a:lnTo>
                    <a:pt x="1467" y="180"/>
                  </a:lnTo>
                  <a:lnTo>
                    <a:pt x="1455" y="171"/>
                  </a:lnTo>
                  <a:lnTo>
                    <a:pt x="1450" y="178"/>
                  </a:lnTo>
                  <a:lnTo>
                    <a:pt x="1465" y="185"/>
                  </a:lnTo>
                  <a:lnTo>
                    <a:pt x="1453" y="194"/>
                  </a:lnTo>
                  <a:lnTo>
                    <a:pt x="1465" y="201"/>
                  </a:lnTo>
                  <a:lnTo>
                    <a:pt x="1469" y="211"/>
                  </a:lnTo>
                  <a:lnTo>
                    <a:pt x="1465" y="213"/>
                  </a:lnTo>
                  <a:lnTo>
                    <a:pt x="1465" y="220"/>
                  </a:lnTo>
                  <a:lnTo>
                    <a:pt x="1386" y="235"/>
                  </a:lnTo>
                  <a:lnTo>
                    <a:pt x="1379" y="237"/>
                  </a:lnTo>
                  <a:lnTo>
                    <a:pt x="1382" y="242"/>
                  </a:lnTo>
                  <a:lnTo>
                    <a:pt x="1375" y="249"/>
                  </a:lnTo>
                  <a:lnTo>
                    <a:pt x="1379" y="251"/>
                  </a:lnTo>
                  <a:lnTo>
                    <a:pt x="1375" y="256"/>
                  </a:lnTo>
                  <a:lnTo>
                    <a:pt x="1386" y="268"/>
                  </a:lnTo>
                  <a:lnTo>
                    <a:pt x="1382" y="277"/>
                  </a:lnTo>
                  <a:lnTo>
                    <a:pt x="1384" y="289"/>
                  </a:lnTo>
                  <a:lnTo>
                    <a:pt x="1403" y="298"/>
                  </a:lnTo>
                  <a:lnTo>
                    <a:pt x="1405" y="303"/>
                  </a:lnTo>
                  <a:lnTo>
                    <a:pt x="1403" y="308"/>
                  </a:lnTo>
                  <a:lnTo>
                    <a:pt x="1420" y="317"/>
                  </a:lnTo>
                  <a:lnTo>
                    <a:pt x="1422" y="327"/>
                  </a:lnTo>
                  <a:lnTo>
                    <a:pt x="1417" y="343"/>
                  </a:lnTo>
                  <a:lnTo>
                    <a:pt x="1424" y="369"/>
                  </a:lnTo>
                  <a:lnTo>
                    <a:pt x="1424" y="381"/>
                  </a:lnTo>
                  <a:lnTo>
                    <a:pt x="1415" y="386"/>
                  </a:lnTo>
                  <a:lnTo>
                    <a:pt x="1417" y="393"/>
                  </a:lnTo>
                  <a:lnTo>
                    <a:pt x="1403" y="386"/>
                  </a:lnTo>
                  <a:lnTo>
                    <a:pt x="1405" y="367"/>
                  </a:lnTo>
                  <a:lnTo>
                    <a:pt x="1403" y="346"/>
                  </a:lnTo>
                  <a:lnTo>
                    <a:pt x="1415" y="339"/>
                  </a:lnTo>
                  <a:lnTo>
                    <a:pt x="1417" y="324"/>
                  </a:lnTo>
                  <a:lnTo>
                    <a:pt x="1394" y="322"/>
                  </a:lnTo>
                  <a:lnTo>
                    <a:pt x="1382" y="308"/>
                  </a:lnTo>
                  <a:lnTo>
                    <a:pt x="1360" y="294"/>
                  </a:lnTo>
                  <a:lnTo>
                    <a:pt x="1334" y="303"/>
                  </a:lnTo>
                  <a:lnTo>
                    <a:pt x="1334" y="308"/>
                  </a:lnTo>
                  <a:lnTo>
                    <a:pt x="1344" y="310"/>
                  </a:lnTo>
                  <a:lnTo>
                    <a:pt x="1332" y="322"/>
                  </a:lnTo>
                  <a:lnTo>
                    <a:pt x="1327" y="324"/>
                  </a:lnTo>
                  <a:lnTo>
                    <a:pt x="1320" y="313"/>
                  </a:lnTo>
                  <a:lnTo>
                    <a:pt x="1316" y="315"/>
                  </a:lnTo>
                  <a:lnTo>
                    <a:pt x="1320" y="329"/>
                  </a:lnTo>
                  <a:lnTo>
                    <a:pt x="1337" y="341"/>
                  </a:lnTo>
                  <a:lnTo>
                    <a:pt x="1342" y="339"/>
                  </a:lnTo>
                  <a:lnTo>
                    <a:pt x="1349" y="358"/>
                  </a:lnTo>
                  <a:lnTo>
                    <a:pt x="1306" y="339"/>
                  </a:lnTo>
                  <a:lnTo>
                    <a:pt x="1304" y="336"/>
                  </a:lnTo>
                  <a:lnTo>
                    <a:pt x="1308" y="334"/>
                  </a:lnTo>
                  <a:lnTo>
                    <a:pt x="1308" y="327"/>
                  </a:lnTo>
                  <a:lnTo>
                    <a:pt x="1304" y="310"/>
                  </a:lnTo>
                  <a:lnTo>
                    <a:pt x="1308" y="298"/>
                  </a:lnTo>
                  <a:lnTo>
                    <a:pt x="1306" y="287"/>
                  </a:lnTo>
                  <a:lnTo>
                    <a:pt x="1308" y="284"/>
                  </a:lnTo>
                  <a:lnTo>
                    <a:pt x="1301" y="270"/>
                  </a:lnTo>
                  <a:lnTo>
                    <a:pt x="1297" y="272"/>
                  </a:lnTo>
                  <a:lnTo>
                    <a:pt x="1301" y="298"/>
                  </a:lnTo>
                  <a:lnTo>
                    <a:pt x="1278" y="317"/>
                  </a:lnTo>
                  <a:lnTo>
                    <a:pt x="1273" y="332"/>
                  </a:lnTo>
                  <a:lnTo>
                    <a:pt x="1289" y="367"/>
                  </a:lnTo>
                  <a:lnTo>
                    <a:pt x="1280" y="403"/>
                  </a:lnTo>
                  <a:lnTo>
                    <a:pt x="1285" y="417"/>
                  </a:lnTo>
                  <a:lnTo>
                    <a:pt x="1282" y="429"/>
                  </a:lnTo>
                  <a:lnTo>
                    <a:pt x="1301" y="433"/>
                  </a:lnTo>
                  <a:lnTo>
                    <a:pt x="1316" y="429"/>
                  </a:lnTo>
                  <a:lnTo>
                    <a:pt x="1337" y="443"/>
                  </a:lnTo>
                  <a:lnTo>
                    <a:pt x="1344" y="464"/>
                  </a:lnTo>
                  <a:lnTo>
                    <a:pt x="1337" y="469"/>
                  </a:lnTo>
                  <a:lnTo>
                    <a:pt x="1337" y="483"/>
                  </a:lnTo>
                  <a:lnTo>
                    <a:pt x="1356" y="490"/>
                  </a:lnTo>
                  <a:lnTo>
                    <a:pt x="1339" y="493"/>
                  </a:lnTo>
                  <a:lnTo>
                    <a:pt x="1332" y="485"/>
                  </a:lnTo>
                  <a:lnTo>
                    <a:pt x="1334" y="469"/>
                  </a:lnTo>
                  <a:lnTo>
                    <a:pt x="1332" y="464"/>
                  </a:lnTo>
                  <a:lnTo>
                    <a:pt x="1334" y="457"/>
                  </a:lnTo>
                  <a:lnTo>
                    <a:pt x="1325" y="448"/>
                  </a:lnTo>
                  <a:lnTo>
                    <a:pt x="1323" y="438"/>
                  </a:lnTo>
                  <a:lnTo>
                    <a:pt x="1294" y="448"/>
                  </a:lnTo>
                  <a:lnTo>
                    <a:pt x="1289" y="459"/>
                  </a:lnTo>
                  <a:lnTo>
                    <a:pt x="1297" y="476"/>
                  </a:lnTo>
                  <a:lnTo>
                    <a:pt x="1297" y="485"/>
                  </a:lnTo>
                  <a:lnTo>
                    <a:pt x="1285" y="500"/>
                  </a:lnTo>
                  <a:lnTo>
                    <a:pt x="1280" y="516"/>
                  </a:lnTo>
                  <a:lnTo>
                    <a:pt x="1263" y="526"/>
                  </a:lnTo>
                  <a:lnTo>
                    <a:pt x="1261" y="538"/>
                  </a:lnTo>
                  <a:lnTo>
                    <a:pt x="1259" y="538"/>
                  </a:lnTo>
                  <a:lnTo>
                    <a:pt x="1233" y="535"/>
                  </a:lnTo>
                  <a:lnTo>
                    <a:pt x="1230" y="523"/>
                  </a:lnTo>
                  <a:lnTo>
                    <a:pt x="1228" y="519"/>
                  </a:lnTo>
                  <a:lnTo>
                    <a:pt x="1237" y="521"/>
                  </a:lnTo>
                  <a:lnTo>
                    <a:pt x="1259" y="514"/>
                  </a:lnTo>
                  <a:lnTo>
                    <a:pt x="1249" y="504"/>
                  </a:lnTo>
                  <a:lnTo>
                    <a:pt x="1261" y="507"/>
                  </a:lnTo>
                  <a:lnTo>
                    <a:pt x="1268" y="490"/>
                  </a:lnTo>
                  <a:lnTo>
                    <a:pt x="1273" y="485"/>
                  </a:lnTo>
                  <a:lnTo>
                    <a:pt x="1273" y="469"/>
                  </a:lnTo>
                  <a:lnTo>
                    <a:pt x="1278" y="459"/>
                  </a:lnTo>
                  <a:lnTo>
                    <a:pt x="1278" y="452"/>
                  </a:lnTo>
                  <a:lnTo>
                    <a:pt x="1266" y="436"/>
                  </a:lnTo>
                  <a:lnTo>
                    <a:pt x="1268" y="403"/>
                  </a:lnTo>
                  <a:lnTo>
                    <a:pt x="1263" y="386"/>
                  </a:lnTo>
                  <a:lnTo>
                    <a:pt x="1268" y="379"/>
                  </a:lnTo>
                  <a:lnTo>
                    <a:pt x="1268" y="360"/>
                  </a:lnTo>
                  <a:lnTo>
                    <a:pt x="1266" y="346"/>
                  </a:lnTo>
                  <a:lnTo>
                    <a:pt x="1254" y="332"/>
                  </a:lnTo>
                  <a:lnTo>
                    <a:pt x="1268" y="301"/>
                  </a:lnTo>
                  <a:lnTo>
                    <a:pt x="1266" y="277"/>
                  </a:lnTo>
                  <a:lnTo>
                    <a:pt x="1221" y="268"/>
                  </a:lnTo>
                  <a:lnTo>
                    <a:pt x="1216" y="282"/>
                  </a:lnTo>
                  <a:lnTo>
                    <a:pt x="1209" y="320"/>
                  </a:lnTo>
                  <a:lnTo>
                    <a:pt x="1185" y="341"/>
                  </a:lnTo>
                  <a:lnTo>
                    <a:pt x="1183" y="353"/>
                  </a:lnTo>
                  <a:lnTo>
                    <a:pt x="1190" y="353"/>
                  </a:lnTo>
                  <a:lnTo>
                    <a:pt x="1183" y="362"/>
                  </a:lnTo>
                  <a:lnTo>
                    <a:pt x="1195" y="367"/>
                  </a:lnTo>
                  <a:lnTo>
                    <a:pt x="1190" y="384"/>
                  </a:lnTo>
                  <a:lnTo>
                    <a:pt x="1193" y="393"/>
                  </a:lnTo>
                  <a:lnTo>
                    <a:pt x="1188" y="396"/>
                  </a:lnTo>
                  <a:lnTo>
                    <a:pt x="1185" y="412"/>
                  </a:lnTo>
                  <a:lnTo>
                    <a:pt x="1204" y="417"/>
                  </a:lnTo>
                  <a:lnTo>
                    <a:pt x="1204" y="422"/>
                  </a:lnTo>
                  <a:lnTo>
                    <a:pt x="1209" y="436"/>
                  </a:lnTo>
                  <a:lnTo>
                    <a:pt x="1219" y="443"/>
                  </a:lnTo>
                  <a:lnTo>
                    <a:pt x="1207" y="467"/>
                  </a:lnTo>
                  <a:lnTo>
                    <a:pt x="1190" y="443"/>
                  </a:lnTo>
                  <a:lnTo>
                    <a:pt x="1148" y="414"/>
                  </a:lnTo>
                  <a:lnTo>
                    <a:pt x="1107" y="403"/>
                  </a:lnTo>
                  <a:lnTo>
                    <a:pt x="1096" y="412"/>
                  </a:lnTo>
                  <a:lnTo>
                    <a:pt x="1103" y="431"/>
                  </a:lnTo>
                  <a:lnTo>
                    <a:pt x="1103" y="440"/>
                  </a:lnTo>
                  <a:lnTo>
                    <a:pt x="1088" y="448"/>
                  </a:lnTo>
                  <a:lnTo>
                    <a:pt x="1088" y="457"/>
                  </a:lnTo>
                  <a:lnTo>
                    <a:pt x="1084" y="462"/>
                  </a:lnTo>
                  <a:lnTo>
                    <a:pt x="1079" y="457"/>
                  </a:lnTo>
                  <a:lnTo>
                    <a:pt x="1081" y="448"/>
                  </a:lnTo>
                  <a:lnTo>
                    <a:pt x="1074" y="436"/>
                  </a:lnTo>
                  <a:lnTo>
                    <a:pt x="1053" y="455"/>
                  </a:lnTo>
                  <a:lnTo>
                    <a:pt x="1027" y="455"/>
                  </a:lnTo>
                  <a:lnTo>
                    <a:pt x="1015" y="469"/>
                  </a:lnTo>
                  <a:lnTo>
                    <a:pt x="1006" y="462"/>
                  </a:lnTo>
                  <a:lnTo>
                    <a:pt x="1003" y="452"/>
                  </a:lnTo>
                  <a:lnTo>
                    <a:pt x="1006" y="445"/>
                  </a:lnTo>
                  <a:lnTo>
                    <a:pt x="1001" y="443"/>
                  </a:lnTo>
                  <a:lnTo>
                    <a:pt x="1013" y="438"/>
                  </a:lnTo>
                  <a:lnTo>
                    <a:pt x="996" y="440"/>
                  </a:lnTo>
                  <a:lnTo>
                    <a:pt x="994" y="445"/>
                  </a:lnTo>
                  <a:lnTo>
                    <a:pt x="996" y="450"/>
                  </a:lnTo>
                  <a:lnTo>
                    <a:pt x="991" y="452"/>
                  </a:lnTo>
                  <a:lnTo>
                    <a:pt x="989" y="448"/>
                  </a:lnTo>
                  <a:lnTo>
                    <a:pt x="982" y="452"/>
                  </a:lnTo>
                  <a:lnTo>
                    <a:pt x="987" y="455"/>
                  </a:lnTo>
                  <a:lnTo>
                    <a:pt x="982" y="462"/>
                  </a:lnTo>
                  <a:lnTo>
                    <a:pt x="980" y="455"/>
                  </a:lnTo>
                  <a:lnTo>
                    <a:pt x="973" y="457"/>
                  </a:lnTo>
                  <a:lnTo>
                    <a:pt x="923" y="490"/>
                  </a:lnTo>
                  <a:lnTo>
                    <a:pt x="916" y="504"/>
                  </a:lnTo>
                  <a:lnTo>
                    <a:pt x="916" y="512"/>
                  </a:lnTo>
                  <a:lnTo>
                    <a:pt x="902" y="523"/>
                  </a:lnTo>
                  <a:lnTo>
                    <a:pt x="902" y="516"/>
                  </a:lnTo>
                  <a:lnTo>
                    <a:pt x="892" y="516"/>
                  </a:lnTo>
                  <a:lnTo>
                    <a:pt x="878" y="495"/>
                  </a:lnTo>
                  <a:lnTo>
                    <a:pt x="885" y="485"/>
                  </a:lnTo>
                  <a:lnTo>
                    <a:pt x="902" y="481"/>
                  </a:lnTo>
                  <a:lnTo>
                    <a:pt x="899" y="469"/>
                  </a:lnTo>
                  <a:lnTo>
                    <a:pt x="890" y="457"/>
                  </a:lnTo>
                  <a:lnTo>
                    <a:pt x="854" y="450"/>
                  </a:lnTo>
                  <a:lnTo>
                    <a:pt x="866" y="462"/>
                  </a:lnTo>
                  <a:lnTo>
                    <a:pt x="866" y="485"/>
                  </a:lnTo>
                  <a:lnTo>
                    <a:pt x="864" y="500"/>
                  </a:lnTo>
                  <a:lnTo>
                    <a:pt x="873" y="514"/>
                  </a:lnTo>
                  <a:lnTo>
                    <a:pt x="866" y="538"/>
                  </a:lnTo>
                  <a:lnTo>
                    <a:pt x="866" y="552"/>
                  </a:lnTo>
                  <a:lnTo>
                    <a:pt x="861" y="542"/>
                  </a:lnTo>
                  <a:lnTo>
                    <a:pt x="857" y="545"/>
                  </a:lnTo>
                  <a:lnTo>
                    <a:pt x="859" y="538"/>
                  </a:lnTo>
                  <a:lnTo>
                    <a:pt x="840" y="528"/>
                  </a:lnTo>
                  <a:lnTo>
                    <a:pt x="828" y="545"/>
                  </a:lnTo>
                  <a:lnTo>
                    <a:pt x="807" y="559"/>
                  </a:lnTo>
                  <a:lnTo>
                    <a:pt x="807" y="571"/>
                  </a:lnTo>
                  <a:lnTo>
                    <a:pt x="821" y="599"/>
                  </a:lnTo>
                  <a:lnTo>
                    <a:pt x="788" y="587"/>
                  </a:lnTo>
                  <a:lnTo>
                    <a:pt x="783" y="594"/>
                  </a:lnTo>
                  <a:lnTo>
                    <a:pt x="781" y="590"/>
                  </a:lnTo>
                  <a:lnTo>
                    <a:pt x="786" y="587"/>
                  </a:lnTo>
                  <a:lnTo>
                    <a:pt x="764" y="575"/>
                  </a:lnTo>
                  <a:lnTo>
                    <a:pt x="760" y="585"/>
                  </a:lnTo>
                  <a:lnTo>
                    <a:pt x="762" y="590"/>
                  </a:lnTo>
                  <a:lnTo>
                    <a:pt x="772" y="601"/>
                  </a:lnTo>
                  <a:lnTo>
                    <a:pt x="779" y="599"/>
                  </a:lnTo>
                  <a:lnTo>
                    <a:pt x="783" y="618"/>
                  </a:lnTo>
                  <a:lnTo>
                    <a:pt x="774" y="620"/>
                  </a:lnTo>
                  <a:lnTo>
                    <a:pt x="755" y="613"/>
                  </a:lnTo>
                  <a:lnTo>
                    <a:pt x="748" y="601"/>
                  </a:lnTo>
                  <a:lnTo>
                    <a:pt x="734" y="599"/>
                  </a:lnTo>
                  <a:lnTo>
                    <a:pt x="736" y="594"/>
                  </a:lnTo>
                  <a:lnTo>
                    <a:pt x="736" y="585"/>
                  </a:lnTo>
                  <a:lnTo>
                    <a:pt x="729" y="571"/>
                  </a:lnTo>
                  <a:lnTo>
                    <a:pt x="734" y="566"/>
                  </a:lnTo>
                  <a:lnTo>
                    <a:pt x="736" y="552"/>
                  </a:lnTo>
                  <a:lnTo>
                    <a:pt x="696" y="509"/>
                  </a:lnTo>
                  <a:lnTo>
                    <a:pt x="703" y="507"/>
                  </a:lnTo>
                  <a:lnTo>
                    <a:pt x="717" y="521"/>
                  </a:lnTo>
                  <a:lnTo>
                    <a:pt x="729" y="521"/>
                  </a:lnTo>
                  <a:lnTo>
                    <a:pt x="731" y="528"/>
                  </a:lnTo>
                  <a:lnTo>
                    <a:pt x="793" y="545"/>
                  </a:lnTo>
                  <a:lnTo>
                    <a:pt x="809" y="538"/>
                  </a:lnTo>
                  <a:lnTo>
                    <a:pt x="826" y="519"/>
                  </a:lnTo>
                  <a:lnTo>
                    <a:pt x="828" y="507"/>
                  </a:lnTo>
                  <a:lnTo>
                    <a:pt x="824" y="504"/>
                  </a:lnTo>
                  <a:lnTo>
                    <a:pt x="824" y="488"/>
                  </a:lnTo>
                  <a:lnTo>
                    <a:pt x="807" y="471"/>
                  </a:lnTo>
                  <a:lnTo>
                    <a:pt x="788" y="464"/>
                  </a:lnTo>
                  <a:lnTo>
                    <a:pt x="750" y="429"/>
                  </a:lnTo>
                  <a:lnTo>
                    <a:pt x="715" y="429"/>
                  </a:lnTo>
                  <a:lnTo>
                    <a:pt x="712" y="422"/>
                  </a:lnTo>
                  <a:lnTo>
                    <a:pt x="708" y="424"/>
                  </a:lnTo>
                  <a:lnTo>
                    <a:pt x="710" y="419"/>
                  </a:lnTo>
                  <a:lnTo>
                    <a:pt x="696" y="414"/>
                  </a:lnTo>
                  <a:lnTo>
                    <a:pt x="698" y="407"/>
                  </a:lnTo>
                  <a:lnTo>
                    <a:pt x="708" y="414"/>
                  </a:lnTo>
                  <a:lnTo>
                    <a:pt x="712" y="407"/>
                  </a:lnTo>
                  <a:lnTo>
                    <a:pt x="693" y="400"/>
                  </a:lnTo>
                  <a:lnTo>
                    <a:pt x="696" y="405"/>
                  </a:lnTo>
                  <a:lnTo>
                    <a:pt x="693" y="405"/>
                  </a:lnTo>
                  <a:lnTo>
                    <a:pt x="691" y="410"/>
                  </a:lnTo>
                  <a:lnTo>
                    <a:pt x="679" y="405"/>
                  </a:lnTo>
                  <a:lnTo>
                    <a:pt x="663" y="410"/>
                  </a:lnTo>
                  <a:lnTo>
                    <a:pt x="667" y="400"/>
                  </a:lnTo>
                  <a:lnTo>
                    <a:pt x="649" y="388"/>
                  </a:lnTo>
                  <a:lnTo>
                    <a:pt x="667" y="393"/>
                  </a:lnTo>
                  <a:lnTo>
                    <a:pt x="682" y="379"/>
                  </a:lnTo>
                  <a:lnTo>
                    <a:pt x="667" y="365"/>
                  </a:lnTo>
                  <a:lnTo>
                    <a:pt x="658" y="367"/>
                  </a:lnTo>
                  <a:lnTo>
                    <a:pt x="658" y="360"/>
                  </a:lnTo>
                  <a:lnTo>
                    <a:pt x="649" y="365"/>
                  </a:lnTo>
                  <a:lnTo>
                    <a:pt x="649" y="377"/>
                  </a:lnTo>
                  <a:lnTo>
                    <a:pt x="639" y="377"/>
                  </a:lnTo>
                  <a:lnTo>
                    <a:pt x="644" y="369"/>
                  </a:lnTo>
                  <a:lnTo>
                    <a:pt x="637" y="369"/>
                  </a:lnTo>
                  <a:lnTo>
                    <a:pt x="641" y="367"/>
                  </a:lnTo>
                  <a:lnTo>
                    <a:pt x="639" y="365"/>
                  </a:lnTo>
                  <a:lnTo>
                    <a:pt x="644" y="362"/>
                  </a:lnTo>
                  <a:lnTo>
                    <a:pt x="646" y="355"/>
                  </a:lnTo>
                  <a:lnTo>
                    <a:pt x="634" y="351"/>
                  </a:lnTo>
                  <a:lnTo>
                    <a:pt x="627" y="377"/>
                  </a:lnTo>
                  <a:lnTo>
                    <a:pt x="620" y="379"/>
                  </a:lnTo>
                  <a:lnTo>
                    <a:pt x="620" y="358"/>
                  </a:lnTo>
                  <a:lnTo>
                    <a:pt x="599" y="393"/>
                  </a:lnTo>
                  <a:lnTo>
                    <a:pt x="597" y="391"/>
                  </a:lnTo>
                  <a:lnTo>
                    <a:pt x="601" y="377"/>
                  </a:lnTo>
                  <a:lnTo>
                    <a:pt x="608" y="360"/>
                  </a:lnTo>
                  <a:lnTo>
                    <a:pt x="601" y="362"/>
                  </a:lnTo>
                  <a:lnTo>
                    <a:pt x="597" y="355"/>
                  </a:lnTo>
                  <a:lnTo>
                    <a:pt x="587" y="360"/>
                  </a:lnTo>
                  <a:lnTo>
                    <a:pt x="594" y="367"/>
                  </a:lnTo>
                  <a:lnTo>
                    <a:pt x="573" y="386"/>
                  </a:lnTo>
                  <a:lnTo>
                    <a:pt x="573" y="396"/>
                  </a:lnTo>
                  <a:lnTo>
                    <a:pt x="568" y="391"/>
                  </a:lnTo>
                  <a:lnTo>
                    <a:pt x="568" y="388"/>
                  </a:lnTo>
                  <a:lnTo>
                    <a:pt x="561" y="391"/>
                  </a:lnTo>
                  <a:lnTo>
                    <a:pt x="554" y="384"/>
                  </a:lnTo>
                  <a:lnTo>
                    <a:pt x="552" y="388"/>
                  </a:lnTo>
                  <a:lnTo>
                    <a:pt x="549" y="384"/>
                  </a:lnTo>
                  <a:lnTo>
                    <a:pt x="549" y="391"/>
                  </a:lnTo>
                  <a:lnTo>
                    <a:pt x="556" y="393"/>
                  </a:lnTo>
                  <a:lnTo>
                    <a:pt x="556" y="407"/>
                  </a:lnTo>
                  <a:lnTo>
                    <a:pt x="544" y="396"/>
                  </a:lnTo>
                  <a:lnTo>
                    <a:pt x="547" y="400"/>
                  </a:lnTo>
                  <a:lnTo>
                    <a:pt x="537" y="403"/>
                  </a:lnTo>
                  <a:lnTo>
                    <a:pt x="535" y="405"/>
                  </a:lnTo>
                  <a:lnTo>
                    <a:pt x="537" y="412"/>
                  </a:lnTo>
                  <a:lnTo>
                    <a:pt x="530" y="422"/>
                  </a:lnTo>
                  <a:lnTo>
                    <a:pt x="533" y="414"/>
                  </a:lnTo>
                  <a:lnTo>
                    <a:pt x="533" y="398"/>
                  </a:lnTo>
                  <a:lnTo>
                    <a:pt x="526" y="407"/>
                  </a:lnTo>
                  <a:lnTo>
                    <a:pt x="523" y="417"/>
                  </a:lnTo>
                  <a:lnTo>
                    <a:pt x="523" y="405"/>
                  </a:lnTo>
                  <a:lnTo>
                    <a:pt x="516" y="405"/>
                  </a:lnTo>
                  <a:lnTo>
                    <a:pt x="514" y="417"/>
                  </a:lnTo>
                  <a:lnTo>
                    <a:pt x="521" y="426"/>
                  </a:lnTo>
                  <a:lnTo>
                    <a:pt x="509" y="414"/>
                  </a:lnTo>
                  <a:lnTo>
                    <a:pt x="507" y="414"/>
                  </a:lnTo>
                  <a:lnTo>
                    <a:pt x="511" y="422"/>
                  </a:lnTo>
                  <a:lnTo>
                    <a:pt x="509" y="424"/>
                  </a:lnTo>
                  <a:lnTo>
                    <a:pt x="504" y="422"/>
                  </a:lnTo>
                  <a:lnTo>
                    <a:pt x="502" y="417"/>
                  </a:lnTo>
                  <a:lnTo>
                    <a:pt x="500" y="424"/>
                  </a:lnTo>
                  <a:lnTo>
                    <a:pt x="502" y="429"/>
                  </a:lnTo>
                  <a:lnTo>
                    <a:pt x="492" y="436"/>
                  </a:lnTo>
                  <a:lnTo>
                    <a:pt x="497" y="440"/>
                  </a:lnTo>
                  <a:lnTo>
                    <a:pt x="495" y="440"/>
                  </a:lnTo>
                  <a:lnTo>
                    <a:pt x="495" y="445"/>
                  </a:lnTo>
                  <a:lnTo>
                    <a:pt x="478" y="455"/>
                  </a:lnTo>
                  <a:lnTo>
                    <a:pt x="495" y="457"/>
                  </a:lnTo>
                  <a:lnTo>
                    <a:pt x="488" y="462"/>
                  </a:lnTo>
                  <a:lnTo>
                    <a:pt x="476" y="459"/>
                  </a:lnTo>
                  <a:lnTo>
                    <a:pt x="476" y="474"/>
                  </a:lnTo>
                  <a:lnTo>
                    <a:pt x="474" y="478"/>
                  </a:lnTo>
                  <a:lnTo>
                    <a:pt x="469" y="467"/>
                  </a:lnTo>
                  <a:lnTo>
                    <a:pt x="464" y="478"/>
                  </a:lnTo>
                  <a:lnTo>
                    <a:pt x="466" y="485"/>
                  </a:lnTo>
                  <a:lnTo>
                    <a:pt x="459" y="488"/>
                  </a:lnTo>
                  <a:lnTo>
                    <a:pt x="466" y="488"/>
                  </a:lnTo>
                  <a:lnTo>
                    <a:pt x="452" y="493"/>
                  </a:lnTo>
                  <a:lnTo>
                    <a:pt x="445" y="509"/>
                  </a:lnTo>
                  <a:lnTo>
                    <a:pt x="433" y="521"/>
                  </a:lnTo>
                  <a:lnTo>
                    <a:pt x="433" y="526"/>
                  </a:lnTo>
                  <a:lnTo>
                    <a:pt x="436" y="526"/>
                  </a:lnTo>
                  <a:lnTo>
                    <a:pt x="431" y="528"/>
                  </a:lnTo>
                  <a:lnTo>
                    <a:pt x="436" y="535"/>
                  </a:lnTo>
                  <a:lnTo>
                    <a:pt x="421" y="547"/>
                  </a:lnTo>
                  <a:lnTo>
                    <a:pt x="429" y="545"/>
                  </a:lnTo>
                  <a:lnTo>
                    <a:pt x="431" y="549"/>
                  </a:lnTo>
                  <a:lnTo>
                    <a:pt x="426" y="547"/>
                  </a:lnTo>
                  <a:lnTo>
                    <a:pt x="424" y="557"/>
                  </a:lnTo>
                  <a:lnTo>
                    <a:pt x="421" y="557"/>
                  </a:lnTo>
                  <a:lnTo>
                    <a:pt x="424" y="566"/>
                  </a:lnTo>
                  <a:lnTo>
                    <a:pt x="419" y="559"/>
                  </a:lnTo>
                  <a:lnTo>
                    <a:pt x="417" y="571"/>
                  </a:lnTo>
                  <a:lnTo>
                    <a:pt x="419" y="568"/>
                  </a:lnTo>
                  <a:lnTo>
                    <a:pt x="421" y="573"/>
                  </a:lnTo>
                  <a:lnTo>
                    <a:pt x="405" y="583"/>
                  </a:lnTo>
                  <a:lnTo>
                    <a:pt x="405" y="587"/>
                  </a:lnTo>
                  <a:lnTo>
                    <a:pt x="407" y="587"/>
                  </a:lnTo>
                  <a:lnTo>
                    <a:pt x="405" y="594"/>
                  </a:lnTo>
                  <a:lnTo>
                    <a:pt x="400" y="592"/>
                  </a:lnTo>
                  <a:lnTo>
                    <a:pt x="388" y="609"/>
                  </a:lnTo>
                  <a:lnTo>
                    <a:pt x="388" y="613"/>
                  </a:lnTo>
                  <a:lnTo>
                    <a:pt x="384" y="616"/>
                  </a:lnTo>
                  <a:lnTo>
                    <a:pt x="388" y="628"/>
                  </a:lnTo>
                  <a:lnTo>
                    <a:pt x="405" y="618"/>
                  </a:lnTo>
                  <a:lnTo>
                    <a:pt x="388" y="632"/>
                  </a:lnTo>
                  <a:lnTo>
                    <a:pt x="384" y="623"/>
                  </a:lnTo>
                  <a:lnTo>
                    <a:pt x="377" y="628"/>
                  </a:lnTo>
                  <a:lnTo>
                    <a:pt x="379" y="632"/>
                  </a:lnTo>
                  <a:lnTo>
                    <a:pt x="377" y="635"/>
                  </a:lnTo>
                  <a:lnTo>
                    <a:pt x="374" y="628"/>
                  </a:lnTo>
                  <a:lnTo>
                    <a:pt x="367" y="630"/>
                  </a:lnTo>
                  <a:lnTo>
                    <a:pt x="353" y="644"/>
                  </a:lnTo>
                  <a:lnTo>
                    <a:pt x="343" y="649"/>
                  </a:lnTo>
                  <a:lnTo>
                    <a:pt x="353" y="654"/>
                  </a:lnTo>
                  <a:lnTo>
                    <a:pt x="353" y="658"/>
                  </a:lnTo>
                  <a:lnTo>
                    <a:pt x="336" y="658"/>
                  </a:lnTo>
                  <a:lnTo>
                    <a:pt x="339" y="661"/>
                  </a:lnTo>
                  <a:lnTo>
                    <a:pt x="339" y="663"/>
                  </a:lnTo>
                  <a:lnTo>
                    <a:pt x="339" y="670"/>
                  </a:lnTo>
                  <a:lnTo>
                    <a:pt x="334" y="663"/>
                  </a:lnTo>
                  <a:lnTo>
                    <a:pt x="332" y="670"/>
                  </a:lnTo>
                  <a:lnTo>
                    <a:pt x="332" y="673"/>
                  </a:lnTo>
                  <a:lnTo>
                    <a:pt x="320" y="670"/>
                  </a:lnTo>
                  <a:lnTo>
                    <a:pt x="320" y="677"/>
                  </a:lnTo>
                  <a:lnTo>
                    <a:pt x="336" y="677"/>
                  </a:lnTo>
                  <a:lnTo>
                    <a:pt x="317" y="682"/>
                  </a:lnTo>
                  <a:lnTo>
                    <a:pt x="320" y="687"/>
                  </a:lnTo>
                  <a:lnTo>
                    <a:pt x="317" y="691"/>
                  </a:lnTo>
                  <a:lnTo>
                    <a:pt x="317" y="701"/>
                  </a:lnTo>
                  <a:lnTo>
                    <a:pt x="334" y="699"/>
                  </a:lnTo>
                  <a:lnTo>
                    <a:pt x="339" y="691"/>
                  </a:lnTo>
                  <a:lnTo>
                    <a:pt x="339" y="699"/>
                  </a:lnTo>
                  <a:lnTo>
                    <a:pt x="346" y="699"/>
                  </a:lnTo>
                  <a:lnTo>
                    <a:pt x="353" y="687"/>
                  </a:lnTo>
                  <a:lnTo>
                    <a:pt x="348" y="699"/>
                  </a:lnTo>
                  <a:lnTo>
                    <a:pt x="353" y="696"/>
                  </a:lnTo>
                  <a:lnTo>
                    <a:pt x="346" y="701"/>
                  </a:lnTo>
                  <a:lnTo>
                    <a:pt x="346" y="706"/>
                  </a:lnTo>
                  <a:lnTo>
                    <a:pt x="343" y="708"/>
                  </a:lnTo>
                  <a:lnTo>
                    <a:pt x="341" y="701"/>
                  </a:lnTo>
                  <a:lnTo>
                    <a:pt x="317" y="706"/>
                  </a:lnTo>
                  <a:lnTo>
                    <a:pt x="320" y="708"/>
                  </a:lnTo>
                  <a:lnTo>
                    <a:pt x="320" y="713"/>
                  </a:lnTo>
                  <a:lnTo>
                    <a:pt x="315" y="710"/>
                  </a:lnTo>
                  <a:lnTo>
                    <a:pt x="320" y="715"/>
                  </a:lnTo>
                  <a:lnTo>
                    <a:pt x="327" y="713"/>
                  </a:lnTo>
                  <a:lnTo>
                    <a:pt x="320" y="722"/>
                  </a:lnTo>
                  <a:lnTo>
                    <a:pt x="320" y="727"/>
                  </a:lnTo>
                  <a:lnTo>
                    <a:pt x="325" y="725"/>
                  </a:lnTo>
                  <a:lnTo>
                    <a:pt x="325" y="729"/>
                  </a:lnTo>
                  <a:lnTo>
                    <a:pt x="322" y="732"/>
                  </a:lnTo>
                  <a:lnTo>
                    <a:pt x="322" y="734"/>
                  </a:lnTo>
                  <a:lnTo>
                    <a:pt x="334" y="718"/>
                  </a:lnTo>
                  <a:lnTo>
                    <a:pt x="346" y="718"/>
                  </a:lnTo>
                  <a:lnTo>
                    <a:pt x="339" y="725"/>
                  </a:lnTo>
                  <a:lnTo>
                    <a:pt x="339" y="720"/>
                  </a:lnTo>
                  <a:lnTo>
                    <a:pt x="327" y="736"/>
                  </a:lnTo>
                  <a:lnTo>
                    <a:pt x="334" y="739"/>
                  </a:lnTo>
                  <a:lnTo>
                    <a:pt x="320" y="748"/>
                  </a:lnTo>
                  <a:lnTo>
                    <a:pt x="320" y="751"/>
                  </a:lnTo>
                  <a:lnTo>
                    <a:pt x="334" y="746"/>
                  </a:lnTo>
                  <a:lnTo>
                    <a:pt x="329" y="762"/>
                  </a:lnTo>
                  <a:lnTo>
                    <a:pt x="325" y="760"/>
                  </a:lnTo>
                  <a:lnTo>
                    <a:pt x="322" y="767"/>
                  </a:lnTo>
                  <a:lnTo>
                    <a:pt x="334" y="779"/>
                  </a:lnTo>
                  <a:lnTo>
                    <a:pt x="341" y="777"/>
                  </a:lnTo>
                  <a:lnTo>
                    <a:pt x="339" y="786"/>
                  </a:lnTo>
                  <a:lnTo>
                    <a:pt x="353" y="786"/>
                  </a:lnTo>
                  <a:lnTo>
                    <a:pt x="374" y="770"/>
                  </a:lnTo>
                  <a:lnTo>
                    <a:pt x="381" y="758"/>
                  </a:lnTo>
                  <a:lnTo>
                    <a:pt x="388" y="760"/>
                  </a:lnTo>
                  <a:lnTo>
                    <a:pt x="391" y="753"/>
                  </a:lnTo>
                  <a:lnTo>
                    <a:pt x="388" y="741"/>
                  </a:lnTo>
                  <a:lnTo>
                    <a:pt x="393" y="746"/>
                  </a:lnTo>
                  <a:lnTo>
                    <a:pt x="391" y="736"/>
                  </a:lnTo>
                  <a:lnTo>
                    <a:pt x="395" y="734"/>
                  </a:lnTo>
                  <a:lnTo>
                    <a:pt x="395" y="753"/>
                  </a:lnTo>
                  <a:lnTo>
                    <a:pt x="403" y="758"/>
                  </a:lnTo>
                  <a:lnTo>
                    <a:pt x="403" y="760"/>
                  </a:lnTo>
                  <a:lnTo>
                    <a:pt x="403" y="774"/>
                  </a:lnTo>
                  <a:lnTo>
                    <a:pt x="405" y="779"/>
                  </a:lnTo>
                  <a:lnTo>
                    <a:pt x="407" y="777"/>
                  </a:lnTo>
                  <a:lnTo>
                    <a:pt x="410" y="779"/>
                  </a:lnTo>
                  <a:lnTo>
                    <a:pt x="405" y="784"/>
                  </a:lnTo>
                  <a:lnTo>
                    <a:pt x="410" y="786"/>
                  </a:lnTo>
                  <a:lnTo>
                    <a:pt x="410" y="791"/>
                  </a:lnTo>
                  <a:lnTo>
                    <a:pt x="412" y="791"/>
                  </a:lnTo>
                  <a:lnTo>
                    <a:pt x="412" y="803"/>
                  </a:lnTo>
                  <a:lnTo>
                    <a:pt x="426" y="824"/>
                  </a:lnTo>
                  <a:lnTo>
                    <a:pt x="421" y="829"/>
                  </a:lnTo>
                  <a:lnTo>
                    <a:pt x="424" y="831"/>
                  </a:lnTo>
                  <a:lnTo>
                    <a:pt x="421" y="834"/>
                  </a:lnTo>
                  <a:lnTo>
                    <a:pt x="429" y="848"/>
                  </a:lnTo>
                  <a:lnTo>
                    <a:pt x="424" y="852"/>
                  </a:lnTo>
                  <a:lnTo>
                    <a:pt x="443" y="852"/>
                  </a:lnTo>
                  <a:lnTo>
                    <a:pt x="447" y="836"/>
                  </a:lnTo>
                  <a:lnTo>
                    <a:pt x="469" y="834"/>
                  </a:lnTo>
                  <a:lnTo>
                    <a:pt x="478" y="800"/>
                  </a:lnTo>
                  <a:lnTo>
                    <a:pt x="476" y="789"/>
                  </a:lnTo>
                  <a:lnTo>
                    <a:pt x="481" y="789"/>
                  </a:lnTo>
                  <a:lnTo>
                    <a:pt x="481" y="777"/>
                  </a:lnTo>
                  <a:lnTo>
                    <a:pt x="474" y="774"/>
                  </a:lnTo>
                  <a:lnTo>
                    <a:pt x="481" y="772"/>
                  </a:lnTo>
                  <a:lnTo>
                    <a:pt x="474" y="770"/>
                  </a:lnTo>
                  <a:lnTo>
                    <a:pt x="483" y="767"/>
                  </a:lnTo>
                  <a:lnTo>
                    <a:pt x="490" y="758"/>
                  </a:lnTo>
                  <a:lnTo>
                    <a:pt x="495" y="762"/>
                  </a:lnTo>
                  <a:lnTo>
                    <a:pt x="502" y="755"/>
                  </a:lnTo>
                  <a:lnTo>
                    <a:pt x="502" y="753"/>
                  </a:lnTo>
                  <a:lnTo>
                    <a:pt x="507" y="751"/>
                  </a:lnTo>
                  <a:lnTo>
                    <a:pt x="488" y="753"/>
                  </a:lnTo>
                  <a:lnTo>
                    <a:pt x="474" y="746"/>
                  </a:lnTo>
                  <a:lnTo>
                    <a:pt x="483" y="744"/>
                  </a:lnTo>
                  <a:lnTo>
                    <a:pt x="495" y="748"/>
                  </a:lnTo>
                  <a:lnTo>
                    <a:pt x="504" y="746"/>
                  </a:lnTo>
                  <a:lnTo>
                    <a:pt x="509" y="734"/>
                  </a:lnTo>
                  <a:lnTo>
                    <a:pt x="502" y="725"/>
                  </a:lnTo>
                  <a:lnTo>
                    <a:pt x="504" y="725"/>
                  </a:lnTo>
                  <a:lnTo>
                    <a:pt x="492" y="713"/>
                  </a:lnTo>
                  <a:lnTo>
                    <a:pt x="481" y="727"/>
                  </a:lnTo>
                  <a:lnTo>
                    <a:pt x="474" y="727"/>
                  </a:lnTo>
                  <a:lnTo>
                    <a:pt x="485" y="720"/>
                  </a:lnTo>
                  <a:lnTo>
                    <a:pt x="485" y="687"/>
                  </a:lnTo>
                  <a:lnTo>
                    <a:pt x="485" y="682"/>
                  </a:lnTo>
                  <a:lnTo>
                    <a:pt x="488" y="684"/>
                  </a:lnTo>
                  <a:lnTo>
                    <a:pt x="490" y="665"/>
                  </a:lnTo>
                  <a:lnTo>
                    <a:pt x="488" y="658"/>
                  </a:lnTo>
                  <a:lnTo>
                    <a:pt x="492" y="661"/>
                  </a:lnTo>
                  <a:lnTo>
                    <a:pt x="495" y="656"/>
                  </a:lnTo>
                  <a:lnTo>
                    <a:pt x="495" y="646"/>
                  </a:lnTo>
                  <a:lnTo>
                    <a:pt x="497" y="649"/>
                  </a:lnTo>
                  <a:lnTo>
                    <a:pt x="502" y="644"/>
                  </a:lnTo>
                  <a:lnTo>
                    <a:pt x="509" y="635"/>
                  </a:lnTo>
                  <a:lnTo>
                    <a:pt x="533" y="620"/>
                  </a:lnTo>
                  <a:lnTo>
                    <a:pt x="549" y="599"/>
                  </a:lnTo>
                  <a:lnTo>
                    <a:pt x="542" y="585"/>
                  </a:lnTo>
                  <a:lnTo>
                    <a:pt x="549" y="575"/>
                  </a:lnTo>
                  <a:lnTo>
                    <a:pt x="547" y="568"/>
                  </a:lnTo>
                  <a:lnTo>
                    <a:pt x="556" y="561"/>
                  </a:lnTo>
                  <a:lnTo>
                    <a:pt x="554" y="554"/>
                  </a:lnTo>
                  <a:lnTo>
                    <a:pt x="559" y="559"/>
                  </a:lnTo>
                  <a:lnTo>
                    <a:pt x="561" y="549"/>
                  </a:lnTo>
                  <a:lnTo>
                    <a:pt x="582" y="554"/>
                  </a:lnTo>
                  <a:lnTo>
                    <a:pt x="585" y="547"/>
                  </a:lnTo>
                  <a:lnTo>
                    <a:pt x="601" y="564"/>
                  </a:lnTo>
                  <a:lnTo>
                    <a:pt x="606" y="580"/>
                  </a:lnTo>
                  <a:lnTo>
                    <a:pt x="594" y="585"/>
                  </a:lnTo>
                  <a:lnTo>
                    <a:pt x="592" y="594"/>
                  </a:lnTo>
                  <a:lnTo>
                    <a:pt x="566" y="628"/>
                  </a:lnTo>
                  <a:lnTo>
                    <a:pt x="559" y="635"/>
                  </a:lnTo>
                  <a:lnTo>
                    <a:pt x="552" y="635"/>
                  </a:lnTo>
                  <a:lnTo>
                    <a:pt x="552" y="642"/>
                  </a:lnTo>
                  <a:lnTo>
                    <a:pt x="547" y="642"/>
                  </a:lnTo>
                  <a:lnTo>
                    <a:pt x="540" y="654"/>
                  </a:lnTo>
                  <a:lnTo>
                    <a:pt x="544" y="665"/>
                  </a:lnTo>
                  <a:lnTo>
                    <a:pt x="544" y="673"/>
                  </a:lnTo>
                  <a:lnTo>
                    <a:pt x="549" y="689"/>
                  </a:lnTo>
                  <a:lnTo>
                    <a:pt x="547" y="689"/>
                  </a:lnTo>
                  <a:lnTo>
                    <a:pt x="547" y="699"/>
                  </a:lnTo>
                  <a:lnTo>
                    <a:pt x="544" y="703"/>
                  </a:lnTo>
                  <a:lnTo>
                    <a:pt x="547" y="710"/>
                  </a:lnTo>
                  <a:lnTo>
                    <a:pt x="544" y="713"/>
                  </a:lnTo>
                  <a:lnTo>
                    <a:pt x="563" y="725"/>
                  </a:lnTo>
                  <a:lnTo>
                    <a:pt x="566" y="722"/>
                  </a:lnTo>
                  <a:lnTo>
                    <a:pt x="570" y="732"/>
                  </a:lnTo>
                  <a:lnTo>
                    <a:pt x="573" y="729"/>
                  </a:lnTo>
                  <a:lnTo>
                    <a:pt x="575" y="734"/>
                  </a:lnTo>
                  <a:lnTo>
                    <a:pt x="587" y="732"/>
                  </a:lnTo>
                  <a:lnTo>
                    <a:pt x="608" y="720"/>
                  </a:lnTo>
                  <a:lnTo>
                    <a:pt x="634" y="715"/>
                  </a:lnTo>
                  <a:lnTo>
                    <a:pt x="649" y="713"/>
                  </a:lnTo>
                  <a:lnTo>
                    <a:pt x="649" y="720"/>
                  </a:lnTo>
                  <a:lnTo>
                    <a:pt x="646" y="718"/>
                  </a:lnTo>
                  <a:lnTo>
                    <a:pt x="646" y="725"/>
                  </a:lnTo>
                  <a:lnTo>
                    <a:pt x="665" y="727"/>
                  </a:lnTo>
                  <a:lnTo>
                    <a:pt x="672" y="734"/>
                  </a:lnTo>
                  <a:lnTo>
                    <a:pt x="656" y="734"/>
                  </a:lnTo>
                  <a:lnTo>
                    <a:pt x="644" y="741"/>
                  </a:lnTo>
                  <a:lnTo>
                    <a:pt x="639" y="739"/>
                  </a:lnTo>
                  <a:lnTo>
                    <a:pt x="639" y="748"/>
                  </a:lnTo>
                  <a:lnTo>
                    <a:pt x="637" y="748"/>
                  </a:lnTo>
                  <a:lnTo>
                    <a:pt x="606" y="741"/>
                  </a:lnTo>
                  <a:lnTo>
                    <a:pt x="575" y="755"/>
                  </a:lnTo>
                  <a:lnTo>
                    <a:pt x="575" y="765"/>
                  </a:lnTo>
                  <a:lnTo>
                    <a:pt x="580" y="767"/>
                  </a:lnTo>
                  <a:lnTo>
                    <a:pt x="575" y="770"/>
                  </a:lnTo>
                  <a:lnTo>
                    <a:pt x="578" y="777"/>
                  </a:lnTo>
                  <a:lnTo>
                    <a:pt x="589" y="777"/>
                  </a:lnTo>
                  <a:lnTo>
                    <a:pt x="589" y="791"/>
                  </a:lnTo>
                  <a:lnTo>
                    <a:pt x="587" y="807"/>
                  </a:lnTo>
                  <a:lnTo>
                    <a:pt x="585" y="815"/>
                  </a:lnTo>
                  <a:lnTo>
                    <a:pt x="573" y="810"/>
                  </a:lnTo>
                  <a:lnTo>
                    <a:pt x="563" y="793"/>
                  </a:lnTo>
                  <a:lnTo>
                    <a:pt x="552" y="800"/>
                  </a:lnTo>
                  <a:lnTo>
                    <a:pt x="540" y="819"/>
                  </a:lnTo>
                  <a:lnTo>
                    <a:pt x="540" y="834"/>
                  </a:lnTo>
                  <a:lnTo>
                    <a:pt x="544" y="855"/>
                  </a:lnTo>
                  <a:lnTo>
                    <a:pt x="544" y="857"/>
                  </a:lnTo>
                  <a:lnTo>
                    <a:pt x="542" y="864"/>
                  </a:lnTo>
                  <a:lnTo>
                    <a:pt x="535" y="862"/>
                  </a:lnTo>
                  <a:lnTo>
                    <a:pt x="537" y="860"/>
                  </a:lnTo>
                  <a:lnTo>
                    <a:pt x="528" y="864"/>
                  </a:lnTo>
                  <a:lnTo>
                    <a:pt x="521" y="876"/>
                  </a:lnTo>
                  <a:lnTo>
                    <a:pt x="509" y="881"/>
                  </a:lnTo>
                  <a:lnTo>
                    <a:pt x="504" y="871"/>
                  </a:lnTo>
                  <a:lnTo>
                    <a:pt x="509" y="871"/>
                  </a:lnTo>
                  <a:lnTo>
                    <a:pt x="509" y="867"/>
                  </a:lnTo>
                  <a:lnTo>
                    <a:pt x="488" y="869"/>
                  </a:lnTo>
                  <a:lnTo>
                    <a:pt x="447" y="888"/>
                  </a:lnTo>
                  <a:lnTo>
                    <a:pt x="445" y="890"/>
                  </a:lnTo>
                  <a:lnTo>
                    <a:pt x="450" y="890"/>
                  </a:lnTo>
                  <a:lnTo>
                    <a:pt x="450" y="895"/>
                  </a:lnTo>
                  <a:lnTo>
                    <a:pt x="445" y="893"/>
                  </a:lnTo>
                  <a:lnTo>
                    <a:pt x="429" y="878"/>
                  </a:lnTo>
                  <a:lnTo>
                    <a:pt x="419" y="881"/>
                  </a:lnTo>
                  <a:lnTo>
                    <a:pt x="421" y="876"/>
                  </a:lnTo>
                  <a:lnTo>
                    <a:pt x="405" y="888"/>
                  </a:lnTo>
                  <a:lnTo>
                    <a:pt x="395" y="888"/>
                  </a:lnTo>
                  <a:lnTo>
                    <a:pt x="400" y="878"/>
                  </a:lnTo>
                  <a:lnTo>
                    <a:pt x="386" y="878"/>
                  </a:lnTo>
                  <a:lnTo>
                    <a:pt x="384" y="876"/>
                  </a:lnTo>
                  <a:lnTo>
                    <a:pt x="384" y="867"/>
                  </a:lnTo>
                  <a:lnTo>
                    <a:pt x="379" y="867"/>
                  </a:lnTo>
                  <a:lnTo>
                    <a:pt x="381" y="867"/>
                  </a:lnTo>
                  <a:lnTo>
                    <a:pt x="379" y="860"/>
                  </a:lnTo>
                  <a:lnTo>
                    <a:pt x="381" y="848"/>
                  </a:lnTo>
                  <a:lnTo>
                    <a:pt x="381" y="845"/>
                  </a:lnTo>
                  <a:lnTo>
                    <a:pt x="384" y="845"/>
                  </a:lnTo>
                  <a:lnTo>
                    <a:pt x="384" y="841"/>
                  </a:lnTo>
                  <a:lnTo>
                    <a:pt x="391" y="838"/>
                  </a:lnTo>
                  <a:lnTo>
                    <a:pt x="391" y="834"/>
                  </a:lnTo>
                  <a:lnTo>
                    <a:pt x="393" y="836"/>
                  </a:lnTo>
                  <a:lnTo>
                    <a:pt x="398" y="831"/>
                  </a:lnTo>
                  <a:lnTo>
                    <a:pt x="398" y="826"/>
                  </a:lnTo>
                  <a:lnTo>
                    <a:pt x="388" y="826"/>
                  </a:lnTo>
                  <a:lnTo>
                    <a:pt x="391" y="822"/>
                  </a:lnTo>
                  <a:lnTo>
                    <a:pt x="386" y="822"/>
                  </a:lnTo>
                  <a:lnTo>
                    <a:pt x="393" y="807"/>
                  </a:lnTo>
                  <a:lnTo>
                    <a:pt x="391" y="793"/>
                  </a:lnTo>
                  <a:lnTo>
                    <a:pt x="362" y="815"/>
                  </a:lnTo>
                  <a:lnTo>
                    <a:pt x="360" y="829"/>
                  </a:lnTo>
                  <a:lnTo>
                    <a:pt x="360" y="850"/>
                  </a:lnTo>
                  <a:lnTo>
                    <a:pt x="367" y="855"/>
                  </a:lnTo>
                  <a:lnTo>
                    <a:pt x="367" y="864"/>
                  </a:lnTo>
                  <a:lnTo>
                    <a:pt x="372" y="876"/>
                  </a:lnTo>
                  <a:lnTo>
                    <a:pt x="367" y="878"/>
                  </a:lnTo>
                  <a:lnTo>
                    <a:pt x="374" y="890"/>
                  </a:lnTo>
                  <a:lnTo>
                    <a:pt x="367" y="893"/>
                  </a:lnTo>
                  <a:lnTo>
                    <a:pt x="367" y="905"/>
                  </a:lnTo>
                  <a:lnTo>
                    <a:pt x="365" y="897"/>
                  </a:lnTo>
                  <a:lnTo>
                    <a:pt x="360" y="900"/>
                  </a:lnTo>
                  <a:lnTo>
                    <a:pt x="360" y="895"/>
                  </a:lnTo>
                  <a:lnTo>
                    <a:pt x="355" y="895"/>
                  </a:lnTo>
                  <a:lnTo>
                    <a:pt x="348" y="895"/>
                  </a:lnTo>
                  <a:lnTo>
                    <a:pt x="346" y="900"/>
                  </a:lnTo>
                  <a:lnTo>
                    <a:pt x="353" y="907"/>
                  </a:lnTo>
                  <a:lnTo>
                    <a:pt x="346" y="905"/>
                  </a:lnTo>
                  <a:lnTo>
                    <a:pt x="341" y="900"/>
                  </a:lnTo>
                  <a:lnTo>
                    <a:pt x="322" y="905"/>
                  </a:lnTo>
                  <a:lnTo>
                    <a:pt x="322" y="914"/>
                  </a:lnTo>
                  <a:lnTo>
                    <a:pt x="325" y="914"/>
                  </a:lnTo>
                  <a:lnTo>
                    <a:pt x="322" y="921"/>
                  </a:lnTo>
                  <a:lnTo>
                    <a:pt x="322" y="928"/>
                  </a:lnTo>
                  <a:lnTo>
                    <a:pt x="317" y="926"/>
                  </a:lnTo>
                  <a:lnTo>
                    <a:pt x="317" y="921"/>
                  </a:lnTo>
                  <a:lnTo>
                    <a:pt x="320" y="919"/>
                  </a:lnTo>
                  <a:lnTo>
                    <a:pt x="317" y="914"/>
                  </a:lnTo>
                  <a:lnTo>
                    <a:pt x="306" y="935"/>
                  </a:lnTo>
                  <a:lnTo>
                    <a:pt x="308" y="940"/>
                  </a:lnTo>
                  <a:lnTo>
                    <a:pt x="315" y="942"/>
                  </a:lnTo>
                  <a:lnTo>
                    <a:pt x="301" y="945"/>
                  </a:lnTo>
                  <a:lnTo>
                    <a:pt x="308" y="950"/>
                  </a:lnTo>
                  <a:lnTo>
                    <a:pt x="296" y="950"/>
                  </a:lnTo>
                  <a:lnTo>
                    <a:pt x="287" y="954"/>
                  </a:lnTo>
                  <a:lnTo>
                    <a:pt x="272" y="959"/>
                  </a:lnTo>
                  <a:lnTo>
                    <a:pt x="270" y="973"/>
                  </a:lnTo>
                  <a:lnTo>
                    <a:pt x="251" y="985"/>
                  </a:lnTo>
                  <a:lnTo>
                    <a:pt x="251" y="990"/>
                  </a:lnTo>
                  <a:lnTo>
                    <a:pt x="256" y="992"/>
                  </a:lnTo>
                  <a:lnTo>
                    <a:pt x="232" y="992"/>
                  </a:lnTo>
                  <a:lnTo>
                    <a:pt x="230" y="987"/>
                  </a:lnTo>
                  <a:lnTo>
                    <a:pt x="223" y="985"/>
                  </a:lnTo>
                  <a:lnTo>
                    <a:pt x="228" y="1009"/>
                  </a:lnTo>
                  <a:lnTo>
                    <a:pt x="211" y="1011"/>
                  </a:lnTo>
                  <a:lnTo>
                    <a:pt x="199" y="1004"/>
                  </a:lnTo>
                  <a:lnTo>
                    <a:pt x="180" y="1011"/>
                  </a:lnTo>
                  <a:lnTo>
                    <a:pt x="180" y="1016"/>
                  </a:lnTo>
                  <a:lnTo>
                    <a:pt x="187" y="1013"/>
                  </a:lnTo>
                  <a:lnTo>
                    <a:pt x="183" y="1018"/>
                  </a:lnTo>
                  <a:lnTo>
                    <a:pt x="187" y="1021"/>
                  </a:lnTo>
                  <a:lnTo>
                    <a:pt x="183" y="1021"/>
                  </a:lnTo>
                  <a:lnTo>
                    <a:pt x="187" y="1025"/>
                  </a:lnTo>
                  <a:lnTo>
                    <a:pt x="192" y="1025"/>
                  </a:lnTo>
                  <a:lnTo>
                    <a:pt x="213" y="1032"/>
                  </a:lnTo>
                  <a:lnTo>
                    <a:pt x="213" y="1037"/>
                  </a:lnTo>
                  <a:lnTo>
                    <a:pt x="223" y="1037"/>
                  </a:lnTo>
                  <a:lnTo>
                    <a:pt x="218" y="1039"/>
                  </a:lnTo>
                  <a:lnTo>
                    <a:pt x="218" y="1047"/>
                  </a:lnTo>
                  <a:lnTo>
                    <a:pt x="223" y="1054"/>
                  </a:lnTo>
                  <a:lnTo>
                    <a:pt x="232" y="1056"/>
                  </a:lnTo>
                  <a:lnTo>
                    <a:pt x="232" y="1068"/>
                  </a:lnTo>
                  <a:lnTo>
                    <a:pt x="239" y="1077"/>
                  </a:lnTo>
                  <a:lnTo>
                    <a:pt x="235" y="1073"/>
                  </a:lnTo>
                  <a:lnTo>
                    <a:pt x="232" y="1087"/>
                  </a:lnTo>
                  <a:lnTo>
                    <a:pt x="235" y="1089"/>
                  </a:lnTo>
                  <a:lnTo>
                    <a:pt x="230" y="1111"/>
                  </a:lnTo>
                  <a:lnTo>
                    <a:pt x="223" y="1115"/>
                  </a:lnTo>
                  <a:lnTo>
                    <a:pt x="133" y="1108"/>
                  </a:lnTo>
                  <a:lnTo>
                    <a:pt x="131" y="1115"/>
                  </a:lnTo>
                  <a:lnTo>
                    <a:pt x="121" y="1118"/>
                  </a:lnTo>
                  <a:lnTo>
                    <a:pt x="119" y="1122"/>
                  </a:lnTo>
                  <a:lnTo>
                    <a:pt x="123" y="1129"/>
                  </a:lnTo>
                  <a:lnTo>
                    <a:pt x="123" y="1132"/>
                  </a:lnTo>
                  <a:lnTo>
                    <a:pt x="123" y="1137"/>
                  </a:lnTo>
                  <a:lnTo>
                    <a:pt x="126" y="1134"/>
                  </a:lnTo>
                  <a:lnTo>
                    <a:pt x="123" y="1146"/>
                  </a:lnTo>
                  <a:lnTo>
                    <a:pt x="126" y="1160"/>
                  </a:lnTo>
                  <a:lnTo>
                    <a:pt x="116" y="1200"/>
                  </a:lnTo>
                  <a:lnTo>
                    <a:pt x="121" y="1205"/>
                  </a:lnTo>
                  <a:lnTo>
                    <a:pt x="126" y="1205"/>
                  </a:lnTo>
                  <a:lnTo>
                    <a:pt x="123" y="1231"/>
                  </a:lnTo>
                  <a:lnTo>
                    <a:pt x="145" y="1229"/>
                  </a:lnTo>
                  <a:lnTo>
                    <a:pt x="157" y="1231"/>
                  </a:lnTo>
                  <a:lnTo>
                    <a:pt x="164" y="1245"/>
                  </a:lnTo>
                  <a:lnTo>
                    <a:pt x="173" y="1248"/>
                  </a:lnTo>
                  <a:lnTo>
                    <a:pt x="187" y="1236"/>
                  </a:lnTo>
                  <a:lnTo>
                    <a:pt x="220" y="1236"/>
                  </a:lnTo>
                  <a:lnTo>
                    <a:pt x="230" y="1222"/>
                  </a:lnTo>
                  <a:lnTo>
                    <a:pt x="237" y="1222"/>
                  </a:lnTo>
                  <a:lnTo>
                    <a:pt x="242" y="1210"/>
                  </a:lnTo>
                  <a:lnTo>
                    <a:pt x="249" y="1203"/>
                  </a:lnTo>
                  <a:lnTo>
                    <a:pt x="251" y="1200"/>
                  </a:lnTo>
                  <a:lnTo>
                    <a:pt x="244" y="1196"/>
                  </a:lnTo>
                  <a:lnTo>
                    <a:pt x="244" y="1189"/>
                  </a:lnTo>
                  <a:lnTo>
                    <a:pt x="258" y="1163"/>
                  </a:lnTo>
                  <a:lnTo>
                    <a:pt x="291" y="1146"/>
                  </a:lnTo>
                  <a:lnTo>
                    <a:pt x="294" y="1137"/>
                  </a:lnTo>
                  <a:lnTo>
                    <a:pt x="291" y="1134"/>
                  </a:lnTo>
                  <a:lnTo>
                    <a:pt x="291" y="1125"/>
                  </a:lnTo>
                  <a:lnTo>
                    <a:pt x="291" y="1120"/>
                  </a:lnTo>
                  <a:lnTo>
                    <a:pt x="303" y="1113"/>
                  </a:lnTo>
                  <a:lnTo>
                    <a:pt x="317" y="1115"/>
                  </a:lnTo>
                  <a:lnTo>
                    <a:pt x="334" y="1120"/>
                  </a:lnTo>
                  <a:lnTo>
                    <a:pt x="353" y="1106"/>
                  </a:lnTo>
                  <a:lnTo>
                    <a:pt x="360" y="1103"/>
                  </a:lnTo>
                  <a:lnTo>
                    <a:pt x="369" y="1094"/>
                  </a:lnTo>
                  <a:lnTo>
                    <a:pt x="388" y="1103"/>
                  </a:lnTo>
                  <a:lnTo>
                    <a:pt x="395" y="1120"/>
                  </a:lnTo>
                  <a:lnTo>
                    <a:pt x="403" y="1134"/>
                  </a:lnTo>
                  <a:lnTo>
                    <a:pt x="410" y="1134"/>
                  </a:lnTo>
                  <a:lnTo>
                    <a:pt x="429" y="1156"/>
                  </a:lnTo>
                  <a:lnTo>
                    <a:pt x="438" y="1156"/>
                  </a:lnTo>
                  <a:lnTo>
                    <a:pt x="447" y="1167"/>
                  </a:lnTo>
                  <a:lnTo>
                    <a:pt x="455" y="1167"/>
                  </a:lnTo>
                  <a:lnTo>
                    <a:pt x="457" y="1174"/>
                  </a:lnTo>
                  <a:lnTo>
                    <a:pt x="464" y="1179"/>
                  </a:lnTo>
                  <a:lnTo>
                    <a:pt x="466" y="1177"/>
                  </a:lnTo>
                  <a:lnTo>
                    <a:pt x="474" y="1198"/>
                  </a:lnTo>
                  <a:lnTo>
                    <a:pt x="469" y="1203"/>
                  </a:lnTo>
                  <a:lnTo>
                    <a:pt x="466" y="1210"/>
                  </a:lnTo>
                  <a:lnTo>
                    <a:pt x="466" y="1215"/>
                  </a:lnTo>
                  <a:lnTo>
                    <a:pt x="474" y="1215"/>
                  </a:lnTo>
                  <a:lnTo>
                    <a:pt x="478" y="1208"/>
                  </a:lnTo>
                  <a:lnTo>
                    <a:pt x="481" y="1198"/>
                  </a:lnTo>
                  <a:lnTo>
                    <a:pt x="488" y="1196"/>
                  </a:lnTo>
                  <a:lnTo>
                    <a:pt x="488" y="1189"/>
                  </a:lnTo>
                  <a:lnTo>
                    <a:pt x="478" y="1182"/>
                  </a:lnTo>
                  <a:lnTo>
                    <a:pt x="481" y="1172"/>
                  </a:lnTo>
                  <a:lnTo>
                    <a:pt x="488" y="1167"/>
                  </a:lnTo>
                  <a:lnTo>
                    <a:pt x="497" y="1174"/>
                  </a:lnTo>
                  <a:lnTo>
                    <a:pt x="504" y="1182"/>
                  </a:lnTo>
                  <a:lnTo>
                    <a:pt x="507" y="1177"/>
                  </a:lnTo>
                  <a:lnTo>
                    <a:pt x="497" y="1165"/>
                  </a:lnTo>
                  <a:lnTo>
                    <a:pt x="471" y="1151"/>
                  </a:lnTo>
                  <a:lnTo>
                    <a:pt x="474" y="1144"/>
                  </a:lnTo>
                  <a:lnTo>
                    <a:pt x="471" y="1141"/>
                  </a:lnTo>
                  <a:lnTo>
                    <a:pt x="459" y="1144"/>
                  </a:lnTo>
                  <a:lnTo>
                    <a:pt x="452" y="1139"/>
                  </a:lnTo>
                  <a:lnTo>
                    <a:pt x="445" y="1129"/>
                  </a:lnTo>
                  <a:lnTo>
                    <a:pt x="436" y="1111"/>
                  </a:lnTo>
                  <a:lnTo>
                    <a:pt x="421" y="1099"/>
                  </a:lnTo>
                  <a:lnTo>
                    <a:pt x="419" y="1092"/>
                  </a:lnTo>
                  <a:lnTo>
                    <a:pt x="421" y="1084"/>
                  </a:lnTo>
                  <a:lnTo>
                    <a:pt x="419" y="1080"/>
                  </a:lnTo>
                  <a:lnTo>
                    <a:pt x="419" y="1075"/>
                  </a:lnTo>
                  <a:lnTo>
                    <a:pt x="431" y="1068"/>
                  </a:lnTo>
                  <a:lnTo>
                    <a:pt x="436" y="1068"/>
                  </a:lnTo>
                  <a:lnTo>
                    <a:pt x="438" y="1070"/>
                  </a:lnTo>
                  <a:lnTo>
                    <a:pt x="438" y="1077"/>
                  </a:lnTo>
                  <a:lnTo>
                    <a:pt x="440" y="1084"/>
                  </a:lnTo>
                  <a:lnTo>
                    <a:pt x="443" y="1084"/>
                  </a:lnTo>
                  <a:lnTo>
                    <a:pt x="447" y="1077"/>
                  </a:lnTo>
                  <a:lnTo>
                    <a:pt x="450" y="1077"/>
                  </a:lnTo>
                  <a:lnTo>
                    <a:pt x="455" y="1082"/>
                  </a:lnTo>
                  <a:lnTo>
                    <a:pt x="457" y="1092"/>
                  </a:lnTo>
                  <a:lnTo>
                    <a:pt x="464" y="1096"/>
                  </a:lnTo>
                  <a:lnTo>
                    <a:pt x="459" y="1099"/>
                  </a:lnTo>
                  <a:lnTo>
                    <a:pt x="471" y="1113"/>
                  </a:lnTo>
                  <a:lnTo>
                    <a:pt x="483" y="1113"/>
                  </a:lnTo>
                  <a:lnTo>
                    <a:pt x="492" y="1122"/>
                  </a:lnTo>
                  <a:lnTo>
                    <a:pt x="488" y="1122"/>
                  </a:lnTo>
                  <a:lnTo>
                    <a:pt x="497" y="1125"/>
                  </a:lnTo>
                  <a:lnTo>
                    <a:pt x="502" y="1129"/>
                  </a:lnTo>
                  <a:lnTo>
                    <a:pt x="502" y="1129"/>
                  </a:lnTo>
                  <a:lnTo>
                    <a:pt x="502" y="1129"/>
                  </a:lnTo>
                  <a:lnTo>
                    <a:pt x="518" y="1144"/>
                  </a:lnTo>
                  <a:lnTo>
                    <a:pt x="521" y="1146"/>
                  </a:lnTo>
                  <a:lnTo>
                    <a:pt x="518" y="1153"/>
                  </a:lnTo>
                  <a:lnTo>
                    <a:pt x="518" y="1170"/>
                  </a:lnTo>
                  <a:lnTo>
                    <a:pt x="518" y="1170"/>
                  </a:lnTo>
                  <a:lnTo>
                    <a:pt x="530" y="1184"/>
                  </a:lnTo>
                  <a:lnTo>
                    <a:pt x="537" y="1196"/>
                  </a:lnTo>
                  <a:lnTo>
                    <a:pt x="542" y="1196"/>
                  </a:lnTo>
                  <a:lnTo>
                    <a:pt x="544" y="1198"/>
                  </a:lnTo>
                  <a:lnTo>
                    <a:pt x="537" y="1198"/>
                  </a:lnTo>
                  <a:lnTo>
                    <a:pt x="544" y="1208"/>
                  </a:lnTo>
                  <a:lnTo>
                    <a:pt x="566" y="1208"/>
                  </a:lnTo>
                  <a:lnTo>
                    <a:pt x="573" y="1210"/>
                  </a:lnTo>
                  <a:lnTo>
                    <a:pt x="568" y="1212"/>
                  </a:lnTo>
                  <a:lnTo>
                    <a:pt x="578" y="1215"/>
                  </a:lnTo>
                  <a:lnTo>
                    <a:pt x="585" y="1219"/>
                  </a:lnTo>
                  <a:lnTo>
                    <a:pt x="585" y="1210"/>
                  </a:lnTo>
                  <a:lnTo>
                    <a:pt x="563" y="1198"/>
                  </a:lnTo>
                  <a:lnTo>
                    <a:pt x="570" y="1196"/>
                  </a:lnTo>
                  <a:lnTo>
                    <a:pt x="568" y="1191"/>
                  </a:lnTo>
                  <a:lnTo>
                    <a:pt x="573" y="1191"/>
                  </a:lnTo>
                  <a:lnTo>
                    <a:pt x="566" y="1179"/>
                  </a:lnTo>
                  <a:lnTo>
                    <a:pt x="566" y="1167"/>
                  </a:lnTo>
                  <a:lnTo>
                    <a:pt x="568" y="1167"/>
                  </a:lnTo>
                  <a:lnTo>
                    <a:pt x="568" y="1170"/>
                  </a:lnTo>
                  <a:lnTo>
                    <a:pt x="578" y="1179"/>
                  </a:lnTo>
                  <a:lnTo>
                    <a:pt x="578" y="1174"/>
                  </a:lnTo>
                  <a:lnTo>
                    <a:pt x="585" y="1179"/>
                  </a:lnTo>
                  <a:lnTo>
                    <a:pt x="580" y="1172"/>
                  </a:lnTo>
                  <a:lnTo>
                    <a:pt x="587" y="1174"/>
                  </a:lnTo>
                  <a:lnTo>
                    <a:pt x="580" y="1167"/>
                  </a:lnTo>
                  <a:lnTo>
                    <a:pt x="589" y="1160"/>
                  </a:lnTo>
                  <a:lnTo>
                    <a:pt x="599" y="1160"/>
                  </a:lnTo>
                  <a:lnTo>
                    <a:pt x="613" y="1165"/>
                  </a:lnTo>
                  <a:lnTo>
                    <a:pt x="620" y="1167"/>
                  </a:lnTo>
                  <a:lnTo>
                    <a:pt x="615" y="1170"/>
                  </a:lnTo>
                  <a:lnTo>
                    <a:pt x="615" y="1177"/>
                  </a:lnTo>
                  <a:lnTo>
                    <a:pt x="634" y="1160"/>
                  </a:lnTo>
                  <a:lnTo>
                    <a:pt x="653" y="1160"/>
                  </a:lnTo>
                  <a:lnTo>
                    <a:pt x="656" y="1156"/>
                  </a:lnTo>
                  <a:lnTo>
                    <a:pt x="644" y="1148"/>
                  </a:lnTo>
                  <a:lnTo>
                    <a:pt x="641" y="1141"/>
                  </a:lnTo>
                  <a:lnTo>
                    <a:pt x="634" y="1132"/>
                  </a:lnTo>
                  <a:lnTo>
                    <a:pt x="639" y="1127"/>
                  </a:lnTo>
                  <a:lnTo>
                    <a:pt x="639" y="1120"/>
                  </a:lnTo>
                  <a:lnTo>
                    <a:pt x="646" y="1113"/>
                  </a:lnTo>
                  <a:lnTo>
                    <a:pt x="651" y="1106"/>
                  </a:lnTo>
                  <a:lnTo>
                    <a:pt x="653" y="1084"/>
                  </a:lnTo>
                  <a:lnTo>
                    <a:pt x="656" y="1087"/>
                  </a:lnTo>
                  <a:lnTo>
                    <a:pt x="653" y="1094"/>
                  </a:lnTo>
                  <a:lnTo>
                    <a:pt x="660" y="1087"/>
                  </a:lnTo>
                  <a:lnTo>
                    <a:pt x="663" y="1075"/>
                  </a:lnTo>
                  <a:lnTo>
                    <a:pt x="663" y="1066"/>
                  </a:lnTo>
                  <a:lnTo>
                    <a:pt x="665" y="1070"/>
                  </a:lnTo>
                  <a:lnTo>
                    <a:pt x="675" y="1063"/>
                  </a:lnTo>
                  <a:lnTo>
                    <a:pt x="670" y="1056"/>
                  </a:lnTo>
                  <a:lnTo>
                    <a:pt x="675" y="1061"/>
                  </a:lnTo>
                  <a:lnTo>
                    <a:pt x="679" y="1054"/>
                  </a:lnTo>
                  <a:lnTo>
                    <a:pt x="696" y="1049"/>
                  </a:lnTo>
                  <a:lnTo>
                    <a:pt x="701" y="1054"/>
                  </a:lnTo>
                  <a:lnTo>
                    <a:pt x="691" y="1054"/>
                  </a:lnTo>
                  <a:lnTo>
                    <a:pt x="698" y="1056"/>
                  </a:lnTo>
                  <a:lnTo>
                    <a:pt x="693" y="1058"/>
                  </a:lnTo>
                  <a:lnTo>
                    <a:pt x="719" y="1063"/>
                  </a:lnTo>
                  <a:lnTo>
                    <a:pt x="722" y="1063"/>
                  </a:lnTo>
                  <a:lnTo>
                    <a:pt x="705" y="1075"/>
                  </a:lnTo>
                  <a:lnTo>
                    <a:pt x="717" y="1080"/>
                  </a:lnTo>
                  <a:lnTo>
                    <a:pt x="717" y="1092"/>
                  </a:lnTo>
                  <a:lnTo>
                    <a:pt x="724" y="1094"/>
                  </a:lnTo>
                  <a:lnTo>
                    <a:pt x="746" y="1080"/>
                  </a:lnTo>
                  <a:lnTo>
                    <a:pt x="760" y="1082"/>
                  </a:lnTo>
                  <a:lnTo>
                    <a:pt x="762" y="1075"/>
                  </a:lnTo>
                  <a:lnTo>
                    <a:pt x="741" y="1077"/>
                  </a:lnTo>
                  <a:lnTo>
                    <a:pt x="736" y="1070"/>
                  </a:lnTo>
                  <a:lnTo>
                    <a:pt x="731" y="1068"/>
                  </a:lnTo>
                  <a:lnTo>
                    <a:pt x="734" y="1063"/>
                  </a:lnTo>
                  <a:lnTo>
                    <a:pt x="727" y="1066"/>
                  </a:lnTo>
                  <a:lnTo>
                    <a:pt x="722" y="1058"/>
                  </a:lnTo>
                  <a:lnTo>
                    <a:pt x="727" y="1061"/>
                  </a:lnTo>
                  <a:lnTo>
                    <a:pt x="727" y="1056"/>
                  </a:lnTo>
                  <a:lnTo>
                    <a:pt x="731" y="1063"/>
                  </a:lnTo>
                  <a:lnTo>
                    <a:pt x="734" y="1061"/>
                  </a:lnTo>
                  <a:lnTo>
                    <a:pt x="736" y="1063"/>
                  </a:lnTo>
                  <a:lnTo>
                    <a:pt x="736" y="1061"/>
                  </a:lnTo>
                  <a:lnTo>
                    <a:pt x="741" y="1054"/>
                  </a:lnTo>
                  <a:lnTo>
                    <a:pt x="743" y="1056"/>
                  </a:lnTo>
                  <a:lnTo>
                    <a:pt x="750" y="1051"/>
                  </a:lnTo>
                  <a:lnTo>
                    <a:pt x="786" y="1039"/>
                  </a:lnTo>
                  <a:lnTo>
                    <a:pt x="798" y="1037"/>
                  </a:lnTo>
                  <a:lnTo>
                    <a:pt x="800" y="1042"/>
                  </a:lnTo>
                  <a:lnTo>
                    <a:pt x="788" y="1047"/>
                  </a:lnTo>
                  <a:lnTo>
                    <a:pt x="788" y="1049"/>
                  </a:lnTo>
                  <a:lnTo>
                    <a:pt x="779" y="1049"/>
                  </a:lnTo>
                  <a:lnTo>
                    <a:pt x="776" y="1051"/>
                  </a:lnTo>
                  <a:lnTo>
                    <a:pt x="788" y="1061"/>
                  </a:lnTo>
                  <a:lnTo>
                    <a:pt x="781" y="1063"/>
                  </a:lnTo>
                  <a:lnTo>
                    <a:pt x="774" y="1075"/>
                  </a:lnTo>
                  <a:lnTo>
                    <a:pt x="764" y="1075"/>
                  </a:lnTo>
                  <a:lnTo>
                    <a:pt x="762" y="1077"/>
                  </a:lnTo>
                  <a:lnTo>
                    <a:pt x="772" y="1089"/>
                  </a:lnTo>
                  <a:lnTo>
                    <a:pt x="776" y="1089"/>
                  </a:lnTo>
                  <a:lnTo>
                    <a:pt x="790" y="1099"/>
                  </a:lnTo>
                  <a:lnTo>
                    <a:pt x="807" y="1113"/>
                  </a:lnTo>
                  <a:lnTo>
                    <a:pt x="812" y="1118"/>
                  </a:lnTo>
                  <a:lnTo>
                    <a:pt x="826" y="1127"/>
                  </a:lnTo>
                  <a:lnTo>
                    <a:pt x="833" y="1141"/>
                  </a:lnTo>
                  <a:lnTo>
                    <a:pt x="833" y="1146"/>
                  </a:lnTo>
                  <a:lnTo>
                    <a:pt x="831" y="1148"/>
                  </a:lnTo>
                  <a:lnTo>
                    <a:pt x="814" y="1160"/>
                  </a:lnTo>
                  <a:lnTo>
                    <a:pt x="800" y="1158"/>
                  </a:lnTo>
                  <a:lnTo>
                    <a:pt x="781" y="1163"/>
                  </a:lnTo>
                  <a:lnTo>
                    <a:pt x="757" y="1156"/>
                  </a:lnTo>
                  <a:lnTo>
                    <a:pt x="755" y="1146"/>
                  </a:lnTo>
                  <a:lnTo>
                    <a:pt x="748" y="1148"/>
                  </a:lnTo>
                  <a:lnTo>
                    <a:pt x="741" y="1141"/>
                  </a:lnTo>
                  <a:lnTo>
                    <a:pt x="715" y="1141"/>
                  </a:lnTo>
                  <a:lnTo>
                    <a:pt x="701" y="1146"/>
                  </a:lnTo>
                  <a:lnTo>
                    <a:pt x="684" y="1160"/>
                  </a:lnTo>
                  <a:lnTo>
                    <a:pt x="658" y="1156"/>
                  </a:lnTo>
                  <a:lnTo>
                    <a:pt x="656" y="1160"/>
                  </a:lnTo>
                  <a:lnTo>
                    <a:pt x="658" y="1163"/>
                  </a:lnTo>
                  <a:lnTo>
                    <a:pt x="667" y="1165"/>
                  </a:lnTo>
                  <a:lnTo>
                    <a:pt x="656" y="1167"/>
                  </a:lnTo>
                  <a:lnTo>
                    <a:pt x="653" y="1167"/>
                  </a:lnTo>
                  <a:lnTo>
                    <a:pt x="656" y="1170"/>
                  </a:lnTo>
                  <a:lnTo>
                    <a:pt x="653" y="1170"/>
                  </a:lnTo>
                  <a:lnTo>
                    <a:pt x="637" y="1170"/>
                  </a:lnTo>
                  <a:lnTo>
                    <a:pt x="637" y="1172"/>
                  </a:lnTo>
                  <a:lnTo>
                    <a:pt x="623" y="1174"/>
                  </a:lnTo>
                  <a:lnTo>
                    <a:pt x="618" y="1177"/>
                  </a:lnTo>
                  <a:lnTo>
                    <a:pt x="615" y="1189"/>
                  </a:lnTo>
                  <a:lnTo>
                    <a:pt x="623" y="1186"/>
                  </a:lnTo>
                  <a:lnTo>
                    <a:pt x="623" y="1193"/>
                  </a:lnTo>
                  <a:lnTo>
                    <a:pt x="625" y="1198"/>
                  </a:lnTo>
                  <a:lnTo>
                    <a:pt x="623" y="1203"/>
                  </a:lnTo>
                  <a:lnTo>
                    <a:pt x="630" y="1208"/>
                  </a:lnTo>
                  <a:lnTo>
                    <a:pt x="623" y="1208"/>
                  </a:lnTo>
                  <a:lnTo>
                    <a:pt x="618" y="1203"/>
                  </a:lnTo>
                  <a:lnTo>
                    <a:pt x="615" y="1210"/>
                  </a:lnTo>
                  <a:lnTo>
                    <a:pt x="630" y="1215"/>
                  </a:lnTo>
                  <a:lnTo>
                    <a:pt x="627" y="1219"/>
                  </a:lnTo>
                  <a:lnTo>
                    <a:pt x="632" y="1222"/>
                  </a:lnTo>
                  <a:lnTo>
                    <a:pt x="630" y="1224"/>
                  </a:lnTo>
                  <a:lnTo>
                    <a:pt x="634" y="1229"/>
                  </a:lnTo>
                  <a:lnTo>
                    <a:pt x="632" y="1231"/>
                  </a:lnTo>
                  <a:lnTo>
                    <a:pt x="646" y="1231"/>
                  </a:lnTo>
                  <a:lnTo>
                    <a:pt x="632" y="1238"/>
                  </a:lnTo>
                  <a:lnTo>
                    <a:pt x="641" y="1236"/>
                  </a:lnTo>
                  <a:lnTo>
                    <a:pt x="641" y="1238"/>
                  </a:lnTo>
                  <a:lnTo>
                    <a:pt x="649" y="1236"/>
                  </a:lnTo>
                  <a:lnTo>
                    <a:pt x="653" y="1238"/>
                  </a:lnTo>
                  <a:lnTo>
                    <a:pt x="656" y="1238"/>
                  </a:lnTo>
                  <a:lnTo>
                    <a:pt x="658" y="1245"/>
                  </a:lnTo>
                  <a:lnTo>
                    <a:pt x="667" y="1248"/>
                  </a:lnTo>
                  <a:lnTo>
                    <a:pt x="675" y="1245"/>
                  </a:lnTo>
                  <a:lnTo>
                    <a:pt x="677" y="1236"/>
                  </a:lnTo>
                  <a:lnTo>
                    <a:pt x="682" y="1234"/>
                  </a:lnTo>
                  <a:lnTo>
                    <a:pt x="708" y="1250"/>
                  </a:lnTo>
                  <a:lnTo>
                    <a:pt x="727" y="1243"/>
                  </a:lnTo>
                  <a:lnTo>
                    <a:pt x="731" y="1238"/>
                  </a:lnTo>
                  <a:lnTo>
                    <a:pt x="736" y="1236"/>
                  </a:lnTo>
                  <a:lnTo>
                    <a:pt x="746" y="1241"/>
                  </a:lnTo>
                  <a:lnTo>
                    <a:pt x="753" y="1236"/>
                  </a:lnTo>
                  <a:lnTo>
                    <a:pt x="755" y="1238"/>
                  </a:lnTo>
                  <a:lnTo>
                    <a:pt x="753" y="1241"/>
                  </a:lnTo>
                  <a:lnTo>
                    <a:pt x="750" y="1250"/>
                  </a:lnTo>
                  <a:lnTo>
                    <a:pt x="750" y="1253"/>
                  </a:lnTo>
                  <a:lnTo>
                    <a:pt x="753" y="1272"/>
                  </a:lnTo>
                  <a:lnTo>
                    <a:pt x="738" y="1300"/>
                  </a:lnTo>
                  <a:lnTo>
                    <a:pt x="731" y="1324"/>
                  </a:lnTo>
                  <a:lnTo>
                    <a:pt x="727" y="1331"/>
                  </a:lnTo>
                  <a:lnTo>
                    <a:pt x="712" y="1335"/>
                  </a:lnTo>
                  <a:lnTo>
                    <a:pt x="705" y="1335"/>
                  </a:lnTo>
                  <a:lnTo>
                    <a:pt x="698" y="1331"/>
                  </a:lnTo>
                  <a:lnTo>
                    <a:pt x="698" y="1331"/>
                  </a:lnTo>
                  <a:lnTo>
                    <a:pt x="693" y="1326"/>
                  </a:lnTo>
                  <a:lnTo>
                    <a:pt x="684" y="1326"/>
                  </a:lnTo>
                  <a:lnTo>
                    <a:pt x="675" y="1328"/>
                  </a:lnTo>
                  <a:lnTo>
                    <a:pt x="679" y="1326"/>
                  </a:lnTo>
                  <a:lnTo>
                    <a:pt x="653" y="1338"/>
                  </a:lnTo>
                  <a:lnTo>
                    <a:pt x="623" y="1328"/>
                  </a:lnTo>
                  <a:lnTo>
                    <a:pt x="599" y="1326"/>
                  </a:lnTo>
                  <a:lnTo>
                    <a:pt x="594" y="1319"/>
                  </a:lnTo>
                  <a:lnTo>
                    <a:pt x="570" y="1314"/>
                  </a:lnTo>
                  <a:lnTo>
                    <a:pt x="566" y="1307"/>
                  </a:lnTo>
                  <a:lnTo>
                    <a:pt x="556" y="1302"/>
                  </a:lnTo>
                  <a:lnTo>
                    <a:pt x="540" y="1305"/>
                  </a:lnTo>
                  <a:lnTo>
                    <a:pt x="526" y="1319"/>
                  </a:lnTo>
                  <a:lnTo>
                    <a:pt x="526" y="1326"/>
                  </a:lnTo>
                  <a:lnTo>
                    <a:pt x="528" y="1333"/>
                  </a:lnTo>
                  <a:lnTo>
                    <a:pt x="523" y="1340"/>
                  </a:lnTo>
                  <a:lnTo>
                    <a:pt x="511" y="1347"/>
                  </a:lnTo>
                  <a:lnTo>
                    <a:pt x="492" y="1335"/>
                  </a:lnTo>
                  <a:lnTo>
                    <a:pt x="466" y="1328"/>
                  </a:lnTo>
                  <a:lnTo>
                    <a:pt x="457" y="1314"/>
                  </a:lnTo>
                  <a:lnTo>
                    <a:pt x="438" y="1305"/>
                  </a:lnTo>
                  <a:lnTo>
                    <a:pt x="419" y="1305"/>
                  </a:lnTo>
                  <a:lnTo>
                    <a:pt x="405" y="1300"/>
                  </a:lnTo>
                  <a:lnTo>
                    <a:pt x="403" y="1298"/>
                  </a:lnTo>
                  <a:lnTo>
                    <a:pt x="398" y="1293"/>
                  </a:lnTo>
                  <a:lnTo>
                    <a:pt x="395" y="1293"/>
                  </a:lnTo>
                  <a:lnTo>
                    <a:pt x="388" y="1290"/>
                  </a:lnTo>
                  <a:lnTo>
                    <a:pt x="384" y="1286"/>
                  </a:lnTo>
                  <a:lnTo>
                    <a:pt x="384" y="1283"/>
                  </a:lnTo>
                  <a:lnTo>
                    <a:pt x="388" y="1283"/>
                  </a:lnTo>
                  <a:lnTo>
                    <a:pt x="388" y="1279"/>
                  </a:lnTo>
                  <a:lnTo>
                    <a:pt x="398" y="1272"/>
                  </a:lnTo>
                  <a:lnTo>
                    <a:pt x="403" y="1264"/>
                  </a:lnTo>
                  <a:lnTo>
                    <a:pt x="403" y="1257"/>
                  </a:lnTo>
                  <a:lnTo>
                    <a:pt x="395" y="1253"/>
                  </a:lnTo>
                  <a:lnTo>
                    <a:pt x="393" y="1248"/>
                  </a:lnTo>
                  <a:lnTo>
                    <a:pt x="403" y="1236"/>
                  </a:lnTo>
                  <a:lnTo>
                    <a:pt x="403" y="1231"/>
                  </a:lnTo>
                  <a:lnTo>
                    <a:pt x="393" y="1238"/>
                  </a:lnTo>
                  <a:lnTo>
                    <a:pt x="391" y="1236"/>
                  </a:lnTo>
                  <a:lnTo>
                    <a:pt x="391" y="1229"/>
                  </a:lnTo>
                  <a:lnTo>
                    <a:pt x="381" y="1229"/>
                  </a:lnTo>
                  <a:lnTo>
                    <a:pt x="369" y="1234"/>
                  </a:lnTo>
                  <a:lnTo>
                    <a:pt x="358" y="1236"/>
                  </a:lnTo>
                  <a:lnTo>
                    <a:pt x="348" y="1231"/>
                  </a:lnTo>
                  <a:lnTo>
                    <a:pt x="346" y="1236"/>
                  </a:lnTo>
                  <a:lnTo>
                    <a:pt x="336" y="1231"/>
                  </a:lnTo>
                  <a:lnTo>
                    <a:pt x="322" y="1238"/>
                  </a:lnTo>
                  <a:lnTo>
                    <a:pt x="317" y="1236"/>
                  </a:lnTo>
                  <a:lnTo>
                    <a:pt x="303" y="1236"/>
                  </a:lnTo>
                  <a:lnTo>
                    <a:pt x="265" y="1243"/>
                  </a:lnTo>
                  <a:lnTo>
                    <a:pt x="251" y="1248"/>
                  </a:lnTo>
                  <a:lnTo>
                    <a:pt x="249" y="1253"/>
                  </a:lnTo>
                  <a:lnTo>
                    <a:pt x="237" y="1255"/>
                  </a:lnTo>
                  <a:lnTo>
                    <a:pt x="230" y="1262"/>
                  </a:lnTo>
                  <a:lnTo>
                    <a:pt x="218" y="1267"/>
                  </a:lnTo>
                  <a:lnTo>
                    <a:pt x="204" y="1262"/>
                  </a:lnTo>
                  <a:lnTo>
                    <a:pt x="187" y="1264"/>
                  </a:lnTo>
                  <a:lnTo>
                    <a:pt x="178" y="1260"/>
                  </a:lnTo>
                  <a:lnTo>
                    <a:pt x="173" y="1253"/>
                  </a:lnTo>
                  <a:lnTo>
                    <a:pt x="166" y="1255"/>
                  </a:lnTo>
                  <a:lnTo>
                    <a:pt x="154" y="1283"/>
                  </a:lnTo>
                  <a:lnTo>
                    <a:pt x="131" y="1298"/>
                  </a:lnTo>
                  <a:lnTo>
                    <a:pt x="119" y="1309"/>
                  </a:lnTo>
                  <a:lnTo>
                    <a:pt x="116" y="1319"/>
                  </a:lnTo>
                  <a:lnTo>
                    <a:pt x="109" y="1328"/>
                  </a:lnTo>
                  <a:lnTo>
                    <a:pt x="109" y="1340"/>
                  </a:lnTo>
                  <a:lnTo>
                    <a:pt x="112" y="1350"/>
                  </a:lnTo>
                  <a:lnTo>
                    <a:pt x="107" y="1357"/>
                  </a:lnTo>
                  <a:lnTo>
                    <a:pt x="102" y="1364"/>
                  </a:lnTo>
                  <a:lnTo>
                    <a:pt x="83" y="1378"/>
                  </a:lnTo>
                  <a:lnTo>
                    <a:pt x="67" y="1385"/>
                  </a:lnTo>
                  <a:lnTo>
                    <a:pt x="64" y="1388"/>
                  </a:lnTo>
                  <a:lnTo>
                    <a:pt x="57" y="1402"/>
                  </a:lnTo>
                  <a:lnTo>
                    <a:pt x="45" y="1414"/>
                  </a:lnTo>
                  <a:lnTo>
                    <a:pt x="38" y="1430"/>
                  </a:lnTo>
                  <a:lnTo>
                    <a:pt x="26" y="1447"/>
                  </a:lnTo>
                  <a:lnTo>
                    <a:pt x="15" y="1470"/>
                  </a:lnTo>
                  <a:lnTo>
                    <a:pt x="12" y="1473"/>
                  </a:lnTo>
                  <a:lnTo>
                    <a:pt x="8" y="1492"/>
                  </a:lnTo>
                  <a:lnTo>
                    <a:pt x="10" y="1489"/>
                  </a:lnTo>
                  <a:lnTo>
                    <a:pt x="17" y="1501"/>
                  </a:lnTo>
                  <a:lnTo>
                    <a:pt x="19" y="1508"/>
                  </a:lnTo>
                  <a:lnTo>
                    <a:pt x="15" y="1513"/>
                  </a:lnTo>
                  <a:lnTo>
                    <a:pt x="22" y="1527"/>
                  </a:lnTo>
                  <a:lnTo>
                    <a:pt x="22" y="1541"/>
                  </a:lnTo>
                  <a:lnTo>
                    <a:pt x="15" y="1563"/>
                  </a:lnTo>
                  <a:lnTo>
                    <a:pt x="15" y="1570"/>
                  </a:lnTo>
                  <a:lnTo>
                    <a:pt x="10" y="1577"/>
                  </a:lnTo>
                  <a:lnTo>
                    <a:pt x="0" y="1582"/>
                  </a:lnTo>
                  <a:lnTo>
                    <a:pt x="3" y="1584"/>
                  </a:lnTo>
                  <a:lnTo>
                    <a:pt x="15" y="1598"/>
                  </a:lnTo>
                  <a:lnTo>
                    <a:pt x="10" y="1603"/>
                  </a:lnTo>
                  <a:lnTo>
                    <a:pt x="10" y="1608"/>
                  </a:lnTo>
                  <a:lnTo>
                    <a:pt x="10" y="1617"/>
                  </a:lnTo>
                  <a:lnTo>
                    <a:pt x="24" y="1627"/>
                  </a:lnTo>
                  <a:lnTo>
                    <a:pt x="38" y="1624"/>
                  </a:lnTo>
                  <a:lnTo>
                    <a:pt x="29" y="1627"/>
                  </a:lnTo>
                  <a:lnTo>
                    <a:pt x="31" y="1634"/>
                  </a:lnTo>
                  <a:lnTo>
                    <a:pt x="34" y="1638"/>
                  </a:lnTo>
                  <a:lnTo>
                    <a:pt x="36" y="1641"/>
                  </a:lnTo>
                  <a:lnTo>
                    <a:pt x="38" y="1638"/>
                  </a:lnTo>
                  <a:lnTo>
                    <a:pt x="45" y="1648"/>
                  </a:lnTo>
                  <a:lnTo>
                    <a:pt x="53" y="1653"/>
                  </a:lnTo>
                  <a:lnTo>
                    <a:pt x="60" y="1665"/>
                  </a:lnTo>
                  <a:lnTo>
                    <a:pt x="62" y="1674"/>
                  </a:lnTo>
                  <a:lnTo>
                    <a:pt x="60" y="1674"/>
                  </a:lnTo>
                  <a:lnTo>
                    <a:pt x="67" y="1681"/>
                  </a:lnTo>
                  <a:lnTo>
                    <a:pt x="74" y="1688"/>
                  </a:lnTo>
                  <a:lnTo>
                    <a:pt x="86" y="1693"/>
                  </a:lnTo>
                  <a:lnTo>
                    <a:pt x="116" y="1719"/>
                  </a:lnTo>
                  <a:lnTo>
                    <a:pt x="140" y="1731"/>
                  </a:lnTo>
                  <a:lnTo>
                    <a:pt x="145" y="1731"/>
                  </a:lnTo>
                  <a:lnTo>
                    <a:pt x="161" y="1724"/>
                  </a:lnTo>
                  <a:lnTo>
                    <a:pt x="180" y="1719"/>
                  </a:lnTo>
                  <a:lnTo>
                    <a:pt x="204" y="1721"/>
                  </a:lnTo>
                  <a:lnTo>
                    <a:pt x="218" y="1726"/>
                  </a:lnTo>
                  <a:lnTo>
                    <a:pt x="249" y="1712"/>
                  </a:lnTo>
                  <a:lnTo>
                    <a:pt x="261" y="1712"/>
                  </a:lnTo>
                  <a:lnTo>
                    <a:pt x="265" y="1707"/>
                  </a:lnTo>
                  <a:lnTo>
                    <a:pt x="275" y="1705"/>
                  </a:lnTo>
                  <a:lnTo>
                    <a:pt x="287" y="1702"/>
                  </a:lnTo>
                  <a:lnTo>
                    <a:pt x="306" y="1702"/>
                  </a:lnTo>
                  <a:lnTo>
                    <a:pt x="315" y="1707"/>
                  </a:lnTo>
                  <a:lnTo>
                    <a:pt x="317" y="1710"/>
                  </a:lnTo>
                  <a:lnTo>
                    <a:pt x="322" y="1717"/>
                  </a:lnTo>
                  <a:lnTo>
                    <a:pt x="322" y="1724"/>
                  </a:lnTo>
                  <a:lnTo>
                    <a:pt x="334" y="1733"/>
                  </a:lnTo>
                  <a:lnTo>
                    <a:pt x="343" y="1731"/>
                  </a:lnTo>
                  <a:lnTo>
                    <a:pt x="346" y="1726"/>
                  </a:lnTo>
                  <a:lnTo>
                    <a:pt x="360" y="1731"/>
                  </a:lnTo>
                  <a:lnTo>
                    <a:pt x="362" y="1724"/>
                  </a:lnTo>
                  <a:lnTo>
                    <a:pt x="365" y="1726"/>
                  </a:lnTo>
                  <a:lnTo>
                    <a:pt x="367" y="1728"/>
                  </a:lnTo>
                  <a:lnTo>
                    <a:pt x="369" y="1728"/>
                  </a:lnTo>
                  <a:lnTo>
                    <a:pt x="372" y="1736"/>
                  </a:lnTo>
                  <a:lnTo>
                    <a:pt x="381" y="1736"/>
                  </a:lnTo>
                  <a:lnTo>
                    <a:pt x="381" y="1740"/>
                  </a:lnTo>
                  <a:lnTo>
                    <a:pt x="386" y="1745"/>
                  </a:lnTo>
                  <a:lnTo>
                    <a:pt x="381" y="1762"/>
                  </a:lnTo>
                  <a:lnTo>
                    <a:pt x="377" y="1776"/>
                  </a:lnTo>
                  <a:lnTo>
                    <a:pt x="381" y="1778"/>
                  </a:lnTo>
                  <a:lnTo>
                    <a:pt x="381" y="1783"/>
                  </a:lnTo>
                  <a:lnTo>
                    <a:pt x="377" y="1785"/>
                  </a:lnTo>
                  <a:lnTo>
                    <a:pt x="384" y="1790"/>
                  </a:lnTo>
                  <a:lnTo>
                    <a:pt x="377" y="1788"/>
                  </a:lnTo>
                  <a:lnTo>
                    <a:pt x="377" y="1799"/>
                  </a:lnTo>
                  <a:lnTo>
                    <a:pt x="369" y="1802"/>
                  </a:lnTo>
                  <a:lnTo>
                    <a:pt x="377" y="1818"/>
                  </a:lnTo>
                  <a:lnTo>
                    <a:pt x="403" y="1847"/>
                  </a:lnTo>
                  <a:lnTo>
                    <a:pt x="410" y="1856"/>
                  </a:lnTo>
                  <a:lnTo>
                    <a:pt x="414" y="1863"/>
                  </a:lnTo>
                  <a:lnTo>
                    <a:pt x="419" y="1873"/>
                  </a:lnTo>
                  <a:lnTo>
                    <a:pt x="419" y="1880"/>
                  </a:lnTo>
                  <a:lnTo>
                    <a:pt x="431" y="1908"/>
                  </a:lnTo>
                  <a:lnTo>
                    <a:pt x="433" y="1915"/>
                  </a:lnTo>
                  <a:lnTo>
                    <a:pt x="431" y="1920"/>
                  </a:lnTo>
                  <a:lnTo>
                    <a:pt x="433" y="1934"/>
                  </a:lnTo>
                  <a:lnTo>
                    <a:pt x="438" y="1942"/>
                  </a:lnTo>
                  <a:lnTo>
                    <a:pt x="438" y="1949"/>
                  </a:lnTo>
                  <a:lnTo>
                    <a:pt x="438" y="1963"/>
                  </a:lnTo>
                  <a:lnTo>
                    <a:pt x="429" y="1972"/>
                  </a:lnTo>
                  <a:lnTo>
                    <a:pt x="421" y="1987"/>
                  </a:lnTo>
                  <a:lnTo>
                    <a:pt x="410" y="2017"/>
                  </a:lnTo>
                  <a:lnTo>
                    <a:pt x="410" y="2039"/>
                  </a:lnTo>
                  <a:lnTo>
                    <a:pt x="410" y="2050"/>
                  </a:lnTo>
                  <a:lnTo>
                    <a:pt x="424" y="2069"/>
                  </a:lnTo>
                  <a:lnTo>
                    <a:pt x="447" y="2117"/>
                  </a:lnTo>
                  <a:lnTo>
                    <a:pt x="450" y="2140"/>
                  </a:lnTo>
                  <a:lnTo>
                    <a:pt x="452" y="2152"/>
                  </a:lnTo>
                  <a:lnTo>
                    <a:pt x="455" y="2164"/>
                  </a:lnTo>
                  <a:lnTo>
                    <a:pt x="459" y="2190"/>
                  </a:lnTo>
                  <a:lnTo>
                    <a:pt x="466" y="2202"/>
                  </a:lnTo>
                  <a:lnTo>
                    <a:pt x="478" y="2211"/>
                  </a:lnTo>
                  <a:lnTo>
                    <a:pt x="490" y="2242"/>
                  </a:lnTo>
                  <a:lnTo>
                    <a:pt x="502" y="2264"/>
                  </a:lnTo>
                  <a:lnTo>
                    <a:pt x="504" y="2275"/>
                  </a:lnTo>
                  <a:lnTo>
                    <a:pt x="502" y="2278"/>
                  </a:lnTo>
                  <a:lnTo>
                    <a:pt x="497" y="2278"/>
                  </a:lnTo>
                  <a:lnTo>
                    <a:pt x="497" y="2282"/>
                  </a:lnTo>
                  <a:lnTo>
                    <a:pt x="504" y="2294"/>
                  </a:lnTo>
                  <a:lnTo>
                    <a:pt x="507" y="2301"/>
                  </a:lnTo>
                  <a:lnTo>
                    <a:pt x="511" y="2301"/>
                  </a:lnTo>
                  <a:lnTo>
                    <a:pt x="511" y="2306"/>
                  </a:lnTo>
                  <a:lnTo>
                    <a:pt x="528" y="2311"/>
                  </a:lnTo>
                  <a:lnTo>
                    <a:pt x="533" y="2306"/>
                  </a:lnTo>
                  <a:lnTo>
                    <a:pt x="554" y="2306"/>
                  </a:lnTo>
                  <a:lnTo>
                    <a:pt x="563" y="2299"/>
                  </a:lnTo>
                  <a:lnTo>
                    <a:pt x="594" y="2301"/>
                  </a:lnTo>
                  <a:lnTo>
                    <a:pt x="597" y="2299"/>
                  </a:lnTo>
                  <a:lnTo>
                    <a:pt x="608" y="2301"/>
                  </a:lnTo>
                  <a:lnTo>
                    <a:pt x="608" y="2294"/>
                  </a:lnTo>
                  <a:lnTo>
                    <a:pt x="630" y="2292"/>
                  </a:lnTo>
                  <a:lnTo>
                    <a:pt x="649" y="2275"/>
                  </a:lnTo>
                  <a:lnTo>
                    <a:pt x="670" y="2252"/>
                  </a:lnTo>
                  <a:lnTo>
                    <a:pt x="689" y="2221"/>
                  </a:lnTo>
                  <a:lnTo>
                    <a:pt x="703" y="2207"/>
                  </a:lnTo>
                  <a:lnTo>
                    <a:pt x="708" y="2181"/>
                  </a:lnTo>
                  <a:lnTo>
                    <a:pt x="708" y="2171"/>
                  </a:lnTo>
                  <a:lnTo>
                    <a:pt x="708" y="2174"/>
                  </a:lnTo>
                  <a:lnTo>
                    <a:pt x="703" y="2169"/>
                  </a:lnTo>
                  <a:lnTo>
                    <a:pt x="708" y="2162"/>
                  </a:lnTo>
                  <a:lnTo>
                    <a:pt x="734" y="2150"/>
                  </a:lnTo>
                  <a:lnTo>
                    <a:pt x="743" y="2140"/>
                  </a:lnTo>
                  <a:lnTo>
                    <a:pt x="743" y="2136"/>
                  </a:lnTo>
                  <a:lnTo>
                    <a:pt x="741" y="2140"/>
                  </a:lnTo>
                  <a:lnTo>
                    <a:pt x="741" y="2138"/>
                  </a:lnTo>
                  <a:lnTo>
                    <a:pt x="746" y="2110"/>
                  </a:lnTo>
                  <a:lnTo>
                    <a:pt x="743" y="2112"/>
                  </a:lnTo>
                  <a:lnTo>
                    <a:pt x="738" y="2091"/>
                  </a:lnTo>
                  <a:lnTo>
                    <a:pt x="734" y="2086"/>
                  </a:lnTo>
                  <a:lnTo>
                    <a:pt x="734" y="2076"/>
                  </a:lnTo>
                  <a:lnTo>
                    <a:pt x="750" y="2062"/>
                  </a:lnTo>
                  <a:lnTo>
                    <a:pt x="753" y="2058"/>
                  </a:lnTo>
                  <a:lnTo>
                    <a:pt x="755" y="2062"/>
                  </a:lnTo>
                  <a:lnTo>
                    <a:pt x="762" y="2053"/>
                  </a:lnTo>
                  <a:lnTo>
                    <a:pt x="760" y="2053"/>
                  </a:lnTo>
                  <a:lnTo>
                    <a:pt x="772" y="2041"/>
                  </a:lnTo>
                  <a:lnTo>
                    <a:pt x="795" y="2034"/>
                  </a:lnTo>
                  <a:lnTo>
                    <a:pt x="805" y="2027"/>
                  </a:lnTo>
                  <a:lnTo>
                    <a:pt x="805" y="2024"/>
                  </a:lnTo>
                  <a:lnTo>
                    <a:pt x="816" y="2013"/>
                  </a:lnTo>
                  <a:lnTo>
                    <a:pt x="816" y="2008"/>
                  </a:lnTo>
                  <a:lnTo>
                    <a:pt x="814" y="2008"/>
                  </a:lnTo>
                  <a:lnTo>
                    <a:pt x="819" y="2001"/>
                  </a:lnTo>
                  <a:lnTo>
                    <a:pt x="816" y="1994"/>
                  </a:lnTo>
                  <a:lnTo>
                    <a:pt x="814" y="1994"/>
                  </a:lnTo>
                  <a:lnTo>
                    <a:pt x="814" y="1975"/>
                  </a:lnTo>
                  <a:lnTo>
                    <a:pt x="814" y="1958"/>
                  </a:lnTo>
                  <a:lnTo>
                    <a:pt x="819" y="1946"/>
                  </a:lnTo>
                  <a:lnTo>
                    <a:pt x="816" y="1939"/>
                  </a:lnTo>
                  <a:lnTo>
                    <a:pt x="809" y="1934"/>
                  </a:lnTo>
                  <a:lnTo>
                    <a:pt x="802" y="1918"/>
                  </a:lnTo>
                  <a:lnTo>
                    <a:pt x="800" y="1908"/>
                  </a:lnTo>
                  <a:lnTo>
                    <a:pt x="805" y="1892"/>
                  </a:lnTo>
                  <a:lnTo>
                    <a:pt x="795" y="1880"/>
                  </a:lnTo>
                  <a:lnTo>
                    <a:pt x="800" y="1856"/>
                  </a:lnTo>
                  <a:lnTo>
                    <a:pt x="805" y="1852"/>
                  </a:lnTo>
                  <a:lnTo>
                    <a:pt x="814" y="1830"/>
                  </a:lnTo>
                  <a:lnTo>
                    <a:pt x="831" y="1816"/>
                  </a:lnTo>
                  <a:lnTo>
                    <a:pt x="845" y="1799"/>
                  </a:lnTo>
                  <a:lnTo>
                    <a:pt x="845" y="1795"/>
                  </a:lnTo>
                  <a:lnTo>
                    <a:pt x="850" y="1795"/>
                  </a:lnTo>
                  <a:lnTo>
                    <a:pt x="878" y="1766"/>
                  </a:lnTo>
                  <a:lnTo>
                    <a:pt x="892" y="1762"/>
                  </a:lnTo>
                  <a:lnTo>
                    <a:pt x="916" y="1736"/>
                  </a:lnTo>
                  <a:lnTo>
                    <a:pt x="925" y="1721"/>
                  </a:lnTo>
                  <a:lnTo>
                    <a:pt x="935" y="1712"/>
                  </a:lnTo>
                  <a:lnTo>
                    <a:pt x="947" y="1681"/>
                  </a:lnTo>
                  <a:lnTo>
                    <a:pt x="951" y="1676"/>
                  </a:lnTo>
                  <a:lnTo>
                    <a:pt x="958" y="1665"/>
                  </a:lnTo>
                  <a:lnTo>
                    <a:pt x="961" y="1648"/>
                  </a:lnTo>
                  <a:lnTo>
                    <a:pt x="968" y="1648"/>
                  </a:lnTo>
                  <a:lnTo>
                    <a:pt x="963" y="1646"/>
                  </a:lnTo>
                  <a:lnTo>
                    <a:pt x="965" y="1643"/>
                  </a:lnTo>
                  <a:lnTo>
                    <a:pt x="965" y="1634"/>
                  </a:lnTo>
                  <a:lnTo>
                    <a:pt x="965" y="1627"/>
                  </a:lnTo>
                  <a:lnTo>
                    <a:pt x="958" y="1624"/>
                  </a:lnTo>
                  <a:lnTo>
                    <a:pt x="951" y="1629"/>
                  </a:lnTo>
                  <a:lnTo>
                    <a:pt x="937" y="1631"/>
                  </a:lnTo>
                  <a:lnTo>
                    <a:pt x="911" y="1636"/>
                  </a:lnTo>
                  <a:lnTo>
                    <a:pt x="902" y="1641"/>
                  </a:lnTo>
                  <a:lnTo>
                    <a:pt x="890" y="1638"/>
                  </a:lnTo>
                  <a:lnTo>
                    <a:pt x="878" y="1646"/>
                  </a:lnTo>
                  <a:lnTo>
                    <a:pt x="871" y="1646"/>
                  </a:lnTo>
                  <a:lnTo>
                    <a:pt x="854" y="1631"/>
                  </a:lnTo>
                  <a:lnTo>
                    <a:pt x="845" y="1629"/>
                  </a:lnTo>
                  <a:lnTo>
                    <a:pt x="857" y="1624"/>
                  </a:lnTo>
                  <a:lnTo>
                    <a:pt x="857" y="1617"/>
                  </a:lnTo>
                  <a:lnTo>
                    <a:pt x="852" y="1612"/>
                  </a:lnTo>
                  <a:lnTo>
                    <a:pt x="842" y="1605"/>
                  </a:lnTo>
                  <a:lnTo>
                    <a:pt x="826" y="1586"/>
                  </a:lnTo>
                  <a:lnTo>
                    <a:pt x="816" y="1582"/>
                  </a:lnTo>
                  <a:lnTo>
                    <a:pt x="812" y="1582"/>
                  </a:lnTo>
                  <a:lnTo>
                    <a:pt x="807" y="1572"/>
                  </a:lnTo>
                  <a:lnTo>
                    <a:pt x="807" y="1577"/>
                  </a:lnTo>
                  <a:lnTo>
                    <a:pt x="805" y="1577"/>
                  </a:lnTo>
                  <a:lnTo>
                    <a:pt x="798" y="1565"/>
                  </a:lnTo>
                  <a:lnTo>
                    <a:pt x="793" y="1544"/>
                  </a:lnTo>
                  <a:lnTo>
                    <a:pt x="788" y="1534"/>
                  </a:lnTo>
                  <a:lnTo>
                    <a:pt x="772" y="1522"/>
                  </a:lnTo>
                  <a:lnTo>
                    <a:pt x="769" y="1489"/>
                  </a:lnTo>
                  <a:lnTo>
                    <a:pt x="764" y="1485"/>
                  </a:lnTo>
                  <a:lnTo>
                    <a:pt x="764" y="1475"/>
                  </a:lnTo>
                  <a:lnTo>
                    <a:pt x="748" y="1461"/>
                  </a:lnTo>
                  <a:lnTo>
                    <a:pt x="746" y="1447"/>
                  </a:lnTo>
                  <a:lnTo>
                    <a:pt x="750" y="1447"/>
                  </a:lnTo>
                  <a:lnTo>
                    <a:pt x="741" y="1437"/>
                  </a:lnTo>
                  <a:lnTo>
                    <a:pt x="724" y="1406"/>
                  </a:lnTo>
                  <a:lnTo>
                    <a:pt x="717" y="1385"/>
                  </a:lnTo>
                  <a:lnTo>
                    <a:pt x="705" y="1371"/>
                  </a:lnTo>
                  <a:lnTo>
                    <a:pt x="701" y="1357"/>
                  </a:lnTo>
                  <a:lnTo>
                    <a:pt x="705" y="1350"/>
                  </a:lnTo>
                  <a:lnTo>
                    <a:pt x="715" y="1373"/>
                  </a:lnTo>
                  <a:lnTo>
                    <a:pt x="727" y="1385"/>
                  </a:lnTo>
                  <a:lnTo>
                    <a:pt x="729" y="1385"/>
                  </a:lnTo>
                  <a:lnTo>
                    <a:pt x="736" y="1361"/>
                  </a:lnTo>
                  <a:lnTo>
                    <a:pt x="736" y="1359"/>
                  </a:lnTo>
                  <a:lnTo>
                    <a:pt x="734" y="1380"/>
                  </a:lnTo>
                  <a:lnTo>
                    <a:pt x="741" y="1383"/>
                  </a:lnTo>
                  <a:lnTo>
                    <a:pt x="767" y="1423"/>
                  </a:lnTo>
                  <a:lnTo>
                    <a:pt x="772" y="1440"/>
                  </a:lnTo>
                  <a:lnTo>
                    <a:pt x="776" y="1442"/>
                  </a:lnTo>
                  <a:lnTo>
                    <a:pt x="786" y="1449"/>
                  </a:lnTo>
                  <a:lnTo>
                    <a:pt x="795" y="1470"/>
                  </a:lnTo>
                  <a:lnTo>
                    <a:pt x="795" y="1477"/>
                  </a:lnTo>
                  <a:lnTo>
                    <a:pt x="798" y="1496"/>
                  </a:lnTo>
                  <a:lnTo>
                    <a:pt x="812" y="1506"/>
                  </a:lnTo>
                  <a:lnTo>
                    <a:pt x="821" y="1513"/>
                  </a:lnTo>
                  <a:lnTo>
                    <a:pt x="824" y="1525"/>
                  </a:lnTo>
                  <a:lnTo>
                    <a:pt x="831" y="1537"/>
                  </a:lnTo>
                  <a:lnTo>
                    <a:pt x="840" y="1541"/>
                  </a:lnTo>
                  <a:lnTo>
                    <a:pt x="845" y="1558"/>
                  </a:lnTo>
                  <a:lnTo>
                    <a:pt x="847" y="1565"/>
                  </a:lnTo>
                  <a:lnTo>
                    <a:pt x="845" y="1575"/>
                  </a:lnTo>
                  <a:lnTo>
                    <a:pt x="847" y="1579"/>
                  </a:lnTo>
                  <a:lnTo>
                    <a:pt x="854" y="1605"/>
                  </a:lnTo>
                  <a:lnTo>
                    <a:pt x="857" y="1612"/>
                  </a:lnTo>
                  <a:lnTo>
                    <a:pt x="878" y="1612"/>
                  </a:lnTo>
                  <a:lnTo>
                    <a:pt x="890" y="1603"/>
                  </a:lnTo>
                  <a:lnTo>
                    <a:pt x="904" y="1603"/>
                  </a:lnTo>
                  <a:lnTo>
                    <a:pt x="918" y="1596"/>
                  </a:lnTo>
                  <a:lnTo>
                    <a:pt x="930" y="1594"/>
                  </a:lnTo>
                  <a:lnTo>
                    <a:pt x="937" y="1586"/>
                  </a:lnTo>
                  <a:lnTo>
                    <a:pt x="944" y="1584"/>
                  </a:lnTo>
                  <a:lnTo>
                    <a:pt x="980" y="1570"/>
                  </a:lnTo>
                  <a:lnTo>
                    <a:pt x="982" y="1563"/>
                  </a:lnTo>
                  <a:lnTo>
                    <a:pt x="991" y="1556"/>
                  </a:lnTo>
                  <a:lnTo>
                    <a:pt x="1008" y="1551"/>
                  </a:lnTo>
                  <a:lnTo>
                    <a:pt x="1018" y="1551"/>
                  </a:lnTo>
                  <a:lnTo>
                    <a:pt x="1027" y="1539"/>
                  </a:lnTo>
                  <a:lnTo>
                    <a:pt x="1039" y="1537"/>
                  </a:lnTo>
                  <a:lnTo>
                    <a:pt x="1044" y="1525"/>
                  </a:lnTo>
                  <a:lnTo>
                    <a:pt x="1058" y="1520"/>
                  </a:lnTo>
                  <a:lnTo>
                    <a:pt x="1058" y="1506"/>
                  </a:lnTo>
                  <a:lnTo>
                    <a:pt x="1060" y="1499"/>
                  </a:lnTo>
                  <a:lnTo>
                    <a:pt x="1065" y="1496"/>
                  </a:lnTo>
                  <a:lnTo>
                    <a:pt x="1067" y="1499"/>
                  </a:lnTo>
                  <a:lnTo>
                    <a:pt x="1084" y="1477"/>
                  </a:lnTo>
                  <a:lnTo>
                    <a:pt x="1086" y="1468"/>
                  </a:lnTo>
                  <a:lnTo>
                    <a:pt x="1079" y="1463"/>
                  </a:lnTo>
                  <a:lnTo>
                    <a:pt x="1072" y="1451"/>
                  </a:lnTo>
                  <a:lnTo>
                    <a:pt x="1046" y="1442"/>
                  </a:lnTo>
                  <a:lnTo>
                    <a:pt x="1036" y="1430"/>
                  </a:lnTo>
                  <a:lnTo>
                    <a:pt x="1036" y="1421"/>
                  </a:lnTo>
                  <a:lnTo>
                    <a:pt x="1039" y="1409"/>
                  </a:lnTo>
                  <a:lnTo>
                    <a:pt x="1034" y="1414"/>
                  </a:lnTo>
                  <a:lnTo>
                    <a:pt x="1010" y="1437"/>
                  </a:lnTo>
                  <a:lnTo>
                    <a:pt x="1010" y="1440"/>
                  </a:lnTo>
                  <a:lnTo>
                    <a:pt x="1006" y="1444"/>
                  </a:lnTo>
                  <a:lnTo>
                    <a:pt x="987" y="1442"/>
                  </a:lnTo>
                  <a:lnTo>
                    <a:pt x="982" y="1444"/>
                  </a:lnTo>
                  <a:lnTo>
                    <a:pt x="975" y="1444"/>
                  </a:lnTo>
                  <a:lnTo>
                    <a:pt x="973" y="1442"/>
                  </a:lnTo>
                  <a:lnTo>
                    <a:pt x="968" y="1440"/>
                  </a:lnTo>
                  <a:lnTo>
                    <a:pt x="968" y="1435"/>
                  </a:lnTo>
                  <a:lnTo>
                    <a:pt x="970" y="1416"/>
                  </a:lnTo>
                  <a:lnTo>
                    <a:pt x="965" y="1411"/>
                  </a:lnTo>
                  <a:lnTo>
                    <a:pt x="961" y="1423"/>
                  </a:lnTo>
                  <a:lnTo>
                    <a:pt x="961" y="1433"/>
                  </a:lnTo>
                  <a:lnTo>
                    <a:pt x="951" y="1416"/>
                  </a:lnTo>
                  <a:lnTo>
                    <a:pt x="951" y="1411"/>
                  </a:lnTo>
                  <a:lnTo>
                    <a:pt x="949" y="1402"/>
                  </a:lnTo>
                  <a:lnTo>
                    <a:pt x="939" y="1397"/>
                  </a:lnTo>
                  <a:lnTo>
                    <a:pt x="937" y="1392"/>
                  </a:lnTo>
                  <a:lnTo>
                    <a:pt x="930" y="1385"/>
                  </a:lnTo>
                  <a:lnTo>
                    <a:pt x="925" y="1373"/>
                  </a:lnTo>
                  <a:lnTo>
                    <a:pt x="923" y="1364"/>
                  </a:lnTo>
                  <a:lnTo>
                    <a:pt x="916" y="1361"/>
                  </a:lnTo>
                  <a:lnTo>
                    <a:pt x="923" y="1357"/>
                  </a:lnTo>
                  <a:lnTo>
                    <a:pt x="921" y="1350"/>
                  </a:lnTo>
                  <a:lnTo>
                    <a:pt x="928" y="1352"/>
                  </a:lnTo>
                  <a:lnTo>
                    <a:pt x="930" y="1350"/>
                  </a:lnTo>
                  <a:lnTo>
                    <a:pt x="932" y="1343"/>
                  </a:lnTo>
                  <a:lnTo>
                    <a:pt x="942" y="1352"/>
                  </a:lnTo>
                  <a:lnTo>
                    <a:pt x="949" y="1350"/>
                  </a:lnTo>
                  <a:lnTo>
                    <a:pt x="958" y="1364"/>
                  </a:lnTo>
                  <a:lnTo>
                    <a:pt x="963" y="1369"/>
                  </a:lnTo>
                  <a:lnTo>
                    <a:pt x="970" y="1385"/>
                  </a:lnTo>
                  <a:lnTo>
                    <a:pt x="982" y="1390"/>
                  </a:lnTo>
                  <a:lnTo>
                    <a:pt x="987" y="1397"/>
                  </a:lnTo>
                  <a:lnTo>
                    <a:pt x="999" y="1399"/>
                  </a:lnTo>
                  <a:lnTo>
                    <a:pt x="999" y="1404"/>
                  </a:lnTo>
                  <a:lnTo>
                    <a:pt x="1015" y="1406"/>
                  </a:lnTo>
                  <a:lnTo>
                    <a:pt x="1039" y="1397"/>
                  </a:lnTo>
                  <a:lnTo>
                    <a:pt x="1046" y="1399"/>
                  </a:lnTo>
                  <a:lnTo>
                    <a:pt x="1053" y="1418"/>
                  </a:lnTo>
                  <a:lnTo>
                    <a:pt x="1112" y="1428"/>
                  </a:lnTo>
                  <a:lnTo>
                    <a:pt x="1114" y="1430"/>
                  </a:lnTo>
                  <a:lnTo>
                    <a:pt x="1119" y="1428"/>
                  </a:lnTo>
                  <a:lnTo>
                    <a:pt x="1148" y="1423"/>
                  </a:lnTo>
                  <a:lnTo>
                    <a:pt x="1155" y="1428"/>
                  </a:lnTo>
                  <a:lnTo>
                    <a:pt x="1157" y="1423"/>
                  </a:lnTo>
                  <a:lnTo>
                    <a:pt x="1159" y="1425"/>
                  </a:lnTo>
                  <a:lnTo>
                    <a:pt x="1181" y="1423"/>
                  </a:lnTo>
                  <a:lnTo>
                    <a:pt x="1185" y="1433"/>
                  </a:lnTo>
                  <a:lnTo>
                    <a:pt x="1190" y="1435"/>
                  </a:lnTo>
                  <a:lnTo>
                    <a:pt x="1195" y="1447"/>
                  </a:lnTo>
                  <a:lnTo>
                    <a:pt x="1202" y="1449"/>
                  </a:lnTo>
                  <a:lnTo>
                    <a:pt x="1216" y="1463"/>
                  </a:lnTo>
                  <a:lnTo>
                    <a:pt x="1226" y="1463"/>
                  </a:lnTo>
                  <a:lnTo>
                    <a:pt x="1235" y="1459"/>
                  </a:lnTo>
                  <a:lnTo>
                    <a:pt x="1233" y="1466"/>
                  </a:lnTo>
                  <a:lnTo>
                    <a:pt x="1228" y="1468"/>
                  </a:lnTo>
                  <a:lnTo>
                    <a:pt x="1216" y="1470"/>
                  </a:lnTo>
                  <a:lnTo>
                    <a:pt x="1216" y="1475"/>
                  </a:lnTo>
                  <a:lnTo>
                    <a:pt x="1235" y="1492"/>
                  </a:lnTo>
                  <a:lnTo>
                    <a:pt x="1247" y="1492"/>
                  </a:lnTo>
                  <a:lnTo>
                    <a:pt x="1256" y="1489"/>
                  </a:lnTo>
                  <a:lnTo>
                    <a:pt x="1261" y="1470"/>
                  </a:lnTo>
                  <a:lnTo>
                    <a:pt x="1268" y="1470"/>
                  </a:lnTo>
                  <a:lnTo>
                    <a:pt x="1263" y="1477"/>
                  </a:lnTo>
                  <a:lnTo>
                    <a:pt x="1268" y="1499"/>
                  </a:lnTo>
                  <a:lnTo>
                    <a:pt x="1266" y="1511"/>
                  </a:lnTo>
                  <a:lnTo>
                    <a:pt x="1268" y="1520"/>
                  </a:lnTo>
                  <a:lnTo>
                    <a:pt x="1271" y="1520"/>
                  </a:lnTo>
                  <a:lnTo>
                    <a:pt x="1268" y="1530"/>
                  </a:lnTo>
                  <a:lnTo>
                    <a:pt x="1275" y="1558"/>
                  </a:lnTo>
                  <a:lnTo>
                    <a:pt x="1280" y="1567"/>
                  </a:lnTo>
                  <a:lnTo>
                    <a:pt x="1282" y="1572"/>
                  </a:lnTo>
                  <a:lnTo>
                    <a:pt x="1285" y="1572"/>
                  </a:lnTo>
                  <a:lnTo>
                    <a:pt x="1287" y="1579"/>
                  </a:lnTo>
                  <a:lnTo>
                    <a:pt x="1297" y="1598"/>
                  </a:lnTo>
                  <a:lnTo>
                    <a:pt x="1301" y="1617"/>
                  </a:lnTo>
                  <a:lnTo>
                    <a:pt x="1311" y="1629"/>
                  </a:lnTo>
                  <a:lnTo>
                    <a:pt x="1323" y="1665"/>
                  </a:lnTo>
                  <a:lnTo>
                    <a:pt x="1334" y="1679"/>
                  </a:lnTo>
                  <a:lnTo>
                    <a:pt x="1337" y="1679"/>
                  </a:lnTo>
                  <a:lnTo>
                    <a:pt x="1344" y="1672"/>
                  </a:lnTo>
                  <a:lnTo>
                    <a:pt x="1344" y="1665"/>
                  </a:lnTo>
                  <a:lnTo>
                    <a:pt x="1356" y="1660"/>
                  </a:lnTo>
                  <a:lnTo>
                    <a:pt x="1356" y="1655"/>
                  </a:lnTo>
                  <a:lnTo>
                    <a:pt x="1360" y="1646"/>
                  </a:lnTo>
                  <a:lnTo>
                    <a:pt x="1368" y="1646"/>
                  </a:lnTo>
                  <a:lnTo>
                    <a:pt x="1368" y="1627"/>
                  </a:lnTo>
                  <a:lnTo>
                    <a:pt x="1375" y="1605"/>
                  </a:lnTo>
                  <a:lnTo>
                    <a:pt x="1372" y="1598"/>
                  </a:lnTo>
                  <a:lnTo>
                    <a:pt x="1372" y="1575"/>
                  </a:lnTo>
                  <a:lnTo>
                    <a:pt x="1375" y="1570"/>
                  </a:lnTo>
                  <a:lnTo>
                    <a:pt x="1382" y="1570"/>
                  </a:lnTo>
                  <a:lnTo>
                    <a:pt x="1389" y="1560"/>
                  </a:lnTo>
                  <a:lnTo>
                    <a:pt x="1401" y="1558"/>
                  </a:lnTo>
                  <a:lnTo>
                    <a:pt x="1403" y="1551"/>
                  </a:lnTo>
                  <a:lnTo>
                    <a:pt x="1429" y="1530"/>
                  </a:lnTo>
                  <a:lnTo>
                    <a:pt x="1441" y="1515"/>
                  </a:lnTo>
                  <a:lnTo>
                    <a:pt x="1460" y="1506"/>
                  </a:lnTo>
                  <a:lnTo>
                    <a:pt x="1469" y="1496"/>
                  </a:lnTo>
                  <a:lnTo>
                    <a:pt x="1469" y="1485"/>
                  </a:lnTo>
                  <a:lnTo>
                    <a:pt x="1481" y="1480"/>
                  </a:lnTo>
                  <a:lnTo>
                    <a:pt x="1486" y="1473"/>
                  </a:lnTo>
                  <a:lnTo>
                    <a:pt x="1486" y="1482"/>
                  </a:lnTo>
                  <a:lnTo>
                    <a:pt x="1493" y="1482"/>
                  </a:lnTo>
                  <a:lnTo>
                    <a:pt x="1493" y="1477"/>
                  </a:lnTo>
                  <a:lnTo>
                    <a:pt x="1493" y="1482"/>
                  </a:lnTo>
                  <a:lnTo>
                    <a:pt x="1495" y="1482"/>
                  </a:lnTo>
                  <a:lnTo>
                    <a:pt x="1507" y="1477"/>
                  </a:lnTo>
                  <a:lnTo>
                    <a:pt x="1507" y="1480"/>
                  </a:lnTo>
                  <a:lnTo>
                    <a:pt x="1512" y="1475"/>
                  </a:lnTo>
                  <a:lnTo>
                    <a:pt x="1514" y="1477"/>
                  </a:lnTo>
                  <a:lnTo>
                    <a:pt x="1519" y="1473"/>
                  </a:lnTo>
                  <a:lnTo>
                    <a:pt x="1519" y="1466"/>
                  </a:lnTo>
                  <a:lnTo>
                    <a:pt x="1524" y="1461"/>
                  </a:lnTo>
                  <a:lnTo>
                    <a:pt x="1526" y="1466"/>
                  </a:lnTo>
                  <a:lnTo>
                    <a:pt x="1535" y="1466"/>
                  </a:lnTo>
                  <a:lnTo>
                    <a:pt x="1538" y="1473"/>
                  </a:lnTo>
                  <a:lnTo>
                    <a:pt x="1545" y="1492"/>
                  </a:lnTo>
                  <a:lnTo>
                    <a:pt x="1552" y="1506"/>
                  </a:lnTo>
                  <a:lnTo>
                    <a:pt x="1564" y="1511"/>
                  </a:lnTo>
                  <a:lnTo>
                    <a:pt x="1566" y="1515"/>
                  </a:lnTo>
                  <a:lnTo>
                    <a:pt x="1564" y="1513"/>
                  </a:lnTo>
                  <a:lnTo>
                    <a:pt x="1561" y="1518"/>
                  </a:lnTo>
                  <a:lnTo>
                    <a:pt x="1566" y="1520"/>
                  </a:lnTo>
                  <a:lnTo>
                    <a:pt x="1569" y="1520"/>
                  </a:lnTo>
                  <a:lnTo>
                    <a:pt x="1573" y="1530"/>
                  </a:lnTo>
                  <a:lnTo>
                    <a:pt x="1576" y="1549"/>
                  </a:lnTo>
                  <a:lnTo>
                    <a:pt x="1571" y="1565"/>
                  </a:lnTo>
                  <a:lnTo>
                    <a:pt x="1576" y="1563"/>
                  </a:lnTo>
                  <a:lnTo>
                    <a:pt x="1576" y="1565"/>
                  </a:lnTo>
                  <a:lnTo>
                    <a:pt x="1588" y="1567"/>
                  </a:lnTo>
                  <a:lnTo>
                    <a:pt x="1606" y="1556"/>
                  </a:lnTo>
                  <a:lnTo>
                    <a:pt x="1606" y="1544"/>
                  </a:lnTo>
                  <a:lnTo>
                    <a:pt x="1609" y="1551"/>
                  </a:lnTo>
                  <a:lnTo>
                    <a:pt x="1621" y="1558"/>
                  </a:lnTo>
                  <a:lnTo>
                    <a:pt x="1623" y="1579"/>
                  </a:lnTo>
                  <a:lnTo>
                    <a:pt x="1628" y="1598"/>
                  </a:lnTo>
                  <a:lnTo>
                    <a:pt x="1630" y="1598"/>
                  </a:lnTo>
                  <a:lnTo>
                    <a:pt x="1632" y="1610"/>
                  </a:lnTo>
                  <a:lnTo>
                    <a:pt x="1635" y="1622"/>
                  </a:lnTo>
                  <a:lnTo>
                    <a:pt x="1632" y="1624"/>
                  </a:lnTo>
                  <a:lnTo>
                    <a:pt x="1637" y="1627"/>
                  </a:lnTo>
                  <a:lnTo>
                    <a:pt x="1632" y="1646"/>
                  </a:lnTo>
                  <a:lnTo>
                    <a:pt x="1635" y="1648"/>
                  </a:lnTo>
                  <a:lnTo>
                    <a:pt x="1630" y="1665"/>
                  </a:lnTo>
                  <a:lnTo>
                    <a:pt x="1630" y="1676"/>
                  </a:lnTo>
                  <a:lnTo>
                    <a:pt x="1635" y="1674"/>
                  </a:lnTo>
                  <a:lnTo>
                    <a:pt x="1656" y="1700"/>
                  </a:lnTo>
                  <a:lnTo>
                    <a:pt x="1661" y="1731"/>
                  </a:lnTo>
                  <a:lnTo>
                    <a:pt x="1673" y="1752"/>
                  </a:lnTo>
                  <a:lnTo>
                    <a:pt x="1701" y="1771"/>
                  </a:lnTo>
                  <a:lnTo>
                    <a:pt x="1706" y="1769"/>
                  </a:lnTo>
                  <a:lnTo>
                    <a:pt x="1710" y="1771"/>
                  </a:lnTo>
                  <a:lnTo>
                    <a:pt x="1713" y="1766"/>
                  </a:lnTo>
                  <a:lnTo>
                    <a:pt x="1701" y="1745"/>
                  </a:lnTo>
                  <a:lnTo>
                    <a:pt x="1701" y="1721"/>
                  </a:lnTo>
                  <a:lnTo>
                    <a:pt x="1696" y="1712"/>
                  </a:lnTo>
                  <a:lnTo>
                    <a:pt x="1687" y="1705"/>
                  </a:lnTo>
                  <a:lnTo>
                    <a:pt x="1684" y="1705"/>
                  </a:lnTo>
                  <a:lnTo>
                    <a:pt x="1675" y="1695"/>
                  </a:lnTo>
                  <a:lnTo>
                    <a:pt x="1666" y="1693"/>
                  </a:lnTo>
                  <a:lnTo>
                    <a:pt x="1661" y="1688"/>
                  </a:lnTo>
                  <a:lnTo>
                    <a:pt x="1651" y="1662"/>
                  </a:lnTo>
                  <a:lnTo>
                    <a:pt x="1642" y="1662"/>
                  </a:lnTo>
                  <a:lnTo>
                    <a:pt x="1642" y="1648"/>
                  </a:lnTo>
                  <a:lnTo>
                    <a:pt x="1651" y="1620"/>
                  </a:lnTo>
                  <a:lnTo>
                    <a:pt x="1654" y="1603"/>
                  </a:lnTo>
                  <a:lnTo>
                    <a:pt x="1656" y="1601"/>
                  </a:lnTo>
                  <a:lnTo>
                    <a:pt x="1666" y="1601"/>
                  </a:lnTo>
                  <a:lnTo>
                    <a:pt x="1666" y="1612"/>
                  </a:lnTo>
                  <a:lnTo>
                    <a:pt x="1680" y="1612"/>
                  </a:lnTo>
                  <a:lnTo>
                    <a:pt x="1689" y="1622"/>
                  </a:lnTo>
                  <a:lnTo>
                    <a:pt x="1694" y="1627"/>
                  </a:lnTo>
                  <a:lnTo>
                    <a:pt x="1696" y="1638"/>
                  </a:lnTo>
                  <a:lnTo>
                    <a:pt x="1703" y="1636"/>
                  </a:lnTo>
                  <a:lnTo>
                    <a:pt x="1703" y="1643"/>
                  </a:lnTo>
                  <a:lnTo>
                    <a:pt x="1715" y="1643"/>
                  </a:lnTo>
                  <a:lnTo>
                    <a:pt x="1725" y="1650"/>
                  </a:lnTo>
                  <a:lnTo>
                    <a:pt x="1720" y="1660"/>
                  </a:lnTo>
                  <a:lnTo>
                    <a:pt x="1722" y="1669"/>
                  </a:lnTo>
                  <a:lnTo>
                    <a:pt x="1725" y="1672"/>
                  </a:lnTo>
                  <a:lnTo>
                    <a:pt x="1739" y="1660"/>
                  </a:lnTo>
                  <a:lnTo>
                    <a:pt x="1737" y="1653"/>
                  </a:lnTo>
                  <a:lnTo>
                    <a:pt x="1744" y="1657"/>
                  </a:lnTo>
                  <a:lnTo>
                    <a:pt x="1744" y="1653"/>
                  </a:lnTo>
                  <a:lnTo>
                    <a:pt x="1748" y="1646"/>
                  </a:lnTo>
                  <a:lnTo>
                    <a:pt x="1755" y="1646"/>
                  </a:lnTo>
                  <a:lnTo>
                    <a:pt x="1765" y="1641"/>
                  </a:lnTo>
                  <a:lnTo>
                    <a:pt x="1779" y="1631"/>
                  </a:lnTo>
                  <a:lnTo>
                    <a:pt x="1781" y="1627"/>
                  </a:lnTo>
                  <a:lnTo>
                    <a:pt x="1781" y="1617"/>
                  </a:lnTo>
                  <a:lnTo>
                    <a:pt x="1784" y="1610"/>
                  </a:lnTo>
                  <a:lnTo>
                    <a:pt x="1777" y="1575"/>
                  </a:lnTo>
                  <a:lnTo>
                    <a:pt x="1770" y="1570"/>
                  </a:lnTo>
                  <a:lnTo>
                    <a:pt x="1770" y="1563"/>
                  </a:lnTo>
                  <a:lnTo>
                    <a:pt x="1760" y="1560"/>
                  </a:lnTo>
                  <a:lnTo>
                    <a:pt x="1751" y="1549"/>
                  </a:lnTo>
                  <a:lnTo>
                    <a:pt x="1744" y="1541"/>
                  </a:lnTo>
                  <a:lnTo>
                    <a:pt x="1741" y="1534"/>
                  </a:lnTo>
                  <a:lnTo>
                    <a:pt x="1734" y="1527"/>
                  </a:lnTo>
                  <a:lnTo>
                    <a:pt x="1732" y="1520"/>
                  </a:lnTo>
                  <a:lnTo>
                    <a:pt x="1737" y="1506"/>
                  </a:lnTo>
                  <a:lnTo>
                    <a:pt x="1746" y="1496"/>
                  </a:lnTo>
                  <a:lnTo>
                    <a:pt x="1755" y="1487"/>
                  </a:lnTo>
                  <a:lnTo>
                    <a:pt x="1765" y="1485"/>
                  </a:lnTo>
                  <a:lnTo>
                    <a:pt x="1767" y="1482"/>
                  </a:lnTo>
                  <a:lnTo>
                    <a:pt x="1770" y="1485"/>
                  </a:lnTo>
                  <a:lnTo>
                    <a:pt x="1772" y="1480"/>
                  </a:lnTo>
                  <a:lnTo>
                    <a:pt x="1781" y="1485"/>
                  </a:lnTo>
                  <a:lnTo>
                    <a:pt x="1789" y="1482"/>
                  </a:lnTo>
                  <a:lnTo>
                    <a:pt x="1789" y="1492"/>
                  </a:lnTo>
                  <a:lnTo>
                    <a:pt x="1793" y="1501"/>
                  </a:lnTo>
                  <a:lnTo>
                    <a:pt x="1800" y="1499"/>
                  </a:lnTo>
                  <a:lnTo>
                    <a:pt x="1796" y="1492"/>
                  </a:lnTo>
                  <a:lnTo>
                    <a:pt x="1800" y="1485"/>
                  </a:lnTo>
                  <a:lnTo>
                    <a:pt x="1833" y="1477"/>
                  </a:lnTo>
                  <a:lnTo>
                    <a:pt x="1836" y="1466"/>
                  </a:lnTo>
                  <a:lnTo>
                    <a:pt x="1843" y="1470"/>
                  </a:lnTo>
                  <a:lnTo>
                    <a:pt x="1843" y="1463"/>
                  </a:lnTo>
                  <a:lnTo>
                    <a:pt x="1850" y="1470"/>
                  </a:lnTo>
                  <a:lnTo>
                    <a:pt x="1852" y="1470"/>
                  </a:lnTo>
                  <a:lnTo>
                    <a:pt x="1852" y="1468"/>
                  </a:lnTo>
                  <a:lnTo>
                    <a:pt x="1852" y="1468"/>
                  </a:lnTo>
                  <a:lnTo>
                    <a:pt x="1857" y="1468"/>
                  </a:lnTo>
                  <a:lnTo>
                    <a:pt x="1857" y="1468"/>
                  </a:lnTo>
                  <a:lnTo>
                    <a:pt x="1860" y="1463"/>
                  </a:lnTo>
                  <a:lnTo>
                    <a:pt x="1860" y="1466"/>
                  </a:lnTo>
                  <a:lnTo>
                    <a:pt x="1867" y="1463"/>
                  </a:lnTo>
                  <a:lnTo>
                    <a:pt x="1869" y="1466"/>
                  </a:lnTo>
                  <a:lnTo>
                    <a:pt x="1883" y="1461"/>
                  </a:lnTo>
                  <a:lnTo>
                    <a:pt x="1890" y="1451"/>
                  </a:lnTo>
                  <a:lnTo>
                    <a:pt x="1897" y="1449"/>
                  </a:lnTo>
                  <a:lnTo>
                    <a:pt x="1900" y="1447"/>
                  </a:lnTo>
                  <a:lnTo>
                    <a:pt x="1900" y="1449"/>
                  </a:lnTo>
                  <a:lnTo>
                    <a:pt x="1907" y="1442"/>
                  </a:lnTo>
                  <a:lnTo>
                    <a:pt x="1907" y="1437"/>
                  </a:lnTo>
                  <a:lnTo>
                    <a:pt x="1914" y="1435"/>
                  </a:lnTo>
                  <a:lnTo>
                    <a:pt x="1923" y="1423"/>
                  </a:lnTo>
                  <a:lnTo>
                    <a:pt x="1926" y="1423"/>
                  </a:lnTo>
                  <a:lnTo>
                    <a:pt x="1930" y="1409"/>
                  </a:lnTo>
                  <a:lnTo>
                    <a:pt x="1928" y="1404"/>
                  </a:lnTo>
                  <a:lnTo>
                    <a:pt x="1933" y="1402"/>
                  </a:lnTo>
                  <a:lnTo>
                    <a:pt x="1933" y="1406"/>
                  </a:lnTo>
                  <a:lnTo>
                    <a:pt x="1949" y="1378"/>
                  </a:lnTo>
                  <a:lnTo>
                    <a:pt x="1952" y="1380"/>
                  </a:lnTo>
                  <a:lnTo>
                    <a:pt x="1956" y="1369"/>
                  </a:lnTo>
                  <a:lnTo>
                    <a:pt x="1954" y="1364"/>
                  </a:lnTo>
                  <a:lnTo>
                    <a:pt x="1959" y="1364"/>
                  </a:lnTo>
                  <a:lnTo>
                    <a:pt x="1959" y="1361"/>
                  </a:lnTo>
                  <a:lnTo>
                    <a:pt x="1959" y="1357"/>
                  </a:lnTo>
                  <a:lnTo>
                    <a:pt x="1954" y="1359"/>
                  </a:lnTo>
                  <a:lnTo>
                    <a:pt x="1961" y="1352"/>
                  </a:lnTo>
                  <a:lnTo>
                    <a:pt x="1949" y="1347"/>
                  </a:lnTo>
                  <a:lnTo>
                    <a:pt x="1938" y="1350"/>
                  </a:lnTo>
                  <a:lnTo>
                    <a:pt x="1961" y="1335"/>
                  </a:lnTo>
                  <a:lnTo>
                    <a:pt x="1949" y="1326"/>
                  </a:lnTo>
                  <a:lnTo>
                    <a:pt x="1942" y="1319"/>
                  </a:lnTo>
                  <a:lnTo>
                    <a:pt x="1935" y="1319"/>
                  </a:lnTo>
                  <a:lnTo>
                    <a:pt x="1942" y="1319"/>
                  </a:lnTo>
                  <a:lnTo>
                    <a:pt x="1961" y="1324"/>
                  </a:lnTo>
                  <a:lnTo>
                    <a:pt x="1947" y="1307"/>
                  </a:lnTo>
                  <a:lnTo>
                    <a:pt x="1938" y="1279"/>
                  </a:lnTo>
                  <a:lnTo>
                    <a:pt x="1923" y="1272"/>
                  </a:lnTo>
                  <a:lnTo>
                    <a:pt x="1930" y="1260"/>
                  </a:lnTo>
                  <a:lnTo>
                    <a:pt x="1935" y="1253"/>
                  </a:lnTo>
                  <a:lnTo>
                    <a:pt x="1938" y="1248"/>
                  </a:lnTo>
                  <a:lnTo>
                    <a:pt x="1942" y="1250"/>
                  </a:lnTo>
                  <a:lnTo>
                    <a:pt x="1947" y="1243"/>
                  </a:lnTo>
                  <a:lnTo>
                    <a:pt x="1947" y="1241"/>
                  </a:lnTo>
                  <a:lnTo>
                    <a:pt x="1959" y="1238"/>
                  </a:lnTo>
                  <a:lnTo>
                    <a:pt x="1961" y="1234"/>
                  </a:lnTo>
                  <a:lnTo>
                    <a:pt x="1966" y="1234"/>
                  </a:lnTo>
                  <a:lnTo>
                    <a:pt x="1966" y="1238"/>
                  </a:lnTo>
                  <a:lnTo>
                    <a:pt x="1971" y="1229"/>
                  </a:lnTo>
                  <a:lnTo>
                    <a:pt x="1956" y="1227"/>
                  </a:lnTo>
                  <a:lnTo>
                    <a:pt x="1947" y="1219"/>
                  </a:lnTo>
                  <a:lnTo>
                    <a:pt x="1928" y="1231"/>
                  </a:lnTo>
                  <a:lnTo>
                    <a:pt x="1921" y="1229"/>
                  </a:lnTo>
                  <a:lnTo>
                    <a:pt x="1916" y="1219"/>
                  </a:lnTo>
                  <a:lnTo>
                    <a:pt x="1907" y="1215"/>
                  </a:lnTo>
                  <a:lnTo>
                    <a:pt x="1900" y="1208"/>
                  </a:lnTo>
                  <a:lnTo>
                    <a:pt x="1902" y="1203"/>
                  </a:lnTo>
                  <a:lnTo>
                    <a:pt x="1907" y="1196"/>
                  </a:lnTo>
                  <a:lnTo>
                    <a:pt x="1914" y="1196"/>
                  </a:lnTo>
                  <a:lnTo>
                    <a:pt x="1921" y="1193"/>
                  </a:lnTo>
                  <a:lnTo>
                    <a:pt x="1928" y="1184"/>
                  </a:lnTo>
                  <a:lnTo>
                    <a:pt x="1940" y="1177"/>
                  </a:lnTo>
                  <a:lnTo>
                    <a:pt x="1949" y="1163"/>
                  </a:lnTo>
                  <a:lnTo>
                    <a:pt x="1961" y="1160"/>
                  </a:lnTo>
                  <a:lnTo>
                    <a:pt x="1966" y="1172"/>
                  </a:lnTo>
                  <a:lnTo>
                    <a:pt x="1952" y="1189"/>
                  </a:lnTo>
                  <a:lnTo>
                    <a:pt x="1959" y="1191"/>
                  </a:lnTo>
                  <a:lnTo>
                    <a:pt x="1956" y="1198"/>
                  </a:lnTo>
                  <a:lnTo>
                    <a:pt x="1949" y="1203"/>
                  </a:lnTo>
                  <a:lnTo>
                    <a:pt x="1952" y="1203"/>
                  </a:lnTo>
                  <a:lnTo>
                    <a:pt x="1982" y="1184"/>
                  </a:lnTo>
                  <a:lnTo>
                    <a:pt x="1997" y="1182"/>
                  </a:lnTo>
                  <a:lnTo>
                    <a:pt x="1999" y="1189"/>
                  </a:lnTo>
                  <a:lnTo>
                    <a:pt x="2011" y="1189"/>
                  </a:lnTo>
                  <a:lnTo>
                    <a:pt x="2009" y="1203"/>
                  </a:lnTo>
                  <a:lnTo>
                    <a:pt x="2011" y="1203"/>
                  </a:lnTo>
                  <a:lnTo>
                    <a:pt x="2004" y="1208"/>
                  </a:lnTo>
                  <a:lnTo>
                    <a:pt x="2001" y="1215"/>
                  </a:lnTo>
                  <a:lnTo>
                    <a:pt x="2009" y="1215"/>
                  </a:lnTo>
                  <a:lnTo>
                    <a:pt x="2006" y="1217"/>
                  </a:lnTo>
                  <a:lnTo>
                    <a:pt x="2009" y="1222"/>
                  </a:lnTo>
                  <a:lnTo>
                    <a:pt x="2013" y="1219"/>
                  </a:lnTo>
                  <a:lnTo>
                    <a:pt x="2013" y="1217"/>
                  </a:lnTo>
                  <a:lnTo>
                    <a:pt x="2025" y="1219"/>
                  </a:lnTo>
                  <a:lnTo>
                    <a:pt x="2032" y="1236"/>
                  </a:lnTo>
                  <a:lnTo>
                    <a:pt x="2027" y="1234"/>
                  </a:lnTo>
                  <a:lnTo>
                    <a:pt x="2020" y="1238"/>
                  </a:lnTo>
                  <a:lnTo>
                    <a:pt x="2023" y="1243"/>
                  </a:lnTo>
                  <a:lnTo>
                    <a:pt x="2025" y="1238"/>
                  </a:lnTo>
                  <a:lnTo>
                    <a:pt x="2030" y="1253"/>
                  </a:lnTo>
                  <a:lnTo>
                    <a:pt x="2023" y="1269"/>
                  </a:lnTo>
                  <a:lnTo>
                    <a:pt x="2025" y="1272"/>
                  </a:lnTo>
                  <a:lnTo>
                    <a:pt x="2025" y="1274"/>
                  </a:lnTo>
                  <a:lnTo>
                    <a:pt x="2023" y="1274"/>
                  </a:lnTo>
                  <a:lnTo>
                    <a:pt x="2023" y="1279"/>
                  </a:lnTo>
                  <a:lnTo>
                    <a:pt x="2032" y="1276"/>
                  </a:lnTo>
                  <a:lnTo>
                    <a:pt x="2037" y="1272"/>
                  </a:lnTo>
                  <a:lnTo>
                    <a:pt x="2035" y="1274"/>
                  </a:lnTo>
                  <a:lnTo>
                    <a:pt x="2037" y="1276"/>
                  </a:lnTo>
                  <a:lnTo>
                    <a:pt x="2039" y="1272"/>
                  </a:lnTo>
                  <a:lnTo>
                    <a:pt x="2042" y="1274"/>
                  </a:lnTo>
                  <a:lnTo>
                    <a:pt x="2046" y="1267"/>
                  </a:lnTo>
                  <a:lnTo>
                    <a:pt x="2051" y="1272"/>
                  </a:lnTo>
                  <a:lnTo>
                    <a:pt x="2056" y="1264"/>
                  </a:lnTo>
                  <a:lnTo>
                    <a:pt x="2061" y="1267"/>
                  </a:lnTo>
                  <a:lnTo>
                    <a:pt x="2065" y="1262"/>
                  </a:lnTo>
                  <a:lnTo>
                    <a:pt x="2070" y="1250"/>
                  </a:lnTo>
                  <a:lnTo>
                    <a:pt x="2065" y="1224"/>
                  </a:lnTo>
                  <a:lnTo>
                    <a:pt x="2053" y="1205"/>
                  </a:lnTo>
                  <a:lnTo>
                    <a:pt x="2039" y="1196"/>
                  </a:lnTo>
                  <a:lnTo>
                    <a:pt x="2039" y="1184"/>
                  </a:lnTo>
                  <a:lnTo>
                    <a:pt x="2053" y="1177"/>
                  </a:lnTo>
                  <a:lnTo>
                    <a:pt x="2070" y="1163"/>
                  </a:lnTo>
                  <a:lnTo>
                    <a:pt x="2070" y="1151"/>
                  </a:lnTo>
                  <a:lnTo>
                    <a:pt x="2084" y="1134"/>
                  </a:lnTo>
                  <a:lnTo>
                    <a:pt x="2087" y="1134"/>
                  </a:lnTo>
                  <a:lnTo>
                    <a:pt x="2087" y="1129"/>
                  </a:lnTo>
                  <a:lnTo>
                    <a:pt x="2094" y="1129"/>
                  </a:lnTo>
                  <a:lnTo>
                    <a:pt x="2101" y="1115"/>
                  </a:lnTo>
                  <a:lnTo>
                    <a:pt x="2103" y="1122"/>
                  </a:lnTo>
                  <a:lnTo>
                    <a:pt x="2108" y="1118"/>
                  </a:lnTo>
                  <a:lnTo>
                    <a:pt x="2108" y="1127"/>
                  </a:lnTo>
                  <a:lnTo>
                    <a:pt x="2122" y="1129"/>
                  </a:lnTo>
                  <a:lnTo>
                    <a:pt x="2131" y="1127"/>
                  </a:lnTo>
                  <a:lnTo>
                    <a:pt x="2146" y="1115"/>
                  </a:lnTo>
                  <a:lnTo>
                    <a:pt x="2188" y="1061"/>
                  </a:lnTo>
                  <a:lnTo>
                    <a:pt x="2195" y="1044"/>
                  </a:lnTo>
                  <a:lnTo>
                    <a:pt x="2207" y="1028"/>
                  </a:lnTo>
                  <a:lnTo>
                    <a:pt x="2221" y="1013"/>
                  </a:lnTo>
                  <a:lnTo>
                    <a:pt x="2226" y="980"/>
                  </a:lnTo>
                  <a:lnTo>
                    <a:pt x="2221" y="964"/>
                  </a:lnTo>
                  <a:lnTo>
                    <a:pt x="2228" y="950"/>
                  </a:lnTo>
                  <a:lnTo>
                    <a:pt x="2236" y="931"/>
                  </a:lnTo>
                  <a:lnTo>
                    <a:pt x="2231" y="926"/>
                  </a:lnTo>
                  <a:lnTo>
                    <a:pt x="2233" y="921"/>
                  </a:lnTo>
                  <a:lnTo>
                    <a:pt x="2231" y="914"/>
                  </a:lnTo>
                  <a:lnTo>
                    <a:pt x="2236" y="905"/>
                  </a:lnTo>
                  <a:lnTo>
                    <a:pt x="2221" y="895"/>
                  </a:lnTo>
                  <a:lnTo>
                    <a:pt x="2212" y="883"/>
                  </a:lnTo>
                  <a:lnTo>
                    <a:pt x="2198" y="881"/>
                  </a:lnTo>
                  <a:lnTo>
                    <a:pt x="2198" y="893"/>
                  </a:lnTo>
                  <a:lnTo>
                    <a:pt x="2193" y="900"/>
                  </a:lnTo>
                  <a:lnTo>
                    <a:pt x="2193" y="893"/>
                  </a:lnTo>
                  <a:lnTo>
                    <a:pt x="2191" y="897"/>
                  </a:lnTo>
                  <a:lnTo>
                    <a:pt x="2176" y="900"/>
                  </a:lnTo>
                  <a:lnTo>
                    <a:pt x="2184" y="893"/>
                  </a:lnTo>
                  <a:lnTo>
                    <a:pt x="2179" y="886"/>
                  </a:lnTo>
                  <a:lnTo>
                    <a:pt x="2184" y="881"/>
                  </a:lnTo>
                  <a:lnTo>
                    <a:pt x="2176" y="883"/>
                  </a:lnTo>
                  <a:lnTo>
                    <a:pt x="2176" y="890"/>
                  </a:lnTo>
                  <a:lnTo>
                    <a:pt x="2169" y="895"/>
                  </a:lnTo>
                  <a:lnTo>
                    <a:pt x="2169" y="874"/>
                  </a:lnTo>
                  <a:lnTo>
                    <a:pt x="2155" y="876"/>
                  </a:lnTo>
                  <a:lnTo>
                    <a:pt x="2148" y="871"/>
                  </a:lnTo>
                  <a:lnTo>
                    <a:pt x="2150" y="867"/>
                  </a:lnTo>
                  <a:lnTo>
                    <a:pt x="2184" y="836"/>
                  </a:lnTo>
                  <a:lnTo>
                    <a:pt x="2205" y="807"/>
                  </a:lnTo>
                  <a:lnTo>
                    <a:pt x="2221" y="793"/>
                  </a:lnTo>
                  <a:lnTo>
                    <a:pt x="2228" y="781"/>
                  </a:lnTo>
                  <a:lnTo>
                    <a:pt x="2247" y="760"/>
                  </a:lnTo>
                  <a:lnTo>
                    <a:pt x="2259" y="753"/>
                  </a:lnTo>
                  <a:lnTo>
                    <a:pt x="2292" y="751"/>
                  </a:lnTo>
                  <a:lnTo>
                    <a:pt x="2302" y="758"/>
                  </a:lnTo>
                  <a:lnTo>
                    <a:pt x="2307" y="748"/>
                  </a:lnTo>
                  <a:lnTo>
                    <a:pt x="2321" y="755"/>
                  </a:lnTo>
                  <a:lnTo>
                    <a:pt x="2333" y="751"/>
                  </a:lnTo>
                  <a:lnTo>
                    <a:pt x="2337" y="755"/>
                  </a:lnTo>
                  <a:lnTo>
                    <a:pt x="2340" y="755"/>
                  </a:lnTo>
                  <a:lnTo>
                    <a:pt x="2340" y="751"/>
                  </a:lnTo>
                  <a:lnTo>
                    <a:pt x="2344" y="748"/>
                  </a:lnTo>
                  <a:lnTo>
                    <a:pt x="2342" y="744"/>
                  </a:lnTo>
                  <a:lnTo>
                    <a:pt x="2347" y="741"/>
                  </a:lnTo>
                  <a:lnTo>
                    <a:pt x="2368" y="748"/>
                  </a:lnTo>
                  <a:lnTo>
                    <a:pt x="2375" y="746"/>
                  </a:lnTo>
                  <a:lnTo>
                    <a:pt x="2387" y="753"/>
                  </a:lnTo>
                  <a:lnTo>
                    <a:pt x="2373" y="760"/>
                  </a:lnTo>
                  <a:lnTo>
                    <a:pt x="2375" y="765"/>
                  </a:lnTo>
                  <a:lnTo>
                    <a:pt x="2392" y="760"/>
                  </a:lnTo>
                  <a:lnTo>
                    <a:pt x="2396" y="762"/>
                  </a:lnTo>
                  <a:lnTo>
                    <a:pt x="2408" y="755"/>
                  </a:lnTo>
                  <a:lnTo>
                    <a:pt x="2425" y="758"/>
                  </a:lnTo>
                  <a:lnTo>
                    <a:pt x="2430" y="755"/>
                  </a:lnTo>
                  <a:lnTo>
                    <a:pt x="2427" y="753"/>
                  </a:lnTo>
                  <a:lnTo>
                    <a:pt x="2415" y="748"/>
                  </a:lnTo>
                  <a:lnTo>
                    <a:pt x="2418" y="746"/>
                  </a:lnTo>
                  <a:lnTo>
                    <a:pt x="2415" y="739"/>
                  </a:lnTo>
                  <a:lnTo>
                    <a:pt x="2418" y="739"/>
                  </a:lnTo>
                  <a:lnTo>
                    <a:pt x="2425" y="725"/>
                  </a:lnTo>
                  <a:lnTo>
                    <a:pt x="2439" y="713"/>
                  </a:lnTo>
                  <a:lnTo>
                    <a:pt x="2458" y="684"/>
                  </a:lnTo>
                  <a:lnTo>
                    <a:pt x="2484" y="677"/>
                  </a:lnTo>
                  <a:lnTo>
                    <a:pt x="2496" y="684"/>
                  </a:lnTo>
                  <a:lnTo>
                    <a:pt x="2503" y="677"/>
                  </a:lnTo>
                  <a:lnTo>
                    <a:pt x="2500" y="689"/>
                  </a:lnTo>
                  <a:lnTo>
                    <a:pt x="2496" y="696"/>
                  </a:lnTo>
                  <a:lnTo>
                    <a:pt x="2498" y="701"/>
                  </a:lnTo>
                  <a:lnTo>
                    <a:pt x="2496" y="706"/>
                  </a:lnTo>
                  <a:lnTo>
                    <a:pt x="2503" y="706"/>
                  </a:lnTo>
                  <a:lnTo>
                    <a:pt x="2498" y="718"/>
                  </a:lnTo>
                  <a:lnTo>
                    <a:pt x="2531" y="687"/>
                  </a:lnTo>
                  <a:lnTo>
                    <a:pt x="2536" y="684"/>
                  </a:lnTo>
                  <a:lnTo>
                    <a:pt x="2541" y="689"/>
                  </a:lnTo>
                  <a:lnTo>
                    <a:pt x="2543" y="684"/>
                  </a:lnTo>
                  <a:lnTo>
                    <a:pt x="2538" y="682"/>
                  </a:lnTo>
                  <a:lnTo>
                    <a:pt x="2541" y="673"/>
                  </a:lnTo>
                  <a:lnTo>
                    <a:pt x="2548" y="658"/>
                  </a:lnTo>
                  <a:lnTo>
                    <a:pt x="2560" y="656"/>
                  </a:lnTo>
                  <a:lnTo>
                    <a:pt x="2567" y="661"/>
                  </a:lnTo>
                  <a:lnTo>
                    <a:pt x="2567" y="663"/>
                  </a:lnTo>
                  <a:lnTo>
                    <a:pt x="2555" y="670"/>
                  </a:lnTo>
                  <a:lnTo>
                    <a:pt x="2552" y="684"/>
                  </a:lnTo>
                  <a:lnTo>
                    <a:pt x="2550" y="689"/>
                  </a:lnTo>
                  <a:lnTo>
                    <a:pt x="2550" y="699"/>
                  </a:lnTo>
                  <a:lnTo>
                    <a:pt x="2548" y="703"/>
                  </a:lnTo>
                  <a:lnTo>
                    <a:pt x="2550" y="708"/>
                  </a:lnTo>
                  <a:lnTo>
                    <a:pt x="2524" y="720"/>
                  </a:lnTo>
                  <a:lnTo>
                    <a:pt x="2522" y="727"/>
                  </a:lnTo>
                  <a:lnTo>
                    <a:pt x="2503" y="746"/>
                  </a:lnTo>
                  <a:lnTo>
                    <a:pt x="2474" y="786"/>
                  </a:lnTo>
                  <a:lnTo>
                    <a:pt x="2460" y="793"/>
                  </a:lnTo>
                  <a:lnTo>
                    <a:pt x="2453" y="793"/>
                  </a:lnTo>
                  <a:lnTo>
                    <a:pt x="2456" y="800"/>
                  </a:lnTo>
                  <a:lnTo>
                    <a:pt x="2453" y="812"/>
                  </a:lnTo>
                  <a:lnTo>
                    <a:pt x="2439" y="822"/>
                  </a:lnTo>
                  <a:lnTo>
                    <a:pt x="2434" y="852"/>
                  </a:lnTo>
                  <a:lnTo>
                    <a:pt x="2437" y="874"/>
                  </a:lnTo>
                  <a:lnTo>
                    <a:pt x="2453" y="959"/>
                  </a:lnTo>
                  <a:lnTo>
                    <a:pt x="2472" y="938"/>
                  </a:lnTo>
                  <a:lnTo>
                    <a:pt x="2477" y="914"/>
                  </a:lnTo>
                  <a:lnTo>
                    <a:pt x="2493" y="907"/>
                  </a:lnTo>
                  <a:lnTo>
                    <a:pt x="2496" y="909"/>
                  </a:lnTo>
                  <a:lnTo>
                    <a:pt x="2496" y="888"/>
                  </a:lnTo>
                  <a:lnTo>
                    <a:pt x="2510" y="876"/>
                  </a:lnTo>
                  <a:lnTo>
                    <a:pt x="2519" y="876"/>
                  </a:lnTo>
                  <a:lnTo>
                    <a:pt x="2526" y="871"/>
                  </a:lnTo>
                  <a:lnTo>
                    <a:pt x="2519" y="852"/>
                  </a:lnTo>
                  <a:lnTo>
                    <a:pt x="2524" y="841"/>
                  </a:lnTo>
                  <a:lnTo>
                    <a:pt x="2531" y="836"/>
                  </a:lnTo>
                  <a:lnTo>
                    <a:pt x="2529" y="831"/>
                  </a:lnTo>
                  <a:lnTo>
                    <a:pt x="2538" y="826"/>
                  </a:lnTo>
                  <a:lnTo>
                    <a:pt x="2534" y="834"/>
                  </a:lnTo>
                  <a:lnTo>
                    <a:pt x="2538" y="841"/>
                  </a:lnTo>
                  <a:lnTo>
                    <a:pt x="2543" y="834"/>
                  </a:lnTo>
                  <a:lnTo>
                    <a:pt x="2543" y="824"/>
                  </a:lnTo>
                  <a:lnTo>
                    <a:pt x="2536" y="822"/>
                  </a:lnTo>
                  <a:lnTo>
                    <a:pt x="2536" y="810"/>
                  </a:lnTo>
                  <a:lnTo>
                    <a:pt x="2543" y="793"/>
                  </a:lnTo>
                  <a:lnTo>
                    <a:pt x="2534" y="789"/>
                  </a:lnTo>
                  <a:lnTo>
                    <a:pt x="2529" y="796"/>
                  </a:lnTo>
                  <a:lnTo>
                    <a:pt x="2524" y="791"/>
                  </a:lnTo>
                  <a:lnTo>
                    <a:pt x="2526" y="781"/>
                  </a:lnTo>
                  <a:lnTo>
                    <a:pt x="2538" y="760"/>
                  </a:lnTo>
                  <a:lnTo>
                    <a:pt x="2541" y="760"/>
                  </a:lnTo>
                  <a:lnTo>
                    <a:pt x="2545" y="739"/>
                  </a:lnTo>
                  <a:lnTo>
                    <a:pt x="2552" y="734"/>
                  </a:lnTo>
                  <a:lnTo>
                    <a:pt x="2555" y="739"/>
                  </a:lnTo>
                  <a:lnTo>
                    <a:pt x="2560" y="732"/>
                  </a:lnTo>
                  <a:lnTo>
                    <a:pt x="2567" y="739"/>
                  </a:lnTo>
                  <a:lnTo>
                    <a:pt x="2571" y="727"/>
                  </a:lnTo>
                  <a:lnTo>
                    <a:pt x="2583" y="720"/>
                  </a:lnTo>
                  <a:lnTo>
                    <a:pt x="2586" y="722"/>
                  </a:lnTo>
                  <a:lnTo>
                    <a:pt x="2583" y="739"/>
                  </a:lnTo>
                  <a:lnTo>
                    <a:pt x="2595" y="722"/>
                  </a:lnTo>
                  <a:lnTo>
                    <a:pt x="2612" y="715"/>
                  </a:lnTo>
                  <a:lnTo>
                    <a:pt x="2628" y="720"/>
                  </a:lnTo>
                  <a:lnTo>
                    <a:pt x="2642" y="734"/>
                  </a:lnTo>
                  <a:lnTo>
                    <a:pt x="2645" y="720"/>
                  </a:lnTo>
                  <a:lnTo>
                    <a:pt x="2666" y="708"/>
                  </a:lnTo>
                  <a:lnTo>
                    <a:pt x="2666" y="703"/>
                  </a:lnTo>
                  <a:lnTo>
                    <a:pt x="2671" y="703"/>
                  </a:lnTo>
                  <a:lnTo>
                    <a:pt x="2671" y="699"/>
                  </a:lnTo>
                  <a:lnTo>
                    <a:pt x="2683" y="694"/>
                  </a:lnTo>
                  <a:lnTo>
                    <a:pt x="2685" y="684"/>
                  </a:lnTo>
                  <a:lnTo>
                    <a:pt x="2692" y="687"/>
                  </a:lnTo>
                  <a:lnTo>
                    <a:pt x="2709" y="677"/>
                  </a:lnTo>
                  <a:lnTo>
                    <a:pt x="2709" y="670"/>
                  </a:lnTo>
                  <a:lnTo>
                    <a:pt x="2737" y="658"/>
                  </a:lnTo>
                  <a:lnTo>
                    <a:pt x="2735" y="649"/>
                  </a:lnTo>
                  <a:lnTo>
                    <a:pt x="2742" y="658"/>
                  </a:lnTo>
                  <a:lnTo>
                    <a:pt x="2744" y="656"/>
                  </a:lnTo>
                  <a:lnTo>
                    <a:pt x="2763" y="665"/>
                  </a:lnTo>
                  <a:lnTo>
                    <a:pt x="2770" y="654"/>
                  </a:lnTo>
                  <a:lnTo>
                    <a:pt x="2763" y="644"/>
                  </a:lnTo>
                  <a:lnTo>
                    <a:pt x="2770" y="642"/>
                  </a:lnTo>
                  <a:lnTo>
                    <a:pt x="2761" y="630"/>
                  </a:lnTo>
                  <a:lnTo>
                    <a:pt x="2761" y="613"/>
                  </a:lnTo>
                  <a:lnTo>
                    <a:pt x="2754" y="613"/>
                  </a:lnTo>
                  <a:lnTo>
                    <a:pt x="2758" y="611"/>
                  </a:lnTo>
                  <a:lnTo>
                    <a:pt x="2754" y="601"/>
                  </a:lnTo>
                  <a:lnTo>
                    <a:pt x="2751" y="606"/>
                  </a:lnTo>
                  <a:lnTo>
                    <a:pt x="2744" y="601"/>
                  </a:lnTo>
                  <a:lnTo>
                    <a:pt x="2742" y="590"/>
                  </a:lnTo>
                  <a:lnTo>
                    <a:pt x="2754" y="590"/>
                  </a:lnTo>
                  <a:lnTo>
                    <a:pt x="2758" y="594"/>
                  </a:lnTo>
                  <a:lnTo>
                    <a:pt x="2775" y="580"/>
                  </a:lnTo>
                  <a:lnTo>
                    <a:pt x="2777" y="578"/>
                  </a:lnTo>
                  <a:lnTo>
                    <a:pt x="2789" y="564"/>
                  </a:lnTo>
                  <a:lnTo>
                    <a:pt x="2780" y="552"/>
                  </a:lnTo>
                  <a:lnTo>
                    <a:pt x="2780" y="542"/>
                  </a:lnTo>
                  <a:lnTo>
                    <a:pt x="2787" y="542"/>
                  </a:lnTo>
                  <a:lnTo>
                    <a:pt x="2787" y="535"/>
                  </a:lnTo>
                  <a:lnTo>
                    <a:pt x="2789" y="535"/>
                  </a:lnTo>
                  <a:lnTo>
                    <a:pt x="2794" y="542"/>
                  </a:lnTo>
                  <a:lnTo>
                    <a:pt x="2798" y="535"/>
                  </a:lnTo>
                  <a:lnTo>
                    <a:pt x="2798" y="542"/>
                  </a:lnTo>
                  <a:lnTo>
                    <a:pt x="2791" y="545"/>
                  </a:lnTo>
                  <a:lnTo>
                    <a:pt x="2798" y="561"/>
                  </a:lnTo>
                  <a:lnTo>
                    <a:pt x="2827" y="559"/>
                  </a:lnTo>
                  <a:lnTo>
                    <a:pt x="2836" y="566"/>
                  </a:lnTo>
                  <a:lnTo>
                    <a:pt x="2836" y="580"/>
                  </a:lnTo>
                  <a:lnTo>
                    <a:pt x="2843" y="587"/>
                  </a:lnTo>
                  <a:lnTo>
                    <a:pt x="2851" y="590"/>
                  </a:lnTo>
                  <a:lnTo>
                    <a:pt x="2848" y="587"/>
                  </a:lnTo>
                  <a:lnTo>
                    <a:pt x="2853" y="587"/>
                  </a:lnTo>
                  <a:lnTo>
                    <a:pt x="2851" y="590"/>
                  </a:lnTo>
                  <a:lnTo>
                    <a:pt x="2860" y="592"/>
                  </a:lnTo>
                  <a:lnTo>
                    <a:pt x="2862" y="599"/>
                  </a:lnTo>
                  <a:lnTo>
                    <a:pt x="2867" y="597"/>
                  </a:lnTo>
                  <a:lnTo>
                    <a:pt x="2867" y="601"/>
                  </a:lnTo>
                  <a:lnTo>
                    <a:pt x="2872" y="594"/>
                  </a:lnTo>
                  <a:lnTo>
                    <a:pt x="2872" y="604"/>
                  </a:lnTo>
                  <a:lnTo>
                    <a:pt x="2877" y="604"/>
                  </a:lnTo>
                  <a:lnTo>
                    <a:pt x="2879" y="599"/>
                  </a:lnTo>
                  <a:lnTo>
                    <a:pt x="2874" y="597"/>
                  </a:lnTo>
                  <a:lnTo>
                    <a:pt x="2886" y="599"/>
                  </a:lnTo>
                  <a:lnTo>
                    <a:pt x="2877" y="592"/>
                  </a:lnTo>
                  <a:lnTo>
                    <a:pt x="2881" y="590"/>
                  </a:lnTo>
                  <a:lnTo>
                    <a:pt x="2874" y="587"/>
                  </a:lnTo>
                  <a:lnTo>
                    <a:pt x="2888" y="578"/>
                  </a:lnTo>
                  <a:lnTo>
                    <a:pt x="2881" y="573"/>
                  </a:lnTo>
                  <a:lnTo>
                    <a:pt x="2888" y="573"/>
                  </a:lnTo>
                  <a:lnTo>
                    <a:pt x="2893" y="564"/>
                  </a:lnTo>
                  <a:lnTo>
                    <a:pt x="2903" y="564"/>
                  </a:lnTo>
                  <a:lnTo>
                    <a:pt x="2900" y="559"/>
                  </a:lnTo>
                  <a:lnTo>
                    <a:pt x="2900" y="552"/>
                  </a:lnTo>
                  <a:lnTo>
                    <a:pt x="2910" y="559"/>
                  </a:lnTo>
                  <a:lnTo>
                    <a:pt x="2910" y="549"/>
                  </a:lnTo>
                  <a:lnTo>
                    <a:pt x="2924" y="542"/>
                  </a:lnTo>
                  <a:lnTo>
                    <a:pt x="2910" y="540"/>
                  </a:lnTo>
                  <a:lnTo>
                    <a:pt x="2912" y="535"/>
                  </a:lnTo>
                  <a:lnTo>
                    <a:pt x="2895" y="514"/>
                  </a:lnTo>
                  <a:lnTo>
                    <a:pt x="2874" y="512"/>
                  </a:lnTo>
                  <a:lnTo>
                    <a:pt x="2872" y="519"/>
                  </a:lnTo>
                  <a:lnTo>
                    <a:pt x="2869" y="514"/>
                  </a:lnTo>
                  <a:lnTo>
                    <a:pt x="2874" y="509"/>
                  </a:lnTo>
                  <a:lnTo>
                    <a:pt x="2865" y="507"/>
                  </a:lnTo>
                  <a:lnTo>
                    <a:pt x="2865" y="512"/>
                  </a:lnTo>
                  <a:lnTo>
                    <a:pt x="2855" y="509"/>
                  </a:lnTo>
                  <a:lnTo>
                    <a:pt x="2860" y="512"/>
                  </a:lnTo>
                  <a:lnTo>
                    <a:pt x="2860" y="523"/>
                  </a:lnTo>
                  <a:lnTo>
                    <a:pt x="2865" y="528"/>
                  </a:lnTo>
                  <a:lnTo>
                    <a:pt x="2862" y="535"/>
                  </a:lnTo>
                  <a:lnTo>
                    <a:pt x="2862" y="528"/>
                  </a:lnTo>
                  <a:lnTo>
                    <a:pt x="2853" y="521"/>
                  </a:lnTo>
                  <a:lnTo>
                    <a:pt x="2848" y="497"/>
                  </a:lnTo>
                  <a:lnTo>
                    <a:pt x="2851" y="497"/>
                  </a:lnTo>
                  <a:lnTo>
                    <a:pt x="2843" y="485"/>
                  </a:lnTo>
                  <a:lnTo>
                    <a:pt x="2836" y="485"/>
                  </a:lnTo>
                  <a:lnTo>
                    <a:pt x="2843" y="495"/>
                  </a:lnTo>
                  <a:lnTo>
                    <a:pt x="2827" y="485"/>
                  </a:lnTo>
                  <a:lnTo>
                    <a:pt x="2832" y="481"/>
                  </a:lnTo>
                  <a:lnTo>
                    <a:pt x="2820" y="478"/>
                  </a:lnTo>
                  <a:lnTo>
                    <a:pt x="2822" y="474"/>
                  </a:lnTo>
                  <a:lnTo>
                    <a:pt x="2820" y="471"/>
                  </a:lnTo>
                  <a:lnTo>
                    <a:pt x="2815" y="467"/>
                  </a:lnTo>
                  <a:lnTo>
                    <a:pt x="2806" y="464"/>
                  </a:lnTo>
                  <a:lnTo>
                    <a:pt x="2803" y="457"/>
                  </a:lnTo>
                  <a:lnTo>
                    <a:pt x="2796" y="455"/>
                  </a:lnTo>
                  <a:lnTo>
                    <a:pt x="2794" y="448"/>
                  </a:lnTo>
                  <a:lnTo>
                    <a:pt x="2782" y="440"/>
                  </a:lnTo>
                  <a:lnTo>
                    <a:pt x="2777" y="440"/>
                  </a:lnTo>
                  <a:lnTo>
                    <a:pt x="2756" y="419"/>
                  </a:lnTo>
                  <a:lnTo>
                    <a:pt x="2723" y="403"/>
                  </a:lnTo>
                  <a:lnTo>
                    <a:pt x="2683" y="403"/>
                  </a:lnTo>
                  <a:lnTo>
                    <a:pt x="2649" y="393"/>
                  </a:lnTo>
                  <a:lnTo>
                    <a:pt x="2642" y="396"/>
                  </a:lnTo>
                  <a:lnTo>
                    <a:pt x="2642" y="407"/>
                  </a:lnTo>
                  <a:lnTo>
                    <a:pt x="2638" y="412"/>
                  </a:lnTo>
                  <a:lnTo>
                    <a:pt x="2645" y="414"/>
                  </a:lnTo>
                  <a:lnTo>
                    <a:pt x="2652" y="433"/>
                  </a:lnTo>
                  <a:lnTo>
                    <a:pt x="2635" y="445"/>
                  </a:lnTo>
                  <a:lnTo>
                    <a:pt x="2614" y="429"/>
                  </a:lnTo>
                  <a:lnTo>
                    <a:pt x="2612" y="414"/>
                  </a:lnTo>
                  <a:lnTo>
                    <a:pt x="2607" y="405"/>
                  </a:lnTo>
                  <a:lnTo>
                    <a:pt x="2593" y="417"/>
                  </a:lnTo>
                  <a:lnTo>
                    <a:pt x="2567" y="414"/>
                  </a:lnTo>
                  <a:lnTo>
                    <a:pt x="2552" y="405"/>
                  </a:lnTo>
                  <a:lnTo>
                    <a:pt x="2531" y="407"/>
                  </a:lnTo>
                  <a:lnTo>
                    <a:pt x="2515" y="422"/>
                  </a:lnTo>
                  <a:lnTo>
                    <a:pt x="2515" y="414"/>
                  </a:lnTo>
                  <a:lnTo>
                    <a:pt x="2491" y="403"/>
                  </a:lnTo>
                  <a:lnTo>
                    <a:pt x="2498" y="386"/>
                  </a:lnTo>
                  <a:lnTo>
                    <a:pt x="2496" y="379"/>
                  </a:lnTo>
                  <a:lnTo>
                    <a:pt x="2482" y="358"/>
                  </a:lnTo>
                  <a:lnTo>
                    <a:pt x="2422" y="355"/>
                  </a:lnTo>
                  <a:lnTo>
                    <a:pt x="2392" y="362"/>
                  </a:lnTo>
                  <a:lnTo>
                    <a:pt x="2382" y="355"/>
                  </a:lnTo>
                  <a:lnTo>
                    <a:pt x="2389" y="346"/>
                  </a:lnTo>
                  <a:lnTo>
                    <a:pt x="2377" y="334"/>
                  </a:lnTo>
                  <a:lnTo>
                    <a:pt x="2366" y="336"/>
                  </a:lnTo>
                  <a:lnTo>
                    <a:pt x="2359" y="327"/>
                  </a:lnTo>
                  <a:lnTo>
                    <a:pt x="2342" y="324"/>
                  </a:lnTo>
                  <a:lnTo>
                    <a:pt x="2349" y="315"/>
                  </a:lnTo>
                  <a:lnTo>
                    <a:pt x="2356" y="317"/>
                  </a:lnTo>
                  <a:lnTo>
                    <a:pt x="2354" y="303"/>
                  </a:lnTo>
                  <a:lnTo>
                    <a:pt x="2349" y="298"/>
                  </a:lnTo>
                  <a:lnTo>
                    <a:pt x="2231" y="270"/>
                  </a:lnTo>
                  <a:lnTo>
                    <a:pt x="2228" y="275"/>
                  </a:lnTo>
                  <a:lnTo>
                    <a:pt x="2231" y="284"/>
                  </a:lnTo>
                  <a:lnTo>
                    <a:pt x="2212" y="308"/>
                  </a:lnTo>
                  <a:lnTo>
                    <a:pt x="2214" y="317"/>
                  </a:lnTo>
                  <a:lnTo>
                    <a:pt x="2212" y="322"/>
                  </a:lnTo>
                  <a:lnTo>
                    <a:pt x="2214" y="334"/>
                  </a:lnTo>
                  <a:lnTo>
                    <a:pt x="2207" y="332"/>
                  </a:lnTo>
                  <a:lnTo>
                    <a:pt x="2186" y="348"/>
                  </a:lnTo>
                  <a:lnTo>
                    <a:pt x="2153" y="327"/>
                  </a:lnTo>
                  <a:lnTo>
                    <a:pt x="2146" y="327"/>
                  </a:lnTo>
                  <a:lnTo>
                    <a:pt x="2143" y="339"/>
                  </a:lnTo>
                  <a:lnTo>
                    <a:pt x="2127" y="336"/>
                  </a:lnTo>
                  <a:lnTo>
                    <a:pt x="2113" y="310"/>
                  </a:lnTo>
                  <a:lnTo>
                    <a:pt x="2103" y="332"/>
                  </a:lnTo>
                  <a:lnTo>
                    <a:pt x="2103" y="346"/>
                  </a:lnTo>
                  <a:lnTo>
                    <a:pt x="2094" y="367"/>
                  </a:lnTo>
                  <a:lnTo>
                    <a:pt x="2089" y="358"/>
                  </a:lnTo>
                  <a:lnTo>
                    <a:pt x="2075" y="353"/>
                  </a:lnTo>
                  <a:lnTo>
                    <a:pt x="2063" y="324"/>
                  </a:lnTo>
                  <a:lnTo>
                    <a:pt x="2058" y="327"/>
                  </a:lnTo>
                  <a:lnTo>
                    <a:pt x="2056" y="315"/>
                  </a:lnTo>
                  <a:lnTo>
                    <a:pt x="2068" y="303"/>
                  </a:lnTo>
                  <a:lnTo>
                    <a:pt x="2068" y="301"/>
                  </a:lnTo>
                  <a:lnTo>
                    <a:pt x="2070" y="291"/>
                  </a:lnTo>
                  <a:lnTo>
                    <a:pt x="2063" y="282"/>
                  </a:lnTo>
                  <a:lnTo>
                    <a:pt x="2068" y="263"/>
                  </a:lnTo>
                  <a:lnTo>
                    <a:pt x="2049" y="242"/>
                  </a:lnTo>
                  <a:lnTo>
                    <a:pt x="2032" y="237"/>
                  </a:lnTo>
                  <a:lnTo>
                    <a:pt x="2027" y="244"/>
                  </a:lnTo>
                  <a:lnTo>
                    <a:pt x="1987" y="223"/>
                  </a:lnTo>
                  <a:lnTo>
                    <a:pt x="1987" y="230"/>
                  </a:lnTo>
                  <a:lnTo>
                    <a:pt x="1980" y="227"/>
                  </a:lnTo>
                  <a:lnTo>
                    <a:pt x="1978" y="242"/>
                  </a:lnTo>
                  <a:lnTo>
                    <a:pt x="1982" y="256"/>
                  </a:lnTo>
                  <a:lnTo>
                    <a:pt x="1980" y="261"/>
                  </a:lnTo>
                  <a:lnTo>
                    <a:pt x="1949" y="268"/>
                  </a:lnTo>
                  <a:lnTo>
                    <a:pt x="1914" y="256"/>
                  </a:lnTo>
                  <a:lnTo>
                    <a:pt x="1912" y="242"/>
                  </a:lnTo>
                  <a:lnTo>
                    <a:pt x="1919" y="239"/>
                  </a:lnTo>
                  <a:lnTo>
                    <a:pt x="1874" y="230"/>
                  </a:lnTo>
                  <a:lnTo>
                    <a:pt x="1843" y="239"/>
                  </a:lnTo>
                  <a:lnTo>
                    <a:pt x="1852" y="249"/>
                  </a:lnTo>
                  <a:lnTo>
                    <a:pt x="1841" y="253"/>
                  </a:lnTo>
                  <a:lnTo>
                    <a:pt x="1838" y="251"/>
                  </a:lnTo>
                  <a:lnTo>
                    <a:pt x="1843" y="249"/>
                  </a:lnTo>
                  <a:lnTo>
                    <a:pt x="1838" y="246"/>
                  </a:lnTo>
                  <a:lnTo>
                    <a:pt x="1841" y="232"/>
                  </a:lnTo>
                  <a:lnTo>
                    <a:pt x="1831" y="213"/>
                  </a:lnTo>
                  <a:lnTo>
                    <a:pt x="1833" y="225"/>
                  </a:lnTo>
                  <a:lnTo>
                    <a:pt x="1829" y="230"/>
                  </a:lnTo>
                  <a:lnTo>
                    <a:pt x="1812" y="223"/>
                  </a:lnTo>
                  <a:lnTo>
                    <a:pt x="1810" y="216"/>
                  </a:lnTo>
                  <a:lnTo>
                    <a:pt x="1812" y="213"/>
                  </a:lnTo>
                  <a:lnTo>
                    <a:pt x="1805" y="220"/>
                  </a:lnTo>
                  <a:lnTo>
                    <a:pt x="1793" y="213"/>
                  </a:lnTo>
                  <a:lnTo>
                    <a:pt x="1786" y="223"/>
                  </a:lnTo>
                  <a:lnTo>
                    <a:pt x="1789" y="235"/>
                  </a:lnTo>
                  <a:lnTo>
                    <a:pt x="1800" y="225"/>
                  </a:lnTo>
                  <a:lnTo>
                    <a:pt x="1805" y="230"/>
                  </a:lnTo>
                  <a:lnTo>
                    <a:pt x="1789" y="242"/>
                  </a:lnTo>
                  <a:lnTo>
                    <a:pt x="1779" y="237"/>
                  </a:lnTo>
                  <a:lnTo>
                    <a:pt x="1784" y="244"/>
                  </a:lnTo>
                  <a:lnTo>
                    <a:pt x="1781" y="246"/>
                  </a:lnTo>
                  <a:lnTo>
                    <a:pt x="1758" y="256"/>
                  </a:lnTo>
                  <a:lnTo>
                    <a:pt x="1741" y="256"/>
                  </a:lnTo>
                  <a:lnTo>
                    <a:pt x="1741" y="258"/>
                  </a:lnTo>
                  <a:lnTo>
                    <a:pt x="1741" y="265"/>
                  </a:lnTo>
                  <a:lnTo>
                    <a:pt x="1748" y="270"/>
                  </a:lnTo>
                  <a:lnTo>
                    <a:pt x="1737" y="265"/>
                  </a:lnTo>
                  <a:lnTo>
                    <a:pt x="1729" y="270"/>
                  </a:lnTo>
                  <a:lnTo>
                    <a:pt x="1753" y="235"/>
                  </a:lnTo>
                  <a:lnTo>
                    <a:pt x="1767" y="235"/>
                  </a:lnTo>
                  <a:lnTo>
                    <a:pt x="1800" y="187"/>
                  </a:lnTo>
                  <a:lnTo>
                    <a:pt x="1819" y="180"/>
                  </a:lnTo>
                  <a:lnTo>
                    <a:pt x="1819" y="173"/>
                  </a:lnTo>
                  <a:lnTo>
                    <a:pt x="1826" y="171"/>
                  </a:lnTo>
                  <a:lnTo>
                    <a:pt x="1824" y="168"/>
                  </a:lnTo>
                  <a:lnTo>
                    <a:pt x="1838" y="159"/>
                  </a:lnTo>
                  <a:lnTo>
                    <a:pt x="1845" y="145"/>
                  </a:lnTo>
                  <a:lnTo>
                    <a:pt x="1843" y="135"/>
                  </a:lnTo>
                  <a:lnTo>
                    <a:pt x="1845" y="133"/>
                  </a:lnTo>
                  <a:lnTo>
                    <a:pt x="1833" y="128"/>
                  </a:lnTo>
                  <a:lnTo>
                    <a:pt x="1829" y="116"/>
                  </a:lnTo>
                  <a:lnTo>
                    <a:pt x="1841" y="128"/>
                  </a:lnTo>
                  <a:lnTo>
                    <a:pt x="1848" y="116"/>
                  </a:lnTo>
                  <a:lnTo>
                    <a:pt x="1845" y="109"/>
                  </a:lnTo>
                  <a:lnTo>
                    <a:pt x="1843" y="109"/>
                  </a:lnTo>
                  <a:lnTo>
                    <a:pt x="1838" y="92"/>
                  </a:lnTo>
                  <a:lnTo>
                    <a:pt x="1833" y="100"/>
                  </a:lnTo>
                  <a:lnTo>
                    <a:pt x="1829" y="92"/>
                  </a:lnTo>
                  <a:lnTo>
                    <a:pt x="1831" y="88"/>
                  </a:lnTo>
                  <a:lnTo>
                    <a:pt x="1807" y="62"/>
                  </a:lnTo>
                  <a:lnTo>
                    <a:pt x="1767" y="59"/>
                  </a:lnTo>
                  <a:lnTo>
                    <a:pt x="1755" y="78"/>
                  </a:lnTo>
                  <a:lnTo>
                    <a:pt x="1739" y="78"/>
                  </a:lnTo>
                  <a:lnTo>
                    <a:pt x="1753" y="59"/>
                  </a:lnTo>
                  <a:lnTo>
                    <a:pt x="1755" y="50"/>
                  </a:lnTo>
                  <a:lnTo>
                    <a:pt x="1755" y="45"/>
                  </a:lnTo>
                  <a:lnTo>
                    <a:pt x="1732" y="43"/>
                  </a:lnTo>
                  <a:lnTo>
                    <a:pt x="1734" y="36"/>
                  </a:lnTo>
                  <a:lnTo>
                    <a:pt x="1713" y="47"/>
                  </a:lnTo>
                  <a:lnTo>
                    <a:pt x="1737" y="24"/>
                  </a:lnTo>
                  <a:lnTo>
                    <a:pt x="1734" y="10"/>
                  </a:lnTo>
                  <a:lnTo>
                    <a:pt x="171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0" name="Freeform 1399"/>
            <p:cNvSpPr>
              <a:spLocks/>
            </p:cNvSpPr>
            <p:nvPr/>
          </p:nvSpPr>
          <p:spPr bwMode="black">
            <a:xfrm>
              <a:off x="4562" y="1896"/>
              <a:ext cx="163" cy="133"/>
            </a:xfrm>
            <a:custGeom>
              <a:avLst/>
              <a:gdLst>
                <a:gd name="T0" fmla="*/ 149 w 163"/>
                <a:gd name="T1" fmla="*/ 0 h 133"/>
                <a:gd name="T2" fmla="*/ 151 w 163"/>
                <a:gd name="T3" fmla="*/ 5 h 133"/>
                <a:gd name="T4" fmla="*/ 144 w 163"/>
                <a:gd name="T5" fmla="*/ 3 h 133"/>
                <a:gd name="T6" fmla="*/ 137 w 163"/>
                <a:gd name="T7" fmla="*/ 12 h 133"/>
                <a:gd name="T8" fmla="*/ 134 w 163"/>
                <a:gd name="T9" fmla="*/ 24 h 133"/>
                <a:gd name="T10" fmla="*/ 134 w 163"/>
                <a:gd name="T11" fmla="*/ 29 h 133"/>
                <a:gd name="T12" fmla="*/ 132 w 163"/>
                <a:gd name="T13" fmla="*/ 40 h 133"/>
                <a:gd name="T14" fmla="*/ 127 w 163"/>
                <a:gd name="T15" fmla="*/ 52 h 133"/>
                <a:gd name="T16" fmla="*/ 118 w 163"/>
                <a:gd name="T17" fmla="*/ 62 h 133"/>
                <a:gd name="T18" fmla="*/ 108 w 163"/>
                <a:gd name="T19" fmla="*/ 71 h 133"/>
                <a:gd name="T20" fmla="*/ 92 w 163"/>
                <a:gd name="T21" fmla="*/ 78 h 133"/>
                <a:gd name="T22" fmla="*/ 89 w 163"/>
                <a:gd name="T23" fmla="*/ 76 h 133"/>
                <a:gd name="T24" fmla="*/ 92 w 163"/>
                <a:gd name="T25" fmla="*/ 69 h 133"/>
                <a:gd name="T26" fmla="*/ 85 w 163"/>
                <a:gd name="T27" fmla="*/ 83 h 133"/>
                <a:gd name="T28" fmla="*/ 75 w 163"/>
                <a:gd name="T29" fmla="*/ 90 h 133"/>
                <a:gd name="T30" fmla="*/ 68 w 163"/>
                <a:gd name="T31" fmla="*/ 97 h 133"/>
                <a:gd name="T32" fmla="*/ 52 w 163"/>
                <a:gd name="T33" fmla="*/ 97 h 133"/>
                <a:gd name="T34" fmla="*/ 35 w 163"/>
                <a:gd name="T35" fmla="*/ 97 h 133"/>
                <a:gd name="T36" fmla="*/ 26 w 163"/>
                <a:gd name="T37" fmla="*/ 102 h 133"/>
                <a:gd name="T38" fmla="*/ 16 w 163"/>
                <a:gd name="T39" fmla="*/ 109 h 133"/>
                <a:gd name="T40" fmla="*/ 7 w 163"/>
                <a:gd name="T41" fmla="*/ 119 h 133"/>
                <a:gd name="T42" fmla="*/ 0 w 163"/>
                <a:gd name="T43" fmla="*/ 121 h 133"/>
                <a:gd name="T44" fmla="*/ 7 w 163"/>
                <a:gd name="T45" fmla="*/ 123 h 133"/>
                <a:gd name="T46" fmla="*/ 21 w 163"/>
                <a:gd name="T47" fmla="*/ 121 h 133"/>
                <a:gd name="T48" fmla="*/ 35 w 163"/>
                <a:gd name="T49" fmla="*/ 116 h 133"/>
                <a:gd name="T50" fmla="*/ 44 w 163"/>
                <a:gd name="T51" fmla="*/ 116 h 133"/>
                <a:gd name="T52" fmla="*/ 49 w 163"/>
                <a:gd name="T53" fmla="*/ 111 h 133"/>
                <a:gd name="T54" fmla="*/ 66 w 163"/>
                <a:gd name="T55" fmla="*/ 116 h 133"/>
                <a:gd name="T56" fmla="*/ 63 w 163"/>
                <a:gd name="T57" fmla="*/ 123 h 133"/>
                <a:gd name="T58" fmla="*/ 63 w 163"/>
                <a:gd name="T59" fmla="*/ 128 h 133"/>
                <a:gd name="T60" fmla="*/ 71 w 163"/>
                <a:gd name="T61" fmla="*/ 133 h 133"/>
                <a:gd name="T62" fmla="*/ 85 w 163"/>
                <a:gd name="T63" fmla="*/ 121 h 133"/>
                <a:gd name="T64" fmla="*/ 89 w 163"/>
                <a:gd name="T65" fmla="*/ 119 h 133"/>
                <a:gd name="T66" fmla="*/ 82 w 163"/>
                <a:gd name="T67" fmla="*/ 111 h 133"/>
                <a:gd name="T68" fmla="*/ 87 w 163"/>
                <a:gd name="T69" fmla="*/ 107 h 133"/>
                <a:gd name="T70" fmla="*/ 101 w 163"/>
                <a:gd name="T71" fmla="*/ 116 h 133"/>
                <a:gd name="T72" fmla="*/ 111 w 163"/>
                <a:gd name="T73" fmla="*/ 109 h 133"/>
                <a:gd name="T74" fmla="*/ 118 w 163"/>
                <a:gd name="T75" fmla="*/ 109 h 133"/>
                <a:gd name="T76" fmla="*/ 120 w 163"/>
                <a:gd name="T77" fmla="*/ 111 h 133"/>
                <a:gd name="T78" fmla="*/ 134 w 163"/>
                <a:gd name="T79" fmla="*/ 100 h 133"/>
                <a:gd name="T80" fmla="*/ 132 w 163"/>
                <a:gd name="T81" fmla="*/ 109 h 133"/>
                <a:gd name="T82" fmla="*/ 146 w 163"/>
                <a:gd name="T83" fmla="*/ 97 h 133"/>
                <a:gd name="T84" fmla="*/ 141 w 163"/>
                <a:gd name="T85" fmla="*/ 88 h 133"/>
                <a:gd name="T86" fmla="*/ 149 w 163"/>
                <a:gd name="T87" fmla="*/ 74 h 133"/>
                <a:gd name="T88" fmla="*/ 149 w 163"/>
                <a:gd name="T89" fmla="*/ 62 h 133"/>
                <a:gd name="T90" fmla="*/ 151 w 163"/>
                <a:gd name="T91" fmla="*/ 50 h 133"/>
                <a:gd name="T92" fmla="*/ 156 w 163"/>
                <a:gd name="T93" fmla="*/ 50 h 133"/>
                <a:gd name="T94" fmla="*/ 156 w 163"/>
                <a:gd name="T95" fmla="*/ 47 h 133"/>
                <a:gd name="T96" fmla="*/ 163 w 163"/>
                <a:gd name="T97" fmla="*/ 31 h 133"/>
                <a:gd name="T98" fmla="*/ 156 w 163"/>
                <a:gd name="T99" fmla="*/ 12 h 133"/>
                <a:gd name="T100" fmla="*/ 156 w 163"/>
                <a:gd name="T101" fmla="*/ 3 h 133"/>
                <a:gd name="T102" fmla="*/ 149 w 163"/>
                <a:gd name="T103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3" h="133">
                  <a:moveTo>
                    <a:pt x="149" y="0"/>
                  </a:moveTo>
                  <a:lnTo>
                    <a:pt x="151" y="5"/>
                  </a:lnTo>
                  <a:lnTo>
                    <a:pt x="144" y="3"/>
                  </a:lnTo>
                  <a:lnTo>
                    <a:pt x="137" y="12"/>
                  </a:lnTo>
                  <a:lnTo>
                    <a:pt x="134" y="24"/>
                  </a:lnTo>
                  <a:lnTo>
                    <a:pt x="134" y="29"/>
                  </a:lnTo>
                  <a:lnTo>
                    <a:pt x="132" y="40"/>
                  </a:lnTo>
                  <a:lnTo>
                    <a:pt x="127" y="52"/>
                  </a:lnTo>
                  <a:lnTo>
                    <a:pt x="118" y="62"/>
                  </a:lnTo>
                  <a:lnTo>
                    <a:pt x="108" y="71"/>
                  </a:lnTo>
                  <a:lnTo>
                    <a:pt x="92" y="78"/>
                  </a:lnTo>
                  <a:lnTo>
                    <a:pt x="89" y="76"/>
                  </a:lnTo>
                  <a:lnTo>
                    <a:pt x="92" y="69"/>
                  </a:lnTo>
                  <a:lnTo>
                    <a:pt x="85" y="83"/>
                  </a:lnTo>
                  <a:lnTo>
                    <a:pt x="75" y="90"/>
                  </a:lnTo>
                  <a:lnTo>
                    <a:pt x="68" y="97"/>
                  </a:lnTo>
                  <a:lnTo>
                    <a:pt x="52" y="97"/>
                  </a:lnTo>
                  <a:lnTo>
                    <a:pt x="35" y="97"/>
                  </a:lnTo>
                  <a:lnTo>
                    <a:pt x="26" y="102"/>
                  </a:lnTo>
                  <a:lnTo>
                    <a:pt x="16" y="109"/>
                  </a:lnTo>
                  <a:lnTo>
                    <a:pt x="7" y="119"/>
                  </a:lnTo>
                  <a:lnTo>
                    <a:pt x="0" y="121"/>
                  </a:lnTo>
                  <a:lnTo>
                    <a:pt x="7" y="123"/>
                  </a:lnTo>
                  <a:lnTo>
                    <a:pt x="21" y="121"/>
                  </a:lnTo>
                  <a:lnTo>
                    <a:pt x="35" y="116"/>
                  </a:lnTo>
                  <a:lnTo>
                    <a:pt x="44" y="116"/>
                  </a:lnTo>
                  <a:lnTo>
                    <a:pt x="49" y="111"/>
                  </a:lnTo>
                  <a:lnTo>
                    <a:pt x="66" y="116"/>
                  </a:lnTo>
                  <a:lnTo>
                    <a:pt x="63" y="123"/>
                  </a:lnTo>
                  <a:lnTo>
                    <a:pt x="63" y="128"/>
                  </a:lnTo>
                  <a:lnTo>
                    <a:pt x="71" y="133"/>
                  </a:lnTo>
                  <a:lnTo>
                    <a:pt x="85" y="121"/>
                  </a:lnTo>
                  <a:lnTo>
                    <a:pt x="89" y="119"/>
                  </a:lnTo>
                  <a:lnTo>
                    <a:pt x="82" y="111"/>
                  </a:lnTo>
                  <a:lnTo>
                    <a:pt x="87" y="107"/>
                  </a:lnTo>
                  <a:lnTo>
                    <a:pt x="101" y="116"/>
                  </a:lnTo>
                  <a:lnTo>
                    <a:pt x="111" y="109"/>
                  </a:lnTo>
                  <a:lnTo>
                    <a:pt x="118" y="109"/>
                  </a:lnTo>
                  <a:lnTo>
                    <a:pt x="120" y="111"/>
                  </a:lnTo>
                  <a:lnTo>
                    <a:pt x="134" y="100"/>
                  </a:lnTo>
                  <a:lnTo>
                    <a:pt x="132" y="109"/>
                  </a:lnTo>
                  <a:lnTo>
                    <a:pt x="146" y="97"/>
                  </a:lnTo>
                  <a:lnTo>
                    <a:pt x="141" y="88"/>
                  </a:lnTo>
                  <a:lnTo>
                    <a:pt x="149" y="74"/>
                  </a:lnTo>
                  <a:lnTo>
                    <a:pt x="149" y="62"/>
                  </a:lnTo>
                  <a:lnTo>
                    <a:pt x="151" y="50"/>
                  </a:lnTo>
                  <a:lnTo>
                    <a:pt x="156" y="50"/>
                  </a:lnTo>
                  <a:lnTo>
                    <a:pt x="156" y="47"/>
                  </a:lnTo>
                  <a:lnTo>
                    <a:pt x="163" y="31"/>
                  </a:lnTo>
                  <a:lnTo>
                    <a:pt x="156" y="12"/>
                  </a:lnTo>
                  <a:lnTo>
                    <a:pt x="156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Freeform 1400"/>
            <p:cNvSpPr>
              <a:spLocks/>
            </p:cNvSpPr>
            <p:nvPr/>
          </p:nvSpPr>
          <p:spPr bwMode="black">
            <a:xfrm>
              <a:off x="4562" y="1896"/>
              <a:ext cx="163" cy="133"/>
            </a:xfrm>
            <a:custGeom>
              <a:avLst/>
              <a:gdLst>
                <a:gd name="T0" fmla="*/ 149 w 163"/>
                <a:gd name="T1" fmla="*/ 0 h 133"/>
                <a:gd name="T2" fmla="*/ 151 w 163"/>
                <a:gd name="T3" fmla="*/ 5 h 133"/>
                <a:gd name="T4" fmla="*/ 144 w 163"/>
                <a:gd name="T5" fmla="*/ 3 h 133"/>
                <a:gd name="T6" fmla="*/ 137 w 163"/>
                <a:gd name="T7" fmla="*/ 12 h 133"/>
                <a:gd name="T8" fmla="*/ 134 w 163"/>
                <a:gd name="T9" fmla="*/ 24 h 133"/>
                <a:gd name="T10" fmla="*/ 134 w 163"/>
                <a:gd name="T11" fmla="*/ 29 h 133"/>
                <a:gd name="T12" fmla="*/ 132 w 163"/>
                <a:gd name="T13" fmla="*/ 40 h 133"/>
                <a:gd name="T14" fmla="*/ 127 w 163"/>
                <a:gd name="T15" fmla="*/ 52 h 133"/>
                <a:gd name="T16" fmla="*/ 118 w 163"/>
                <a:gd name="T17" fmla="*/ 62 h 133"/>
                <a:gd name="T18" fmla="*/ 108 w 163"/>
                <a:gd name="T19" fmla="*/ 71 h 133"/>
                <a:gd name="T20" fmla="*/ 92 w 163"/>
                <a:gd name="T21" fmla="*/ 78 h 133"/>
                <a:gd name="T22" fmla="*/ 89 w 163"/>
                <a:gd name="T23" fmla="*/ 76 h 133"/>
                <a:gd name="T24" fmla="*/ 92 w 163"/>
                <a:gd name="T25" fmla="*/ 69 h 133"/>
                <a:gd name="T26" fmla="*/ 85 w 163"/>
                <a:gd name="T27" fmla="*/ 83 h 133"/>
                <a:gd name="T28" fmla="*/ 75 w 163"/>
                <a:gd name="T29" fmla="*/ 90 h 133"/>
                <a:gd name="T30" fmla="*/ 68 w 163"/>
                <a:gd name="T31" fmla="*/ 97 h 133"/>
                <a:gd name="T32" fmla="*/ 52 w 163"/>
                <a:gd name="T33" fmla="*/ 97 h 133"/>
                <a:gd name="T34" fmla="*/ 35 w 163"/>
                <a:gd name="T35" fmla="*/ 97 h 133"/>
                <a:gd name="T36" fmla="*/ 26 w 163"/>
                <a:gd name="T37" fmla="*/ 102 h 133"/>
                <a:gd name="T38" fmla="*/ 16 w 163"/>
                <a:gd name="T39" fmla="*/ 109 h 133"/>
                <a:gd name="T40" fmla="*/ 7 w 163"/>
                <a:gd name="T41" fmla="*/ 119 h 133"/>
                <a:gd name="T42" fmla="*/ 0 w 163"/>
                <a:gd name="T43" fmla="*/ 121 h 133"/>
                <a:gd name="T44" fmla="*/ 7 w 163"/>
                <a:gd name="T45" fmla="*/ 123 h 133"/>
                <a:gd name="T46" fmla="*/ 21 w 163"/>
                <a:gd name="T47" fmla="*/ 121 h 133"/>
                <a:gd name="T48" fmla="*/ 35 w 163"/>
                <a:gd name="T49" fmla="*/ 116 h 133"/>
                <a:gd name="T50" fmla="*/ 44 w 163"/>
                <a:gd name="T51" fmla="*/ 116 h 133"/>
                <a:gd name="T52" fmla="*/ 49 w 163"/>
                <a:gd name="T53" fmla="*/ 111 h 133"/>
                <a:gd name="T54" fmla="*/ 66 w 163"/>
                <a:gd name="T55" fmla="*/ 116 h 133"/>
                <a:gd name="T56" fmla="*/ 63 w 163"/>
                <a:gd name="T57" fmla="*/ 123 h 133"/>
                <a:gd name="T58" fmla="*/ 63 w 163"/>
                <a:gd name="T59" fmla="*/ 128 h 133"/>
                <a:gd name="T60" fmla="*/ 71 w 163"/>
                <a:gd name="T61" fmla="*/ 133 h 133"/>
                <a:gd name="T62" fmla="*/ 85 w 163"/>
                <a:gd name="T63" fmla="*/ 121 h 133"/>
                <a:gd name="T64" fmla="*/ 89 w 163"/>
                <a:gd name="T65" fmla="*/ 119 h 133"/>
                <a:gd name="T66" fmla="*/ 82 w 163"/>
                <a:gd name="T67" fmla="*/ 111 h 133"/>
                <a:gd name="T68" fmla="*/ 87 w 163"/>
                <a:gd name="T69" fmla="*/ 107 h 133"/>
                <a:gd name="T70" fmla="*/ 101 w 163"/>
                <a:gd name="T71" fmla="*/ 116 h 133"/>
                <a:gd name="T72" fmla="*/ 111 w 163"/>
                <a:gd name="T73" fmla="*/ 109 h 133"/>
                <a:gd name="T74" fmla="*/ 118 w 163"/>
                <a:gd name="T75" fmla="*/ 109 h 133"/>
                <a:gd name="T76" fmla="*/ 120 w 163"/>
                <a:gd name="T77" fmla="*/ 111 h 133"/>
                <a:gd name="T78" fmla="*/ 134 w 163"/>
                <a:gd name="T79" fmla="*/ 100 h 133"/>
                <a:gd name="T80" fmla="*/ 132 w 163"/>
                <a:gd name="T81" fmla="*/ 109 h 133"/>
                <a:gd name="T82" fmla="*/ 146 w 163"/>
                <a:gd name="T83" fmla="*/ 97 h 133"/>
                <a:gd name="T84" fmla="*/ 141 w 163"/>
                <a:gd name="T85" fmla="*/ 88 h 133"/>
                <a:gd name="T86" fmla="*/ 149 w 163"/>
                <a:gd name="T87" fmla="*/ 74 h 133"/>
                <a:gd name="T88" fmla="*/ 149 w 163"/>
                <a:gd name="T89" fmla="*/ 62 h 133"/>
                <a:gd name="T90" fmla="*/ 151 w 163"/>
                <a:gd name="T91" fmla="*/ 50 h 133"/>
                <a:gd name="T92" fmla="*/ 156 w 163"/>
                <a:gd name="T93" fmla="*/ 50 h 133"/>
                <a:gd name="T94" fmla="*/ 156 w 163"/>
                <a:gd name="T95" fmla="*/ 47 h 133"/>
                <a:gd name="T96" fmla="*/ 163 w 163"/>
                <a:gd name="T97" fmla="*/ 31 h 133"/>
                <a:gd name="T98" fmla="*/ 156 w 163"/>
                <a:gd name="T99" fmla="*/ 12 h 133"/>
                <a:gd name="T100" fmla="*/ 156 w 163"/>
                <a:gd name="T101" fmla="*/ 3 h 133"/>
                <a:gd name="T102" fmla="*/ 149 w 163"/>
                <a:gd name="T103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3" h="133">
                  <a:moveTo>
                    <a:pt x="149" y="0"/>
                  </a:moveTo>
                  <a:lnTo>
                    <a:pt x="151" y="5"/>
                  </a:lnTo>
                  <a:lnTo>
                    <a:pt x="144" y="3"/>
                  </a:lnTo>
                  <a:lnTo>
                    <a:pt x="137" y="12"/>
                  </a:lnTo>
                  <a:lnTo>
                    <a:pt x="134" y="24"/>
                  </a:lnTo>
                  <a:lnTo>
                    <a:pt x="134" y="29"/>
                  </a:lnTo>
                  <a:lnTo>
                    <a:pt x="132" y="40"/>
                  </a:lnTo>
                  <a:lnTo>
                    <a:pt x="127" y="52"/>
                  </a:lnTo>
                  <a:lnTo>
                    <a:pt x="118" y="62"/>
                  </a:lnTo>
                  <a:lnTo>
                    <a:pt x="108" y="71"/>
                  </a:lnTo>
                  <a:lnTo>
                    <a:pt x="92" y="78"/>
                  </a:lnTo>
                  <a:lnTo>
                    <a:pt x="89" y="76"/>
                  </a:lnTo>
                  <a:lnTo>
                    <a:pt x="92" y="69"/>
                  </a:lnTo>
                  <a:lnTo>
                    <a:pt x="85" y="83"/>
                  </a:lnTo>
                  <a:lnTo>
                    <a:pt x="75" y="90"/>
                  </a:lnTo>
                  <a:lnTo>
                    <a:pt x="68" y="97"/>
                  </a:lnTo>
                  <a:lnTo>
                    <a:pt x="52" y="97"/>
                  </a:lnTo>
                  <a:lnTo>
                    <a:pt x="35" y="97"/>
                  </a:lnTo>
                  <a:lnTo>
                    <a:pt x="26" y="102"/>
                  </a:lnTo>
                  <a:lnTo>
                    <a:pt x="16" y="109"/>
                  </a:lnTo>
                  <a:lnTo>
                    <a:pt x="7" y="119"/>
                  </a:lnTo>
                  <a:lnTo>
                    <a:pt x="0" y="121"/>
                  </a:lnTo>
                  <a:lnTo>
                    <a:pt x="7" y="123"/>
                  </a:lnTo>
                  <a:lnTo>
                    <a:pt x="21" y="121"/>
                  </a:lnTo>
                  <a:lnTo>
                    <a:pt x="35" y="116"/>
                  </a:lnTo>
                  <a:lnTo>
                    <a:pt x="44" y="116"/>
                  </a:lnTo>
                  <a:lnTo>
                    <a:pt x="49" y="111"/>
                  </a:lnTo>
                  <a:lnTo>
                    <a:pt x="66" y="116"/>
                  </a:lnTo>
                  <a:lnTo>
                    <a:pt x="63" y="123"/>
                  </a:lnTo>
                  <a:lnTo>
                    <a:pt x="63" y="128"/>
                  </a:lnTo>
                  <a:lnTo>
                    <a:pt x="71" y="133"/>
                  </a:lnTo>
                  <a:lnTo>
                    <a:pt x="85" y="121"/>
                  </a:lnTo>
                  <a:lnTo>
                    <a:pt x="89" y="119"/>
                  </a:lnTo>
                  <a:lnTo>
                    <a:pt x="82" y="111"/>
                  </a:lnTo>
                  <a:lnTo>
                    <a:pt x="87" y="107"/>
                  </a:lnTo>
                  <a:lnTo>
                    <a:pt x="101" y="116"/>
                  </a:lnTo>
                  <a:lnTo>
                    <a:pt x="111" y="109"/>
                  </a:lnTo>
                  <a:lnTo>
                    <a:pt x="118" y="109"/>
                  </a:lnTo>
                  <a:lnTo>
                    <a:pt x="120" y="111"/>
                  </a:lnTo>
                  <a:lnTo>
                    <a:pt x="134" y="100"/>
                  </a:lnTo>
                  <a:lnTo>
                    <a:pt x="132" y="109"/>
                  </a:lnTo>
                  <a:lnTo>
                    <a:pt x="146" y="97"/>
                  </a:lnTo>
                  <a:lnTo>
                    <a:pt x="141" y="88"/>
                  </a:lnTo>
                  <a:lnTo>
                    <a:pt x="149" y="74"/>
                  </a:lnTo>
                  <a:lnTo>
                    <a:pt x="149" y="62"/>
                  </a:lnTo>
                  <a:lnTo>
                    <a:pt x="151" y="50"/>
                  </a:lnTo>
                  <a:lnTo>
                    <a:pt x="156" y="50"/>
                  </a:lnTo>
                  <a:lnTo>
                    <a:pt x="156" y="47"/>
                  </a:lnTo>
                  <a:lnTo>
                    <a:pt x="163" y="31"/>
                  </a:lnTo>
                  <a:lnTo>
                    <a:pt x="156" y="12"/>
                  </a:lnTo>
                  <a:lnTo>
                    <a:pt x="156" y="3"/>
                  </a:lnTo>
                  <a:lnTo>
                    <a:pt x="14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Freeform 1401"/>
            <p:cNvSpPr>
              <a:spLocks/>
            </p:cNvSpPr>
            <p:nvPr/>
          </p:nvSpPr>
          <p:spPr bwMode="black">
            <a:xfrm>
              <a:off x="4805" y="1823"/>
              <a:ext cx="19" cy="14"/>
            </a:xfrm>
            <a:custGeom>
              <a:avLst/>
              <a:gdLst>
                <a:gd name="T0" fmla="*/ 12 w 19"/>
                <a:gd name="T1" fmla="*/ 0 h 14"/>
                <a:gd name="T2" fmla="*/ 0 w 19"/>
                <a:gd name="T3" fmla="*/ 9 h 14"/>
                <a:gd name="T4" fmla="*/ 0 w 19"/>
                <a:gd name="T5" fmla="*/ 14 h 14"/>
                <a:gd name="T6" fmla="*/ 7 w 19"/>
                <a:gd name="T7" fmla="*/ 7 h 14"/>
                <a:gd name="T8" fmla="*/ 19 w 19"/>
                <a:gd name="T9" fmla="*/ 2 h 14"/>
                <a:gd name="T10" fmla="*/ 19 w 19"/>
                <a:gd name="T11" fmla="*/ 0 h 14"/>
                <a:gd name="T12" fmla="*/ 12 w 19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4">
                  <a:moveTo>
                    <a:pt x="12" y="0"/>
                  </a:moveTo>
                  <a:lnTo>
                    <a:pt x="0" y="9"/>
                  </a:lnTo>
                  <a:lnTo>
                    <a:pt x="0" y="14"/>
                  </a:lnTo>
                  <a:lnTo>
                    <a:pt x="7" y="7"/>
                  </a:lnTo>
                  <a:lnTo>
                    <a:pt x="19" y="2"/>
                  </a:lnTo>
                  <a:lnTo>
                    <a:pt x="19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3" name="Freeform 1402"/>
            <p:cNvSpPr>
              <a:spLocks/>
            </p:cNvSpPr>
            <p:nvPr/>
          </p:nvSpPr>
          <p:spPr bwMode="black">
            <a:xfrm>
              <a:off x="4805" y="1823"/>
              <a:ext cx="19" cy="14"/>
            </a:xfrm>
            <a:custGeom>
              <a:avLst/>
              <a:gdLst>
                <a:gd name="T0" fmla="*/ 12 w 19"/>
                <a:gd name="T1" fmla="*/ 0 h 14"/>
                <a:gd name="T2" fmla="*/ 0 w 19"/>
                <a:gd name="T3" fmla="*/ 9 h 14"/>
                <a:gd name="T4" fmla="*/ 0 w 19"/>
                <a:gd name="T5" fmla="*/ 14 h 14"/>
                <a:gd name="T6" fmla="*/ 7 w 19"/>
                <a:gd name="T7" fmla="*/ 7 h 14"/>
                <a:gd name="T8" fmla="*/ 19 w 19"/>
                <a:gd name="T9" fmla="*/ 2 h 14"/>
                <a:gd name="T10" fmla="*/ 19 w 19"/>
                <a:gd name="T11" fmla="*/ 0 h 14"/>
                <a:gd name="T12" fmla="*/ 12 w 19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4">
                  <a:moveTo>
                    <a:pt x="12" y="0"/>
                  </a:moveTo>
                  <a:lnTo>
                    <a:pt x="0" y="9"/>
                  </a:lnTo>
                  <a:lnTo>
                    <a:pt x="0" y="14"/>
                  </a:lnTo>
                  <a:lnTo>
                    <a:pt x="7" y="7"/>
                  </a:lnTo>
                  <a:lnTo>
                    <a:pt x="19" y="2"/>
                  </a:lnTo>
                  <a:lnTo>
                    <a:pt x="19" y="0"/>
                  </a:lnTo>
                  <a:lnTo>
                    <a:pt x="1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4" name="Freeform 1403"/>
            <p:cNvSpPr>
              <a:spLocks/>
            </p:cNvSpPr>
            <p:nvPr/>
          </p:nvSpPr>
          <p:spPr bwMode="black">
            <a:xfrm>
              <a:off x="4841" y="1806"/>
              <a:ext cx="7" cy="12"/>
            </a:xfrm>
            <a:custGeom>
              <a:avLst/>
              <a:gdLst>
                <a:gd name="T0" fmla="*/ 7 w 7"/>
                <a:gd name="T1" fmla="*/ 0 h 12"/>
                <a:gd name="T2" fmla="*/ 0 w 7"/>
                <a:gd name="T3" fmla="*/ 5 h 12"/>
                <a:gd name="T4" fmla="*/ 0 w 7"/>
                <a:gd name="T5" fmla="*/ 7 h 12"/>
                <a:gd name="T6" fmla="*/ 0 w 7"/>
                <a:gd name="T7" fmla="*/ 12 h 12"/>
                <a:gd name="T8" fmla="*/ 7 w 7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2">
                  <a:moveTo>
                    <a:pt x="7" y="0"/>
                  </a:moveTo>
                  <a:lnTo>
                    <a:pt x="0" y="5"/>
                  </a:lnTo>
                  <a:lnTo>
                    <a:pt x="0" y="7"/>
                  </a:lnTo>
                  <a:lnTo>
                    <a:pt x="0" y="12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5" name="Freeform 1404"/>
            <p:cNvSpPr>
              <a:spLocks/>
            </p:cNvSpPr>
            <p:nvPr/>
          </p:nvSpPr>
          <p:spPr bwMode="black">
            <a:xfrm>
              <a:off x="4841" y="1806"/>
              <a:ext cx="7" cy="12"/>
            </a:xfrm>
            <a:custGeom>
              <a:avLst/>
              <a:gdLst>
                <a:gd name="T0" fmla="*/ 7 w 7"/>
                <a:gd name="T1" fmla="*/ 0 h 12"/>
                <a:gd name="T2" fmla="*/ 0 w 7"/>
                <a:gd name="T3" fmla="*/ 5 h 12"/>
                <a:gd name="T4" fmla="*/ 0 w 7"/>
                <a:gd name="T5" fmla="*/ 7 h 12"/>
                <a:gd name="T6" fmla="*/ 0 w 7"/>
                <a:gd name="T7" fmla="*/ 12 h 12"/>
                <a:gd name="T8" fmla="*/ 7 w 7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2">
                  <a:moveTo>
                    <a:pt x="7" y="0"/>
                  </a:moveTo>
                  <a:lnTo>
                    <a:pt x="0" y="5"/>
                  </a:lnTo>
                  <a:lnTo>
                    <a:pt x="0" y="7"/>
                  </a:lnTo>
                  <a:lnTo>
                    <a:pt x="0" y="12"/>
                  </a:lnTo>
                  <a:lnTo>
                    <a:pt x="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6" name="Freeform 1405"/>
            <p:cNvSpPr>
              <a:spLocks/>
            </p:cNvSpPr>
            <p:nvPr/>
          </p:nvSpPr>
          <p:spPr bwMode="black">
            <a:xfrm>
              <a:off x="1728" y="656"/>
              <a:ext cx="762" cy="842"/>
            </a:xfrm>
            <a:custGeom>
              <a:avLst/>
              <a:gdLst>
                <a:gd name="T0" fmla="*/ 449 w 762"/>
                <a:gd name="T1" fmla="*/ 9 h 842"/>
                <a:gd name="T2" fmla="*/ 393 w 762"/>
                <a:gd name="T3" fmla="*/ 28 h 842"/>
                <a:gd name="T4" fmla="*/ 317 w 762"/>
                <a:gd name="T5" fmla="*/ 35 h 842"/>
                <a:gd name="T6" fmla="*/ 336 w 762"/>
                <a:gd name="T7" fmla="*/ 82 h 842"/>
                <a:gd name="T8" fmla="*/ 274 w 762"/>
                <a:gd name="T9" fmla="*/ 59 h 842"/>
                <a:gd name="T10" fmla="*/ 237 w 762"/>
                <a:gd name="T11" fmla="*/ 71 h 842"/>
                <a:gd name="T12" fmla="*/ 185 w 762"/>
                <a:gd name="T13" fmla="*/ 78 h 842"/>
                <a:gd name="T14" fmla="*/ 133 w 762"/>
                <a:gd name="T15" fmla="*/ 111 h 842"/>
                <a:gd name="T16" fmla="*/ 71 w 762"/>
                <a:gd name="T17" fmla="*/ 151 h 842"/>
                <a:gd name="T18" fmla="*/ 83 w 762"/>
                <a:gd name="T19" fmla="*/ 206 h 842"/>
                <a:gd name="T20" fmla="*/ 14 w 762"/>
                <a:gd name="T21" fmla="*/ 229 h 842"/>
                <a:gd name="T22" fmla="*/ 43 w 762"/>
                <a:gd name="T23" fmla="*/ 272 h 842"/>
                <a:gd name="T24" fmla="*/ 64 w 762"/>
                <a:gd name="T25" fmla="*/ 279 h 842"/>
                <a:gd name="T26" fmla="*/ 43 w 762"/>
                <a:gd name="T27" fmla="*/ 303 h 842"/>
                <a:gd name="T28" fmla="*/ 76 w 762"/>
                <a:gd name="T29" fmla="*/ 333 h 842"/>
                <a:gd name="T30" fmla="*/ 133 w 762"/>
                <a:gd name="T31" fmla="*/ 324 h 842"/>
                <a:gd name="T32" fmla="*/ 194 w 762"/>
                <a:gd name="T33" fmla="*/ 371 h 842"/>
                <a:gd name="T34" fmla="*/ 227 w 762"/>
                <a:gd name="T35" fmla="*/ 454 h 842"/>
                <a:gd name="T36" fmla="*/ 256 w 762"/>
                <a:gd name="T37" fmla="*/ 497 h 842"/>
                <a:gd name="T38" fmla="*/ 232 w 762"/>
                <a:gd name="T39" fmla="*/ 518 h 842"/>
                <a:gd name="T40" fmla="*/ 277 w 762"/>
                <a:gd name="T41" fmla="*/ 558 h 842"/>
                <a:gd name="T42" fmla="*/ 241 w 762"/>
                <a:gd name="T43" fmla="*/ 615 h 842"/>
                <a:gd name="T44" fmla="*/ 251 w 762"/>
                <a:gd name="T45" fmla="*/ 684 h 842"/>
                <a:gd name="T46" fmla="*/ 274 w 762"/>
                <a:gd name="T47" fmla="*/ 745 h 842"/>
                <a:gd name="T48" fmla="*/ 315 w 762"/>
                <a:gd name="T49" fmla="*/ 819 h 842"/>
                <a:gd name="T50" fmla="*/ 364 w 762"/>
                <a:gd name="T51" fmla="*/ 838 h 842"/>
                <a:gd name="T52" fmla="*/ 388 w 762"/>
                <a:gd name="T53" fmla="*/ 767 h 842"/>
                <a:gd name="T54" fmla="*/ 405 w 762"/>
                <a:gd name="T55" fmla="*/ 705 h 842"/>
                <a:gd name="T56" fmla="*/ 452 w 762"/>
                <a:gd name="T57" fmla="*/ 670 h 842"/>
                <a:gd name="T58" fmla="*/ 513 w 762"/>
                <a:gd name="T59" fmla="*/ 608 h 842"/>
                <a:gd name="T60" fmla="*/ 577 w 762"/>
                <a:gd name="T61" fmla="*/ 584 h 842"/>
                <a:gd name="T62" fmla="*/ 639 w 762"/>
                <a:gd name="T63" fmla="*/ 539 h 842"/>
                <a:gd name="T64" fmla="*/ 601 w 762"/>
                <a:gd name="T65" fmla="*/ 509 h 842"/>
                <a:gd name="T66" fmla="*/ 639 w 762"/>
                <a:gd name="T67" fmla="*/ 523 h 842"/>
                <a:gd name="T68" fmla="*/ 615 w 762"/>
                <a:gd name="T69" fmla="*/ 456 h 842"/>
                <a:gd name="T70" fmla="*/ 636 w 762"/>
                <a:gd name="T71" fmla="*/ 464 h 842"/>
                <a:gd name="T72" fmla="*/ 639 w 762"/>
                <a:gd name="T73" fmla="*/ 433 h 842"/>
                <a:gd name="T74" fmla="*/ 677 w 762"/>
                <a:gd name="T75" fmla="*/ 383 h 842"/>
                <a:gd name="T76" fmla="*/ 667 w 762"/>
                <a:gd name="T77" fmla="*/ 319 h 842"/>
                <a:gd name="T78" fmla="*/ 695 w 762"/>
                <a:gd name="T79" fmla="*/ 288 h 842"/>
                <a:gd name="T80" fmla="*/ 653 w 762"/>
                <a:gd name="T81" fmla="*/ 248 h 842"/>
                <a:gd name="T82" fmla="*/ 688 w 762"/>
                <a:gd name="T83" fmla="*/ 179 h 842"/>
                <a:gd name="T84" fmla="*/ 719 w 762"/>
                <a:gd name="T85" fmla="*/ 137 h 842"/>
                <a:gd name="T86" fmla="*/ 745 w 762"/>
                <a:gd name="T87" fmla="*/ 82 h 842"/>
                <a:gd name="T88" fmla="*/ 688 w 762"/>
                <a:gd name="T89" fmla="*/ 97 h 842"/>
                <a:gd name="T90" fmla="*/ 634 w 762"/>
                <a:gd name="T91" fmla="*/ 118 h 842"/>
                <a:gd name="T92" fmla="*/ 632 w 762"/>
                <a:gd name="T93" fmla="*/ 111 h 842"/>
                <a:gd name="T94" fmla="*/ 596 w 762"/>
                <a:gd name="T95" fmla="*/ 99 h 842"/>
                <a:gd name="T96" fmla="*/ 570 w 762"/>
                <a:gd name="T97" fmla="*/ 78 h 842"/>
                <a:gd name="T98" fmla="*/ 502 w 762"/>
                <a:gd name="T99" fmla="*/ 80 h 842"/>
                <a:gd name="T100" fmla="*/ 572 w 762"/>
                <a:gd name="T101" fmla="*/ 73 h 842"/>
                <a:gd name="T102" fmla="*/ 643 w 762"/>
                <a:gd name="T103" fmla="*/ 45 h 842"/>
                <a:gd name="T104" fmla="*/ 572 w 762"/>
                <a:gd name="T105" fmla="*/ 16 h 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2" h="842">
                  <a:moveTo>
                    <a:pt x="511" y="0"/>
                  </a:moveTo>
                  <a:lnTo>
                    <a:pt x="499" y="2"/>
                  </a:lnTo>
                  <a:lnTo>
                    <a:pt x="485" y="4"/>
                  </a:lnTo>
                  <a:lnTo>
                    <a:pt x="473" y="2"/>
                  </a:lnTo>
                  <a:lnTo>
                    <a:pt x="461" y="4"/>
                  </a:lnTo>
                  <a:lnTo>
                    <a:pt x="449" y="9"/>
                  </a:lnTo>
                  <a:lnTo>
                    <a:pt x="438" y="14"/>
                  </a:lnTo>
                  <a:lnTo>
                    <a:pt x="423" y="18"/>
                  </a:lnTo>
                  <a:lnTo>
                    <a:pt x="412" y="18"/>
                  </a:lnTo>
                  <a:lnTo>
                    <a:pt x="402" y="18"/>
                  </a:lnTo>
                  <a:lnTo>
                    <a:pt x="393" y="21"/>
                  </a:lnTo>
                  <a:lnTo>
                    <a:pt x="393" y="28"/>
                  </a:lnTo>
                  <a:lnTo>
                    <a:pt x="386" y="28"/>
                  </a:lnTo>
                  <a:lnTo>
                    <a:pt x="371" y="23"/>
                  </a:lnTo>
                  <a:lnTo>
                    <a:pt x="357" y="23"/>
                  </a:lnTo>
                  <a:lnTo>
                    <a:pt x="345" y="28"/>
                  </a:lnTo>
                  <a:lnTo>
                    <a:pt x="331" y="30"/>
                  </a:lnTo>
                  <a:lnTo>
                    <a:pt x="317" y="35"/>
                  </a:lnTo>
                  <a:lnTo>
                    <a:pt x="329" y="47"/>
                  </a:lnTo>
                  <a:lnTo>
                    <a:pt x="317" y="47"/>
                  </a:lnTo>
                  <a:lnTo>
                    <a:pt x="312" y="54"/>
                  </a:lnTo>
                  <a:lnTo>
                    <a:pt x="315" y="66"/>
                  </a:lnTo>
                  <a:lnTo>
                    <a:pt x="326" y="71"/>
                  </a:lnTo>
                  <a:lnTo>
                    <a:pt x="336" y="82"/>
                  </a:lnTo>
                  <a:lnTo>
                    <a:pt x="326" y="80"/>
                  </a:lnTo>
                  <a:lnTo>
                    <a:pt x="315" y="80"/>
                  </a:lnTo>
                  <a:lnTo>
                    <a:pt x="305" y="73"/>
                  </a:lnTo>
                  <a:lnTo>
                    <a:pt x="298" y="66"/>
                  </a:lnTo>
                  <a:lnTo>
                    <a:pt x="286" y="59"/>
                  </a:lnTo>
                  <a:lnTo>
                    <a:pt x="274" y="59"/>
                  </a:lnTo>
                  <a:lnTo>
                    <a:pt x="265" y="66"/>
                  </a:lnTo>
                  <a:lnTo>
                    <a:pt x="270" y="80"/>
                  </a:lnTo>
                  <a:lnTo>
                    <a:pt x="260" y="80"/>
                  </a:lnTo>
                  <a:lnTo>
                    <a:pt x="251" y="73"/>
                  </a:lnTo>
                  <a:lnTo>
                    <a:pt x="239" y="63"/>
                  </a:lnTo>
                  <a:lnTo>
                    <a:pt x="237" y="71"/>
                  </a:lnTo>
                  <a:lnTo>
                    <a:pt x="237" y="82"/>
                  </a:lnTo>
                  <a:lnTo>
                    <a:pt x="230" y="75"/>
                  </a:lnTo>
                  <a:lnTo>
                    <a:pt x="220" y="66"/>
                  </a:lnTo>
                  <a:lnTo>
                    <a:pt x="208" y="66"/>
                  </a:lnTo>
                  <a:lnTo>
                    <a:pt x="196" y="71"/>
                  </a:lnTo>
                  <a:lnTo>
                    <a:pt x="185" y="78"/>
                  </a:lnTo>
                  <a:lnTo>
                    <a:pt x="175" y="78"/>
                  </a:lnTo>
                  <a:lnTo>
                    <a:pt x="166" y="82"/>
                  </a:lnTo>
                  <a:lnTo>
                    <a:pt x="154" y="85"/>
                  </a:lnTo>
                  <a:lnTo>
                    <a:pt x="144" y="87"/>
                  </a:lnTo>
                  <a:lnTo>
                    <a:pt x="137" y="97"/>
                  </a:lnTo>
                  <a:lnTo>
                    <a:pt x="133" y="111"/>
                  </a:lnTo>
                  <a:lnTo>
                    <a:pt x="125" y="120"/>
                  </a:lnTo>
                  <a:lnTo>
                    <a:pt x="114" y="116"/>
                  </a:lnTo>
                  <a:lnTo>
                    <a:pt x="107" y="127"/>
                  </a:lnTo>
                  <a:lnTo>
                    <a:pt x="95" y="137"/>
                  </a:lnTo>
                  <a:lnTo>
                    <a:pt x="83" y="146"/>
                  </a:lnTo>
                  <a:lnTo>
                    <a:pt x="71" y="151"/>
                  </a:lnTo>
                  <a:lnTo>
                    <a:pt x="64" y="161"/>
                  </a:lnTo>
                  <a:lnTo>
                    <a:pt x="71" y="172"/>
                  </a:lnTo>
                  <a:lnTo>
                    <a:pt x="83" y="170"/>
                  </a:lnTo>
                  <a:lnTo>
                    <a:pt x="95" y="172"/>
                  </a:lnTo>
                  <a:lnTo>
                    <a:pt x="92" y="191"/>
                  </a:lnTo>
                  <a:lnTo>
                    <a:pt x="83" y="206"/>
                  </a:lnTo>
                  <a:lnTo>
                    <a:pt x="71" y="210"/>
                  </a:lnTo>
                  <a:lnTo>
                    <a:pt x="57" y="210"/>
                  </a:lnTo>
                  <a:lnTo>
                    <a:pt x="45" y="210"/>
                  </a:lnTo>
                  <a:lnTo>
                    <a:pt x="36" y="217"/>
                  </a:lnTo>
                  <a:lnTo>
                    <a:pt x="24" y="227"/>
                  </a:lnTo>
                  <a:lnTo>
                    <a:pt x="14" y="229"/>
                  </a:lnTo>
                  <a:lnTo>
                    <a:pt x="2" y="232"/>
                  </a:lnTo>
                  <a:lnTo>
                    <a:pt x="0" y="243"/>
                  </a:lnTo>
                  <a:lnTo>
                    <a:pt x="7" y="255"/>
                  </a:lnTo>
                  <a:lnTo>
                    <a:pt x="19" y="262"/>
                  </a:lnTo>
                  <a:lnTo>
                    <a:pt x="31" y="267"/>
                  </a:lnTo>
                  <a:lnTo>
                    <a:pt x="43" y="272"/>
                  </a:lnTo>
                  <a:lnTo>
                    <a:pt x="59" y="272"/>
                  </a:lnTo>
                  <a:lnTo>
                    <a:pt x="64" y="265"/>
                  </a:lnTo>
                  <a:lnTo>
                    <a:pt x="71" y="267"/>
                  </a:lnTo>
                  <a:lnTo>
                    <a:pt x="81" y="265"/>
                  </a:lnTo>
                  <a:lnTo>
                    <a:pt x="76" y="281"/>
                  </a:lnTo>
                  <a:lnTo>
                    <a:pt x="64" y="279"/>
                  </a:lnTo>
                  <a:lnTo>
                    <a:pt x="50" y="279"/>
                  </a:lnTo>
                  <a:lnTo>
                    <a:pt x="43" y="286"/>
                  </a:lnTo>
                  <a:lnTo>
                    <a:pt x="31" y="284"/>
                  </a:lnTo>
                  <a:lnTo>
                    <a:pt x="17" y="298"/>
                  </a:lnTo>
                  <a:lnTo>
                    <a:pt x="33" y="295"/>
                  </a:lnTo>
                  <a:lnTo>
                    <a:pt x="43" y="303"/>
                  </a:lnTo>
                  <a:lnTo>
                    <a:pt x="52" y="310"/>
                  </a:lnTo>
                  <a:lnTo>
                    <a:pt x="43" y="319"/>
                  </a:lnTo>
                  <a:lnTo>
                    <a:pt x="50" y="329"/>
                  </a:lnTo>
                  <a:lnTo>
                    <a:pt x="59" y="331"/>
                  </a:lnTo>
                  <a:lnTo>
                    <a:pt x="71" y="336"/>
                  </a:lnTo>
                  <a:lnTo>
                    <a:pt x="76" y="333"/>
                  </a:lnTo>
                  <a:lnTo>
                    <a:pt x="71" y="326"/>
                  </a:lnTo>
                  <a:lnTo>
                    <a:pt x="81" y="324"/>
                  </a:lnTo>
                  <a:lnTo>
                    <a:pt x="95" y="329"/>
                  </a:lnTo>
                  <a:lnTo>
                    <a:pt x="109" y="322"/>
                  </a:lnTo>
                  <a:lnTo>
                    <a:pt x="121" y="324"/>
                  </a:lnTo>
                  <a:lnTo>
                    <a:pt x="133" y="324"/>
                  </a:lnTo>
                  <a:lnTo>
                    <a:pt x="144" y="326"/>
                  </a:lnTo>
                  <a:lnTo>
                    <a:pt x="156" y="329"/>
                  </a:lnTo>
                  <a:lnTo>
                    <a:pt x="166" y="336"/>
                  </a:lnTo>
                  <a:lnTo>
                    <a:pt x="175" y="348"/>
                  </a:lnTo>
                  <a:lnTo>
                    <a:pt x="185" y="359"/>
                  </a:lnTo>
                  <a:lnTo>
                    <a:pt x="194" y="371"/>
                  </a:lnTo>
                  <a:lnTo>
                    <a:pt x="199" y="388"/>
                  </a:lnTo>
                  <a:lnTo>
                    <a:pt x="206" y="402"/>
                  </a:lnTo>
                  <a:lnTo>
                    <a:pt x="211" y="419"/>
                  </a:lnTo>
                  <a:lnTo>
                    <a:pt x="215" y="433"/>
                  </a:lnTo>
                  <a:lnTo>
                    <a:pt x="215" y="442"/>
                  </a:lnTo>
                  <a:lnTo>
                    <a:pt x="227" y="454"/>
                  </a:lnTo>
                  <a:lnTo>
                    <a:pt x="222" y="466"/>
                  </a:lnTo>
                  <a:lnTo>
                    <a:pt x="218" y="483"/>
                  </a:lnTo>
                  <a:lnTo>
                    <a:pt x="230" y="494"/>
                  </a:lnTo>
                  <a:lnTo>
                    <a:pt x="239" y="483"/>
                  </a:lnTo>
                  <a:lnTo>
                    <a:pt x="248" y="487"/>
                  </a:lnTo>
                  <a:lnTo>
                    <a:pt x="256" y="497"/>
                  </a:lnTo>
                  <a:lnTo>
                    <a:pt x="265" y="509"/>
                  </a:lnTo>
                  <a:lnTo>
                    <a:pt x="272" y="518"/>
                  </a:lnTo>
                  <a:lnTo>
                    <a:pt x="267" y="530"/>
                  </a:lnTo>
                  <a:lnTo>
                    <a:pt x="256" y="523"/>
                  </a:lnTo>
                  <a:lnTo>
                    <a:pt x="241" y="518"/>
                  </a:lnTo>
                  <a:lnTo>
                    <a:pt x="232" y="518"/>
                  </a:lnTo>
                  <a:lnTo>
                    <a:pt x="241" y="527"/>
                  </a:lnTo>
                  <a:lnTo>
                    <a:pt x="248" y="535"/>
                  </a:lnTo>
                  <a:lnTo>
                    <a:pt x="260" y="539"/>
                  </a:lnTo>
                  <a:lnTo>
                    <a:pt x="270" y="544"/>
                  </a:lnTo>
                  <a:lnTo>
                    <a:pt x="282" y="546"/>
                  </a:lnTo>
                  <a:lnTo>
                    <a:pt x="277" y="558"/>
                  </a:lnTo>
                  <a:lnTo>
                    <a:pt x="272" y="575"/>
                  </a:lnTo>
                  <a:lnTo>
                    <a:pt x="267" y="589"/>
                  </a:lnTo>
                  <a:lnTo>
                    <a:pt x="256" y="591"/>
                  </a:lnTo>
                  <a:lnTo>
                    <a:pt x="256" y="594"/>
                  </a:lnTo>
                  <a:lnTo>
                    <a:pt x="248" y="603"/>
                  </a:lnTo>
                  <a:lnTo>
                    <a:pt x="241" y="615"/>
                  </a:lnTo>
                  <a:lnTo>
                    <a:pt x="239" y="629"/>
                  </a:lnTo>
                  <a:lnTo>
                    <a:pt x="239" y="644"/>
                  </a:lnTo>
                  <a:lnTo>
                    <a:pt x="246" y="644"/>
                  </a:lnTo>
                  <a:lnTo>
                    <a:pt x="241" y="660"/>
                  </a:lnTo>
                  <a:lnTo>
                    <a:pt x="246" y="672"/>
                  </a:lnTo>
                  <a:lnTo>
                    <a:pt x="251" y="684"/>
                  </a:lnTo>
                  <a:lnTo>
                    <a:pt x="258" y="696"/>
                  </a:lnTo>
                  <a:lnTo>
                    <a:pt x="263" y="717"/>
                  </a:lnTo>
                  <a:lnTo>
                    <a:pt x="270" y="715"/>
                  </a:lnTo>
                  <a:lnTo>
                    <a:pt x="279" y="719"/>
                  </a:lnTo>
                  <a:lnTo>
                    <a:pt x="270" y="731"/>
                  </a:lnTo>
                  <a:lnTo>
                    <a:pt x="274" y="745"/>
                  </a:lnTo>
                  <a:lnTo>
                    <a:pt x="279" y="762"/>
                  </a:lnTo>
                  <a:lnTo>
                    <a:pt x="286" y="778"/>
                  </a:lnTo>
                  <a:lnTo>
                    <a:pt x="296" y="790"/>
                  </a:lnTo>
                  <a:lnTo>
                    <a:pt x="298" y="805"/>
                  </a:lnTo>
                  <a:lnTo>
                    <a:pt x="310" y="807"/>
                  </a:lnTo>
                  <a:lnTo>
                    <a:pt x="315" y="819"/>
                  </a:lnTo>
                  <a:lnTo>
                    <a:pt x="324" y="814"/>
                  </a:lnTo>
                  <a:lnTo>
                    <a:pt x="334" y="814"/>
                  </a:lnTo>
                  <a:lnTo>
                    <a:pt x="341" y="821"/>
                  </a:lnTo>
                  <a:lnTo>
                    <a:pt x="348" y="831"/>
                  </a:lnTo>
                  <a:lnTo>
                    <a:pt x="355" y="842"/>
                  </a:lnTo>
                  <a:lnTo>
                    <a:pt x="364" y="838"/>
                  </a:lnTo>
                  <a:lnTo>
                    <a:pt x="369" y="842"/>
                  </a:lnTo>
                  <a:lnTo>
                    <a:pt x="376" y="833"/>
                  </a:lnTo>
                  <a:lnTo>
                    <a:pt x="379" y="816"/>
                  </a:lnTo>
                  <a:lnTo>
                    <a:pt x="386" y="802"/>
                  </a:lnTo>
                  <a:lnTo>
                    <a:pt x="386" y="786"/>
                  </a:lnTo>
                  <a:lnTo>
                    <a:pt x="388" y="767"/>
                  </a:lnTo>
                  <a:lnTo>
                    <a:pt x="393" y="755"/>
                  </a:lnTo>
                  <a:lnTo>
                    <a:pt x="402" y="748"/>
                  </a:lnTo>
                  <a:lnTo>
                    <a:pt x="407" y="733"/>
                  </a:lnTo>
                  <a:lnTo>
                    <a:pt x="402" y="719"/>
                  </a:lnTo>
                  <a:lnTo>
                    <a:pt x="405" y="710"/>
                  </a:lnTo>
                  <a:lnTo>
                    <a:pt x="405" y="705"/>
                  </a:lnTo>
                  <a:lnTo>
                    <a:pt x="412" y="691"/>
                  </a:lnTo>
                  <a:lnTo>
                    <a:pt x="426" y="684"/>
                  </a:lnTo>
                  <a:lnTo>
                    <a:pt x="435" y="674"/>
                  </a:lnTo>
                  <a:lnTo>
                    <a:pt x="447" y="658"/>
                  </a:lnTo>
                  <a:lnTo>
                    <a:pt x="447" y="672"/>
                  </a:lnTo>
                  <a:lnTo>
                    <a:pt x="452" y="670"/>
                  </a:lnTo>
                  <a:lnTo>
                    <a:pt x="464" y="667"/>
                  </a:lnTo>
                  <a:lnTo>
                    <a:pt x="475" y="662"/>
                  </a:lnTo>
                  <a:lnTo>
                    <a:pt x="487" y="653"/>
                  </a:lnTo>
                  <a:lnTo>
                    <a:pt x="494" y="636"/>
                  </a:lnTo>
                  <a:lnTo>
                    <a:pt x="502" y="620"/>
                  </a:lnTo>
                  <a:lnTo>
                    <a:pt x="513" y="608"/>
                  </a:lnTo>
                  <a:lnTo>
                    <a:pt x="523" y="599"/>
                  </a:lnTo>
                  <a:lnTo>
                    <a:pt x="532" y="596"/>
                  </a:lnTo>
                  <a:lnTo>
                    <a:pt x="542" y="596"/>
                  </a:lnTo>
                  <a:lnTo>
                    <a:pt x="554" y="594"/>
                  </a:lnTo>
                  <a:lnTo>
                    <a:pt x="565" y="589"/>
                  </a:lnTo>
                  <a:lnTo>
                    <a:pt x="577" y="584"/>
                  </a:lnTo>
                  <a:lnTo>
                    <a:pt x="589" y="582"/>
                  </a:lnTo>
                  <a:lnTo>
                    <a:pt x="598" y="572"/>
                  </a:lnTo>
                  <a:lnTo>
                    <a:pt x="608" y="561"/>
                  </a:lnTo>
                  <a:lnTo>
                    <a:pt x="620" y="551"/>
                  </a:lnTo>
                  <a:lnTo>
                    <a:pt x="629" y="546"/>
                  </a:lnTo>
                  <a:lnTo>
                    <a:pt x="639" y="539"/>
                  </a:lnTo>
                  <a:lnTo>
                    <a:pt x="632" y="535"/>
                  </a:lnTo>
                  <a:lnTo>
                    <a:pt x="620" y="535"/>
                  </a:lnTo>
                  <a:lnTo>
                    <a:pt x="608" y="532"/>
                  </a:lnTo>
                  <a:lnTo>
                    <a:pt x="598" y="530"/>
                  </a:lnTo>
                  <a:lnTo>
                    <a:pt x="591" y="518"/>
                  </a:lnTo>
                  <a:lnTo>
                    <a:pt x="601" y="509"/>
                  </a:lnTo>
                  <a:lnTo>
                    <a:pt x="596" y="492"/>
                  </a:lnTo>
                  <a:lnTo>
                    <a:pt x="603" y="494"/>
                  </a:lnTo>
                  <a:lnTo>
                    <a:pt x="613" y="497"/>
                  </a:lnTo>
                  <a:lnTo>
                    <a:pt x="620" y="509"/>
                  </a:lnTo>
                  <a:lnTo>
                    <a:pt x="627" y="523"/>
                  </a:lnTo>
                  <a:lnTo>
                    <a:pt x="639" y="523"/>
                  </a:lnTo>
                  <a:lnTo>
                    <a:pt x="651" y="518"/>
                  </a:lnTo>
                  <a:lnTo>
                    <a:pt x="648" y="501"/>
                  </a:lnTo>
                  <a:lnTo>
                    <a:pt x="643" y="487"/>
                  </a:lnTo>
                  <a:lnTo>
                    <a:pt x="634" y="478"/>
                  </a:lnTo>
                  <a:lnTo>
                    <a:pt x="624" y="466"/>
                  </a:lnTo>
                  <a:lnTo>
                    <a:pt x="615" y="456"/>
                  </a:lnTo>
                  <a:lnTo>
                    <a:pt x="606" y="447"/>
                  </a:lnTo>
                  <a:lnTo>
                    <a:pt x="606" y="438"/>
                  </a:lnTo>
                  <a:lnTo>
                    <a:pt x="610" y="438"/>
                  </a:lnTo>
                  <a:lnTo>
                    <a:pt x="615" y="449"/>
                  </a:lnTo>
                  <a:lnTo>
                    <a:pt x="624" y="459"/>
                  </a:lnTo>
                  <a:lnTo>
                    <a:pt x="636" y="464"/>
                  </a:lnTo>
                  <a:lnTo>
                    <a:pt x="643" y="447"/>
                  </a:lnTo>
                  <a:lnTo>
                    <a:pt x="636" y="435"/>
                  </a:lnTo>
                  <a:lnTo>
                    <a:pt x="627" y="428"/>
                  </a:lnTo>
                  <a:lnTo>
                    <a:pt x="617" y="421"/>
                  </a:lnTo>
                  <a:lnTo>
                    <a:pt x="624" y="416"/>
                  </a:lnTo>
                  <a:lnTo>
                    <a:pt x="639" y="433"/>
                  </a:lnTo>
                  <a:lnTo>
                    <a:pt x="646" y="426"/>
                  </a:lnTo>
                  <a:lnTo>
                    <a:pt x="655" y="421"/>
                  </a:lnTo>
                  <a:lnTo>
                    <a:pt x="662" y="409"/>
                  </a:lnTo>
                  <a:lnTo>
                    <a:pt x="658" y="400"/>
                  </a:lnTo>
                  <a:lnTo>
                    <a:pt x="669" y="395"/>
                  </a:lnTo>
                  <a:lnTo>
                    <a:pt x="677" y="383"/>
                  </a:lnTo>
                  <a:lnTo>
                    <a:pt x="667" y="378"/>
                  </a:lnTo>
                  <a:lnTo>
                    <a:pt x="660" y="369"/>
                  </a:lnTo>
                  <a:lnTo>
                    <a:pt x="674" y="359"/>
                  </a:lnTo>
                  <a:lnTo>
                    <a:pt x="674" y="345"/>
                  </a:lnTo>
                  <a:lnTo>
                    <a:pt x="672" y="333"/>
                  </a:lnTo>
                  <a:lnTo>
                    <a:pt x="667" y="319"/>
                  </a:lnTo>
                  <a:lnTo>
                    <a:pt x="658" y="319"/>
                  </a:lnTo>
                  <a:lnTo>
                    <a:pt x="653" y="307"/>
                  </a:lnTo>
                  <a:lnTo>
                    <a:pt x="662" y="298"/>
                  </a:lnTo>
                  <a:lnTo>
                    <a:pt x="674" y="298"/>
                  </a:lnTo>
                  <a:lnTo>
                    <a:pt x="686" y="298"/>
                  </a:lnTo>
                  <a:lnTo>
                    <a:pt x="695" y="288"/>
                  </a:lnTo>
                  <a:lnTo>
                    <a:pt x="686" y="277"/>
                  </a:lnTo>
                  <a:lnTo>
                    <a:pt x="674" y="265"/>
                  </a:lnTo>
                  <a:lnTo>
                    <a:pt x="681" y="262"/>
                  </a:lnTo>
                  <a:lnTo>
                    <a:pt x="674" y="255"/>
                  </a:lnTo>
                  <a:lnTo>
                    <a:pt x="665" y="250"/>
                  </a:lnTo>
                  <a:lnTo>
                    <a:pt x="653" y="248"/>
                  </a:lnTo>
                  <a:lnTo>
                    <a:pt x="655" y="236"/>
                  </a:lnTo>
                  <a:lnTo>
                    <a:pt x="660" y="222"/>
                  </a:lnTo>
                  <a:lnTo>
                    <a:pt x="669" y="210"/>
                  </a:lnTo>
                  <a:lnTo>
                    <a:pt x="679" y="194"/>
                  </a:lnTo>
                  <a:lnTo>
                    <a:pt x="674" y="184"/>
                  </a:lnTo>
                  <a:lnTo>
                    <a:pt x="688" y="179"/>
                  </a:lnTo>
                  <a:lnTo>
                    <a:pt x="698" y="170"/>
                  </a:lnTo>
                  <a:lnTo>
                    <a:pt x="695" y="161"/>
                  </a:lnTo>
                  <a:lnTo>
                    <a:pt x="710" y="156"/>
                  </a:lnTo>
                  <a:lnTo>
                    <a:pt x="717" y="139"/>
                  </a:lnTo>
                  <a:lnTo>
                    <a:pt x="707" y="139"/>
                  </a:lnTo>
                  <a:lnTo>
                    <a:pt x="719" y="137"/>
                  </a:lnTo>
                  <a:lnTo>
                    <a:pt x="729" y="132"/>
                  </a:lnTo>
                  <a:lnTo>
                    <a:pt x="740" y="123"/>
                  </a:lnTo>
                  <a:lnTo>
                    <a:pt x="750" y="113"/>
                  </a:lnTo>
                  <a:lnTo>
                    <a:pt x="762" y="99"/>
                  </a:lnTo>
                  <a:lnTo>
                    <a:pt x="757" y="87"/>
                  </a:lnTo>
                  <a:lnTo>
                    <a:pt x="745" y="82"/>
                  </a:lnTo>
                  <a:lnTo>
                    <a:pt x="736" y="78"/>
                  </a:lnTo>
                  <a:lnTo>
                    <a:pt x="726" y="85"/>
                  </a:lnTo>
                  <a:lnTo>
                    <a:pt x="717" y="85"/>
                  </a:lnTo>
                  <a:lnTo>
                    <a:pt x="705" y="87"/>
                  </a:lnTo>
                  <a:lnTo>
                    <a:pt x="698" y="92"/>
                  </a:lnTo>
                  <a:lnTo>
                    <a:pt x="688" y="97"/>
                  </a:lnTo>
                  <a:lnTo>
                    <a:pt x="679" y="97"/>
                  </a:lnTo>
                  <a:lnTo>
                    <a:pt x="669" y="94"/>
                  </a:lnTo>
                  <a:lnTo>
                    <a:pt x="660" y="97"/>
                  </a:lnTo>
                  <a:lnTo>
                    <a:pt x="648" y="94"/>
                  </a:lnTo>
                  <a:lnTo>
                    <a:pt x="641" y="106"/>
                  </a:lnTo>
                  <a:lnTo>
                    <a:pt x="634" y="118"/>
                  </a:lnTo>
                  <a:lnTo>
                    <a:pt x="624" y="130"/>
                  </a:lnTo>
                  <a:lnTo>
                    <a:pt x="617" y="142"/>
                  </a:lnTo>
                  <a:lnTo>
                    <a:pt x="608" y="151"/>
                  </a:lnTo>
                  <a:lnTo>
                    <a:pt x="615" y="137"/>
                  </a:lnTo>
                  <a:lnTo>
                    <a:pt x="622" y="123"/>
                  </a:lnTo>
                  <a:lnTo>
                    <a:pt x="632" y="111"/>
                  </a:lnTo>
                  <a:lnTo>
                    <a:pt x="636" y="94"/>
                  </a:lnTo>
                  <a:lnTo>
                    <a:pt x="636" y="82"/>
                  </a:lnTo>
                  <a:lnTo>
                    <a:pt x="627" y="73"/>
                  </a:lnTo>
                  <a:lnTo>
                    <a:pt x="617" y="80"/>
                  </a:lnTo>
                  <a:lnTo>
                    <a:pt x="606" y="85"/>
                  </a:lnTo>
                  <a:lnTo>
                    <a:pt x="596" y="99"/>
                  </a:lnTo>
                  <a:lnTo>
                    <a:pt x="587" y="106"/>
                  </a:lnTo>
                  <a:lnTo>
                    <a:pt x="575" y="111"/>
                  </a:lnTo>
                  <a:lnTo>
                    <a:pt x="582" y="97"/>
                  </a:lnTo>
                  <a:lnTo>
                    <a:pt x="589" y="80"/>
                  </a:lnTo>
                  <a:lnTo>
                    <a:pt x="582" y="80"/>
                  </a:lnTo>
                  <a:lnTo>
                    <a:pt x="570" y="78"/>
                  </a:lnTo>
                  <a:lnTo>
                    <a:pt x="558" y="82"/>
                  </a:lnTo>
                  <a:lnTo>
                    <a:pt x="546" y="80"/>
                  </a:lnTo>
                  <a:lnTo>
                    <a:pt x="535" y="82"/>
                  </a:lnTo>
                  <a:lnTo>
                    <a:pt x="523" y="80"/>
                  </a:lnTo>
                  <a:lnTo>
                    <a:pt x="511" y="85"/>
                  </a:lnTo>
                  <a:lnTo>
                    <a:pt x="502" y="80"/>
                  </a:lnTo>
                  <a:lnTo>
                    <a:pt x="511" y="78"/>
                  </a:lnTo>
                  <a:lnTo>
                    <a:pt x="523" y="78"/>
                  </a:lnTo>
                  <a:lnTo>
                    <a:pt x="535" y="78"/>
                  </a:lnTo>
                  <a:lnTo>
                    <a:pt x="546" y="78"/>
                  </a:lnTo>
                  <a:lnTo>
                    <a:pt x="561" y="73"/>
                  </a:lnTo>
                  <a:lnTo>
                    <a:pt x="572" y="73"/>
                  </a:lnTo>
                  <a:lnTo>
                    <a:pt x="587" y="73"/>
                  </a:lnTo>
                  <a:lnTo>
                    <a:pt x="598" y="71"/>
                  </a:lnTo>
                  <a:lnTo>
                    <a:pt x="610" y="68"/>
                  </a:lnTo>
                  <a:lnTo>
                    <a:pt x="622" y="66"/>
                  </a:lnTo>
                  <a:lnTo>
                    <a:pt x="634" y="61"/>
                  </a:lnTo>
                  <a:lnTo>
                    <a:pt x="643" y="45"/>
                  </a:lnTo>
                  <a:lnTo>
                    <a:pt x="632" y="45"/>
                  </a:lnTo>
                  <a:lnTo>
                    <a:pt x="617" y="42"/>
                  </a:lnTo>
                  <a:lnTo>
                    <a:pt x="603" y="40"/>
                  </a:lnTo>
                  <a:lnTo>
                    <a:pt x="594" y="33"/>
                  </a:lnTo>
                  <a:lnTo>
                    <a:pt x="582" y="26"/>
                  </a:lnTo>
                  <a:lnTo>
                    <a:pt x="572" y="16"/>
                  </a:lnTo>
                  <a:lnTo>
                    <a:pt x="563" y="9"/>
                  </a:lnTo>
                  <a:lnTo>
                    <a:pt x="551" y="2"/>
                  </a:lnTo>
                  <a:lnTo>
                    <a:pt x="537" y="2"/>
                  </a:lnTo>
                  <a:lnTo>
                    <a:pt x="525" y="2"/>
                  </a:lnTo>
                  <a:lnTo>
                    <a:pt x="5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7" name="Freeform 1406"/>
            <p:cNvSpPr>
              <a:spLocks/>
            </p:cNvSpPr>
            <p:nvPr/>
          </p:nvSpPr>
          <p:spPr bwMode="black">
            <a:xfrm>
              <a:off x="1728" y="656"/>
              <a:ext cx="762" cy="842"/>
            </a:xfrm>
            <a:custGeom>
              <a:avLst/>
              <a:gdLst>
                <a:gd name="T0" fmla="*/ 449 w 762"/>
                <a:gd name="T1" fmla="*/ 9 h 842"/>
                <a:gd name="T2" fmla="*/ 393 w 762"/>
                <a:gd name="T3" fmla="*/ 28 h 842"/>
                <a:gd name="T4" fmla="*/ 317 w 762"/>
                <a:gd name="T5" fmla="*/ 35 h 842"/>
                <a:gd name="T6" fmla="*/ 336 w 762"/>
                <a:gd name="T7" fmla="*/ 82 h 842"/>
                <a:gd name="T8" fmla="*/ 274 w 762"/>
                <a:gd name="T9" fmla="*/ 59 h 842"/>
                <a:gd name="T10" fmla="*/ 237 w 762"/>
                <a:gd name="T11" fmla="*/ 71 h 842"/>
                <a:gd name="T12" fmla="*/ 185 w 762"/>
                <a:gd name="T13" fmla="*/ 78 h 842"/>
                <a:gd name="T14" fmla="*/ 133 w 762"/>
                <a:gd name="T15" fmla="*/ 111 h 842"/>
                <a:gd name="T16" fmla="*/ 71 w 762"/>
                <a:gd name="T17" fmla="*/ 151 h 842"/>
                <a:gd name="T18" fmla="*/ 83 w 762"/>
                <a:gd name="T19" fmla="*/ 206 h 842"/>
                <a:gd name="T20" fmla="*/ 14 w 762"/>
                <a:gd name="T21" fmla="*/ 229 h 842"/>
                <a:gd name="T22" fmla="*/ 43 w 762"/>
                <a:gd name="T23" fmla="*/ 272 h 842"/>
                <a:gd name="T24" fmla="*/ 64 w 762"/>
                <a:gd name="T25" fmla="*/ 279 h 842"/>
                <a:gd name="T26" fmla="*/ 43 w 762"/>
                <a:gd name="T27" fmla="*/ 303 h 842"/>
                <a:gd name="T28" fmla="*/ 76 w 762"/>
                <a:gd name="T29" fmla="*/ 333 h 842"/>
                <a:gd name="T30" fmla="*/ 133 w 762"/>
                <a:gd name="T31" fmla="*/ 324 h 842"/>
                <a:gd name="T32" fmla="*/ 194 w 762"/>
                <a:gd name="T33" fmla="*/ 371 h 842"/>
                <a:gd name="T34" fmla="*/ 227 w 762"/>
                <a:gd name="T35" fmla="*/ 454 h 842"/>
                <a:gd name="T36" fmla="*/ 256 w 762"/>
                <a:gd name="T37" fmla="*/ 497 h 842"/>
                <a:gd name="T38" fmla="*/ 232 w 762"/>
                <a:gd name="T39" fmla="*/ 518 h 842"/>
                <a:gd name="T40" fmla="*/ 277 w 762"/>
                <a:gd name="T41" fmla="*/ 558 h 842"/>
                <a:gd name="T42" fmla="*/ 241 w 762"/>
                <a:gd name="T43" fmla="*/ 615 h 842"/>
                <a:gd name="T44" fmla="*/ 251 w 762"/>
                <a:gd name="T45" fmla="*/ 684 h 842"/>
                <a:gd name="T46" fmla="*/ 274 w 762"/>
                <a:gd name="T47" fmla="*/ 745 h 842"/>
                <a:gd name="T48" fmla="*/ 315 w 762"/>
                <a:gd name="T49" fmla="*/ 819 h 842"/>
                <a:gd name="T50" fmla="*/ 364 w 762"/>
                <a:gd name="T51" fmla="*/ 838 h 842"/>
                <a:gd name="T52" fmla="*/ 388 w 762"/>
                <a:gd name="T53" fmla="*/ 767 h 842"/>
                <a:gd name="T54" fmla="*/ 405 w 762"/>
                <a:gd name="T55" fmla="*/ 705 h 842"/>
                <a:gd name="T56" fmla="*/ 452 w 762"/>
                <a:gd name="T57" fmla="*/ 670 h 842"/>
                <a:gd name="T58" fmla="*/ 513 w 762"/>
                <a:gd name="T59" fmla="*/ 608 h 842"/>
                <a:gd name="T60" fmla="*/ 577 w 762"/>
                <a:gd name="T61" fmla="*/ 584 h 842"/>
                <a:gd name="T62" fmla="*/ 639 w 762"/>
                <a:gd name="T63" fmla="*/ 539 h 842"/>
                <a:gd name="T64" fmla="*/ 601 w 762"/>
                <a:gd name="T65" fmla="*/ 509 h 842"/>
                <a:gd name="T66" fmla="*/ 639 w 762"/>
                <a:gd name="T67" fmla="*/ 523 h 842"/>
                <a:gd name="T68" fmla="*/ 615 w 762"/>
                <a:gd name="T69" fmla="*/ 456 h 842"/>
                <a:gd name="T70" fmla="*/ 636 w 762"/>
                <a:gd name="T71" fmla="*/ 464 h 842"/>
                <a:gd name="T72" fmla="*/ 639 w 762"/>
                <a:gd name="T73" fmla="*/ 433 h 842"/>
                <a:gd name="T74" fmla="*/ 677 w 762"/>
                <a:gd name="T75" fmla="*/ 383 h 842"/>
                <a:gd name="T76" fmla="*/ 667 w 762"/>
                <a:gd name="T77" fmla="*/ 319 h 842"/>
                <a:gd name="T78" fmla="*/ 695 w 762"/>
                <a:gd name="T79" fmla="*/ 288 h 842"/>
                <a:gd name="T80" fmla="*/ 653 w 762"/>
                <a:gd name="T81" fmla="*/ 248 h 842"/>
                <a:gd name="T82" fmla="*/ 688 w 762"/>
                <a:gd name="T83" fmla="*/ 179 h 842"/>
                <a:gd name="T84" fmla="*/ 719 w 762"/>
                <a:gd name="T85" fmla="*/ 137 h 842"/>
                <a:gd name="T86" fmla="*/ 745 w 762"/>
                <a:gd name="T87" fmla="*/ 82 h 842"/>
                <a:gd name="T88" fmla="*/ 688 w 762"/>
                <a:gd name="T89" fmla="*/ 97 h 842"/>
                <a:gd name="T90" fmla="*/ 634 w 762"/>
                <a:gd name="T91" fmla="*/ 118 h 842"/>
                <a:gd name="T92" fmla="*/ 632 w 762"/>
                <a:gd name="T93" fmla="*/ 111 h 842"/>
                <a:gd name="T94" fmla="*/ 596 w 762"/>
                <a:gd name="T95" fmla="*/ 99 h 842"/>
                <a:gd name="T96" fmla="*/ 570 w 762"/>
                <a:gd name="T97" fmla="*/ 78 h 842"/>
                <a:gd name="T98" fmla="*/ 502 w 762"/>
                <a:gd name="T99" fmla="*/ 80 h 842"/>
                <a:gd name="T100" fmla="*/ 572 w 762"/>
                <a:gd name="T101" fmla="*/ 73 h 842"/>
                <a:gd name="T102" fmla="*/ 643 w 762"/>
                <a:gd name="T103" fmla="*/ 45 h 842"/>
                <a:gd name="T104" fmla="*/ 572 w 762"/>
                <a:gd name="T105" fmla="*/ 16 h 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2" h="842">
                  <a:moveTo>
                    <a:pt x="511" y="0"/>
                  </a:moveTo>
                  <a:lnTo>
                    <a:pt x="499" y="2"/>
                  </a:lnTo>
                  <a:lnTo>
                    <a:pt x="485" y="4"/>
                  </a:lnTo>
                  <a:lnTo>
                    <a:pt x="473" y="2"/>
                  </a:lnTo>
                  <a:lnTo>
                    <a:pt x="461" y="4"/>
                  </a:lnTo>
                  <a:lnTo>
                    <a:pt x="449" y="9"/>
                  </a:lnTo>
                  <a:lnTo>
                    <a:pt x="438" y="14"/>
                  </a:lnTo>
                  <a:lnTo>
                    <a:pt x="423" y="18"/>
                  </a:lnTo>
                  <a:lnTo>
                    <a:pt x="412" y="18"/>
                  </a:lnTo>
                  <a:lnTo>
                    <a:pt x="402" y="18"/>
                  </a:lnTo>
                  <a:lnTo>
                    <a:pt x="393" y="21"/>
                  </a:lnTo>
                  <a:lnTo>
                    <a:pt x="393" y="28"/>
                  </a:lnTo>
                  <a:lnTo>
                    <a:pt x="386" y="28"/>
                  </a:lnTo>
                  <a:lnTo>
                    <a:pt x="371" y="23"/>
                  </a:lnTo>
                  <a:lnTo>
                    <a:pt x="357" y="23"/>
                  </a:lnTo>
                  <a:lnTo>
                    <a:pt x="345" y="28"/>
                  </a:lnTo>
                  <a:lnTo>
                    <a:pt x="331" y="30"/>
                  </a:lnTo>
                  <a:lnTo>
                    <a:pt x="317" y="35"/>
                  </a:lnTo>
                  <a:lnTo>
                    <a:pt x="329" y="47"/>
                  </a:lnTo>
                  <a:lnTo>
                    <a:pt x="317" y="47"/>
                  </a:lnTo>
                  <a:lnTo>
                    <a:pt x="312" y="54"/>
                  </a:lnTo>
                  <a:lnTo>
                    <a:pt x="315" y="66"/>
                  </a:lnTo>
                  <a:lnTo>
                    <a:pt x="326" y="71"/>
                  </a:lnTo>
                  <a:lnTo>
                    <a:pt x="336" y="82"/>
                  </a:lnTo>
                  <a:lnTo>
                    <a:pt x="326" y="80"/>
                  </a:lnTo>
                  <a:lnTo>
                    <a:pt x="315" y="80"/>
                  </a:lnTo>
                  <a:lnTo>
                    <a:pt x="305" y="73"/>
                  </a:lnTo>
                  <a:lnTo>
                    <a:pt x="298" y="66"/>
                  </a:lnTo>
                  <a:lnTo>
                    <a:pt x="286" y="59"/>
                  </a:lnTo>
                  <a:lnTo>
                    <a:pt x="274" y="59"/>
                  </a:lnTo>
                  <a:lnTo>
                    <a:pt x="265" y="66"/>
                  </a:lnTo>
                  <a:lnTo>
                    <a:pt x="270" y="80"/>
                  </a:lnTo>
                  <a:lnTo>
                    <a:pt x="260" y="80"/>
                  </a:lnTo>
                  <a:lnTo>
                    <a:pt x="251" y="73"/>
                  </a:lnTo>
                  <a:lnTo>
                    <a:pt x="239" y="63"/>
                  </a:lnTo>
                  <a:lnTo>
                    <a:pt x="237" y="71"/>
                  </a:lnTo>
                  <a:lnTo>
                    <a:pt x="237" y="82"/>
                  </a:lnTo>
                  <a:lnTo>
                    <a:pt x="230" y="75"/>
                  </a:lnTo>
                  <a:lnTo>
                    <a:pt x="220" y="66"/>
                  </a:lnTo>
                  <a:lnTo>
                    <a:pt x="208" y="66"/>
                  </a:lnTo>
                  <a:lnTo>
                    <a:pt x="196" y="71"/>
                  </a:lnTo>
                  <a:lnTo>
                    <a:pt x="185" y="78"/>
                  </a:lnTo>
                  <a:lnTo>
                    <a:pt x="175" y="78"/>
                  </a:lnTo>
                  <a:lnTo>
                    <a:pt x="166" y="82"/>
                  </a:lnTo>
                  <a:lnTo>
                    <a:pt x="154" y="85"/>
                  </a:lnTo>
                  <a:lnTo>
                    <a:pt x="144" y="87"/>
                  </a:lnTo>
                  <a:lnTo>
                    <a:pt x="137" y="97"/>
                  </a:lnTo>
                  <a:lnTo>
                    <a:pt x="133" y="111"/>
                  </a:lnTo>
                  <a:lnTo>
                    <a:pt x="125" y="120"/>
                  </a:lnTo>
                  <a:lnTo>
                    <a:pt x="114" y="116"/>
                  </a:lnTo>
                  <a:lnTo>
                    <a:pt x="107" y="127"/>
                  </a:lnTo>
                  <a:lnTo>
                    <a:pt x="95" y="137"/>
                  </a:lnTo>
                  <a:lnTo>
                    <a:pt x="83" y="146"/>
                  </a:lnTo>
                  <a:lnTo>
                    <a:pt x="71" y="151"/>
                  </a:lnTo>
                  <a:lnTo>
                    <a:pt x="64" y="161"/>
                  </a:lnTo>
                  <a:lnTo>
                    <a:pt x="71" y="172"/>
                  </a:lnTo>
                  <a:lnTo>
                    <a:pt x="83" y="170"/>
                  </a:lnTo>
                  <a:lnTo>
                    <a:pt x="95" y="172"/>
                  </a:lnTo>
                  <a:lnTo>
                    <a:pt x="92" y="191"/>
                  </a:lnTo>
                  <a:lnTo>
                    <a:pt x="83" y="206"/>
                  </a:lnTo>
                  <a:lnTo>
                    <a:pt x="71" y="210"/>
                  </a:lnTo>
                  <a:lnTo>
                    <a:pt x="57" y="210"/>
                  </a:lnTo>
                  <a:lnTo>
                    <a:pt x="45" y="210"/>
                  </a:lnTo>
                  <a:lnTo>
                    <a:pt x="36" y="217"/>
                  </a:lnTo>
                  <a:lnTo>
                    <a:pt x="24" y="227"/>
                  </a:lnTo>
                  <a:lnTo>
                    <a:pt x="14" y="229"/>
                  </a:lnTo>
                  <a:lnTo>
                    <a:pt x="2" y="232"/>
                  </a:lnTo>
                  <a:lnTo>
                    <a:pt x="0" y="243"/>
                  </a:lnTo>
                  <a:lnTo>
                    <a:pt x="7" y="255"/>
                  </a:lnTo>
                  <a:lnTo>
                    <a:pt x="19" y="262"/>
                  </a:lnTo>
                  <a:lnTo>
                    <a:pt x="31" y="267"/>
                  </a:lnTo>
                  <a:lnTo>
                    <a:pt x="43" y="272"/>
                  </a:lnTo>
                  <a:lnTo>
                    <a:pt x="59" y="272"/>
                  </a:lnTo>
                  <a:lnTo>
                    <a:pt x="64" y="265"/>
                  </a:lnTo>
                  <a:lnTo>
                    <a:pt x="71" y="267"/>
                  </a:lnTo>
                  <a:lnTo>
                    <a:pt x="81" y="265"/>
                  </a:lnTo>
                  <a:lnTo>
                    <a:pt x="76" y="281"/>
                  </a:lnTo>
                  <a:lnTo>
                    <a:pt x="64" y="279"/>
                  </a:lnTo>
                  <a:lnTo>
                    <a:pt x="50" y="279"/>
                  </a:lnTo>
                  <a:lnTo>
                    <a:pt x="43" y="286"/>
                  </a:lnTo>
                  <a:lnTo>
                    <a:pt x="31" y="284"/>
                  </a:lnTo>
                  <a:lnTo>
                    <a:pt x="17" y="298"/>
                  </a:lnTo>
                  <a:lnTo>
                    <a:pt x="33" y="295"/>
                  </a:lnTo>
                  <a:lnTo>
                    <a:pt x="43" y="303"/>
                  </a:lnTo>
                  <a:lnTo>
                    <a:pt x="52" y="310"/>
                  </a:lnTo>
                  <a:lnTo>
                    <a:pt x="43" y="319"/>
                  </a:lnTo>
                  <a:lnTo>
                    <a:pt x="50" y="329"/>
                  </a:lnTo>
                  <a:lnTo>
                    <a:pt x="59" y="331"/>
                  </a:lnTo>
                  <a:lnTo>
                    <a:pt x="71" y="336"/>
                  </a:lnTo>
                  <a:lnTo>
                    <a:pt x="76" y="333"/>
                  </a:lnTo>
                  <a:lnTo>
                    <a:pt x="71" y="326"/>
                  </a:lnTo>
                  <a:lnTo>
                    <a:pt x="81" y="324"/>
                  </a:lnTo>
                  <a:lnTo>
                    <a:pt x="95" y="329"/>
                  </a:lnTo>
                  <a:lnTo>
                    <a:pt x="109" y="322"/>
                  </a:lnTo>
                  <a:lnTo>
                    <a:pt x="121" y="324"/>
                  </a:lnTo>
                  <a:lnTo>
                    <a:pt x="133" y="324"/>
                  </a:lnTo>
                  <a:lnTo>
                    <a:pt x="144" y="326"/>
                  </a:lnTo>
                  <a:lnTo>
                    <a:pt x="156" y="329"/>
                  </a:lnTo>
                  <a:lnTo>
                    <a:pt x="166" y="336"/>
                  </a:lnTo>
                  <a:lnTo>
                    <a:pt x="175" y="348"/>
                  </a:lnTo>
                  <a:lnTo>
                    <a:pt x="185" y="359"/>
                  </a:lnTo>
                  <a:lnTo>
                    <a:pt x="194" y="371"/>
                  </a:lnTo>
                  <a:lnTo>
                    <a:pt x="199" y="388"/>
                  </a:lnTo>
                  <a:lnTo>
                    <a:pt x="206" y="402"/>
                  </a:lnTo>
                  <a:lnTo>
                    <a:pt x="211" y="419"/>
                  </a:lnTo>
                  <a:lnTo>
                    <a:pt x="215" y="433"/>
                  </a:lnTo>
                  <a:lnTo>
                    <a:pt x="215" y="442"/>
                  </a:lnTo>
                  <a:lnTo>
                    <a:pt x="227" y="454"/>
                  </a:lnTo>
                  <a:lnTo>
                    <a:pt x="222" y="466"/>
                  </a:lnTo>
                  <a:lnTo>
                    <a:pt x="218" y="483"/>
                  </a:lnTo>
                  <a:lnTo>
                    <a:pt x="230" y="494"/>
                  </a:lnTo>
                  <a:lnTo>
                    <a:pt x="239" y="483"/>
                  </a:lnTo>
                  <a:lnTo>
                    <a:pt x="248" y="487"/>
                  </a:lnTo>
                  <a:lnTo>
                    <a:pt x="256" y="497"/>
                  </a:lnTo>
                  <a:lnTo>
                    <a:pt x="265" y="509"/>
                  </a:lnTo>
                  <a:lnTo>
                    <a:pt x="272" y="518"/>
                  </a:lnTo>
                  <a:lnTo>
                    <a:pt x="267" y="530"/>
                  </a:lnTo>
                  <a:lnTo>
                    <a:pt x="256" y="523"/>
                  </a:lnTo>
                  <a:lnTo>
                    <a:pt x="241" y="518"/>
                  </a:lnTo>
                  <a:lnTo>
                    <a:pt x="232" y="518"/>
                  </a:lnTo>
                  <a:lnTo>
                    <a:pt x="241" y="527"/>
                  </a:lnTo>
                  <a:lnTo>
                    <a:pt x="248" y="535"/>
                  </a:lnTo>
                  <a:lnTo>
                    <a:pt x="260" y="539"/>
                  </a:lnTo>
                  <a:lnTo>
                    <a:pt x="270" y="544"/>
                  </a:lnTo>
                  <a:lnTo>
                    <a:pt x="282" y="546"/>
                  </a:lnTo>
                  <a:lnTo>
                    <a:pt x="277" y="558"/>
                  </a:lnTo>
                  <a:lnTo>
                    <a:pt x="272" y="575"/>
                  </a:lnTo>
                  <a:lnTo>
                    <a:pt x="267" y="589"/>
                  </a:lnTo>
                  <a:lnTo>
                    <a:pt x="256" y="591"/>
                  </a:lnTo>
                  <a:lnTo>
                    <a:pt x="256" y="594"/>
                  </a:lnTo>
                  <a:lnTo>
                    <a:pt x="248" y="603"/>
                  </a:lnTo>
                  <a:lnTo>
                    <a:pt x="241" y="615"/>
                  </a:lnTo>
                  <a:lnTo>
                    <a:pt x="239" y="629"/>
                  </a:lnTo>
                  <a:lnTo>
                    <a:pt x="239" y="644"/>
                  </a:lnTo>
                  <a:lnTo>
                    <a:pt x="246" y="644"/>
                  </a:lnTo>
                  <a:lnTo>
                    <a:pt x="241" y="660"/>
                  </a:lnTo>
                  <a:lnTo>
                    <a:pt x="246" y="672"/>
                  </a:lnTo>
                  <a:lnTo>
                    <a:pt x="251" y="684"/>
                  </a:lnTo>
                  <a:lnTo>
                    <a:pt x="258" y="696"/>
                  </a:lnTo>
                  <a:lnTo>
                    <a:pt x="263" y="717"/>
                  </a:lnTo>
                  <a:lnTo>
                    <a:pt x="270" y="715"/>
                  </a:lnTo>
                  <a:lnTo>
                    <a:pt x="279" y="719"/>
                  </a:lnTo>
                  <a:lnTo>
                    <a:pt x="270" y="731"/>
                  </a:lnTo>
                  <a:lnTo>
                    <a:pt x="274" y="745"/>
                  </a:lnTo>
                  <a:lnTo>
                    <a:pt x="279" y="762"/>
                  </a:lnTo>
                  <a:lnTo>
                    <a:pt x="286" y="778"/>
                  </a:lnTo>
                  <a:lnTo>
                    <a:pt x="296" y="790"/>
                  </a:lnTo>
                  <a:lnTo>
                    <a:pt x="298" y="805"/>
                  </a:lnTo>
                  <a:lnTo>
                    <a:pt x="310" y="807"/>
                  </a:lnTo>
                  <a:lnTo>
                    <a:pt x="315" y="819"/>
                  </a:lnTo>
                  <a:lnTo>
                    <a:pt x="324" y="814"/>
                  </a:lnTo>
                  <a:lnTo>
                    <a:pt x="334" y="814"/>
                  </a:lnTo>
                  <a:lnTo>
                    <a:pt x="341" y="821"/>
                  </a:lnTo>
                  <a:lnTo>
                    <a:pt x="348" y="831"/>
                  </a:lnTo>
                  <a:lnTo>
                    <a:pt x="355" y="842"/>
                  </a:lnTo>
                  <a:lnTo>
                    <a:pt x="364" y="838"/>
                  </a:lnTo>
                  <a:lnTo>
                    <a:pt x="369" y="842"/>
                  </a:lnTo>
                  <a:lnTo>
                    <a:pt x="376" y="833"/>
                  </a:lnTo>
                  <a:lnTo>
                    <a:pt x="379" y="816"/>
                  </a:lnTo>
                  <a:lnTo>
                    <a:pt x="386" y="802"/>
                  </a:lnTo>
                  <a:lnTo>
                    <a:pt x="386" y="786"/>
                  </a:lnTo>
                  <a:lnTo>
                    <a:pt x="388" y="767"/>
                  </a:lnTo>
                  <a:lnTo>
                    <a:pt x="393" y="755"/>
                  </a:lnTo>
                  <a:lnTo>
                    <a:pt x="402" y="748"/>
                  </a:lnTo>
                  <a:lnTo>
                    <a:pt x="407" y="733"/>
                  </a:lnTo>
                  <a:lnTo>
                    <a:pt x="402" y="719"/>
                  </a:lnTo>
                  <a:lnTo>
                    <a:pt x="405" y="710"/>
                  </a:lnTo>
                  <a:lnTo>
                    <a:pt x="405" y="705"/>
                  </a:lnTo>
                  <a:lnTo>
                    <a:pt x="412" y="691"/>
                  </a:lnTo>
                  <a:lnTo>
                    <a:pt x="426" y="684"/>
                  </a:lnTo>
                  <a:lnTo>
                    <a:pt x="435" y="674"/>
                  </a:lnTo>
                  <a:lnTo>
                    <a:pt x="447" y="658"/>
                  </a:lnTo>
                  <a:lnTo>
                    <a:pt x="447" y="672"/>
                  </a:lnTo>
                  <a:lnTo>
                    <a:pt x="452" y="670"/>
                  </a:lnTo>
                  <a:lnTo>
                    <a:pt x="464" y="667"/>
                  </a:lnTo>
                  <a:lnTo>
                    <a:pt x="475" y="662"/>
                  </a:lnTo>
                  <a:lnTo>
                    <a:pt x="487" y="653"/>
                  </a:lnTo>
                  <a:lnTo>
                    <a:pt x="494" y="636"/>
                  </a:lnTo>
                  <a:lnTo>
                    <a:pt x="502" y="620"/>
                  </a:lnTo>
                  <a:lnTo>
                    <a:pt x="513" y="608"/>
                  </a:lnTo>
                  <a:lnTo>
                    <a:pt x="523" y="599"/>
                  </a:lnTo>
                  <a:lnTo>
                    <a:pt x="532" y="596"/>
                  </a:lnTo>
                  <a:lnTo>
                    <a:pt x="542" y="596"/>
                  </a:lnTo>
                  <a:lnTo>
                    <a:pt x="554" y="594"/>
                  </a:lnTo>
                  <a:lnTo>
                    <a:pt x="565" y="589"/>
                  </a:lnTo>
                  <a:lnTo>
                    <a:pt x="577" y="584"/>
                  </a:lnTo>
                  <a:lnTo>
                    <a:pt x="589" y="582"/>
                  </a:lnTo>
                  <a:lnTo>
                    <a:pt x="598" y="572"/>
                  </a:lnTo>
                  <a:lnTo>
                    <a:pt x="608" y="561"/>
                  </a:lnTo>
                  <a:lnTo>
                    <a:pt x="620" y="551"/>
                  </a:lnTo>
                  <a:lnTo>
                    <a:pt x="629" y="546"/>
                  </a:lnTo>
                  <a:lnTo>
                    <a:pt x="639" y="539"/>
                  </a:lnTo>
                  <a:lnTo>
                    <a:pt x="632" y="535"/>
                  </a:lnTo>
                  <a:lnTo>
                    <a:pt x="620" y="535"/>
                  </a:lnTo>
                  <a:lnTo>
                    <a:pt x="608" y="532"/>
                  </a:lnTo>
                  <a:lnTo>
                    <a:pt x="598" y="530"/>
                  </a:lnTo>
                  <a:lnTo>
                    <a:pt x="591" y="518"/>
                  </a:lnTo>
                  <a:lnTo>
                    <a:pt x="601" y="509"/>
                  </a:lnTo>
                  <a:lnTo>
                    <a:pt x="596" y="492"/>
                  </a:lnTo>
                  <a:lnTo>
                    <a:pt x="603" y="494"/>
                  </a:lnTo>
                  <a:lnTo>
                    <a:pt x="613" y="497"/>
                  </a:lnTo>
                  <a:lnTo>
                    <a:pt x="620" y="509"/>
                  </a:lnTo>
                  <a:lnTo>
                    <a:pt x="627" y="523"/>
                  </a:lnTo>
                  <a:lnTo>
                    <a:pt x="639" y="523"/>
                  </a:lnTo>
                  <a:lnTo>
                    <a:pt x="651" y="518"/>
                  </a:lnTo>
                  <a:lnTo>
                    <a:pt x="648" y="501"/>
                  </a:lnTo>
                  <a:lnTo>
                    <a:pt x="643" y="487"/>
                  </a:lnTo>
                  <a:lnTo>
                    <a:pt x="634" y="478"/>
                  </a:lnTo>
                  <a:lnTo>
                    <a:pt x="624" y="466"/>
                  </a:lnTo>
                  <a:lnTo>
                    <a:pt x="615" y="456"/>
                  </a:lnTo>
                  <a:lnTo>
                    <a:pt x="606" y="447"/>
                  </a:lnTo>
                  <a:lnTo>
                    <a:pt x="606" y="438"/>
                  </a:lnTo>
                  <a:lnTo>
                    <a:pt x="610" y="438"/>
                  </a:lnTo>
                  <a:lnTo>
                    <a:pt x="615" y="449"/>
                  </a:lnTo>
                  <a:lnTo>
                    <a:pt x="624" y="459"/>
                  </a:lnTo>
                  <a:lnTo>
                    <a:pt x="636" y="464"/>
                  </a:lnTo>
                  <a:lnTo>
                    <a:pt x="643" y="447"/>
                  </a:lnTo>
                  <a:lnTo>
                    <a:pt x="636" y="435"/>
                  </a:lnTo>
                  <a:lnTo>
                    <a:pt x="627" y="428"/>
                  </a:lnTo>
                  <a:lnTo>
                    <a:pt x="617" y="421"/>
                  </a:lnTo>
                  <a:lnTo>
                    <a:pt x="624" y="416"/>
                  </a:lnTo>
                  <a:lnTo>
                    <a:pt x="639" y="433"/>
                  </a:lnTo>
                  <a:lnTo>
                    <a:pt x="646" y="426"/>
                  </a:lnTo>
                  <a:lnTo>
                    <a:pt x="655" y="421"/>
                  </a:lnTo>
                  <a:lnTo>
                    <a:pt x="662" y="409"/>
                  </a:lnTo>
                  <a:lnTo>
                    <a:pt x="658" y="400"/>
                  </a:lnTo>
                  <a:lnTo>
                    <a:pt x="669" y="395"/>
                  </a:lnTo>
                  <a:lnTo>
                    <a:pt x="677" y="383"/>
                  </a:lnTo>
                  <a:lnTo>
                    <a:pt x="667" y="378"/>
                  </a:lnTo>
                  <a:lnTo>
                    <a:pt x="660" y="369"/>
                  </a:lnTo>
                  <a:lnTo>
                    <a:pt x="674" y="359"/>
                  </a:lnTo>
                  <a:lnTo>
                    <a:pt x="674" y="345"/>
                  </a:lnTo>
                  <a:lnTo>
                    <a:pt x="672" y="333"/>
                  </a:lnTo>
                  <a:lnTo>
                    <a:pt x="667" y="319"/>
                  </a:lnTo>
                  <a:lnTo>
                    <a:pt x="658" y="319"/>
                  </a:lnTo>
                  <a:lnTo>
                    <a:pt x="653" y="307"/>
                  </a:lnTo>
                  <a:lnTo>
                    <a:pt x="662" y="298"/>
                  </a:lnTo>
                  <a:lnTo>
                    <a:pt x="674" y="298"/>
                  </a:lnTo>
                  <a:lnTo>
                    <a:pt x="686" y="298"/>
                  </a:lnTo>
                  <a:lnTo>
                    <a:pt x="695" y="288"/>
                  </a:lnTo>
                  <a:lnTo>
                    <a:pt x="686" y="277"/>
                  </a:lnTo>
                  <a:lnTo>
                    <a:pt x="674" y="265"/>
                  </a:lnTo>
                  <a:lnTo>
                    <a:pt x="681" y="262"/>
                  </a:lnTo>
                  <a:lnTo>
                    <a:pt x="674" y="255"/>
                  </a:lnTo>
                  <a:lnTo>
                    <a:pt x="665" y="250"/>
                  </a:lnTo>
                  <a:lnTo>
                    <a:pt x="653" y="248"/>
                  </a:lnTo>
                  <a:lnTo>
                    <a:pt x="655" y="236"/>
                  </a:lnTo>
                  <a:lnTo>
                    <a:pt x="660" y="222"/>
                  </a:lnTo>
                  <a:lnTo>
                    <a:pt x="669" y="210"/>
                  </a:lnTo>
                  <a:lnTo>
                    <a:pt x="679" y="194"/>
                  </a:lnTo>
                  <a:lnTo>
                    <a:pt x="674" y="184"/>
                  </a:lnTo>
                  <a:lnTo>
                    <a:pt x="688" y="179"/>
                  </a:lnTo>
                  <a:lnTo>
                    <a:pt x="698" y="170"/>
                  </a:lnTo>
                  <a:lnTo>
                    <a:pt x="695" y="161"/>
                  </a:lnTo>
                  <a:lnTo>
                    <a:pt x="710" y="156"/>
                  </a:lnTo>
                  <a:lnTo>
                    <a:pt x="717" y="139"/>
                  </a:lnTo>
                  <a:lnTo>
                    <a:pt x="707" y="139"/>
                  </a:lnTo>
                  <a:lnTo>
                    <a:pt x="719" y="137"/>
                  </a:lnTo>
                  <a:lnTo>
                    <a:pt x="729" y="132"/>
                  </a:lnTo>
                  <a:lnTo>
                    <a:pt x="740" y="123"/>
                  </a:lnTo>
                  <a:lnTo>
                    <a:pt x="750" y="113"/>
                  </a:lnTo>
                  <a:lnTo>
                    <a:pt x="762" y="99"/>
                  </a:lnTo>
                  <a:lnTo>
                    <a:pt x="757" y="87"/>
                  </a:lnTo>
                  <a:lnTo>
                    <a:pt x="745" y="82"/>
                  </a:lnTo>
                  <a:lnTo>
                    <a:pt x="736" y="78"/>
                  </a:lnTo>
                  <a:lnTo>
                    <a:pt x="726" y="85"/>
                  </a:lnTo>
                  <a:lnTo>
                    <a:pt x="717" y="85"/>
                  </a:lnTo>
                  <a:lnTo>
                    <a:pt x="705" y="87"/>
                  </a:lnTo>
                  <a:lnTo>
                    <a:pt x="698" y="92"/>
                  </a:lnTo>
                  <a:lnTo>
                    <a:pt x="688" y="97"/>
                  </a:lnTo>
                  <a:lnTo>
                    <a:pt x="679" y="97"/>
                  </a:lnTo>
                  <a:lnTo>
                    <a:pt x="669" y="94"/>
                  </a:lnTo>
                  <a:lnTo>
                    <a:pt x="660" y="97"/>
                  </a:lnTo>
                  <a:lnTo>
                    <a:pt x="648" y="94"/>
                  </a:lnTo>
                  <a:lnTo>
                    <a:pt x="641" y="106"/>
                  </a:lnTo>
                  <a:lnTo>
                    <a:pt x="634" y="118"/>
                  </a:lnTo>
                  <a:lnTo>
                    <a:pt x="624" y="130"/>
                  </a:lnTo>
                  <a:lnTo>
                    <a:pt x="617" y="142"/>
                  </a:lnTo>
                  <a:lnTo>
                    <a:pt x="608" y="151"/>
                  </a:lnTo>
                  <a:lnTo>
                    <a:pt x="615" y="137"/>
                  </a:lnTo>
                  <a:lnTo>
                    <a:pt x="622" y="123"/>
                  </a:lnTo>
                  <a:lnTo>
                    <a:pt x="632" y="111"/>
                  </a:lnTo>
                  <a:lnTo>
                    <a:pt x="636" y="94"/>
                  </a:lnTo>
                  <a:lnTo>
                    <a:pt x="636" y="82"/>
                  </a:lnTo>
                  <a:lnTo>
                    <a:pt x="627" y="73"/>
                  </a:lnTo>
                  <a:lnTo>
                    <a:pt x="617" y="80"/>
                  </a:lnTo>
                  <a:lnTo>
                    <a:pt x="606" y="85"/>
                  </a:lnTo>
                  <a:lnTo>
                    <a:pt x="596" y="99"/>
                  </a:lnTo>
                  <a:lnTo>
                    <a:pt x="587" y="106"/>
                  </a:lnTo>
                  <a:lnTo>
                    <a:pt x="575" y="111"/>
                  </a:lnTo>
                  <a:lnTo>
                    <a:pt x="582" y="97"/>
                  </a:lnTo>
                  <a:lnTo>
                    <a:pt x="589" y="80"/>
                  </a:lnTo>
                  <a:lnTo>
                    <a:pt x="582" y="80"/>
                  </a:lnTo>
                  <a:lnTo>
                    <a:pt x="570" y="78"/>
                  </a:lnTo>
                  <a:lnTo>
                    <a:pt x="558" y="82"/>
                  </a:lnTo>
                  <a:lnTo>
                    <a:pt x="546" y="80"/>
                  </a:lnTo>
                  <a:lnTo>
                    <a:pt x="535" y="82"/>
                  </a:lnTo>
                  <a:lnTo>
                    <a:pt x="523" y="80"/>
                  </a:lnTo>
                  <a:lnTo>
                    <a:pt x="511" y="85"/>
                  </a:lnTo>
                  <a:lnTo>
                    <a:pt x="502" y="80"/>
                  </a:lnTo>
                  <a:lnTo>
                    <a:pt x="511" y="78"/>
                  </a:lnTo>
                  <a:lnTo>
                    <a:pt x="523" y="78"/>
                  </a:lnTo>
                  <a:lnTo>
                    <a:pt x="535" y="78"/>
                  </a:lnTo>
                  <a:lnTo>
                    <a:pt x="546" y="78"/>
                  </a:lnTo>
                  <a:lnTo>
                    <a:pt x="561" y="73"/>
                  </a:lnTo>
                  <a:lnTo>
                    <a:pt x="572" y="73"/>
                  </a:lnTo>
                  <a:lnTo>
                    <a:pt x="587" y="73"/>
                  </a:lnTo>
                  <a:lnTo>
                    <a:pt x="598" y="71"/>
                  </a:lnTo>
                  <a:lnTo>
                    <a:pt x="610" y="68"/>
                  </a:lnTo>
                  <a:lnTo>
                    <a:pt x="622" y="66"/>
                  </a:lnTo>
                  <a:lnTo>
                    <a:pt x="634" y="61"/>
                  </a:lnTo>
                  <a:lnTo>
                    <a:pt x="643" y="45"/>
                  </a:lnTo>
                  <a:lnTo>
                    <a:pt x="632" y="45"/>
                  </a:lnTo>
                  <a:lnTo>
                    <a:pt x="617" y="42"/>
                  </a:lnTo>
                  <a:lnTo>
                    <a:pt x="603" y="40"/>
                  </a:lnTo>
                  <a:lnTo>
                    <a:pt x="594" y="33"/>
                  </a:lnTo>
                  <a:lnTo>
                    <a:pt x="582" y="26"/>
                  </a:lnTo>
                  <a:lnTo>
                    <a:pt x="572" y="16"/>
                  </a:lnTo>
                  <a:lnTo>
                    <a:pt x="563" y="9"/>
                  </a:lnTo>
                  <a:lnTo>
                    <a:pt x="551" y="2"/>
                  </a:lnTo>
                  <a:lnTo>
                    <a:pt x="537" y="2"/>
                  </a:lnTo>
                  <a:lnTo>
                    <a:pt x="525" y="2"/>
                  </a:lnTo>
                  <a:lnTo>
                    <a:pt x="51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00" name="Group 699"/>
          <p:cNvGrpSpPr/>
          <p:nvPr/>
        </p:nvGrpSpPr>
        <p:grpSpPr>
          <a:xfrm>
            <a:off x="8631037" y="4527269"/>
            <a:ext cx="3242966" cy="1193776"/>
            <a:chOff x="8631176" y="4045643"/>
            <a:chExt cx="3243144" cy="1193842"/>
          </a:xfrm>
        </p:grpSpPr>
        <p:cxnSp>
          <p:nvCxnSpPr>
            <p:cNvPr id="699" name="Straight Connector 698"/>
            <p:cNvCxnSpPr/>
            <p:nvPr/>
          </p:nvCxnSpPr>
          <p:spPr>
            <a:xfrm flipV="1">
              <a:off x="8814840" y="4183660"/>
              <a:ext cx="0" cy="903495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2" name="Straight Connector 701"/>
            <p:cNvCxnSpPr/>
            <p:nvPr/>
          </p:nvCxnSpPr>
          <p:spPr>
            <a:xfrm>
              <a:off x="8796270" y="4211665"/>
              <a:ext cx="862885" cy="0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5" name="Oval 704"/>
            <p:cNvSpPr/>
            <p:nvPr/>
          </p:nvSpPr>
          <p:spPr>
            <a:xfrm>
              <a:off x="8631176" y="4873183"/>
              <a:ext cx="366302" cy="366302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 w="571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35" tIns="45718" rIns="91435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4" name="Oval 703"/>
            <p:cNvSpPr/>
            <p:nvPr/>
          </p:nvSpPr>
          <p:spPr>
            <a:xfrm>
              <a:off x="8745557" y="4976288"/>
              <a:ext cx="141096" cy="141096"/>
            </a:xfrm>
            <a:prstGeom prst="ellipse">
              <a:avLst/>
            </a:prstGeom>
            <a:solidFill>
              <a:schemeClr val="accent1"/>
            </a:solidFill>
            <a:ln w="571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35" tIns="45718" rIns="91435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6" name="TextBox 705"/>
            <p:cNvSpPr txBox="1"/>
            <p:nvPr/>
          </p:nvSpPr>
          <p:spPr>
            <a:xfrm>
              <a:off x="9654867" y="4045643"/>
              <a:ext cx="2219453" cy="7428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en-US" sz="1200" dirty="0">
                  <a:solidFill>
                    <a:schemeClr val="accent5">
                      <a:lumMod val="50000"/>
                    </a:schemeClr>
                  </a:solidFill>
                  <a:sym typeface="Arial" panose="020B0604020202020204" pitchFamily="34" charset="0"/>
                </a:rPr>
                <a:t>Lorem ipsum dolor sit </a:t>
              </a:r>
              <a:r>
                <a:rPr lang="en-US" sz="1200" dirty="0" err="1">
                  <a:solidFill>
                    <a:schemeClr val="accent5">
                      <a:lumMod val="50000"/>
                    </a:schemeClr>
                  </a:solidFill>
                  <a:sym typeface="Arial" panose="020B0604020202020204" pitchFamily="34" charset="0"/>
                </a:rPr>
                <a:t>amet</a:t>
              </a:r>
              <a:r>
                <a:rPr lang="en-US" sz="1200" dirty="0">
                  <a:solidFill>
                    <a:schemeClr val="accent5">
                      <a:lumMod val="50000"/>
                    </a:schemeClr>
                  </a:solidFill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accent5">
                      <a:lumMod val="50000"/>
                    </a:schemeClr>
                  </a:solidFill>
                  <a:sym typeface="Arial" panose="020B0604020202020204" pitchFamily="34" charset="0"/>
                </a:rPr>
                <a:t>consectetur</a:t>
              </a:r>
              <a:r>
                <a:rPr lang="en-US" sz="1200" dirty="0">
                  <a:solidFill>
                    <a:schemeClr val="accent5">
                      <a:lumMod val="50000"/>
                    </a:schemeClr>
                  </a:solidFill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accent5">
                      <a:lumMod val="50000"/>
                    </a:schemeClr>
                  </a:solidFill>
                  <a:sym typeface="Arial" panose="020B0604020202020204" pitchFamily="34" charset="0"/>
                </a:rPr>
                <a:t>adipiscing</a:t>
              </a:r>
              <a:r>
                <a:rPr lang="en-US" sz="1200" dirty="0">
                  <a:solidFill>
                    <a:schemeClr val="accent5">
                      <a:lumMod val="50000"/>
                    </a:schemeClr>
                  </a:solidFill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accent5">
                      <a:lumMod val="50000"/>
                    </a:schemeClr>
                  </a:solidFill>
                  <a:sym typeface="Arial" panose="020B0604020202020204" pitchFamily="34" charset="0"/>
                </a:rPr>
                <a:t>elit</a:t>
              </a:r>
              <a:r>
                <a:rPr lang="en-US" sz="1200" dirty="0">
                  <a:solidFill>
                    <a:schemeClr val="accent5">
                      <a:lumMod val="50000"/>
                    </a:schemeClr>
                  </a:solidFill>
                  <a:sym typeface="Arial" panose="020B0604020202020204" pitchFamily="34" charset="0"/>
                </a:rPr>
                <a:t>. </a:t>
              </a:r>
              <a:r>
                <a:rPr lang="en-US" sz="1200" dirty="0" err="1">
                  <a:solidFill>
                    <a:schemeClr val="accent5">
                      <a:lumMod val="50000"/>
                    </a:schemeClr>
                  </a:solidFill>
                  <a:sym typeface="Arial" panose="020B0604020202020204" pitchFamily="34" charset="0"/>
                </a:rPr>
                <a:t>Vestibulum</a:t>
              </a:r>
              <a:r>
                <a:rPr lang="en-US" sz="1200" dirty="0">
                  <a:solidFill>
                    <a:schemeClr val="accent5">
                      <a:lumMod val="50000"/>
                    </a:schemeClr>
                  </a:solidFill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accent5">
                      <a:lumMod val="50000"/>
                    </a:schemeClr>
                  </a:solidFill>
                  <a:sym typeface="Arial" panose="020B0604020202020204" pitchFamily="34" charset="0"/>
                </a:rPr>
                <a:t>dignissim</a:t>
              </a:r>
              <a:r>
                <a:rPr lang="en-US" sz="1200" dirty="0">
                  <a:solidFill>
                    <a:schemeClr val="accent5">
                      <a:lumMod val="50000"/>
                    </a:schemeClr>
                  </a:solidFill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accent5">
                      <a:lumMod val="50000"/>
                    </a:schemeClr>
                  </a:solidFill>
                  <a:sym typeface="Arial" panose="020B0604020202020204" pitchFamily="34" charset="0"/>
                </a:rPr>
                <a:t>nunc</a:t>
              </a:r>
              <a:endParaRPr lang="en-US" sz="1200" dirty="0">
                <a:solidFill>
                  <a:schemeClr val="accent5">
                    <a:lumMod val="50000"/>
                  </a:schemeClr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698" name="Group 697"/>
          <p:cNvGrpSpPr/>
          <p:nvPr/>
        </p:nvGrpSpPr>
        <p:grpSpPr>
          <a:xfrm>
            <a:off x="6222819" y="1351797"/>
            <a:ext cx="3242966" cy="1876320"/>
            <a:chOff x="6222826" y="869997"/>
            <a:chExt cx="3243144" cy="1876423"/>
          </a:xfrm>
        </p:grpSpPr>
        <p:cxnSp>
          <p:nvCxnSpPr>
            <p:cNvPr id="707" name="Straight Connector 706"/>
            <p:cNvCxnSpPr/>
            <p:nvPr/>
          </p:nvCxnSpPr>
          <p:spPr>
            <a:xfrm flipV="1">
              <a:off x="6406490" y="1030310"/>
              <a:ext cx="0" cy="1563781"/>
            </a:xfrm>
            <a:prstGeom prst="line">
              <a:avLst/>
            </a:prstGeom>
            <a:ln w="571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8" name="Straight Connector 707"/>
            <p:cNvCxnSpPr/>
            <p:nvPr/>
          </p:nvCxnSpPr>
          <p:spPr>
            <a:xfrm>
              <a:off x="6387920" y="1058883"/>
              <a:ext cx="862885" cy="0"/>
            </a:xfrm>
            <a:prstGeom prst="line">
              <a:avLst/>
            </a:prstGeom>
            <a:ln w="571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9" name="Oval 708"/>
            <p:cNvSpPr/>
            <p:nvPr/>
          </p:nvSpPr>
          <p:spPr>
            <a:xfrm>
              <a:off x="6222826" y="2380118"/>
              <a:ext cx="366302" cy="366302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 w="571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35" tIns="45718" rIns="91435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0" name="Oval 709"/>
            <p:cNvSpPr/>
            <p:nvPr/>
          </p:nvSpPr>
          <p:spPr>
            <a:xfrm>
              <a:off x="6337207" y="2483223"/>
              <a:ext cx="141096" cy="141096"/>
            </a:xfrm>
            <a:prstGeom prst="ellipse">
              <a:avLst/>
            </a:prstGeom>
            <a:solidFill>
              <a:schemeClr val="accent2"/>
            </a:solidFill>
            <a:ln w="571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35" tIns="45718" rIns="91435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1" name="TextBox 710"/>
            <p:cNvSpPr txBox="1"/>
            <p:nvPr/>
          </p:nvSpPr>
          <p:spPr>
            <a:xfrm>
              <a:off x="7246517" y="869997"/>
              <a:ext cx="2219453" cy="7428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en-US" sz="1200" dirty="0">
                  <a:solidFill>
                    <a:schemeClr val="accent5">
                      <a:lumMod val="50000"/>
                    </a:schemeClr>
                  </a:solidFill>
                  <a:sym typeface="Arial" panose="020B0604020202020204" pitchFamily="34" charset="0"/>
                </a:rPr>
                <a:t>Lorem ipsum dolor sit </a:t>
              </a:r>
              <a:r>
                <a:rPr lang="en-US" sz="1200" dirty="0" err="1">
                  <a:solidFill>
                    <a:schemeClr val="accent5">
                      <a:lumMod val="50000"/>
                    </a:schemeClr>
                  </a:solidFill>
                  <a:sym typeface="Arial" panose="020B0604020202020204" pitchFamily="34" charset="0"/>
                </a:rPr>
                <a:t>amet</a:t>
              </a:r>
              <a:r>
                <a:rPr lang="en-US" sz="1200" dirty="0">
                  <a:solidFill>
                    <a:schemeClr val="accent5">
                      <a:lumMod val="50000"/>
                    </a:schemeClr>
                  </a:solidFill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accent5">
                      <a:lumMod val="50000"/>
                    </a:schemeClr>
                  </a:solidFill>
                  <a:sym typeface="Arial" panose="020B0604020202020204" pitchFamily="34" charset="0"/>
                </a:rPr>
                <a:t>consectetur</a:t>
              </a:r>
              <a:r>
                <a:rPr lang="en-US" sz="1200" dirty="0">
                  <a:solidFill>
                    <a:schemeClr val="accent5">
                      <a:lumMod val="50000"/>
                    </a:schemeClr>
                  </a:solidFill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accent5">
                      <a:lumMod val="50000"/>
                    </a:schemeClr>
                  </a:solidFill>
                  <a:sym typeface="Arial" panose="020B0604020202020204" pitchFamily="34" charset="0"/>
                </a:rPr>
                <a:t>adipiscing</a:t>
              </a:r>
              <a:r>
                <a:rPr lang="en-US" sz="1200" dirty="0">
                  <a:solidFill>
                    <a:schemeClr val="accent5">
                      <a:lumMod val="50000"/>
                    </a:schemeClr>
                  </a:solidFill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accent5">
                      <a:lumMod val="50000"/>
                    </a:schemeClr>
                  </a:solidFill>
                  <a:sym typeface="Arial" panose="020B0604020202020204" pitchFamily="34" charset="0"/>
                </a:rPr>
                <a:t>elit</a:t>
              </a:r>
              <a:r>
                <a:rPr lang="en-US" sz="1200" dirty="0">
                  <a:solidFill>
                    <a:schemeClr val="accent5">
                      <a:lumMod val="50000"/>
                    </a:schemeClr>
                  </a:solidFill>
                  <a:sym typeface="Arial" panose="020B0604020202020204" pitchFamily="34" charset="0"/>
                </a:rPr>
                <a:t>. </a:t>
              </a:r>
              <a:r>
                <a:rPr lang="en-US" sz="1200" dirty="0" err="1">
                  <a:solidFill>
                    <a:schemeClr val="accent5">
                      <a:lumMod val="50000"/>
                    </a:schemeClr>
                  </a:solidFill>
                  <a:sym typeface="Arial" panose="020B0604020202020204" pitchFamily="34" charset="0"/>
                </a:rPr>
                <a:t>Vestibulum</a:t>
              </a:r>
              <a:r>
                <a:rPr lang="en-US" sz="1200" dirty="0">
                  <a:solidFill>
                    <a:schemeClr val="accent5">
                      <a:lumMod val="50000"/>
                    </a:schemeClr>
                  </a:solidFill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accent5">
                      <a:lumMod val="50000"/>
                    </a:schemeClr>
                  </a:solidFill>
                  <a:sym typeface="Arial" panose="020B0604020202020204" pitchFamily="34" charset="0"/>
                </a:rPr>
                <a:t>dignissim</a:t>
              </a:r>
              <a:r>
                <a:rPr lang="en-US" sz="1200" dirty="0">
                  <a:solidFill>
                    <a:schemeClr val="accent5">
                      <a:lumMod val="50000"/>
                    </a:schemeClr>
                  </a:solidFill>
                  <a:sym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accent5">
                      <a:lumMod val="50000"/>
                    </a:schemeClr>
                  </a:solidFill>
                  <a:sym typeface="Arial" panose="020B0604020202020204" pitchFamily="34" charset="0"/>
                </a:rPr>
                <a:t>nunc</a:t>
              </a:r>
              <a:endParaRPr lang="en-US" sz="1200" dirty="0">
                <a:solidFill>
                  <a:schemeClr val="accent5">
                    <a:lumMod val="50000"/>
                  </a:schemeClr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713" name="Oval 712"/>
          <p:cNvSpPr/>
          <p:nvPr/>
        </p:nvSpPr>
        <p:spPr>
          <a:xfrm>
            <a:off x="2846410" y="3331142"/>
            <a:ext cx="579518" cy="579518"/>
          </a:xfrm>
          <a:prstGeom prst="ellipse">
            <a:avLst/>
          </a:prstGeom>
          <a:solidFill>
            <a:schemeClr val="accent4">
              <a:alpha val="60000"/>
            </a:schemeClr>
          </a:solidFill>
          <a:ln w="571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35" tIns="45718" rIns="91435" bIns="4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707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4" name="Oval 713"/>
          <p:cNvSpPr/>
          <p:nvPr/>
        </p:nvSpPr>
        <p:spPr>
          <a:xfrm>
            <a:off x="3129729" y="3453485"/>
            <a:ext cx="914350" cy="914350"/>
          </a:xfrm>
          <a:prstGeom prst="ellipse">
            <a:avLst/>
          </a:prstGeom>
          <a:solidFill>
            <a:schemeClr val="accent3">
              <a:alpha val="60000"/>
            </a:schemeClr>
          </a:solidFill>
          <a:ln w="571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35" tIns="45718" rIns="91435" bIns="4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707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5" name="TextBox 714"/>
          <p:cNvSpPr txBox="1"/>
          <p:nvPr/>
        </p:nvSpPr>
        <p:spPr>
          <a:xfrm>
            <a:off x="1134687" y="4514392"/>
            <a:ext cx="2219331" cy="742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sz="1200" dirty="0">
                <a:solidFill>
                  <a:schemeClr val="accent5">
                    <a:lumMod val="50000"/>
                  </a:schemeClr>
                </a:solidFill>
                <a:sym typeface="Arial" panose="020B0604020202020204" pitchFamily="34" charset="0"/>
              </a:rPr>
              <a:t>Lorem ipsum dolor sit </a:t>
            </a:r>
            <a:r>
              <a:rPr lang="en-US" sz="1200" dirty="0" err="1">
                <a:solidFill>
                  <a:schemeClr val="accent5">
                    <a:lumMod val="50000"/>
                  </a:schemeClr>
                </a:solidFill>
                <a:sym typeface="Arial" panose="020B0604020202020204" pitchFamily="34" charset="0"/>
              </a:rPr>
              <a:t>amet</a:t>
            </a:r>
            <a:r>
              <a:rPr lang="en-US" sz="1200" dirty="0">
                <a:solidFill>
                  <a:schemeClr val="accent5">
                    <a:lumMod val="50000"/>
                  </a:schemeClr>
                </a:solidFill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accent5">
                    <a:lumMod val="50000"/>
                  </a:schemeClr>
                </a:solidFill>
                <a:sym typeface="Arial" panose="020B0604020202020204" pitchFamily="34" charset="0"/>
              </a:rPr>
              <a:t>consectetur</a:t>
            </a:r>
            <a:r>
              <a:rPr lang="en-US" sz="1200" dirty="0">
                <a:solidFill>
                  <a:schemeClr val="accent5">
                    <a:lumMod val="50000"/>
                  </a:schemeClr>
                </a:solidFill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accent5">
                    <a:lumMod val="50000"/>
                  </a:schemeClr>
                </a:solidFill>
                <a:sym typeface="Arial" panose="020B0604020202020204" pitchFamily="34" charset="0"/>
              </a:rPr>
              <a:t>adipiscing</a:t>
            </a:r>
            <a:r>
              <a:rPr lang="en-US" sz="1200" dirty="0">
                <a:solidFill>
                  <a:schemeClr val="accent5">
                    <a:lumMod val="50000"/>
                  </a:schemeClr>
                </a:solidFill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accent5">
                    <a:lumMod val="50000"/>
                  </a:schemeClr>
                </a:solidFill>
                <a:sym typeface="Arial" panose="020B0604020202020204" pitchFamily="34" charset="0"/>
              </a:rPr>
              <a:t>elit</a:t>
            </a:r>
            <a:r>
              <a:rPr lang="en-US" sz="1200" dirty="0">
                <a:solidFill>
                  <a:schemeClr val="accent5">
                    <a:lumMod val="50000"/>
                  </a:schemeClr>
                </a:solidFill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accent5">
                    <a:lumMod val="50000"/>
                  </a:schemeClr>
                </a:solidFill>
                <a:sym typeface="Arial" panose="020B0604020202020204" pitchFamily="34" charset="0"/>
              </a:rPr>
              <a:t>Vestibulum</a:t>
            </a:r>
            <a:r>
              <a:rPr lang="en-US" sz="1200" dirty="0">
                <a:solidFill>
                  <a:schemeClr val="accent5">
                    <a:lumMod val="50000"/>
                  </a:schemeClr>
                </a:solidFill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accent5">
                    <a:lumMod val="50000"/>
                  </a:schemeClr>
                </a:solidFill>
                <a:sym typeface="Arial" panose="020B0604020202020204" pitchFamily="34" charset="0"/>
              </a:rPr>
              <a:t>dignissim</a:t>
            </a:r>
            <a:r>
              <a:rPr lang="en-US" sz="1200" dirty="0">
                <a:solidFill>
                  <a:schemeClr val="accent5">
                    <a:lumMod val="50000"/>
                  </a:schemeClr>
                </a:solidFill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accent5">
                    <a:lumMod val="50000"/>
                  </a:schemeClr>
                </a:solidFill>
                <a:sym typeface="Arial" panose="020B0604020202020204" pitchFamily="34" charset="0"/>
              </a:rPr>
              <a:t>nunc</a:t>
            </a:r>
            <a:endParaRPr lang="en-US" sz="1200" dirty="0">
              <a:solidFill>
                <a:schemeClr val="accent5">
                  <a:lumMod val="50000"/>
                </a:schemeClr>
              </a:solidFill>
              <a:sym typeface="Arial" panose="020B0604020202020204" pitchFamily="34" charset="0"/>
            </a:endParaRPr>
          </a:p>
        </p:txBody>
      </p:sp>
      <p:sp>
        <p:nvSpPr>
          <p:cNvPr id="718" name="矩形 717"/>
          <p:cNvSpPr/>
          <p:nvPr/>
        </p:nvSpPr>
        <p:spPr>
          <a:xfrm>
            <a:off x="9794681" y="483584"/>
            <a:ext cx="1998990" cy="2149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defRPr/>
            </a:pPr>
            <a:r>
              <a:rPr lang="en-US" altLang="zh-CN" sz="139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www</a:t>
            </a:r>
            <a:r>
              <a:rPr lang="en-US" altLang="zh-CN" sz="1397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. daiyongming.com</a:t>
            </a:r>
            <a:endParaRPr lang="zh-CN" altLang="en-US" sz="1397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21" name="组合 35"/>
          <p:cNvGrpSpPr>
            <a:grpSpLocks/>
          </p:cNvGrpSpPr>
          <p:nvPr/>
        </p:nvGrpSpPr>
        <p:grpSpPr bwMode="auto">
          <a:xfrm>
            <a:off x="2866701" y="268736"/>
            <a:ext cx="6542616" cy="944720"/>
            <a:chOff x="2093710" y="497234"/>
            <a:chExt cx="4907166" cy="707701"/>
          </a:xfrm>
        </p:grpSpPr>
        <p:sp>
          <p:nvSpPr>
            <p:cNvPr id="722" name="文本框 66"/>
            <p:cNvSpPr txBox="1">
              <a:spLocks noChangeArrowheads="1"/>
            </p:cNvSpPr>
            <p:nvPr/>
          </p:nvSpPr>
          <p:spPr bwMode="auto">
            <a:xfrm>
              <a:off x="2093710" y="497234"/>
              <a:ext cx="4907166" cy="530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4000" dirty="0">
                  <a:latin typeface="黑体-繁" panose="02000500000000000000" pitchFamily="2" charset="-122"/>
                  <a:ea typeface="黑体-繁" panose="02000500000000000000" pitchFamily="2" charset="-122"/>
                  <a:cs typeface="黑体-繁" panose="02000500000000000000" pitchFamily="2" charset="-122"/>
                </a:rPr>
                <a:t>点击添加标题</a:t>
              </a:r>
            </a:p>
          </p:txBody>
        </p:sp>
        <p:sp>
          <p:nvSpPr>
            <p:cNvPr id="723" name="文本框 722"/>
            <p:cNvSpPr txBox="1">
              <a:spLocks noChangeArrowheads="1"/>
            </p:cNvSpPr>
            <p:nvPr/>
          </p:nvSpPr>
          <p:spPr bwMode="auto">
            <a:xfrm>
              <a:off x="2603318" y="1020488"/>
              <a:ext cx="3673628" cy="184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ts val="1200"/>
                </a:lnSpc>
                <a:defRPr/>
              </a:pPr>
              <a:r>
                <a:rPr lang="en-US" altLang="zh-CN" sz="1067" spc="800" dirty="0"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insert your desired text here </a:t>
              </a:r>
              <a:endParaRPr lang="zh-CN" altLang="en-US" sz="1067" spc="800" dirty="0"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2640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4000">
        <p14:ripple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3" grpId="0" animBg="1"/>
      <p:bldP spid="714" grpId="0" animBg="1"/>
      <p:bldP spid="7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片包含 美食, 盘子, 菜肴&#10;&#10;已生成极高可信度的说明">
            <a:extLst>
              <a:ext uri="{FF2B5EF4-FFF2-40B4-BE49-F238E27FC236}">
                <a16:creationId xmlns:a16="http://schemas.microsoft.com/office/drawing/2014/main" id="{F3276037-8EFB-40FD-84D5-A543850161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81" r="10281"/>
          <a:stretch/>
        </p:blipFill>
        <p:spPr>
          <a:xfrm>
            <a:off x="0" y="0"/>
            <a:ext cx="12264272" cy="6898654"/>
          </a:xfrm>
          <a:prstGeom prst="rect">
            <a:avLst/>
          </a:prstGeom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id="{D92D1761-784C-4656-B51F-AD96E14E7D26}"/>
              </a:ext>
            </a:extLst>
          </p:cNvPr>
          <p:cNvSpPr/>
          <p:nvPr/>
        </p:nvSpPr>
        <p:spPr>
          <a:xfrm>
            <a:off x="3475371" y="668487"/>
            <a:ext cx="5561679" cy="5561679"/>
          </a:xfrm>
          <a:prstGeom prst="ellipse">
            <a:avLst/>
          </a:prstGeom>
          <a:solidFill>
            <a:srgbClr val="DCEEF8">
              <a:alpha val="45000"/>
            </a:srgbClr>
          </a:solidFill>
          <a:ln w="66675">
            <a:solidFill>
              <a:srgbClr val="FFC3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00620" y="0"/>
            <a:ext cx="4578097" cy="4438621"/>
          </a:xfrm>
          <a:prstGeom prst="rect">
            <a:avLst/>
          </a:prstGeom>
        </p:spPr>
      </p:pic>
      <p:sp>
        <p:nvSpPr>
          <p:cNvPr id="26" name="Rectangle 3"/>
          <p:cNvSpPr txBox="1">
            <a:spLocks noChangeArrowheads="1"/>
          </p:cNvSpPr>
          <p:nvPr/>
        </p:nvSpPr>
        <p:spPr bwMode="auto">
          <a:xfrm>
            <a:off x="4451985" y="4227830"/>
            <a:ext cx="3930650" cy="484748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altLang="zh-CN" sz="1050" b="0" dirty="0">
                <a:solidFill>
                  <a:schemeClr val="tx1"/>
                </a:solidFill>
                <a:effectLst/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Lorem Ipsum is simply dummy text of the printing and typesetting industry. Lorem Ipsum has been the industry's standard dummy text ever since the 1500s</a:t>
            </a:r>
            <a:endParaRPr lang="en-US" altLang="ko-KR" sz="1050" b="0" dirty="0">
              <a:solidFill>
                <a:schemeClr val="tx1"/>
              </a:solidFill>
              <a:effectLst/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27" name="Rectangle 4"/>
          <p:cNvSpPr txBox="1">
            <a:spLocks noChangeArrowheads="1"/>
          </p:cNvSpPr>
          <p:nvPr/>
        </p:nvSpPr>
        <p:spPr bwMode="auto">
          <a:xfrm>
            <a:off x="4484719" y="3884857"/>
            <a:ext cx="3669602" cy="25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21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汇报人：</a:t>
            </a:r>
            <a:r>
              <a:rPr lang="en-US" altLang="zh-CN" sz="21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XXXX</a:t>
            </a:r>
            <a:endParaRPr lang="zh-CN" altLang="en-US" sz="2100" b="0" dirty="0">
              <a:solidFill>
                <a:schemeClr val="tx1">
                  <a:lumMod val="50000"/>
                  <a:lumOff val="50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28" name="Rectangle 3"/>
          <p:cNvSpPr txBox="1">
            <a:spLocks noChangeArrowheads="1"/>
          </p:cNvSpPr>
          <p:nvPr/>
        </p:nvSpPr>
        <p:spPr bwMode="auto">
          <a:xfrm>
            <a:off x="3552570" y="3095625"/>
            <a:ext cx="5501513" cy="677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zh-CN" altLang="en-US" sz="4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感谢聆听，敬请指正</a:t>
            </a:r>
          </a:p>
        </p:txBody>
      </p:sp>
      <p:sp>
        <p:nvSpPr>
          <p:cNvPr id="29" name="Rectangle 3"/>
          <p:cNvSpPr txBox="1">
            <a:spLocks noChangeArrowheads="1"/>
          </p:cNvSpPr>
          <p:nvPr/>
        </p:nvSpPr>
        <p:spPr bwMode="auto">
          <a:xfrm>
            <a:off x="5215255" y="2404110"/>
            <a:ext cx="2285365" cy="677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3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LOGO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117857" y="3805162"/>
            <a:ext cx="1691643" cy="1944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927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4000">
        <p14:conveyor dir="l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3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1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6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1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1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 bldLvl="0" animBg="1"/>
      <p:bldP spid="28" grpId="0" autoUpdateAnimBg="0"/>
      <p:bldP spid="29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0"/>
            <a:ext cx="12191980" cy="6858000"/>
          </a:xfrm>
          <a:prstGeom prst="rect">
            <a:avLst/>
          </a:prstGeom>
          <a:blipFill>
            <a:blip r:embed="rId4"/>
            <a:stretch>
              <a:fillRect l="-141952" r="-141952"/>
            </a:stretch>
          </a:blipFill>
        </p:spPr>
      </p:pic>
      <p:sp>
        <p:nvSpPr>
          <p:cNvPr id="11" name="矩形 10"/>
          <p:cNvSpPr/>
          <p:nvPr/>
        </p:nvSpPr>
        <p:spPr>
          <a:xfrm>
            <a:off x="744220" y="516890"/>
            <a:ext cx="10703560" cy="582422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25"/>
          <p:cNvSpPr/>
          <p:nvPr/>
        </p:nvSpPr>
        <p:spPr>
          <a:xfrm flipH="1">
            <a:off x="7248525" y="3217545"/>
            <a:ext cx="4206875" cy="52322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</a:ln>
        </p:spPr>
        <p:txBody>
          <a:bodyPr wrap="square" rtlCol="0" anchor="t">
            <a:spAutoFit/>
          </a:bodyPr>
          <a:lstStyle/>
          <a:p>
            <a:pPr lvl="0"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点击添加标题</a:t>
            </a:r>
            <a:endParaRPr lang="en-US" altLang="zh-CN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TextBox 25"/>
          <p:cNvSpPr txBox="1"/>
          <p:nvPr/>
        </p:nvSpPr>
        <p:spPr>
          <a:xfrm flipH="1">
            <a:off x="7248525" y="3844290"/>
            <a:ext cx="4206875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lvl="0" algn="ctr" fontAlgn="base"/>
            <a:r>
              <a:rPr lang="en-US" altLang="zh-CN" sz="2000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WRITE SOMETHING HERE</a:t>
            </a:r>
            <a:endParaRPr lang="zh-CN" altLang="zh-CN" sz="2000" strike="noStrike" noProof="1">
              <a:solidFill>
                <a:schemeClr val="tx1">
                  <a:lumMod val="95000"/>
                  <a:lumOff val="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+mn-cs"/>
              <a:sym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53300" y="1651000"/>
            <a:ext cx="3997325" cy="1566545"/>
          </a:xfrm>
          <a:prstGeom prst="rect">
            <a:avLst/>
          </a:prstGeom>
          <a:noFill/>
          <a:effectLst>
            <a:innerShdw blurRad="63500" dist="1143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lvl="0" algn="ctr" fontAlgn="base"/>
            <a:r>
              <a:rPr lang="en-US" altLang="zh-CN" sz="9600" dirty="0">
                <a:solidFill>
                  <a:srgbClr val="FFC3D3"/>
                </a:solidFill>
                <a:effectLst>
                  <a:innerShdw blurRad="63500" dist="76200" dir="13500000">
                    <a:prstClr val="black">
                      <a:alpha val="50000"/>
                    </a:prstClr>
                  </a:innerShdw>
                </a:effectLst>
                <a:latin typeface="Impact" panose="020B0806030902050204" charset="0"/>
                <a:ea typeface="黑体" panose="02010609060101010101" charset="-122"/>
                <a:sym typeface="微软雅黑" panose="020B0503020204020204" charset="-122"/>
              </a:rPr>
              <a:t>PART 1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9378" y="-77410"/>
            <a:ext cx="1691643" cy="194462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36341" y="871361"/>
            <a:ext cx="5093718" cy="4938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4648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crush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7" grpId="0" animBg="1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8" name="矩形 7"/>
          <p:cNvSpPr/>
          <p:nvPr/>
        </p:nvSpPr>
        <p:spPr>
          <a:xfrm>
            <a:off x="7409" y="0"/>
            <a:ext cx="12192000" cy="3429000"/>
          </a:xfrm>
          <a:prstGeom prst="rect">
            <a:avLst/>
          </a:prstGeom>
          <a:blipFill dpi="0" rotWithShape="1">
            <a:blip r:embed="rId3">
              <a:alphaModFix amt="24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dirty="0"/>
          </a:p>
        </p:txBody>
      </p:sp>
      <p:sp>
        <p:nvSpPr>
          <p:cNvPr id="9" name="椭圆 8"/>
          <p:cNvSpPr/>
          <p:nvPr/>
        </p:nvSpPr>
        <p:spPr>
          <a:xfrm>
            <a:off x="1612900" y="2184400"/>
            <a:ext cx="2184400" cy="2184400"/>
          </a:xfrm>
          <a:prstGeom prst="ellipse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0" name="椭圆 9"/>
          <p:cNvSpPr/>
          <p:nvPr/>
        </p:nvSpPr>
        <p:spPr>
          <a:xfrm>
            <a:off x="5118100" y="2184400"/>
            <a:ext cx="2184400" cy="2184400"/>
          </a:xfrm>
          <a:prstGeom prst="ellipse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1" name="椭圆 10"/>
          <p:cNvSpPr/>
          <p:nvPr/>
        </p:nvSpPr>
        <p:spPr>
          <a:xfrm>
            <a:off x="8623300" y="2184400"/>
            <a:ext cx="2184400" cy="2184400"/>
          </a:xfrm>
          <a:prstGeom prst="ellipse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grpSp>
        <p:nvGrpSpPr>
          <p:cNvPr id="36871" name="组合 35"/>
          <p:cNvGrpSpPr>
            <a:grpSpLocks/>
          </p:cNvGrpSpPr>
          <p:nvPr/>
        </p:nvGrpSpPr>
        <p:grpSpPr bwMode="auto">
          <a:xfrm>
            <a:off x="2791884" y="662518"/>
            <a:ext cx="6542616" cy="944720"/>
            <a:chOff x="2093710" y="497234"/>
            <a:chExt cx="4907166" cy="707701"/>
          </a:xfrm>
        </p:grpSpPr>
        <p:sp>
          <p:nvSpPr>
            <p:cNvPr id="36884" name="文本框 66"/>
            <p:cNvSpPr txBox="1">
              <a:spLocks noChangeArrowheads="1"/>
            </p:cNvSpPr>
            <p:nvPr/>
          </p:nvSpPr>
          <p:spPr bwMode="auto">
            <a:xfrm>
              <a:off x="2093710" y="497234"/>
              <a:ext cx="4907166" cy="530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黑体-繁" panose="02000500000000000000" pitchFamily="2" charset="-122"/>
                  <a:ea typeface="黑体-繁" panose="02000500000000000000" pitchFamily="2" charset="-122"/>
                  <a:cs typeface="黑体-繁" panose="02000500000000000000" pitchFamily="2" charset="-122"/>
                </a:rPr>
                <a:t>点击添加标题</a:t>
              </a:r>
            </a:p>
          </p:txBody>
        </p:sp>
        <p:sp>
          <p:nvSpPr>
            <p:cNvPr id="41" name="文本框 40"/>
            <p:cNvSpPr txBox="1">
              <a:spLocks noChangeArrowheads="1"/>
            </p:cNvSpPr>
            <p:nvPr/>
          </p:nvSpPr>
          <p:spPr bwMode="auto">
            <a:xfrm>
              <a:off x="2603318" y="1020488"/>
              <a:ext cx="3673628" cy="184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ts val="1200"/>
                </a:lnSpc>
                <a:defRPr/>
              </a:pPr>
              <a:r>
                <a:rPr lang="en-US" altLang="zh-CN" sz="1067" spc="800" dirty="0">
                  <a:solidFill>
                    <a:schemeClr val="bg1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insert your desired text here </a:t>
              </a:r>
              <a:endParaRPr lang="zh-CN" altLang="en-US" sz="1067" spc="800" dirty="0">
                <a:solidFill>
                  <a:schemeClr val="bg1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1344085" y="4811186"/>
            <a:ext cx="2745316" cy="796422"/>
            <a:chOff x="1008574" y="3608487"/>
            <a:chExt cx="2058476" cy="597093"/>
          </a:xfrm>
        </p:grpSpPr>
        <p:sp>
          <p:nvSpPr>
            <p:cNvPr id="12" name="矩形 11"/>
            <p:cNvSpPr/>
            <p:nvPr/>
          </p:nvSpPr>
          <p:spPr>
            <a:xfrm>
              <a:off x="1572968" y="3608487"/>
              <a:ext cx="845214" cy="2076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>
                  <a:latin typeface="黑体-繁" panose="02000500000000000000" pitchFamily="2" charset="-122"/>
                  <a:ea typeface="黑体-繁" panose="02000500000000000000" pitchFamily="2" charset="-122"/>
                  <a:cs typeface="黑体-繁" panose="02000500000000000000" pitchFamily="2" charset="-122"/>
                </a:rPr>
                <a:t>点击添加标题</a:t>
              </a:r>
            </a:p>
          </p:txBody>
        </p:sp>
        <p:sp>
          <p:nvSpPr>
            <p:cNvPr id="36883" name="文本框 66"/>
            <p:cNvSpPr txBox="1">
              <a:spLocks noChangeArrowheads="1"/>
            </p:cNvSpPr>
            <p:nvPr/>
          </p:nvSpPr>
          <p:spPr bwMode="auto">
            <a:xfrm>
              <a:off x="1008574" y="3923685"/>
              <a:ext cx="2058476" cy="2818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  <a:defRPr/>
              </a:pPr>
              <a:r>
                <a:rPr lang="zh-CN" altLang="en-US" sz="800" dirty="0"/>
                <a:t>此部分内容作为文字排版占位显示 </a:t>
              </a:r>
              <a:br>
                <a:rPr lang="zh-CN" altLang="en-US" sz="800" dirty="0"/>
              </a:br>
              <a:r>
                <a:rPr lang="zh-CN" altLang="en-US" sz="800" dirty="0"/>
                <a:t>（建议使用主题字体）</a:t>
              </a: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4874686" y="4811186"/>
            <a:ext cx="2745316" cy="796422"/>
            <a:chOff x="3656524" y="3608487"/>
            <a:chExt cx="2058476" cy="597093"/>
          </a:xfrm>
        </p:grpSpPr>
        <p:sp>
          <p:nvSpPr>
            <p:cNvPr id="13" name="矩形 12"/>
            <p:cNvSpPr/>
            <p:nvPr/>
          </p:nvSpPr>
          <p:spPr>
            <a:xfrm>
              <a:off x="4259009" y="3608487"/>
              <a:ext cx="845214" cy="2076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>
                  <a:latin typeface="黑体-繁" panose="02000500000000000000" pitchFamily="2" charset="-122"/>
                  <a:ea typeface="黑体-繁" panose="02000500000000000000" pitchFamily="2" charset="-122"/>
                  <a:cs typeface="黑体-繁" panose="02000500000000000000" pitchFamily="2" charset="-122"/>
                </a:rPr>
                <a:t>点击添加标题</a:t>
              </a:r>
            </a:p>
          </p:txBody>
        </p:sp>
        <p:sp>
          <p:nvSpPr>
            <p:cNvPr id="36881" name="文本框 66"/>
            <p:cNvSpPr txBox="1">
              <a:spLocks noChangeArrowheads="1"/>
            </p:cNvSpPr>
            <p:nvPr/>
          </p:nvSpPr>
          <p:spPr bwMode="auto">
            <a:xfrm>
              <a:off x="3656524" y="3923685"/>
              <a:ext cx="2058476" cy="2818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  <a:defRPr/>
              </a:pPr>
              <a:r>
                <a:rPr lang="zh-CN" altLang="en-US" sz="800" dirty="0"/>
                <a:t>此部分内容作为文字排版占位显示 </a:t>
              </a:r>
              <a:br>
                <a:rPr lang="zh-CN" altLang="en-US" sz="800" dirty="0"/>
              </a:br>
              <a:r>
                <a:rPr lang="zh-CN" altLang="en-US" sz="800" dirty="0"/>
                <a:t>（建议使用主题字体）</a:t>
              </a:r>
            </a:p>
          </p:txBody>
        </p:sp>
      </p:grp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8265584" y="4811186"/>
            <a:ext cx="2745316" cy="796422"/>
            <a:chOff x="6199699" y="3608487"/>
            <a:chExt cx="2058476" cy="597093"/>
          </a:xfrm>
        </p:grpSpPr>
        <p:sp>
          <p:nvSpPr>
            <p:cNvPr id="14" name="矩形 13"/>
            <p:cNvSpPr/>
            <p:nvPr/>
          </p:nvSpPr>
          <p:spPr>
            <a:xfrm>
              <a:off x="6830752" y="3608487"/>
              <a:ext cx="845214" cy="2076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>
                  <a:latin typeface="黑体-繁" panose="02000500000000000000" pitchFamily="2" charset="-122"/>
                  <a:ea typeface="黑体-繁" panose="02000500000000000000" pitchFamily="2" charset="-122"/>
                  <a:cs typeface="黑体-繁" panose="02000500000000000000" pitchFamily="2" charset="-122"/>
                </a:rPr>
                <a:t>点击添加标题</a:t>
              </a:r>
            </a:p>
          </p:txBody>
        </p:sp>
        <p:sp>
          <p:nvSpPr>
            <p:cNvPr id="36879" name="文本框 66"/>
            <p:cNvSpPr txBox="1">
              <a:spLocks noChangeArrowheads="1"/>
            </p:cNvSpPr>
            <p:nvPr/>
          </p:nvSpPr>
          <p:spPr bwMode="auto">
            <a:xfrm>
              <a:off x="6199699" y="3923685"/>
              <a:ext cx="2058476" cy="2818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  <a:defRPr/>
              </a:pPr>
              <a:r>
                <a:rPr lang="zh-CN" altLang="en-US" sz="800" dirty="0"/>
                <a:t>此部分内容作为文字排版占位显示 </a:t>
              </a:r>
              <a:br>
                <a:rPr lang="zh-CN" altLang="en-US" sz="800" dirty="0"/>
              </a:br>
              <a:r>
                <a:rPr lang="zh-CN" altLang="en-US" sz="800" dirty="0"/>
                <a:t>（建议使用主题字体）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877272">
            <a:off x="1250975" y="1666865"/>
            <a:ext cx="1691643" cy="194462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877272">
            <a:off x="4727598" y="1666866"/>
            <a:ext cx="1691643" cy="194462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877272">
            <a:off x="8341287" y="1666866"/>
            <a:ext cx="1691643" cy="1944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3273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airplane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7"/>
          <p:cNvGrpSpPr>
            <a:grpSpLocks/>
          </p:cNvGrpSpPr>
          <p:nvPr/>
        </p:nvGrpSpPr>
        <p:grpSpPr bwMode="auto">
          <a:xfrm>
            <a:off x="7715251" y="1397001"/>
            <a:ext cx="3826933" cy="1824775"/>
            <a:chOff x="2935911" y="287892"/>
            <a:chExt cx="2868822" cy="1368777"/>
          </a:xfrm>
        </p:grpSpPr>
        <p:sp>
          <p:nvSpPr>
            <p:cNvPr id="31761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282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800" dirty="0"/>
                <a:t>此部分内容作为文字排版占位显示 </a:t>
              </a:r>
              <a:br>
                <a:rPr lang="zh-CN" altLang="en-US" sz="800" dirty="0"/>
              </a:br>
              <a:r>
                <a:rPr lang="zh-CN" altLang="en-US" sz="800" dirty="0"/>
                <a:t>（建议使用主题字体）</a:t>
              </a:r>
            </a:p>
          </p:txBody>
        </p:sp>
        <p:sp>
          <p:nvSpPr>
            <p:cNvPr id="31762" name="文本框 13"/>
            <p:cNvSpPr txBox="1">
              <a:spLocks noChangeArrowheads="1"/>
            </p:cNvSpPr>
            <p:nvPr/>
          </p:nvSpPr>
          <p:spPr bwMode="auto">
            <a:xfrm>
              <a:off x="2935911" y="287892"/>
              <a:ext cx="1163462" cy="684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5333"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rPr>
                <a:t>89%</a:t>
              </a:r>
              <a:endParaRPr lang="zh-CN" altLang="en-US" sz="5333"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1" name="文本框 66"/>
            <p:cNvSpPr txBox="1">
              <a:spLocks noChangeArrowheads="1"/>
            </p:cNvSpPr>
            <p:nvPr/>
          </p:nvSpPr>
          <p:spPr bwMode="auto">
            <a:xfrm>
              <a:off x="2943713" y="880115"/>
              <a:ext cx="945959" cy="2308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marL="0" lvl="1"/>
              <a:r>
                <a:rPr lang="zh-CN" altLang="en-US" sz="1400" b="1" dirty="0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</p:grpSp>
      <p:grpSp>
        <p:nvGrpSpPr>
          <p:cNvPr id="43" name="组合 7"/>
          <p:cNvGrpSpPr>
            <a:grpSpLocks/>
          </p:cNvGrpSpPr>
          <p:nvPr/>
        </p:nvGrpSpPr>
        <p:grpSpPr bwMode="auto">
          <a:xfrm>
            <a:off x="7698142" y="3757085"/>
            <a:ext cx="3844043" cy="1824775"/>
            <a:chOff x="2923085" y="287892"/>
            <a:chExt cx="2881648" cy="1368777"/>
          </a:xfrm>
        </p:grpSpPr>
        <p:sp>
          <p:nvSpPr>
            <p:cNvPr id="31757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282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800" dirty="0"/>
                <a:t>此部分内容作为文字排版占位显示 </a:t>
              </a:r>
              <a:br>
                <a:rPr lang="zh-CN" altLang="en-US" sz="800" dirty="0"/>
              </a:br>
              <a:r>
                <a:rPr lang="zh-CN" altLang="en-US" sz="800" dirty="0"/>
                <a:t>（建议使用主题字体）</a:t>
              </a:r>
            </a:p>
          </p:txBody>
        </p:sp>
        <p:sp>
          <p:nvSpPr>
            <p:cNvPr id="31758" name="文本框 13"/>
            <p:cNvSpPr txBox="1">
              <a:spLocks noChangeArrowheads="1"/>
            </p:cNvSpPr>
            <p:nvPr/>
          </p:nvSpPr>
          <p:spPr bwMode="auto">
            <a:xfrm>
              <a:off x="2935911" y="287892"/>
              <a:ext cx="1163462" cy="684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5333"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rPr>
                <a:t>32%</a:t>
              </a:r>
              <a:endParaRPr lang="zh-CN" altLang="en-US" sz="5333"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6" name="文本框 66"/>
            <p:cNvSpPr txBox="1">
              <a:spLocks noChangeArrowheads="1"/>
            </p:cNvSpPr>
            <p:nvPr/>
          </p:nvSpPr>
          <p:spPr bwMode="auto">
            <a:xfrm>
              <a:off x="2923085" y="880114"/>
              <a:ext cx="945959" cy="2308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marL="0" lvl="1" algn="ctr"/>
              <a:r>
                <a:rPr lang="zh-CN" altLang="en-US" sz="1400" b="1" dirty="0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3078717" y="1286572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</p:grpSp>
      <p:sp>
        <p:nvSpPr>
          <p:cNvPr id="48" name="十字形 47"/>
          <p:cNvSpPr/>
          <p:nvPr/>
        </p:nvSpPr>
        <p:spPr>
          <a:xfrm>
            <a:off x="9215967" y="1327151"/>
            <a:ext cx="368300" cy="368300"/>
          </a:xfrm>
          <a:prstGeom prst="plus">
            <a:avLst>
              <a:gd name="adj" fmla="val 4138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9" name="十字形 48"/>
          <p:cNvSpPr/>
          <p:nvPr/>
        </p:nvSpPr>
        <p:spPr>
          <a:xfrm>
            <a:off x="9215967" y="3799418"/>
            <a:ext cx="368300" cy="368300"/>
          </a:xfrm>
          <a:prstGeom prst="plus">
            <a:avLst>
              <a:gd name="adj" fmla="val 4138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1669875" y="-16935"/>
            <a:ext cx="5213525" cy="6874935"/>
            <a:chOff x="725929" y="-12701"/>
            <a:chExt cx="4802363" cy="5156201"/>
          </a:xfrm>
        </p:grpSpPr>
        <p:sp>
          <p:nvSpPr>
            <p:cNvPr id="50" name="任意多边形 49"/>
            <p:cNvSpPr/>
            <p:nvPr/>
          </p:nvSpPr>
          <p:spPr>
            <a:xfrm>
              <a:off x="1049747" y="-12700"/>
              <a:ext cx="4478545" cy="5156200"/>
            </a:xfrm>
            <a:custGeom>
              <a:avLst/>
              <a:gdLst>
                <a:gd name="connsiteX0" fmla="*/ 0 w 3810000"/>
                <a:gd name="connsiteY0" fmla="*/ 0 h 5181600"/>
                <a:gd name="connsiteX1" fmla="*/ 1079500 w 3810000"/>
                <a:gd name="connsiteY1" fmla="*/ 5181600 h 5181600"/>
                <a:gd name="connsiteX2" fmla="*/ 3810000 w 3810000"/>
                <a:gd name="connsiteY2" fmla="*/ 5181600 h 5181600"/>
                <a:gd name="connsiteX3" fmla="*/ 2514600 w 3810000"/>
                <a:gd name="connsiteY3" fmla="*/ 12700 h 5181600"/>
                <a:gd name="connsiteX4" fmla="*/ 0 w 3810000"/>
                <a:gd name="connsiteY4" fmla="*/ 0 h 518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00" h="5181600">
                  <a:moveTo>
                    <a:pt x="0" y="0"/>
                  </a:moveTo>
                  <a:lnTo>
                    <a:pt x="1079500" y="5181600"/>
                  </a:lnTo>
                  <a:lnTo>
                    <a:pt x="3810000" y="5181600"/>
                  </a:lnTo>
                  <a:lnTo>
                    <a:pt x="2514600" y="127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725929" y="-12701"/>
              <a:ext cx="4478545" cy="5156200"/>
            </a:xfrm>
            <a:custGeom>
              <a:avLst/>
              <a:gdLst>
                <a:gd name="connsiteX0" fmla="*/ 0 w 3810000"/>
                <a:gd name="connsiteY0" fmla="*/ 0 h 5181600"/>
                <a:gd name="connsiteX1" fmla="*/ 1079500 w 3810000"/>
                <a:gd name="connsiteY1" fmla="*/ 5181600 h 5181600"/>
                <a:gd name="connsiteX2" fmla="*/ 3810000 w 3810000"/>
                <a:gd name="connsiteY2" fmla="*/ 5181600 h 5181600"/>
                <a:gd name="connsiteX3" fmla="*/ 2514600 w 3810000"/>
                <a:gd name="connsiteY3" fmla="*/ 12700 h 5181600"/>
                <a:gd name="connsiteX4" fmla="*/ 0 w 3810000"/>
                <a:gd name="connsiteY4" fmla="*/ 0 h 518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00" h="5181600">
                  <a:moveTo>
                    <a:pt x="0" y="0"/>
                  </a:moveTo>
                  <a:lnTo>
                    <a:pt x="1079500" y="5181600"/>
                  </a:lnTo>
                  <a:lnTo>
                    <a:pt x="3810000" y="5181600"/>
                  </a:lnTo>
                  <a:lnTo>
                    <a:pt x="2514600" y="127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3D3"/>
            </a:solidFill>
            <a:ln>
              <a:noFill/>
            </a:ln>
            <a:effectLst>
              <a:outerShdw blurRad="50800" dist="50800" dir="5400000" algn="ctr" rotWithShape="0">
                <a:srgbClr val="FFC3D3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1485900" y="1344085"/>
            <a:ext cx="6011333" cy="4955116"/>
            <a:chOff x="5019675" y="1520189"/>
            <a:chExt cx="3567114" cy="2941321"/>
          </a:xfrm>
        </p:grpSpPr>
        <p:pic>
          <p:nvPicPr>
            <p:cNvPr id="31753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19675" y="1520189"/>
              <a:ext cx="3567114" cy="2941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任意多边形 24"/>
            <p:cNvSpPr/>
            <p:nvPr/>
          </p:nvSpPr>
          <p:spPr>
            <a:xfrm>
              <a:off x="5206823" y="1701116"/>
              <a:ext cx="3175234" cy="1791681"/>
            </a:xfrm>
            <a:custGeom>
              <a:avLst/>
              <a:gdLst>
                <a:gd name="connsiteX0" fmla="*/ 0 w 3175000"/>
                <a:gd name="connsiteY0" fmla="*/ 0 h 1790700"/>
                <a:gd name="connsiteX1" fmla="*/ 3175000 w 3175000"/>
                <a:gd name="connsiteY1" fmla="*/ 0 h 1790700"/>
                <a:gd name="connsiteX2" fmla="*/ 3175000 w 3175000"/>
                <a:gd name="connsiteY2" fmla="*/ 1790700 h 1790700"/>
                <a:gd name="connsiteX3" fmla="*/ 12700 w 3175000"/>
                <a:gd name="connsiteY3" fmla="*/ 1790700 h 1790700"/>
                <a:gd name="connsiteX4" fmla="*/ 0 w 3175000"/>
                <a:gd name="connsiteY4" fmla="*/ 0 h 179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75000" h="1790700">
                  <a:moveTo>
                    <a:pt x="0" y="0"/>
                  </a:moveTo>
                  <a:lnTo>
                    <a:pt x="3175000" y="0"/>
                  </a:lnTo>
                  <a:lnTo>
                    <a:pt x="3175000" y="1790700"/>
                  </a:lnTo>
                  <a:lnTo>
                    <a:pt x="12700" y="1790700"/>
                  </a:lnTo>
                  <a:cubicBezTo>
                    <a:pt x="8467" y="1193800"/>
                    <a:pt x="4233" y="596900"/>
                    <a:pt x="0" y="0"/>
                  </a:cubicBez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 t="-910" r="-82319" b="-94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271482" flipH="1">
            <a:off x="-328668" y="556434"/>
            <a:ext cx="5203268" cy="5203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8849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fracture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4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81" r="10281"/>
          <a:stretch/>
        </p:blipFill>
        <p:spPr bwMode="auto">
          <a:xfrm>
            <a:off x="0" y="0"/>
            <a:ext cx="12192000" cy="6858001"/>
          </a:xfrm>
          <a:prstGeom prst="rect">
            <a:avLst/>
          </a:prstGeom>
          <a:blipFill>
            <a:blip r:embed="rId4"/>
            <a:stretch>
              <a:fillRect t="-693" r="-94678" b="242"/>
            </a:stretch>
          </a:blipFill>
          <a:ln>
            <a:noFill/>
          </a:ln>
          <a:extLst/>
        </p:spPr>
      </p:pic>
      <p:sp>
        <p:nvSpPr>
          <p:cNvPr id="2" name="矩形 1"/>
          <p:cNvSpPr/>
          <p:nvPr/>
        </p:nvSpPr>
        <p:spPr>
          <a:xfrm>
            <a:off x="749300" y="630767"/>
            <a:ext cx="10693400" cy="5596467"/>
          </a:xfrm>
          <a:prstGeom prst="rect">
            <a:avLst/>
          </a:prstGeom>
          <a:blipFill>
            <a:blip r:embed="rId5"/>
            <a:stretch>
              <a:fillRect t="-693" r="-94678" b="24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3" name="矩形 2"/>
          <p:cNvSpPr/>
          <p:nvPr/>
        </p:nvSpPr>
        <p:spPr>
          <a:xfrm>
            <a:off x="749300" y="630767"/>
            <a:ext cx="10693400" cy="5596467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65000"/>
                </a:schemeClr>
              </a:gs>
              <a:gs pos="0">
                <a:srgbClr val="FFC3D3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bg1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66"/>
          <p:cNvSpPr txBox="1">
            <a:spLocks noChangeArrowheads="1"/>
          </p:cNvSpPr>
          <p:nvPr/>
        </p:nvSpPr>
        <p:spPr bwMode="auto">
          <a:xfrm>
            <a:off x="1411817" y="1570551"/>
            <a:ext cx="3606800" cy="446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1000" dirty="0">
                <a:solidFill>
                  <a:schemeClr val="accent5">
                    <a:lumMod val="50000"/>
                  </a:schemeClr>
                </a:solidFill>
              </a:rPr>
              <a:t>此部分内容作为文字排版占位显示 </a:t>
            </a:r>
            <a:br>
              <a:rPr lang="zh-CN" altLang="en-US" sz="10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zh-CN" altLang="en-US" sz="1000" dirty="0">
                <a:solidFill>
                  <a:schemeClr val="accent5">
                    <a:lumMod val="50000"/>
                  </a:schemeClr>
                </a:solidFill>
              </a:rPr>
              <a:t>（建议使用主题字体）</a:t>
            </a:r>
          </a:p>
        </p:txBody>
      </p:sp>
      <p:sp>
        <p:nvSpPr>
          <p:cNvPr id="52" name="文本框 66"/>
          <p:cNvSpPr txBox="1">
            <a:spLocks noChangeArrowheads="1"/>
          </p:cNvSpPr>
          <p:nvPr/>
        </p:nvSpPr>
        <p:spPr bwMode="auto">
          <a:xfrm>
            <a:off x="1411817" y="1166284"/>
            <a:ext cx="25040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accent5">
                    <a:lumMod val="50000"/>
                  </a:schemeClr>
                </a:solidFill>
                <a:latin typeface="黑体-繁" panose="02000500000000000000" pitchFamily="2" charset="-122"/>
                <a:ea typeface="黑体-繁" panose="02000500000000000000" pitchFamily="2" charset="-122"/>
                <a:cs typeface="黑体-繁" panose="02000500000000000000" pitchFamily="2" charset="-122"/>
              </a:rPr>
              <a:t>点击添加标题</a:t>
            </a:r>
          </a:p>
        </p:txBody>
      </p:sp>
      <p:grpSp>
        <p:nvGrpSpPr>
          <p:cNvPr id="54" name="组合 53"/>
          <p:cNvGrpSpPr>
            <a:grpSpLocks/>
          </p:cNvGrpSpPr>
          <p:nvPr/>
        </p:nvGrpSpPr>
        <p:grpSpPr bwMode="auto">
          <a:xfrm>
            <a:off x="2326218" y="2652185"/>
            <a:ext cx="1722967" cy="1714500"/>
            <a:chOff x="1285877" y="626664"/>
            <a:chExt cx="1343022" cy="1335887"/>
          </a:xfrm>
        </p:grpSpPr>
        <p:sp>
          <p:nvSpPr>
            <p:cNvPr id="55" name="Oval 480"/>
            <p:cNvSpPr>
              <a:spLocks noChangeArrowheads="1"/>
            </p:cNvSpPr>
            <p:nvPr/>
          </p:nvSpPr>
          <p:spPr bwMode="auto">
            <a:xfrm>
              <a:off x="1285877" y="626664"/>
              <a:ext cx="1343022" cy="1335887"/>
            </a:xfrm>
            <a:prstGeom prst="ellipse">
              <a:avLst/>
            </a:prstGeom>
            <a:noFill/>
            <a:ln w="9525">
              <a:solidFill>
                <a:schemeClr val="accent5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6" name="Freeform 481"/>
            <p:cNvSpPr>
              <a:spLocks noEditPoints="1"/>
            </p:cNvSpPr>
            <p:nvPr/>
          </p:nvSpPr>
          <p:spPr bwMode="auto">
            <a:xfrm>
              <a:off x="1601008" y="1020833"/>
              <a:ext cx="716058" cy="488176"/>
            </a:xfrm>
            <a:custGeom>
              <a:avLst/>
              <a:gdLst>
                <a:gd name="T0" fmla="*/ 160662 w 181"/>
                <a:gd name="T1" fmla="*/ 37383 h 124"/>
                <a:gd name="T2" fmla="*/ 205498 w 181"/>
                <a:gd name="T3" fmla="*/ 59813 h 124"/>
                <a:gd name="T4" fmla="*/ 218575 w 181"/>
                <a:gd name="T5" fmla="*/ 80374 h 124"/>
                <a:gd name="T6" fmla="*/ 242862 w 181"/>
                <a:gd name="T7" fmla="*/ 76635 h 124"/>
                <a:gd name="T8" fmla="*/ 248466 w 181"/>
                <a:gd name="T9" fmla="*/ 76635 h 124"/>
                <a:gd name="T10" fmla="*/ 302643 w 181"/>
                <a:gd name="T11" fmla="*/ 136448 h 124"/>
                <a:gd name="T12" fmla="*/ 233521 w 181"/>
                <a:gd name="T13" fmla="*/ 194392 h 124"/>
                <a:gd name="T14" fmla="*/ 170003 w 181"/>
                <a:gd name="T15" fmla="*/ 194392 h 124"/>
                <a:gd name="T16" fmla="*/ 80331 w 181"/>
                <a:gd name="T17" fmla="*/ 194392 h 124"/>
                <a:gd name="T18" fmla="*/ 33627 w 181"/>
                <a:gd name="T19" fmla="*/ 147663 h 124"/>
                <a:gd name="T20" fmla="*/ 74727 w 181"/>
                <a:gd name="T21" fmla="*/ 102803 h 124"/>
                <a:gd name="T22" fmla="*/ 100881 w 181"/>
                <a:gd name="T23" fmla="*/ 100934 h 124"/>
                <a:gd name="T24" fmla="*/ 108354 w 181"/>
                <a:gd name="T25" fmla="*/ 74766 h 124"/>
                <a:gd name="T26" fmla="*/ 160662 w 181"/>
                <a:gd name="T27" fmla="*/ 37383 h 124"/>
                <a:gd name="T28" fmla="*/ 160662 w 181"/>
                <a:gd name="T29" fmla="*/ 0 h 124"/>
                <a:gd name="T30" fmla="*/ 72858 w 181"/>
                <a:gd name="T31" fmla="*/ 63551 h 124"/>
                <a:gd name="T32" fmla="*/ 0 w 181"/>
                <a:gd name="T33" fmla="*/ 147663 h 124"/>
                <a:gd name="T34" fmla="*/ 82199 w 181"/>
                <a:gd name="T35" fmla="*/ 229906 h 124"/>
                <a:gd name="T36" fmla="*/ 231653 w 181"/>
                <a:gd name="T37" fmla="*/ 231775 h 124"/>
                <a:gd name="T38" fmla="*/ 338138 w 181"/>
                <a:gd name="T39" fmla="*/ 136448 h 124"/>
                <a:gd name="T40" fmla="*/ 244730 w 181"/>
                <a:gd name="T41" fmla="*/ 39252 h 124"/>
                <a:gd name="T42" fmla="*/ 235389 w 181"/>
                <a:gd name="T43" fmla="*/ 39252 h 124"/>
                <a:gd name="T44" fmla="*/ 160662 w 181"/>
                <a:gd name="T45" fmla="*/ 0 h 12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81" h="124">
                  <a:moveTo>
                    <a:pt x="86" y="20"/>
                  </a:moveTo>
                  <a:cubicBezTo>
                    <a:pt x="96" y="20"/>
                    <a:pt x="104" y="25"/>
                    <a:pt x="110" y="32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30" y="41"/>
                    <a:pt x="130" y="41"/>
                    <a:pt x="130" y="41"/>
                  </a:cubicBezTo>
                  <a:cubicBezTo>
                    <a:pt x="131" y="41"/>
                    <a:pt x="132" y="41"/>
                    <a:pt x="133" y="41"/>
                  </a:cubicBezTo>
                  <a:cubicBezTo>
                    <a:pt x="150" y="41"/>
                    <a:pt x="162" y="60"/>
                    <a:pt x="162" y="73"/>
                  </a:cubicBezTo>
                  <a:cubicBezTo>
                    <a:pt x="162" y="86"/>
                    <a:pt x="150" y="104"/>
                    <a:pt x="125" y="104"/>
                  </a:cubicBezTo>
                  <a:cubicBezTo>
                    <a:pt x="120" y="104"/>
                    <a:pt x="106" y="104"/>
                    <a:pt x="91" y="104"/>
                  </a:cubicBezTo>
                  <a:cubicBezTo>
                    <a:pt x="73" y="104"/>
                    <a:pt x="53" y="104"/>
                    <a:pt x="43" y="104"/>
                  </a:cubicBezTo>
                  <a:cubicBezTo>
                    <a:pt x="29" y="104"/>
                    <a:pt x="18" y="93"/>
                    <a:pt x="18" y="79"/>
                  </a:cubicBezTo>
                  <a:cubicBezTo>
                    <a:pt x="18" y="67"/>
                    <a:pt x="28" y="56"/>
                    <a:pt x="40" y="5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62" y="28"/>
                    <a:pt x="73" y="20"/>
                    <a:pt x="86" y="20"/>
                  </a:cubicBezTo>
                  <a:close/>
                  <a:moveTo>
                    <a:pt x="86" y="0"/>
                  </a:moveTo>
                  <a:cubicBezTo>
                    <a:pt x="64" y="0"/>
                    <a:pt x="46" y="15"/>
                    <a:pt x="39" y="34"/>
                  </a:cubicBezTo>
                  <a:cubicBezTo>
                    <a:pt x="17" y="37"/>
                    <a:pt x="0" y="56"/>
                    <a:pt x="0" y="79"/>
                  </a:cubicBezTo>
                  <a:cubicBezTo>
                    <a:pt x="0" y="103"/>
                    <a:pt x="20" y="123"/>
                    <a:pt x="44" y="123"/>
                  </a:cubicBezTo>
                  <a:cubicBezTo>
                    <a:pt x="62" y="123"/>
                    <a:pt x="112" y="124"/>
                    <a:pt x="124" y="124"/>
                  </a:cubicBezTo>
                  <a:cubicBezTo>
                    <a:pt x="160" y="124"/>
                    <a:pt x="181" y="98"/>
                    <a:pt x="181" y="73"/>
                  </a:cubicBezTo>
                  <a:cubicBezTo>
                    <a:pt x="181" y="50"/>
                    <a:pt x="162" y="21"/>
                    <a:pt x="131" y="21"/>
                  </a:cubicBezTo>
                  <a:cubicBezTo>
                    <a:pt x="130" y="21"/>
                    <a:pt x="128" y="21"/>
                    <a:pt x="126" y="21"/>
                  </a:cubicBezTo>
                  <a:cubicBezTo>
                    <a:pt x="118" y="9"/>
                    <a:pt x="103" y="0"/>
                    <a:pt x="86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>
              <a:solidFill>
                <a:schemeClr val="accent5">
                  <a:lumMod val="75000"/>
                </a:schemeClr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8130118" y="2652185"/>
            <a:ext cx="1722967" cy="1714500"/>
            <a:chOff x="3752852" y="626664"/>
            <a:chExt cx="1343022" cy="1335887"/>
          </a:xfrm>
        </p:grpSpPr>
        <p:sp>
          <p:nvSpPr>
            <p:cNvPr id="58" name="Oval 480"/>
            <p:cNvSpPr>
              <a:spLocks noChangeArrowheads="1"/>
            </p:cNvSpPr>
            <p:nvPr/>
          </p:nvSpPr>
          <p:spPr bwMode="auto">
            <a:xfrm>
              <a:off x="3752852" y="626664"/>
              <a:ext cx="1343022" cy="1335887"/>
            </a:xfrm>
            <a:prstGeom prst="ellipse">
              <a:avLst/>
            </a:prstGeom>
            <a:noFill/>
            <a:ln w="9525">
              <a:solidFill>
                <a:schemeClr val="accent5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4064753" y="991193"/>
              <a:ext cx="788674" cy="627654"/>
              <a:chOff x="155576" y="754063"/>
              <a:chExt cx="1143000" cy="909638"/>
            </a:xfrm>
            <a:solidFill>
              <a:schemeClr val="bg1"/>
            </a:solidFill>
          </p:grpSpPr>
          <p:sp>
            <p:nvSpPr>
              <p:cNvPr id="60" name="Freeform 13"/>
              <p:cNvSpPr>
                <a:spLocks noEditPoints="1"/>
              </p:cNvSpPr>
              <p:nvPr/>
            </p:nvSpPr>
            <p:spPr bwMode="auto">
              <a:xfrm>
                <a:off x="155576" y="855663"/>
                <a:ext cx="985838" cy="808038"/>
              </a:xfrm>
              <a:custGeom>
                <a:avLst/>
                <a:gdLst>
                  <a:gd name="T0" fmla="*/ 98 w 119"/>
                  <a:gd name="T1" fmla="*/ 40 h 95"/>
                  <a:gd name="T2" fmla="*/ 95 w 119"/>
                  <a:gd name="T3" fmla="*/ 36 h 95"/>
                  <a:gd name="T4" fmla="*/ 94 w 119"/>
                  <a:gd name="T5" fmla="*/ 22 h 95"/>
                  <a:gd name="T6" fmla="*/ 69 w 119"/>
                  <a:gd name="T7" fmla="*/ 23 h 95"/>
                  <a:gd name="T8" fmla="*/ 65 w 119"/>
                  <a:gd name="T9" fmla="*/ 16 h 95"/>
                  <a:gd name="T10" fmla="*/ 45 w 119"/>
                  <a:gd name="T11" fmla="*/ 6 h 95"/>
                  <a:gd name="T12" fmla="*/ 11 w 119"/>
                  <a:gd name="T13" fmla="*/ 34 h 95"/>
                  <a:gd name="T14" fmla="*/ 1 w 119"/>
                  <a:gd name="T15" fmla="*/ 60 h 95"/>
                  <a:gd name="T16" fmla="*/ 51 w 119"/>
                  <a:gd name="T17" fmla="*/ 93 h 95"/>
                  <a:gd name="T18" fmla="*/ 110 w 119"/>
                  <a:gd name="T19" fmla="*/ 67 h 95"/>
                  <a:gd name="T20" fmla="*/ 98 w 119"/>
                  <a:gd name="T21" fmla="*/ 40 h 95"/>
                  <a:gd name="T22" fmla="*/ 52 w 119"/>
                  <a:gd name="T23" fmla="*/ 86 h 95"/>
                  <a:gd name="T24" fmla="*/ 14 w 119"/>
                  <a:gd name="T25" fmla="*/ 62 h 95"/>
                  <a:gd name="T26" fmla="*/ 52 w 119"/>
                  <a:gd name="T27" fmla="*/ 35 h 95"/>
                  <a:gd name="T28" fmla="*/ 91 w 119"/>
                  <a:gd name="T29" fmla="*/ 57 h 95"/>
                  <a:gd name="T30" fmla="*/ 52 w 119"/>
                  <a:gd name="T31" fmla="*/ 8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9" h="95">
                    <a:moveTo>
                      <a:pt x="98" y="40"/>
                    </a:moveTo>
                    <a:cubicBezTo>
                      <a:pt x="93" y="39"/>
                      <a:pt x="95" y="36"/>
                      <a:pt x="95" y="36"/>
                    </a:cubicBezTo>
                    <a:cubicBezTo>
                      <a:pt x="95" y="36"/>
                      <a:pt x="100" y="28"/>
                      <a:pt x="94" y="22"/>
                    </a:cubicBezTo>
                    <a:cubicBezTo>
                      <a:pt x="87" y="14"/>
                      <a:pt x="69" y="23"/>
                      <a:pt x="69" y="23"/>
                    </a:cubicBezTo>
                    <a:cubicBezTo>
                      <a:pt x="62" y="25"/>
                      <a:pt x="64" y="22"/>
                      <a:pt x="65" y="16"/>
                    </a:cubicBezTo>
                    <a:cubicBezTo>
                      <a:pt x="65" y="10"/>
                      <a:pt x="63" y="0"/>
                      <a:pt x="45" y="6"/>
                    </a:cubicBezTo>
                    <a:cubicBezTo>
                      <a:pt x="26" y="12"/>
                      <a:pt x="11" y="34"/>
                      <a:pt x="11" y="34"/>
                    </a:cubicBezTo>
                    <a:cubicBezTo>
                      <a:pt x="0" y="49"/>
                      <a:pt x="1" y="60"/>
                      <a:pt x="1" y="60"/>
                    </a:cubicBezTo>
                    <a:cubicBezTo>
                      <a:pt x="4" y="85"/>
                      <a:pt x="30" y="91"/>
                      <a:pt x="51" y="93"/>
                    </a:cubicBezTo>
                    <a:cubicBezTo>
                      <a:pt x="72" y="95"/>
                      <a:pt x="102" y="86"/>
                      <a:pt x="110" y="67"/>
                    </a:cubicBezTo>
                    <a:cubicBezTo>
                      <a:pt x="119" y="48"/>
                      <a:pt x="103" y="41"/>
                      <a:pt x="98" y="40"/>
                    </a:cubicBezTo>
                    <a:close/>
                    <a:moveTo>
                      <a:pt x="52" y="86"/>
                    </a:moveTo>
                    <a:cubicBezTo>
                      <a:pt x="31" y="87"/>
                      <a:pt x="14" y="76"/>
                      <a:pt x="14" y="62"/>
                    </a:cubicBezTo>
                    <a:cubicBezTo>
                      <a:pt x="14" y="48"/>
                      <a:pt x="31" y="36"/>
                      <a:pt x="52" y="35"/>
                    </a:cubicBezTo>
                    <a:cubicBezTo>
                      <a:pt x="74" y="34"/>
                      <a:pt x="91" y="43"/>
                      <a:pt x="91" y="57"/>
                    </a:cubicBezTo>
                    <a:cubicBezTo>
                      <a:pt x="91" y="72"/>
                      <a:pt x="74" y="85"/>
                      <a:pt x="52" y="86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solidFill>
                  <a:schemeClr val="accent5">
                    <a:lumMod val="75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1" name="Freeform 14"/>
              <p:cNvSpPr>
                <a:spLocks noEditPoints="1"/>
              </p:cNvSpPr>
              <p:nvPr/>
            </p:nvSpPr>
            <p:spPr bwMode="auto">
              <a:xfrm>
                <a:off x="379413" y="1212850"/>
                <a:ext cx="388938" cy="357188"/>
              </a:xfrm>
              <a:custGeom>
                <a:avLst/>
                <a:gdLst>
                  <a:gd name="T0" fmla="*/ 21 w 47"/>
                  <a:gd name="T1" fmla="*/ 3 h 42"/>
                  <a:gd name="T2" fmla="*/ 2 w 47"/>
                  <a:gd name="T3" fmla="*/ 25 h 42"/>
                  <a:gd name="T4" fmla="*/ 8 w 47"/>
                  <a:gd name="T5" fmla="*/ 35 h 42"/>
                  <a:gd name="T6" fmla="*/ 40 w 47"/>
                  <a:gd name="T7" fmla="*/ 29 h 42"/>
                  <a:gd name="T8" fmla="*/ 21 w 47"/>
                  <a:gd name="T9" fmla="*/ 3 h 42"/>
                  <a:gd name="T10" fmla="*/ 16 w 47"/>
                  <a:gd name="T11" fmla="*/ 31 h 42"/>
                  <a:gd name="T12" fmla="*/ 8 w 47"/>
                  <a:gd name="T13" fmla="*/ 26 h 42"/>
                  <a:gd name="T14" fmla="*/ 15 w 47"/>
                  <a:gd name="T15" fmla="*/ 19 h 42"/>
                  <a:gd name="T16" fmla="*/ 23 w 47"/>
                  <a:gd name="T17" fmla="*/ 24 h 42"/>
                  <a:gd name="T18" fmla="*/ 16 w 47"/>
                  <a:gd name="T19" fmla="*/ 31 h 42"/>
                  <a:gd name="T20" fmla="*/ 28 w 47"/>
                  <a:gd name="T21" fmla="*/ 20 h 42"/>
                  <a:gd name="T22" fmla="*/ 25 w 47"/>
                  <a:gd name="T23" fmla="*/ 20 h 42"/>
                  <a:gd name="T24" fmla="*/ 26 w 47"/>
                  <a:gd name="T25" fmla="*/ 16 h 42"/>
                  <a:gd name="T26" fmla="*/ 30 w 47"/>
                  <a:gd name="T27" fmla="*/ 16 h 42"/>
                  <a:gd name="T28" fmla="*/ 28 w 47"/>
                  <a:gd name="T29" fmla="*/ 2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42">
                    <a:moveTo>
                      <a:pt x="21" y="3"/>
                    </a:moveTo>
                    <a:cubicBezTo>
                      <a:pt x="0" y="5"/>
                      <a:pt x="2" y="25"/>
                      <a:pt x="2" y="25"/>
                    </a:cubicBezTo>
                    <a:cubicBezTo>
                      <a:pt x="2" y="25"/>
                      <a:pt x="2" y="32"/>
                      <a:pt x="8" y="35"/>
                    </a:cubicBezTo>
                    <a:cubicBezTo>
                      <a:pt x="21" y="42"/>
                      <a:pt x="33" y="38"/>
                      <a:pt x="40" y="29"/>
                    </a:cubicBezTo>
                    <a:cubicBezTo>
                      <a:pt x="47" y="21"/>
                      <a:pt x="43" y="0"/>
                      <a:pt x="21" y="3"/>
                    </a:cubicBezTo>
                    <a:close/>
                    <a:moveTo>
                      <a:pt x="16" y="31"/>
                    </a:moveTo>
                    <a:cubicBezTo>
                      <a:pt x="12" y="31"/>
                      <a:pt x="8" y="29"/>
                      <a:pt x="8" y="26"/>
                    </a:cubicBezTo>
                    <a:cubicBezTo>
                      <a:pt x="8" y="22"/>
                      <a:pt x="11" y="19"/>
                      <a:pt x="15" y="19"/>
                    </a:cubicBezTo>
                    <a:cubicBezTo>
                      <a:pt x="20" y="18"/>
                      <a:pt x="23" y="21"/>
                      <a:pt x="23" y="24"/>
                    </a:cubicBezTo>
                    <a:cubicBezTo>
                      <a:pt x="23" y="27"/>
                      <a:pt x="20" y="31"/>
                      <a:pt x="16" y="31"/>
                    </a:cubicBezTo>
                    <a:close/>
                    <a:moveTo>
                      <a:pt x="28" y="20"/>
                    </a:moveTo>
                    <a:cubicBezTo>
                      <a:pt x="27" y="21"/>
                      <a:pt x="25" y="21"/>
                      <a:pt x="25" y="20"/>
                    </a:cubicBezTo>
                    <a:cubicBezTo>
                      <a:pt x="24" y="19"/>
                      <a:pt x="24" y="17"/>
                      <a:pt x="26" y="16"/>
                    </a:cubicBezTo>
                    <a:cubicBezTo>
                      <a:pt x="27" y="15"/>
                      <a:pt x="29" y="15"/>
                      <a:pt x="30" y="16"/>
                    </a:cubicBezTo>
                    <a:cubicBezTo>
                      <a:pt x="30" y="17"/>
                      <a:pt x="30" y="19"/>
                      <a:pt x="28" y="20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solidFill>
                  <a:schemeClr val="accent5">
                    <a:lumMod val="90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2" name="Freeform 15"/>
              <p:cNvSpPr>
                <a:spLocks/>
              </p:cNvSpPr>
              <p:nvPr/>
            </p:nvSpPr>
            <p:spPr bwMode="auto">
              <a:xfrm>
                <a:off x="892176" y="890588"/>
                <a:ext cx="215900" cy="228600"/>
              </a:xfrm>
              <a:custGeom>
                <a:avLst/>
                <a:gdLst>
                  <a:gd name="T0" fmla="*/ 20 w 26"/>
                  <a:gd name="T1" fmla="*/ 27 h 27"/>
                  <a:gd name="T2" fmla="*/ 23 w 26"/>
                  <a:gd name="T3" fmla="*/ 24 h 27"/>
                  <a:gd name="T4" fmla="*/ 23 w 26"/>
                  <a:gd name="T5" fmla="*/ 24 h 27"/>
                  <a:gd name="T6" fmla="*/ 4 w 26"/>
                  <a:gd name="T7" fmla="*/ 4 h 27"/>
                  <a:gd name="T8" fmla="*/ 0 w 26"/>
                  <a:gd name="T9" fmla="*/ 8 h 27"/>
                  <a:gd name="T10" fmla="*/ 4 w 26"/>
                  <a:gd name="T11" fmla="*/ 11 h 27"/>
                  <a:gd name="T12" fmla="*/ 16 w 26"/>
                  <a:gd name="T13" fmla="*/ 23 h 27"/>
                  <a:gd name="T14" fmla="*/ 20 w 26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7">
                    <a:moveTo>
                      <a:pt x="20" y="27"/>
                    </a:moveTo>
                    <a:cubicBezTo>
                      <a:pt x="21" y="27"/>
                      <a:pt x="23" y="26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6" y="0"/>
                      <a:pt x="4" y="4"/>
                      <a:pt x="4" y="4"/>
                    </a:cubicBezTo>
                    <a:cubicBezTo>
                      <a:pt x="2" y="4"/>
                      <a:pt x="0" y="6"/>
                      <a:pt x="0" y="8"/>
                    </a:cubicBezTo>
                    <a:cubicBezTo>
                      <a:pt x="0" y="10"/>
                      <a:pt x="2" y="11"/>
                      <a:pt x="4" y="11"/>
                    </a:cubicBezTo>
                    <a:cubicBezTo>
                      <a:pt x="19" y="8"/>
                      <a:pt x="16" y="23"/>
                      <a:pt x="16" y="23"/>
                    </a:cubicBezTo>
                    <a:cubicBezTo>
                      <a:pt x="16" y="25"/>
                      <a:pt x="18" y="27"/>
                      <a:pt x="20" y="27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solidFill>
                  <a:schemeClr val="accent5">
                    <a:lumMod val="75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3" name="Freeform 16"/>
              <p:cNvSpPr>
                <a:spLocks/>
              </p:cNvSpPr>
              <p:nvPr/>
            </p:nvSpPr>
            <p:spPr bwMode="auto">
              <a:xfrm>
                <a:off x="850901" y="754063"/>
                <a:ext cx="447675" cy="425450"/>
              </a:xfrm>
              <a:custGeom>
                <a:avLst/>
                <a:gdLst>
                  <a:gd name="T0" fmla="*/ 22 w 54"/>
                  <a:gd name="T1" fmla="*/ 2 h 50"/>
                  <a:gd name="T2" fmla="*/ 4 w 54"/>
                  <a:gd name="T3" fmla="*/ 2 h 50"/>
                  <a:gd name="T4" fmla="*/ 4 w 54"/>
                  <a:gd name="T5" fmla="*/ 2 h 50"/>
                  <a:gd name="T6" fmla="*/ 4 w 54"/>
                  <a:gd name="T7" fmla="*/ 2 h 50"/>
                  <a:gd name="T8" fmla="*/ 0 w 54"/>
                  <a:gd name="T9" fmla="*/ 7 h 50"/>
                  <a:gd name="T10" fmla="*/ 5 w 54"/>
                  <a:gd name="T11" fmla="*/ 12 h 50"/>
                  <a:gd name="T12" fmla="*/ 10 w 54"/>
                  <a:gd name="T13" fmla="*/ 11 h 50"/>
                  <a:gd name="T14" fmla="*/ 35 w 54"/>
                  <a:gd name="T15" fmla="*/ 24 h 50"/>
                  <a:gd name="T16" fmla="*/ 37 w 54"/>
                  <a:gd name="T17" fmla="*/ 41 h 50"/>
                  <a:gd name="T18" fmla="*/ 36 w 54"/>
                  <a:gd name="T19" fmla="*/ 46 h 50"/>
                  <a:gd name="T20" fmla="*/ 41 w 54"/>
                  <a:gd name="T21" fmla="*/ 50 h 50"/>
                  <a:gd name="T22" fmla="*/ 46 w 54"/>
                  <a:gd name="T23" fmla="*/ 46 h 50"/>
                  <a:gd name="T24" fmla="*/ 46 w 54"/>
                  <a:gd name="T25" fmla="*/ 46 h 50"/>
                  <a:gd name="T26" fmla="*/ 22 w 54"/>
                  <a:gd name="T2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50">
                    <a:moveTo>
                      <a:pt x="22" y="2"/>
                    </a:moveTo>
                    <a:cubicBezTo>
                      <a:pt x="14" y="0"/>
                      <a:pt x="7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3"/>
                      <a:pt x="0" y="5"/>
                      <a:pt x="0" y="7"/>
                    </a:cubicBezTo>
                    <a:cubicBezTo>
                      <a:pt x="0" y="10"/>
                      <a:pt x="2" y="12"/>
                      <a:pt x="5" y="12"/>
                    </a:cubicBezTo>
                    <a:cubicBezTo>
                      <a:pt x="5" y="12"/>
                      <a:pt x="8" y="12"/>
                      <a:pt x="10" y="11"/>
                    </a:cubicBezTo>
                    <a:cubicBezTo>
                      <a:pt x="12" y="10"/>
                      <a:pt x="27" y="11"/>
                      <a:pt x="35" y="24"/>
                    </a:cubicBezTo>
                    <a:cubicBezTo>
                      <a:pt x="39" y="33"/>
                      <a:pt x="37" y="40"/>
                      <a:pt x="37" y="41"/>
                    </a:cubicBezTo>
                    <a:cubicBezTo>
                      <a:pt x="37" y="41"/>
                      <a:pt x="36" y="43"/>
                      <a:pt x="36" y="46"/>
                    </a:cubicBezTo>
                    <a:cubicBezTo>
                      <a:pt x="36" y="49"/>
                      <a:pt x="38" y="50"/>
                      <a:pt x="41" y="50"/>
                    </a:cubicBezTo>
                    <a:cubicBezTo>
                      <a:pt x="43" y="50"/>
                      <a:pt x="45" y="50"/>
                      <a:pt x="46" y="46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54" y="18"/>
                      <a:pt x="36" y="5"/>
                      <a:pt x="22" y="2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solidFill>
                  <a:schemeClr val="accent5">
                    <a:lumMod val="75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grpSp>
        <p:nvGrpSpPr>
          <p:cNvPr id="64" name="组合 63"/>
          <p:cNvGrpSpPr>
            <a:grpSpLocks/>
          </p:cNvGrpSpPr>
          <p:nvPr/>
        </p:nvGrpSpPr>
        <p:grpSpPr bwMode="auto">
          <a:xfrm>
            <a:off x="5228167" y="2652185"/>
            <a:ext cx="1722967" cy="1714500"/>
            <a:chOff x="6219827" y="626664"/>
            <a:chExt cx="1343022" cy="1335887"/>
          </a:xfrm>
        </p:grpSpPr>
        <p:sp>
          <p:nvSpPr>
            <p:cNvPr id="65" name="Oval 480"/>
            <p:cNvSpPr>
              <a:spLocks noChangeArrowheads="1"/>
            </p:cNvSpPr>
            <p:nvPr/>
          </p:nvSpPr>
          <p:spPr bwMode="auto">
            <a:xfrm>
              <a:off x="6219827" y="626664"/>
              <a:ext cx="1343022" cy="1335887"/>
            </a:xfrm>
            <a:prstGeom prst="ellipse">
              <a:avLst/>
            </a:prstGeom>
            <a:noFill/>
            <a:ln w="9525">
              <a:solidFill>
                <a:schemeClr val="accent5">
                  <a:lumMod val="9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6528766" y="991168"/>
              <a:ext cx="725144" cy="609032"/>
              <a:chOff x="7321551" y="763588"/>
              <a:chExt cx="1050925" cy="882650"/>
            </a:xfrm>
            <a:solidFill>
              <a:schemeClr val="bg1"/>
            </a:solidFill>
          </p:grpSpPr>
          <p:sp>
            <p:nvSpPr>
              <p:cNvPr id="67" name="Freeform 11"/>
              <p:cNvSpPr>
                <a:spLocks noEditPoints="1"/>
              </p:cNvSpPr>
              <p:nvPr/>
            </p:nvSpPr>
            <p:spPr bwMode="auto">
              <a:xfrm>
                <a:off x="7321551" y="763588"/>
                <a:ext cx="744538" cy="704850"/>
              </a:xfrm>
              <a:custGeom>
                <a:avLst/>
                <a:gdLst>
                  <a:gd name="T0" fmla="*/ 86 w 90"/>
                  <a:gd name="T1" fmla="*/ 32 h 83"/>
                  <a:gd name="T2" fmla="*/ 90 w 90"/>
                  <a:gd name="T3" fmla="*/ 32 h 83"/>
                  <a:gd name="T4" fmla="*/ 45 w 90"/>
                  <a:gd name="T5" fmla="*/ 0 h 83"/>
                  <a:gd name="T6" fmla="*/ 0 w 90"/>
                  <a:gd name="T7" fmla="*/ 39 h 83"/>
                  <a:gd name="T8" fmla="*/ 18 w 90"/>
                  <a:gd name="T9" fmla="*/ 69 h 83"/>
                  <a:gd name="T10" fmla="*/ 13 w 90"/>
                  <a:gd name="T11" fmla="*/ 83 h 83"/>
                  <a:gd name="T12" fmla="*/ 29 w 90"/>
                  <a:gd name="T13" fmla="*/ 75 h 83"/>
                  <a:gd name="T14" fmla="*/ 45 w 90"/>
                  <a:gd name="T15" fmla="*/ 77 h 83"/>
                  <a:gd name="T16" fmla="*/ 49 w 90"/>
                  <a:gd name="T17" fmla="*/ 77 h 83"/>
                  <a:gd name="T18" fmla="*/ 48 w 90"/>
                  <a:gd name="T19" fmla="*/ 67 h 83"/>
                  <a:gd name="T20" fmla="*/ 86 w 90"/>
                  <a:gd name="T21" fmla="*/ 32 h 83"/>
                  <a:gd name="T22" fmla="*/ 62 w 90"/>
                  <a:gd name="T23" fmla="*/ 19 h 83"/>
                  <a:gd name="T24" fmla="*/ 67 w 90"/>
                  <a:gd name="T25" fmla="*/ 25 h 83"/>
                  <a:gd name="T26" fmla="*/ 62 w 90"/>
                  <a:gd name="T27" fmla="*/ 31 h 83"/>
                  <a:gd name="T28" fmla="*/ 55 w 90"/>
                  <a:gd name="T29" fmla="*/ 25 h 83"/>
                  <a:gd name="T30" fmla="*/ 62 w 90"/>
                  <a:gd name="T31" fmla="*/ 19 h 83"/>
                  <a:gd name="T32" fmla="*/ 30 w 90"/>
                  <a:gd name="T33" fmla="*/ 31 h 83"/>
                  <a:gd name="T34" fmla="*/ 23 w 90"/>
                  <a:gd name="T35" fmla="*/ 25 h 83"/>
                  <a:gd name="T36" fmla="*/ 30 w 90"/>
                  <a:gd name="T37" fmla="*/ 19 h 83"/>
                  <a:gd name="T38" fmla="*/ 36 w 90"/>
                  <a:gd name="T39" fmla="*/ 25 h 83"/>
                  <a:gd name="T40" fmla="*/ 30 w 90"/>
                  <a:gd name="T41" fmla="*/ 3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0" h="83">
                    <a:moveTo>
                      <a:pt x="86" y="32"/>
                    </a:moveTo>
                    <a:cubicBezTo>
                      <a:pt x="87" y="32"/>
                      <a:pt x="89" y="32"/>
                      <a:pt x="90" y="32"/>
                    </a:cubicBezTo>
                    <a:cubicBezTo>
                      <a:pt x="86" y="14"/>
                      <a:pt x="67" y="0"/>
                      <a:pt x="45" y="0"/>
                    </a:cubicBezTo>
                    <a:cubicBezTo>
                      <a:pt x="20" y="0"/>
                      <a:pt x="0" y="17"/>
                      <a:pt x="0" y="39"/>
                    </a:cubicBezTo>
                    <a:cubicBezTo>
                      <a:pt x="0" y="51"/>
                      <a:pt x="6" y="61"/>
                      <a:pt x="18" y="69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35" y="76"/>
                      <a:pt x="39" y="77"/>
                      <a:pt x="45" y="77"/>
                    </a:cubicBezTo>
                    <a:cubicBezTo>
                      <a:pt x="46" y="77"/>
                      <a:pt x="48" y="77"/>
                      <a:pt x="49" y="77"/>
                    </a:cubicBezTo>
                    <a:cubicBezTo>
                      <a:pt x="48" y="74"/>
                      <a:pt x="48" y="71"/>
                      <a:pt x="48" y="67"/>
                    </a:cubicBezTo>
                    <a:cubicBezTo>
                      <a:pt x="48" y="48"/>
                      <a:pt x="65" y="32"/>
                      <a:pt x="86" y="32"/>
                    </a:cubicBezTo>
                    <a:close/>
                    <a:moveTo>
                      <a:pt x="62" y="19"/>
                    </a:moveTo>
                    <a:cubicBezTo>
                      <a:pt x="65" y="19"/>
                      <a:pt x="67" y="22"/>
                      <a:pt x="67" y="25"/>
                    </a:cubicBezTo>
                    <a:cubicBezTo>
                      <a:pt x="67" y="29"/>
                      <a:pt x="65" y="31"/>
                      <a:pt x="62" y="31"/>
                    </a:cubicBezTo>
                    <a:cubicBezTo>
                      <a:pt x="58" y="31"/>
                      <a:pt x="55" y="29"/>
                      <a:pt x="55" y="25"/>
                    </a:cubicBezTo>
                    <a:cubicBezTo>
                      <a:pt x="55" y="22"/>
                      <a:pt x="58" y="19"/>
                      <a:pt x="62" y="19"/>
                    </a:cubicBezTo>
                    <a:close/>
                    <a:moveTo>
                      <a:pt x="30" y="31"/>
                    </a:moveTo>
                    <a:cubicBezTo>
                      <a:pt x="27" y="31"/>
                      <a:pt x="23" y="29"/>
                      <a:pt x="23" y="25"/>
                    </a:cubicBezTo>
                    <a:cubicBezTo>
                      <a:pt x="23" y="22"/>
                      <a:pt x="27" y="19"/>
                      <a:pt x="30" y="19"/>
                    </a:cubicBezTo>
                    <a:cubicBezTo>
                      <a:pt x="33" y="19"/>
                      <a:pt x="36" y="22"/>
                      <a:pt x="36" y="25"/>
                    </a:cubicBezTo>
                    <a:cubicBezTo>
                      <a:pt x="36" y="29"/>
                      <a:pt x="33" y="31"/>
                      <a:pt x="30" y="31"/>
                    </a:cubicBezTo>
                    <a:close/>
                  </a:path>
                </a:pathLst>
              </a:custGeom>
              <a:solidFill>
                <a:schemeClr val="accent5">
                  <a:lumMod val="90000"/>
                </a:schemeClr>
              </a:solidFill>
              <a:ln w="9525">
                <a:solidFill>
                  <a:schemeClr val="accent5">
                    <a:lumMod val="90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 dirty="0"/>
              </a:p>
            </p:txBody>
          </p:sp>
          <p:sp>
            <p:nvSpPr>
              <p:cNvPr id="68" name="Freeform 12"/>
              <p:cNvSpPr>
                <a:spLocks noEditPoints="1"/>
              </p:cNvSpPr>
              <p:nvPr/>
            </p:nvSpPr>
            <p:spPr bwMode="auto">
              <a:xfrm>
                <a:off x="7735888" y="1052513"/>
                <a:ext cx="636588" cy="593725"/>
              </a:xfrm>
              <a:custGeom>
                <a:avLst/>
                <a:gdLst>
                  <a:gd name="T0" fmla="*/ 77 w 77"/>
                  <a:gd name="T1" fmla="*/ 33 h 70"/>
                  <a:gd name="T2" fmla="*/ 39 w 77"/>
                  <a:gd name="T3" fmla="*/ 0 h 70"/>
                  <a:gd name="T4" fmla="*/ 0 w 77"/>
                  <a:gd name="T5" fmla="*/ 33 h 70"/>
                  <a:gd name="T6" fmla="*/ 39 w 77"/>
                  <a:gd name="T7" fmla="*/ 66 h 70"/>
                  <a:gd name="T8" fmla="*/ 52 w 77"/>
                  <a:gd name="T9" fmla="*/ 63 h 70"/>
                  <a:gd name="T10" fmla="*/ 65 w 77"/>
                  <a:gd name="T11" fmla="*/ 70 h 70"/>
                  <a:gd name="T12" fmla="*/ 61 w 77"/>
                  <a:gd name="T13" fmla="*/ 59 h 70"/>
                  <a:gd name="T14" fmla="*/ 77 w 77"/>
                  <a:gd name="T15" fmla="*/ 33 h 70"/>
                  <a:gd name="T16" fmla="*/ 26 w 77"/>
                  <a:gd name="T17" fmla="*/ 27 h 70"/>
                  <a:gd name="T18" fmla="*/ 22 w 77"/>
                  <a:gd name="T19" fmla="*/ 23 h 70"/>
                  <a:gd name="T20" fmla="*/ 26 w 77"/>
                  <a:gd name="T21" fmla="*/ 18 h 70"/>
                  <a:gd name="T22" fmla="*/ 32 w 77"/>
                  <a:gd name="T23" fmla="*/ 23 h 70"/>
                  <a:gd name="T24" fmla="*/ 26 w 77"/>
                  <a:gd name="T25" fmla="*/ 27 h 70"/>
                  <a:gd name="T26" fmla="*/ 51 w 77"/>
                  <a:gd name="T27" fmla="*/ 27 h 70"/>
                  <a:gd name="T28" fmla="*/ 47 w 77"/>
                  <a:gd name="T29" fmla="*/ 23 h 70"/>
                  <a:gd name="T30" fmla="*/ 51 w 77"/>
                  <a:gd name="T31" fmla="*/ 18 h 70"/>
                  <a:gd name="T32" fmla="*/ 57 w 77"/>
                  <a:gd name="T33" fmla="*/ 23 h 70"/>
                  <a:gd name="T34" fmla="*/ 51 w 77"/>
                  <a:gd name="T35" fmla="*/ 2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" h="70">
                    <a:moveTo>
                      <a:pt x="77" y="33"/>
                    </a:moveTo>
                    <a:cubicBezTo>
                      <a:pt x="77" y="15"/>
                      <a:pt x="59" y="0"/>
                      <a:pt x="39" y="0"/>
                    </a:cubicBezTo>
                    <a:cubicBezTo>
                      <a:pt x="17" y="0"/>
                      <a:pt x="0" y="15"/>
                      <a:pt x="0" y="33"/>
                    </a:cubicBezTo>
                    <a:cubicBezTo>
                      <a:pt x="0" y="51"/>
                      <a:pt x="17" y="66"/>
                      <a:pt x="39" y="66"/>
                    </a:cubicBezTo>
                    <a:cubicBezTo>
                      <a:pt x="43" y="66"/>
                      <a:pt x="48" y="65"/>
                      <a:pt x="52" y="63"/>
                    </a:cubicBezTo>
                    <a:cubicBezTo>
                      <a:pt x="65" y="70"/>
                      <a:pt x="65" y="70"/>
                      <a:pt x="65" y="70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70" y="52"/>
                      <a:pt x="77" y="43"/>
                      <a:pt x="77" y="33"/>
                    </a:cubicBezTo>
                    <a:close/>
                    <a:moveTo>
                      <a:pt x="26" y="27"/>
                    </a:moveTo>
                    <a:cubicBezTo>
                      <a:pt x="24" y="27"/>
                      <a:pt x="22" y="25"/>
                      <a:pt x="22" y="23"/>
                    </a:cubicBezTo>
                    <a:cubicBezTo>
                      <a:pt x="22" y="21"/>
                      <a:pt x="24" y="18"/>
                      <a:pt x="26" y="18"/>
                    </a:cubicBezTo>
                    <a:cubicBezTo>
                      <a:pt x="30" y="18"/>
                      <a:pt x="32" y="21"/>
                      <a:pt x="32" y="23"/>
                    </a:cubicBezTo>
                    <a:cubicBezTo>
                      <a:pt x="32" y="25"/>
                      <a:pt x="30" y="27"/>
                      <a:pt x="26" y="27"/>
                    </a:cubicBezTo>
                    <a:close/>
                    <a:moveTo>
                      <a:pt x="51" y="27"/>
                    </a:moveTo>
                    <a:cubicBezTo>
                      <a:pt x="49" y="27"/>
                      <a:pt x="47" y="25"/>
                      <a:pt x="47" y="23"/>
                    </a:cubicBezTo>
                    <a:cubicBezTo>
                      <a:pt x="47" y="21"/>
                      <a:pt x="49" y="18"/>
                      <a:pt x="51" y="18"/>
                    </a:cubicBezTo>
                    <a:cubicBezTo>
                      <a:pt x="55" y="18"/>
                      <a:pt x="57" y="21"/>
                      <a:pt x="57" y="23"/>
                    </a:cubicBezTo>
                    <a:cubicBezTo>
                      <a:pt x="57" y="25"/>
                      <a:pt x="55" y="27"/>
                      <a:pt x="51" y="27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solidFill>
                  <a:schemeClr val="accent5">
                    <a:lumMod val="90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2221877" y="4643967"/>
            <a:ext cx="1941557" cy="411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defRPr/>
            </a:pPr>
            <a:r>
              <a:rPr lang="zh-CN" altLang="en-US" sz="900" dirty="0">
                <a:solidFill>
                  <a:schemeClr val="accent5">
                    <a:lumMod val="50000"/>
                  </a:schemeClr>
                </a:solidFill>
              </a:rPr>
              <a:t>此部分内容作为文字排版占位显示 </a:t>
            </a:r>
            <a:br>
              <a:rPr lang="zh-CN" altLang="en-US" sz="9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zh-CN" altLang="en-US" sz="900" dirty="0">
                <a:solidFill>
                  <a:schemeClr val="accent5">
                    <a:lumMod val="50000"/>
                  </a:schemeClr>
                </a:solidFill>
              </a:rPr>
              <a:t>（建议使用主题字体）</a:t>
            </a:r>
          </a:p>
        </p:txBody>
      </p:sp>
      <p:sp>
        <p:nvSpPr>
          <p:cNvPr id="27" name="文本框 66"/>
          <p:cNvSpPr txBox="1">
            <a:spLocks noChangeArrowheads="1"/>
          </p:cNvSpPr>
          <p:nvPr/>
        </p:nvSpPr>
        <p:spPr bwMode="auto">
          <a:xfrm>
            <a:off x="5314951" y="4643967"/>
            <a:ext cx="21371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000" dirty="0">
                <a:solidFill>
                  <a:schemeClr val="accent5">
                    <a:lumMod val="50000"/>
                  </a:schemeClr>
                </a:solidFill>
              </a:rPr>
              <a:t>此部分内容作为文字排版占位显示 </a:t>
            </a:r>
            <a:br>
              <a:rPr lang="zh-CN" altLang="en-US" sz="10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zh-CN" altLang="en-US" sz="1000" dirty="0">
                <a:solidFill>
                  <a:schemeClr val="accent5">
                    <a:lumMod val="50000"/>
                  </a:schemeClr>
                </a:solidFill>
              </a:rPr>
              <a:t>（建议使用主题字体</a:t>
            </a:r>
            <a:endParaRPr lang="zh-CN" altLang="en-US" sz="933" dirty="0">
              <a:solidFill>
                <a:schemeClr val="accent5">
                  <a:lumMod val="50000"/>
                </a:schemeClr>
              </a:solidFill>
              <a:latin typeface="Helvetica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8" name="文本框 66"/>
          <p:cNvSpPr txBox="1">
            <a:spLocks noChangeArrowheads="1"/>
          </p:cNvSpPr>
          <p:nvPr/>
        </p:nvSpPr>
        <p:spPr bwMode="auto">
          <a:xfrm>
            <a:off x="8185151" y="4643967"/>
            <a:ext cx="21371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000" dirty="0">
                <a:solidFill>
                  <a:schemeClr val="accent5">
                    <a:lumMod val="50000"/>
                  </a:schemeClr>
                </a:solidFill>
              </a:rPr>
              <a:t>此部分内容作为文字排版占位显示 </a:t>
            </a:r>
            <a:br>
              <a:rPr lang="zh-CN" altLang="en-US" sz="10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zh-CN" altLang="en-US" sz="1000" dirty="0">
                <a:solidFill>
                  <a:schemeClr val="accent5">
                    <a:lumMod val="50000"/>
                  </a:schemeClr>
                </a:solidFill>
              </a:rPr>
              <a:t>（建议使用主题字体</a:t>
            </a:r>
            <a:endParaRPr lang="zh-CN" altLang="en-US" sz="933" dirty="0">
              <a:solidFill>
                <a:schemeClr val="accent5">
                  <a:lumMod val="50000"/>
                </a:schemeClr>
              </a:solidFill>
              <a:latin typeface="Helvetica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85866" y="-2097413"/>
            <a:ext cx="5093718" cy="4938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374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4000">
        <p14:shred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8095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238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8" presetClass="emp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21600000">
                                      <p:cBhvr>
                                        <p:cTn id="2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2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8" presetClass="emph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Rot by="21600000">
                                      <p:cBhvr>
                                        <p:cTn id="3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1" grpId="0"/>
      <p:bldP spid="52" grpId="0"/>
      <p:bldP spid="26" grpId="0"/>
      <p:bldP spid="27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295348" y="1966986"/>
            <a:ext cx="1993925" cy="2035756"/>
            <a:chOff x="12412274" y="4315557"/>
            <a:chExt cx="3515860" cy="3515861"/>
          </a:xfrm>
        </p:grpSpPr>
        <p:sp>
          <p:nvSpPr>
            <p:cNvPr id="3" name="Shape 1627"/>
            <p:cNvSpPr/>
            <p:nvPr/>
          </p:nvSpPr>
          <p:spPr>
            <a:xfrm>
              <a:off x="12412274" y="4315557"/>
              <a:ext cx="3515860" cy="35158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ln w="57150" cap="rnd">
              <a:solidFill>
                <a:srgbClr val="6B5492"/>
              </a:solidFill>
              <a:custDash>
                <a:ds d="100000" sp="200000"/>
              </a:custDash>
              <a:round/>
            </a:ln>
          </p:spPr>
          <p:txBody>
            <a:bodyPr lIns="0" tIns="0" rIns="0" bIns="0" anchor="ctr"/>
            <a:lstStyle/>
            <a:p>
              <a:pPr lvl="0">
                <a:defRPr sz="3200"/>
              </a:pPr>
              <a:endParaRPr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" name="Shape 1631"/>
            <p:cNvSpPr/>
            <p:nvPr/>
          </p:nvSpPr>
          <p:spPr>
            <a:xfrm>
              <a:off x="13340747" y="5297119"/>
              <a:ext cx="1468255" cy="14688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2" h="21600" extrusionOk="0">
                  <a:moveTo>
                    <a:pt x="19673" y="3125"/>
                  </a:moveTo>
                  <a:cubicBezTo>
                    <a:pt x="19662" y="3136"/>
                    <a:pt x="19652" y="3148"/>
                    <a:pt x="19642" y="3160"/>
                  </a:cubicBezTo>
                  <a:lnTo>
                    <a:pt x="13874" y="9615"/>
                  </a:lnTo>
                  <a:lnTo>
                    <a:pt x="11980" y="7721"/>
                  </a:lnTo>
                  <a:lnTo>
                    <a:pt x="18436" y="1951"/>
                  </a:lnTo>
                  <a:cubicBezTo>
                    <a:pt x="18446" y="1940"/>
                    <a:pt x="18458" y="1930"/>
                    <a:pt x="18469" y="1918"/>
                  </a:cubicBezTo>
                  <a:cubicBezTo>
                    <a:pt x="18790" y="1597"/>
                    <a:pt x="19352" y="1596"/>
                    <a:pt x="19675" y="1918"/>
                  </a:cubicBezTo>
                  <a:cubicBezTo>
                    <a:pt x="19834" y="2080"/>
                    <a:pt x="19923" y="2294"/>
                    <a:pt x="19923" y="2522"/>
                  </a:cubicBezTo>
                  <a:cubicBezTo>
                    <a:pt x="19923" y="2749"/>
                    <a:pt x="19834" y="2965"/>
                    <a:pt x="19673" y="3125"/>
                  </a:cubicBezTo>
                  <a:cubicBezTo>
                    <a:pt x="19673" y="3125"/>
                    <a:pt x="19673" y="3125"/>
                    <a:pt x="19673" y="3125"/>
                  </a:cubicBezTo>
                  <a:close/>
                  <a:moveTo>
                    <a:pt x="14352" y="14847"/>
                  </a:moveTo>
                  <a:lnTo>
                    <a:pt x="6751" y="7242"/>
                  </a:lnTo>
                  <a:lnTo>
                    <a:pt x="8316" y="6418"/>
                  </a:lnTo>
                  <a:lnTo>
                    <a:pt x="15179" y="13281"/>
                  </a:lnTo>
                  <a:cubicBezTo>
                    <a:pt x="15179" y="13281"/>
                    <a:pt x="14352" y="14847"/>
                    <a:pt x="14352" y="14847"/>
                  </a:cubicBezTo>
                  <a:close/>
                  <a:moveTo>
                    <a:pt x="9570" y="20545"/>
                  </a:moveTo>
                  <a:lnTo>
                    <a:pt x="9007" y="19982"/>
                  </a:lnTo>
                  <a:lnTo>
                    <a:pt x="9698" y="18571"/>
                  </a:lnTo>
                  <a:cubicBezTo>
                    <a:pt x="9779" y="18402"/>
                    <a:pt x="9740" y="18201"/>
                    <a:pt x="9601" y="18076"/>
                  </a:cubicBezTo>
                  <a:cubicBezTo>
                    <a:pt x="9462" y="17952"/>
                    <a:pt x="9255" y="17936"/>
                    <a:pt x="9099" y="18036"/>
                  </a:cubicBezTo>
                  <a:lnTo>
                    <a:pt x="7855" y="18830"/>
                  </a:lnTo>
                  <a:lnTo>
                    <a:pt x="7312" y="18287"/>
                  </a:lnTo>
                  <a:lnTo>
                    <a:pt x="8827" y="15726"/>
                  </a:lnTo>
                  <a:cubicBezTo>
                    <a:pt x="8926" y="15563"/>
                    <a:pt x="8899" y="15352"/>
                    <a:pt x="8763" y="15218"/>
                  </a:cubicBezTo>
                  <a:cubicBezTo>
                    <a:pt x="8627" y="15083"/>
                    <a:pt x="8416" y="15058"/>
                    <a:pt x="8252" y="15157"/>
                  </a:cubicBezTo>
                  <a:lnTo>
                    <a:pt x="5722" y="16695"/>
                  </a:lnTo>
                  <a:lnTo>
                    <a:pt x="3696" y="14669"/>
                  </a:lnTo>
                  <a:lnTo>
                    <a:pt x="4301" y="13058"/>
                  </a:lnTo>
                  <a:cubicBezTo>
                    <a:pt x="4360" y="12899"/>
                    <a:pt x="4319" y="12720"/>
                    <a:pt x="4193" y="12605"/>
                  </a:cubicBezTo>
                  <a:cubicBezTo>
                    <a:pt x="4069" y="12490"/>
                    <a:pt x="3885" y="12462"/>
                    <a:pt x="3732" y="12535"/>
                  </a:cubicBezTo>
                  <a:lnTo>
                    <a:pt x="2258" y="13232"/>
                  </a:lnTo>
                  <a:lnTo>
                    <a:pt x="1054" y="12026"/>
                  </a:lnTo>
                  <a:lnTo>
                    <a:pt x="5715" y="8568"/>
                  </a:lnTo>
                  <a:lnTo>
                    <a:pt x="13026" y="15882"/>
                  </a:lnTo>
                  <a:cubicBezTo>
                    <a:pt x="13026" y="15882"/>
                    <a:pt x="9570" y="20545"/>
                    <a:pt x="9570" y="20545"/>
                  </a:cubicBezTo>
                  <a:close/>
                  <a:moveTo>
                    <a:pt x="21592" y="2522"/>
                  </a:moveTo>
                  <a:cubicBezTo>
                    <a:pt x="21592" y="1848"/>
                    <a:pt x="21330" y="1215"/>
                    <a:pt x="20854" y="739"/>
                  </a:cubicBezTo>
                  <a:cubicBezTo>
                    <a:pt x="20378" y="262"/>
                    <a:pt x="19746" y="0"/>
                    <a:pt x="19071" y="0"/>
                  </a:cubicBezTo>
                  <a:cubicBezTo>
                    <a:pt x="18406" y="0"/>
                    <a:pt x="17781" y="255"/>
                    <a:pt x="17306" y="721"/>
                  </a:cubicBezTo>
                  <a:lnTo>
                    <a:pt x="10798" y="6539"/>
                  </a:lnTo>
                  <a:lnTo>
                    <a:pt x="9061" y="4801"/>
                  </a:lnTo>
                  <a:cubicBezTo>
                    <a:pt x="8803" y="4542"/>
                    <a:pt x="8405" y="4482"/>
                    <a:pt x="8081" y="4653"/>
                  </a:cubicBezTo>
                  <a:lnTo>
                    <a:pt x="4972" y="6295"/>
                  </a:lnTo>
                  <a:cubicBezTo>
                    <a:pt x="4737" y="6419"/>
                    <a:pt x="4577" y="6647"/>
                    <a:pt x="4537" y="6909"/>
                  </a:cubicBezTo>
                  <a:cubicBezTo>
                    <a:pt x="4497" y="7170"/>
                    <a:pt x="4584" y="7436"/>
                    <a:pt x="4771" y="7623"/>
                  </a:cubicBezTo>
                  <a:lnTo>
                    <a:pt x="5118" y="7971"/>
                  </a:lnTo>
                  <a:lnTo>
                    <a:pt x="169" y="11644"/>
                  </a:lnTo>
                  <a:cubicBezTo>
                    <a:pt x="71" y="11716"/>
                    <a:pt x="10" y="11828"/>
                    <a:pt x="2" y="11948"/>
                  </a:cubicBezTo>
                  <a:cubicBezTo>
                    <a:pt x="-8" y="12069"/>
                    <a:pt x="36" y="12188"/>
                    <a:pt x="122" y="12273"/>
                  </a:cubicBezTo>
                  <a:lnTo>
                    <a:pt x="1876" y="14030"/>
                  </a:lnTo>
                  <a:cubicBezTo>
                    <a:pt x="2001" y="14154"/>
                    <a:pt x="2191" y="14186"/>
                    <a:pt x="2351" y="14111"/>
                  </a:cubicBezTo>
                  <a:lnTo>
                    <a:pt x="3158" y="13729"/>
                  </a:lnTo>
                  <a:lnTo>
                    <a:pt x="2820" y="14628"/>
                  </a:lnTo>
                  <a:cubicBezTo>
                    <a:pt x="2763" y="14781"/>
                    <a:pt x="2800" y="14953"/>
                    <a:pt x="2916" y="15070"/>
                  </a:cubicBezTo>
                  <a:lnTo>
                    <a:pt x="5362" y="17516"/>
                  </a:lnTo>
                  <a:cubicBezTo>
                    <a:pt x="5500" y="17654"/>
                    <a:pt x="5711" y="17677"/>
                    <a:pt x="5875" y="17579"/>
                  </a:cubicBezTo>
                  <a:lnTo>
                    <a:pt x="7260" y="16736"/>
                  </a:lnTo>
                  <a:lnTo>
                    <a:pt x="6429" y="18139"/>
                  </a:lnTo>
                  <a:cubicBezTo>
                    <a:pt x="6332" y="18304"/>
                    <a:pt x="6360" y="18513"/>
                    <a:pt x="6493" y="18648"/>
                  </a:cubicBezTo>
                  <a:lnTo>
                    <a:pt x="7503" y="19658"/>
                  </a:lnTo>
                  <a:cubicBezTo>
                    <a:pt x="7642" y="19796"/>
                    <a:pt x="7857" y="19818"/>
                    <a:pt x="8022" y="19715"/>
                  </a:cubicBezTo>
                  <a:lnTo>
                    <a:pt x="8294" y="19539"/>
                  </a:lnTo>
                  <a:lnTo>
                    <a:pt x="8127" y="19882"/>
                  </a:lnTo>
                  <a:cubicBezTo>
                    <a:pt x="8047" y="20041"/>
                    <a:pt x="8080" y="20233"/>
                    <a:pt x="8206" y="20360"/>
                  </a:cubicBezTo>
                  <a:lnTo>
                    <a:pt x="9322" y="21478"/>
                  </a:lnTo>
                  <a:cubicBezTo>
                    <a:pt x="9401" y="21555"/>
                    <a:pt x="9507" y="21600"/>
                    <a:pt x="9617" y="21600"/>
                  </a:cubicBezTo>
                  <a:cubicBezTo>
                    <a:pt x="9627" y="21600"/>
                    <a:pt x="9638" y="21600"/>
                    <a:pt x="9648" y="21597"/>
                  </a:cubicBezTo>
                  <a:cubicBezTo>
                    <a:pt x="9769" y="21590"/>
                    <a:pt x="9880" y="21528"/>
                    <a:pt x="9952" y="21430"/>
                  </a:cubicBezTo>
                  <a:lnTo>
                    <a:pt x="13624" y="16478"/>
                  </a:lnTo>
                  <a:lnTo>
                    <a:pt x="13971" y="16827"/>
                  </a:lnTo>
                  <a:cubicBezTo>
                    <a:pt x="14129" y="16984"/>
                    <a:pt x="14343" y="17071"/>
                    <a:pt x="14562" y="17071"/>
                  </a:cubicBezTo>
                  <a:cubicBezTo>
                    <a:pt x="14604" y="17071"/>
                    <a:pt x="14646" y="17067"/>
                    <a:pt x="14687" y="17061"/>
                  </a:cubicBezTo>
                  <a:cubicBezTo>
                    <a:pt x="14949" y="17021"/>
                    <a:pt x="15175" y="16860"/>
                    <a:pt x="15299" y="16627"/>
                  </a:cubicBezTo>
                  <a:lnTo>
                    <a:pt x="16941" y="13515"/>
                  </a:lnTo>
                  <a:cubicBezTo>
                    <a:pt x="17111" y="13192"/>
                    <a:pt x="17052" y="12794"/>
                    <a:pt x="16792" y="12536"/>
                  </a:cubicBezTo>
                  <a:lnTo>
                    <a:pt x="15055" y="10797"/>
                  </a:lnTo>
                  <a:lnTo>
                    <a:pt x="20871" y="4288"/>
                  </a:lnTo>
                  <a:cubicBezTo>
                    <a:pt x="21337" y="3814"/>
                    <a:pt x="21592" y="3188"/>
                    <a:pt x="21592" y="2522"/>
                  </a:cubicBezTo>
                  <a:cubicBezTo>
                    <a:pt x="21592" y="2522"/>
                    <a:pt x="21592" y="2522"/>
                    <a:pt x="21592" y="2522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defTabSz="2476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234084" y="1966986"/>
            <a:ext cx="1993925" cy="2035756"/>
            <a:chOff x="3487813" y="4315557"/>
            <a:chExt cx="3515861" cy="3515861"/>
          </a:xfrm>
        </p:grpSpPr>
        <p:sp>
          <p:nvSpPr>
            <p:cNvPr id="7" name="Shape 1623"/>
            <p:cNvSpPr/>
            <p:nvPr/>
          </p:nvSpPr>
          <p:spPr>
            <a:xfrm>
              <a:off x="3487813" y="4315557"/>
              <a:ext cx="3515861" cy="35158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ln w="57150" cap="rnd">
              <a:solidFill>
                <a:srgbClr val="D8B4C6"/>
              </a:solidFill>
              <a:custDash>
                <a:ds d="100000" sp="200000"/>
              </a:custDash>
              <a:round/>
            </a:ln>
          </p:spPr>
          <p:txBody>
            <a:bodyPr lIns="0" tIns="0" rIns="0" bIns="0" anchor="ctr"/>
            <a:lstStyle/>
            <a:p>
              <a:pPr lvl="0">
                <a:defRPr sz="3200"/>
              </a:pPr>
              <a:endParaRPr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9" name="Shape 1632"/>
            <p:cNvSpPr/>
            <p:nvPr/>
          </p:nvSpPr>
          <p:spPr>
            <a:xfrm>
              <a:off x="4477508" y="5355235"/>
              <a:ext cx="1534816" cy="13428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49" y="20059"/>
                  </a:moveTo>
                  <a:lnTo>
                    <a:pt x="16198" y="16202"/>
                  </a:lnTo>
                  <a:lnTo>
                    <a:pt x="16198" y="13885"/>
                  </a:lnTo>
                  <a:lnTo>
                    <a:pt x="20249" y="10801"/>
                  </a:lnTo>
                  <a:cubicBezTo>
                    <a:pt x="20249" y="10801"/>
                    <a:pt x="20249" y="20059"/>
                    <a:pt x="20249" y="20059"/>
                  </a:cubicBezTo>
                  <a:close/>
                  <a:moveTo>
                    <a:pt x="12824" y="9267"/>
                  </a:moveTo>
                  <a:cubicBezTo>
                    <a:pt x="10955" y="9267"/>
                    <a:pt x="9443" y="7534"/>
                    <a:pt x="9443" y="5403"/>
                  </a:cubicBezTo>
                  <a:cubicBezTo>
                    <a:pt x="9443" y="3267"/>
                    <a:pt x="10958" y="1533"/>
                    <a:pt x="12824" y="1533"/>
                  </a:cubicBezTo>
                  <a:cubicBezTo>
                    <a:pt x="14692" y="1533"/>
                    <a:pt x="16205" y="3267"/>
                    <a:pt x="16205" y="5403"/>
                  </a:cubicBezTo>
                  <a:cubicBezTo>
                    <a:pt x="16205" y="7534"/>
                    <a:pt x="14692" y="9267"/>
                    <a:pt x="12824" y="9267"/>
                  </a:cubicBezTo>
                  <a:cubicBezTo>
                    <a:pt x="12824" y="9267"/>
                    <a:pt x="12824" y="9267"/>
                    <a:pt x="12824" y="9267"/>
                  </a:cubicBezTo>
                  <a:close/>
                  <a:moveTo>
                    <a:pt x="14850" y="18514"/>
                  </a:moveTo>
                  <a:cubicBezTo>
                    <a:pt x="14850" y="19367"/>
                    <a:pt x="14244" y="20059"/>
                    <a:pt x="13499" y="20059"/>
                  </a:cubicBezTo>
                  <a:lnTo>
                    <a:pt x="2699" y="20059"/>
                  </a:lnTo>
                  <a:cubicBezTo>
                    <a:pt x="1954" y="20059"/>
                    <a:pt x="1352" y="19369"/>
                    <a:pt x="1352" y="18514"/>
                  </a:cubicBezTo>
                  <a:lnTo>
                    <a:pt x="1352" y="12345"/>
                  </a:lnTo>
                  <a:cubicBezTo>
                    <a:pt x="1352" y="11490"/>
                    <a:pt x="1954" y="10801"/>
                    <a:pt x="2699" y="10801"/>
                  </a:cubicBezTo>
                  <a:lnTo>
                    <a:pt x="13499" y="10801"/>
                  </a:lnTo>
                  <a:cubicBezTo>
                    <a:pt x="14244" y="10801"/>
                    <a:pt x="14850" y="11490"/>
                    <a:pt x="14850" y="12345"/>
                  </a:cubicBezTo>
                  <a:cubicBezTo>
                    <a:pt x="14850" y="12345"/>
                    <a:pt x="14850" y="18514"/>
                    <a:pt x="14850" y="18514"/>
                  </a:cubicBezTo>
                  <a:close/>
                  <a:moveTo>
                    <a:pt x="1352" y="6171"/>
                  </a:moveTo>
                  <a:cubicBezTo>
                    <a:pt x="1352" y="4469"/>
                    <a:pt x="2557" y="3085"/>
                    <a:pt x="4051" y="3085"/>
                  </a:cubicBezTo>
                  <a:cubicBezTo>
                    <a:pt x="5539" y="3085"/>
                    <a:pt x="6750" y="4469"/>
                    <a:pt x="6750" y="6171"/>
                  </a:cubicBezTo>
                  <a:cubicBezTo>
                    <a:pt x="6750" y="7877"/>
                    <a:pt x="5539" y="9259"/>
                    <a:pt x="4051" y="9259"/>
                  </a:cubicBezTo>
                  <a:cubicBezTo>
                    <a:pt x="2557" y="9259"/>
                    <a:pt x="1352" y="7877"/>
                    <a:pt x="1352" y="6171"/>
                  </a:cubicBezTo>
                  <a:cubicBezTo>
                    <a:pt x="1352" y="6171"/>
                    <a:pt x="1352" y="6171"/>
                    <a:pt x="1352" y="6171"/>
                  </a:cubicBezTo>
                  <a:close/>
                  <a:moveTo>
                    <a:pt x="20249" y="9259"/>
                  </a:moveTo>
                  <a:lnTo>
                    <a:pt x="16198" y="12345"/>
                  </a:lnTo>
                  <a:cubicBezTo>
                    <a:pt x="16198" y="11406"/>
                    <a:pt x="15826" y="10578"/>
                    <a:pt x="15249" y="10014"/>
                  </a:cubicBezTo>
                  <a:cubicBezTo>
                    <a:pt x="16623" y="9067"/>
                    <a:pt x="17550" y="7365"/>
                    <a:pt x="17550" y="5403"/>
                  </a:cubicBezTo>
                  <a:cubicBezTo>
                    <a:pt x="17550" y="2420"/>
                    <a:pt x="15434" y="0"/>
                    <a:pt x="12824" y="0"/>
                  </a:cubicBezTo>
                  <a:cubicBezTo>
                    <a:pt x="10213" y="0"/>
                    <a:pt x="8101" y="2420"/>
                    <a:pt x="8101" y="5403"/>
                  </a:cubicBezTo>
                  <a:cubicBezTo>
                    <a:pt x="8101" y="6912"/>
                    <a:pt x="8648" y="8277"/>
                    <a:pt x="9525" y="9259"/>
                  </a:cubicBezTo>
                  <a:lnTo>
                    <a:pt x="7050" y="9259"/>
                  </a:lnTo>
                  <a:cubicBezTo>
                    <a:pt x="7695" y="8438"/>
                    <a:pt x="8101" y="7365"/>
                    <a:pt x="8101" y="6171"/>
                  </a:cubicBezTo>
                  <a:cubicBezTo>
                    <a:pt x="8101" y="3617"/>
                    <a:pt x="6288" y="1546"/>
                    <a:pt x="4051" y="1546"/>
                  </a:cubicBezTo>
                  <a:cubicBezTo>
                    <a:pt x="1814" y="1546"/>
                    <a:pt x="0" y="3617"/>
                    <a:pt x="0" y="6171"/>
                  </a:cubicBezTo>
                  <a:cubicBezTo>
                    <a:pt x="0" y="7569"/>
                    <a:pt x="551" y="8803"/>
                    <a:pt x="1405" y="9651"/>
                  </a:cubicBezTo>
                  <a:cubicBezTo>
                    <a:pt x="571" y="10179"/>
                    <a:pt x="0" y="11181"/>
                    <a:pt x="0" y="12345"/>
                  </a:cubicBezTo>
                  <a:lnTo>
                    <a:pt x="0" y="18514"/>
                  </a:lnTo>
                  <a:cubicBezTo>
                    <a:pt x="0" y="20221"/>
                    <a:pt x="1210" y="21600"/>
                    <a:pt x="2699" y="21600"/>
                  </a:cubicBezTo>
                  <a:lnTo>
                    <a:pt x="13499" y="21600"/>
                  </a:lnTo>
                  <a:cubicBezTo>
                    <a:pt x="14989" y="21600"/>
                    <a:pt x="16198" y="20221"/>
                    <a:pt x="16198" y="18514"/>
                  </a:cubicBezTo>
                  <a:lnTo>
                    <a:pt x="16198" y="17743"/>
                  </a:lnTo>
                  <a:lnTo>
                    <a:pt x="20249" y="21600"/>
                  </a:lnTo>
                  <a:cubicBezTo>
                    <a:pt x="20994" y="21600"/>
                    <a:pt x="21600" y="20911"/>
                    <a:pt x="21600" y="20059"/>
                  </a:cubicBezTo>
                  <a:lnTo>
                    <a:pt x="21600" y="10801"/>
                  </a:lnTo>
                  <a:cubicBezTo>
                    <a:pt x="21600" y="9949"/>
                    <a:pt x="20994" y="9259"/>
                    <a:pt x="20249" y="9259"/>
                  </a:cubicBezTo>
                  <a:cubicBezTo>
                    <a:pt x="20249" y="9259"/>
                    <a:pt x="20249" y="9259"/>
                    <a:pt x="20249" y="9259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defTabSz="2476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764717" y="1966986"/>
            <a:ext cx="1993925" cy="2035756"/>
            <a:chOff x="7950043" y="4315557"/>
            <a:chExt cx="3515861" cy="3515861"/>
          </a:xfrm>
        </p:grpSpPr>
        <p:sp>
          <p:nvSpPr>
            <p:cNvPr id="11" name="Shape 1625"/>
            <p:cNvSpPr/>
            <p:nvPr/>
          </p:nvSpPr>
          <p:spPr>
            <a:xfrm>
              <a:off x="7950043" y="4315557"/>
              <a:ext cx="3515861" cy="35158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ln w="57150" cap="rnd">
              <a:solidFill>
                <a:srgbClr val="F3C098"/>
              </a:solidFill>
              <a:custDash>
                <a:ds d="100000" sp="200000"/>
              </a:custDash>
              <a:round/>
            </a:ln>
          </p:spPr>
          <p:txBody>
            <a:bodyPr lIns="0" tIns="0" rIns="0" bIns="0" anchor="ctr"/>
            <a:lstStyle/>
            <a:p>
              <a:pPr lvl="0">
                <a:defRPr sz="3200"/>
              </a:pPr>
              <a:endParaRPr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3" name="Shape 1633"/>
            <p:cNvSpPr/>
            <p:nvPr/>
          </p:nvSpPr>
          <p:spPr>
            <a:xfrm>
              <a:off x="8898459" y="5315833"/>
              <a:ext cx="1608976" cy="14302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4" h="21549" extrusionOk="0">
                  <a:moveTo>
                    <a:pt x="12246" y="17"/>
                  </a:moveTo>
                  <a:cubicBezTo>
                    <a:pt x="11990" y="86"/>
                    <a:pt x="11811" y="339"/>
                    <a:pt x="11811" y="635"/>
                  </a:cubicBezTo>
                  <a:lnTo>
                    <a:pt x="11811" y="14336"/>
                  </a:lnTo>
                  <a:cubicBezTo>
                    <a:pt x="11811" y="14689"/>
                    <a:pt x="12064" y="14980"/>
                    <a:pt x="12377" y="14980"/>
                  </a:cubicBezTo>
                  <a:lnTo>
                    <a:pt x="18513" y="14980"/>
                  </a:lnTo>
                  <a:cubicBezTo>
                    <a:pt x="18710" y="14980"/>
                    <a:pt x="18893" y="14860"/>
                    <a:pt x="18996" y="14672"/>
                  </a:cubicBezTo>
                  <a:cubicBezTo>
                    <a:pt x="19099" y="14483"/>
                    <a:pt x="19108" y="14246"/>
                    <a:pt x="19019" y="14048"/>
                  </a:cubicBezTo>
                  <a:lnTo>
                    <a:pt x="12883" y="346"/>
                  </a:lnTo>
                  <a:cubicBezTo>
                    <a:pt x="12765" y="82"/>
                    <a:pt x="12502" y="-51"/>
                    <a:pt x="12246" y="17"/>
                  </a:cubicBezTo>
                  <a:close/>
                  <a:moveTo>
                    <a:pt x="10383" y="219"/>
                  </a:moveTo>
                  <a:cubicBezTo>
                    <a:pt x="10293" y="207"/>
                    <a:pt x="10196" y="214"/>
                    <a:pt x="10109" y="252"/>
                  </a:cubicBezTo>
                  <a:cubicBezTo>
                    <a:pt x="6744" y="1722"/>
                    <a:pt x="4445" y="5308"/>
                    <a:pt x="3110" y="8056"/>
                  </a:cubicBezTo>
                  <a:cubicBezTo>
                    <a:pt x="2307" y="9706"/>
                    <a:pt x="1780" y="11194"/>
                    <a:pt x="1479" y="12149"/>
                  </a:cubicBezTo>
                  <a:cubicBezTo>
                    <a:pt x="1347" y="12567"/>
                    <a:pt x="919" y="13966"/>
                    <a:pt x="955" y="14443"/>
                  </a:cubicBezTo>
                  <a:cubicBezTo>
                    <a:pt x="979" y="14774"/>
                    <a:pt x="1226" y="15034"/>
                    <a:pt x="1520" y="15034"/>
                  </a:cubicBezTo>
                  <a:lnTo>
                    <a:pt x="10317" y="15034"/>
                  </a:lnTo>
                  <a:cubicBezTo>
                    <a:pt x="10631" y="15034"/>
                    <a:pt x="10883" y="14743"/>
                    <a:pt x="10883" y="14390"/>
                  </a:cubicBezTo>
                  <a:lnTo>
                    <a:pt x="10883" y="849"/>
                  </a:lnTo>
                  <a:cubicBezTo>
                    <a:pt x="10883" y="638"/>
                    <a:pt x="10793" y="446"/>
                    <a:pt x="10639" y="326"/>
                  </a:cubicBezTo>
                  <a:cubicBezTo>
                    <a:pt x="10562" y="267"/>
                    <a:pt x="10473" y="231"/>
                    <a:pt x="10383" y="219"/>
                  </a:cubicBezTo>
                  <a:close/>
                  <a:moveTo>
                    <a:pt x="9752" y="1836"/>
                  </a:moveTo>
                  <a:lnTo>
                    <a:pt x="9752" y="13752"/>
                  </a:lnTo>
                  <a:lnTo>
                    <a:pt x="2217" y="13752"/>
                  </a:lnTo>
                  <a:cubicBezTo>
                    <a:pt x="2772" y="11538"/>
                    <a:pt x="5160" y="4462"/>
                    <a:pt x="9752" y="1836"/>
                  </a:cubicBezTo>
                  <a:close/>
                  <a:moveTo>
                    <a:pt x="12942" y="3319"/>
                  </a:moveTo>
                  <a:lnTo>
                    <a:pt x="17591" y="13699"/>
                  </a:lnTo>
                  <a:lnTo>
                    <a:pt x="12942" y="13699"/>
                  </a:lnTo>
                  <a:cubicBezTo>
                    <a:pt x="12942" y="13699"/>
                    <a:pt x="12942" y="3319"/>
                    <a:pt x="12942" y="3319"/>
                  </a:cubicBezTo>
                  <a:close/>
                  <a:moveTo>
                    <a:pt x="568" y="16101"/>
                  </a:moveTo>
                  <a:cubicBezTo>
                    <a:pt x="328" y="16101"/>
                    <a:pt x="113" y="16268"/>
                    <a:pt x="32" y="16523"/>
                  </a:cubicBezTo>
                  <a:cubicBezTo>
                    <a:pt x="-48" y="16778"/>
                    <a:pt x="25" y="17064"/>
                    <a:pt x="211" y="17235"/>
                  </a:cubicBezTo>
                  <a:lnTo>
                    <a:pt x="4764" y="21408"/>
                  </a:lnTo>
                  <a:cubicBezTo>
                    <a:pt x="4865" y="21501"/>
                    <a:pt x="4991" y="21549"/>
                    <a:pt x="5121" y="21549"/>
                  </a:cubicBezTo>
                  <a:lnTo>
                    <a:pt x="16383" y="21549"/>
                  </a:lnTo>
                  <a:cubicBezTo>
                    <a:pt x="16513" y="21549"/>
                    <a:pt x="16639" y="21501"/>
                    <a:pt x="16740" y="21408"/>
                  </a:cubicBezTo>
                  <a:lnTo>
                    <a:pt x="21293" y="17235"/>
                  </a:lnTo>
                  <a:cubicBezTo>
                    <a:pt x="21479" y="17064"/>
                    <a:pt x="21552" y="16778"/>
                    <a:pt x="21472" y="16523"/>
                  </a:cubicBezTo>
                  <a:cubicBezTo>
                    <a:pt x="21391" y="16268"/>
                    <a:pt x="21176" y="16101"/>
                    <a:pt x="20936" y="16101"/>
                  </a:cubicBezTo>
                  <a:lnTo>
                    <a:pt x="568" y="16101"/>
                  </a:lnTo>
                  <a:close/>
                  <a:moveTo>
                    <a:pt x="2163" y="17382"/>
                  </a:moveTo>
                  <a:lnTo>
                    <a:pt x="19341" y="17382"/>
                  </a:lnTo>
                  <a:cubicBezTo>
                    <a:pt x="19341" y="17382"/>
                    <a:pt x="16180" y="20274"/>
                    <a:pt x="16180" y="20274"/>
                  </a:cubicBezTo>
                  <a:lnTo>
                    <a:pt x="5324" y="20274"/>
                  </a:lnTo>
                  <a:lnTo>
                    <a:pt x="2163" y="17382"/>
                  </a:ln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defTabSz="2476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825984" y="1966986"/>
            <a:ext cx="1993925" cy="2035756"/>
            <a:chOff x="16874504" y="4315557"/>
            <a:chExt cx="3515861" cy="3515861"/>
          </a:xfrm>
        </p:grpSpPr>
        <p:sp>
          <p:nvSpPr>
            <p:cNvPr id="15" name="Shape 1629"/>
            <p:cNvSpPr/>
            <p:nvPr/>
          </p:nvSpPr>
          <p:spPr>
            <a:xfrm>
              <a:off x="16874504" y="4315557"/>
              <a:ext cx="3515861" cy="35158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ln w="57150" cap="rnd">
              <a:solidFill>
                <a:srgbClr val="6A704C"/>
              </a:solidFill>
              <a:custDash>
                <a:ds d="100000" sp="200000"/>
              </a:custDash>
              <a:round/>
            </a:ln>
          </p:spPr>
          <p:txBody>
            <a:bodyPr lIns="0" tIns="0" rIns="0" bIns="0" anchor="ctr"/>
            <a:lstStyle/>
            <a:p>
              <a:pPr lvl="0">
                <a:defRPr sz="3200"/>
              </a:pPr>
              <a:endParaRPr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7" name="Shape 1634"/>
            <p:cNvSpPr/>
            <p:nvPr/>
          </p:nvSpPr>
          <p:spPr>
            <a:xfrm>
              <a:off x="17898307" y="5277849"/>
              <a:ext cx="1468255" cy="15055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96" h="21594" extrusionOk="0">
                  <a:moveTo>
                    <a:pt x="20165" y="5"/>
                  </a:moveTo>
                  <a:cubicBezTo>
                    <a:pt x="19915" y="37"/>
                    <a:pt x="19697" y="214"/>
                    <a:pt x="19624" y="474"/>
                  </a:cubicBezTo>
                  <a:cubicBezTo>
                    <a:pt x="19621" y="492"/>
                    <a:pt x="19122" y="2218"/>
                    <a:pt x="17620" y="2962"/>
                  </a:cubicBezTo>
                  <a:cubicBezTo>
                    <a:pt x="16184" y="3674"/>
                    <a:pt x="15501" y="4542"/>
                    <a:pt x="15178" y="5241"/>
                  </a:cubicBezTo>
                  <a:cubicBezTo>
                    <a:pt x="14016" y="4263"/>
                    <a:pt x="12583" y="3707"/>
                    <a:pt x="11050" y="3707"/>
                  </a:cubicBezTo>
                  <a:cubicBezTo>
                    <a:pt x="9316" y="3707"/>
                    <a:pt x="7688" y="4387"/>
                    <a:pt x="6463" y="5621"/>
                  </a:cubicBezTo>
                  <a:lnTo>
                    <a:pt x="1897" y="10223"/>
                  </a:lnTo>
                  <a:cubicBezTo>
                    <a:pt x="-632" y="12772"/>
                    <a:pt x="-632" y="16915"/>
                    <a:pt x="1897" y="19464"/>
                  </a:cubicBezTo>
                  <a:lnTo>
                    <a:pt x="2111" y="19679"/>
                  </a:lnTo>
                  <a:cubicBezTo>
                    <a:pt x="3336" y="20916"/>
                    <a:pt x="4966" y="21594"/>
                    <a:pt x="6698" y="21594"/>
                  </a:cubicBezTo>
                  <a:cubicBezTo>
                    <a:pt x="8431" y="21594"/>
                    <a:pt x="10061" y="20916"/>
                    <a:pt x="11286" y="19679"/>
                  </a:cubicBezTo>
                  <a:lnTo>
                    <a:pt x="15846" y="15084"/>
                  </a:lnTo>
                  <a:cubicBezTo>
                    <a:pt x="18241" y="12670"/>
                    <a:pt x="18342" y="8839"/>
                    <a:pt x="16202" y="6272"/>
                  </a:cubicBezTo>
                  <a:cubicBezTo>
                    <a:pt x="16232" y="5981"/>
                    <a:pt x="16451" y="4999"/>
                    <a:pt x="18189" y="4137"/>
                  </a:cubicBezTo>
                  <a:cubicBezTo>
                    <a:pt x="20205" y="3138"/>
                    <a:pt x="20845" y="927"/>
                    <a:pt x="20872" y="832"/>
                  </a:cubicBezTo>
                  <a:cubicBezTo>
                    <a:pt x="20968" y="485"/>
                    <a:pt x="20767" y="125"/>
                    <a:pt x="20423" y="27"/>
                  </a:cubicBezTo>
                  <a:cubicBezTo>
                    <a:pt x="20337" y="2"/>
                    <a:pt x="20249" y="-6"/>
                    <a:pt x="20165" y="5"/>
                  </a:cubicBezTo>
                  <a:close/>
                  <a:moveTo>
                    <a:pt x="11045" y="5014"/>
                  </a:moveTo>
                  <a:cubicBezTo>
                    <a:pt x="12433" y="5014"/>
                    <a:pt x="13737" y="5554"/>
                    <a:pt x="14718" y="6543"/>
                  </a:cubicBezTo>
                  <a:lnTo>
                    <a:pt x="14932" y="6758"/>
                  </a:lnTo>
                  <a:cubicBezTo>
                    <a:pt x="16957" y="8797"/>
                    <a:pt x="16957" y="12116"/>
                    <a:pt x="14932" y="14157"/>
                  </a:cubicBezTo>
                  <a:lnTo>
                    <a:pt x="14330" y="14764"/>
                  </a:lnTo>
                  <a:cubicBezTo>
                    <a:pt x="9349" y="11981"/>
                    <a:pt x="7244" y="8101"/>
                    <a:pt x="6786" y="7139"/>
                  </a:cubicBezTo>
                  <a:lnTo>
                    <a:pt x="7377" y="6543"/>
                  </a:lnTo>
                  <a:cubicBezTo>
                    <a:pt x="8357" y="5554"/>
                    <a:pt x="9658" y="5014"/>
                    <a:pt x="11045" y="5014"/>
                  </a:cubicBezTo>
                  <a:close/>
                  <a:moveTo>
                    <a:pt x="6304" y="7624"/>
                  </a:moveTo>
                  <a:cubicBezTo>
                    <a:pt x="6960" y="8943"/>
                    <a:pt x="9098" y="12533"/>
                    <a:pt x="13859" y="15244"/>
                  </a:cubicBezTo>
                  <a:lnTo>
                    <a:pt x="10372" y="18758"/>
                  </a:lnTo>
                  <a:cubicBezTo>
                    <a:pt x="9392" y="19748"/>
                    <a:pt x="8085" y="20292"/>
                    <a:pt x="6698" y="20292"/>
                  </a:cubicBezTo>
                  <a:cubicBezTo>
                    <a:pt x="5312" y="20292"/>
                    <a:pt x="4010" y="19748"/>
                    <a:pt x="3030" y="18758"/>
                  </a:cubicBezTo>
                  <a:lnTo>
                    <a:pt x="2817" y="18543"/>
                  </a:lnTo>
                  <a:cubicBezTo>
                    <a:pt x="793" y="16503"/>
                    <a:pt x="793" y="13183"/>
                    <a:pt x="2817" y="11144"/>
                  </a:cubicBezTo>
                  <a:lnTo>
                    <a:pt x="6304" y="7624"/>
                  </a:lnTo>
                  <a:close/>
                  <a:moveTo>
                    <a:pt x="12156" y="8650"/>
                  </a:moveTo>
                  <a:cubicBezTo>
                    <a:pt x="12074" y="8650"/>
                    <a:pt x="11990" y="8680"/>
                    <a:pt x="11926" y="8744"/>
                  </a:cubicBezTo>
                  <a:lnTo>
                    <a:pt x="10782" y="9897"/>
                  </a:lnTo>
                  <a:cubicBezTo>
                    <a:pt x="10655" y="10024"/>
                    <a:pt x="10655" y="10233"/>
                    <a:pt x="10782" y="10361"/>
                  </a:cubicBezTo>
                  <a:cubicBezTo>
                    <a:pt x="10846" y="10424"/>
                    <a:pt x="10930" y="10460"/>
                    <a:pt x="11012" y="10460"/>
                  </a:cubicBezTo>
                  <a:cubicBezTo>
                    <a:pt x="11096" y="10460"/>
                    <a:pt x="11179" y="10424"/>
                    <a:pt x="11242" y="10361"/>
                  </a:cubicBezTo>
                  <a:lnTo>
                    <a:pt x="12386" y="9208"/>
                  </a:lnTo>
                  <a:cubicBezTo>
                    <a:pt x="12513" y="9080"/>
                    <a:pt x="12513" y="8871"/>
                    <a:pt x="12386" y="8744"/>
                  </a:cubicBezTo>
                  <a:cubicBezTo>
                    <a:pt x="12323" y="8680"/>
                    <a:pt x="12239" y="8650"/>
                    <a:pt x="12156" y="8650"/>
                  </a:cubicBezTo>
                  <a:close/>
                  <a:moveTo>
                    <a:pt x="5056" y="10239"/>
                  </a:moveTo>
                  <a:cubicBezTo>
                    <a:pt x="4973" y="10239"/>
                    <a:pt x="4890" y="10269"/>
                    <a:pt x="4826" y="10333"/>
                  </a:cubicBezTo>
                  <a:lnTo>
                    <a:pt x="3813" y="11359"/>
                  </a:lnTo>
                  <a:cubicBezTo>
                    <a:pt x="1943" y="13185"/>
                    <a:pt x="1599" y="15090"/>
                    <a:pt x="2822" y="16871"/>
                  </a:cubicBezTo>
                  <a:cubicBezTo>
                    <a:pt x="2886" y="16962"/>
                    <a:pt x="2988" y="17015"/>
                    <a:pt x="3091" y="17015"/>
                  </a:cubicBezTo>
                  <a:cubicBezTo>
                    <a:pt x="3153" y="17015"/>
                    <a:pt x="3222" y="16992"/>
                    <a:pt x="3277" y="16954"/>
                  </a:cubicBezTo>
                  <a:cubicBezTo>
                    <a:pt x="3424" y="16851"/>
                    <a:pt x="3460" y="16648"/>
                    <a:pt x="3359" y="16501"/>
                  </a:cubicBezTo>
                  <a:cubicBezTo>
                    <a:pt x="2325" y="14997"/>
                    <a:pt x="2628" y="13423"/>
                    <a:pt x="4268" y="11823"/>
                  </a:cubicBezTo>
                  <a:lnTo>
                    <a:pt x="5286" y="10797"/>
                  </a:lnTo>
                  <a:cubicBezTo>
                    <a:pt x="5412" y="10669"/>
                    <a:pt x="5412" y="10460"/>
                    <a:pt x="5286" y="10333"/>
                  </a:cubicBezTo>
                  <a:cubicBezTo>
                    <a:pt x="5223" y="10269"/>
                    <a:pt x="5139" y="10239"/>
                    <a:pt x="5056" y="10239"/>
                  </a:cubicBezTo>
                  <a:close/>
                  <a:moveTo>
                    <a:pt x="3655" y="17125"/>
                  </a:moveTo>
                  <a:cubicBezTo>
                    <a:pt x="3572" y="17125"/>
                    <a:pt x="3488" y="17155"/>
                    <a:pt x="3425" y="17219"/>
                  </a:cubicBezTo>
                  <a:cubicBezTo>
                    <a:pt x="3298" y="17347"/>
                    <a:pt x="3298" y="17555"/>
                    <a:pt x="3425" y="17682"/>
                  </a:cubicBezTo>
                  <a:lnTo>
                    <a:pt x="3578" y="17837"/>
                  </a:lnTo>
                  <a:cubicBezTo>
                    <a:pt x="3641" y="17900"/>
                    <a:pt x="3724" y="17930"/>
                    <a:pt x="3808" y="17930"/>
                  </a:cubicBezTo>
                  <a:cubicBezTo>
                    <a:pt x="3890" y="17930"/>
                    <a:pt x="3975" y="17900"/>
                    <a:pt x="4038" y="17837"/>
                  </a:cubicBezTo>
                  <a:cubicBezTo>
                    <a:pt x="4163" y="17709"/>
                    <a:pt x="4159" y="17501"/>
                    <a:pt x="4032" y="17373"/>
                  </a:cubicBezTo>
                  <a:lnTo>
                    <a:pt x="3884" y="17219"/>
                  </a:lnTo>
                  <a:cubicBezTo>
                    <a:pt x="3821" y="17155"/>
                    <a:pt x="3737" y="17125"/>
                    <a:pt x="3655" y="17125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defTabSz="2476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111" y="2149049"/>
            <a:ext cx="1837361" cy="185369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8631" y="2149049"/>
            <a:ext cx="1837361" cy="1853693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4759" y="2149049"/>
            <a:ext cx="1837361" cy="1853693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3074" y="2149049"/>
            <a:ext cx="1837361" cy="1853693"/>
          </a:xfrm>
          <a:prstGeom prst="rect">
            <a:avLst/>
          </a:prstGeom>
        </p:spPr>
      </p:pic>
      <p:grpSp>
        <p:nvGrpSpPr>
          <p:cNvPr id="32" name="Group 16"/>
          <p:cNvGrpSpPr/>
          <p:nvPr/>
        </p:nvGrpSpPr>
        <p:grpSpPr>
          <a:xfrm>
            <a:off x="1183529" y="4377866"/>
            <a:ext cx="2213143" cy="857260"/>
            <a:chOff x="1732858" y="5001250"/>
            <a:chExt cx="2213143" cy="857260"/>
          </a:xfrm>
        </p:grpSpPr>
        <p:sp>
          <p:nvSpPr>
            <p:cNvPr id="33" name="TextBox 17"/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34" name="TextBox 18"/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/>
                <a:t>此部分内容作为文字排版占位显示 </a:t>
              </a:r>
              <a:br>
                <a:rPr lang="zh-CN" altLang="en-US" sz="1000" dirty="0"/>
              </a:br>
              <a:r>
                <a:rPr lang="zh-CN" altLang="en-US" sz="1000" dirty="0"/>
                <a:t>（建议使用主题字体）</a:t>
              </a:r>
            </a:p>
          </p:txBody>
        </p:sp>
      </p:grpSp>
      <p:grpSp>
        <p:nvGrpSpPr>
          <p:cNvPr id="35" name="Group 19"/>
          <p:cNvGrpSpPr/>
          <p:nvPr/>
        </p:nvGrpSpPr>
        <p:grpSpPr>
          <a:xfrm>
            <a:off x="3749144" y="4377866"/>
            <a:ext cx="2213143" cy="857260"/>
            <a:chOff x="1732858" y="5001250"/>
            <a:chExt cx="2213143" cy="857260"/>
          </a:xfrm>
        </p:grpSpPr>
        <p:sp>
          <p:nvSpPr>
            <p:cNvPr id="36" name="TextBox 20"/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37" name="TextBox 21"/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 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</p:grpSp>
      <p:grpSp>
        <p:nvGrpSpPr>
          <p:cNvPr id="38" name="Group 22"/>
          <p:cNvGrpSpPr/>
          <p:nvPr/>
        </p:nvGrpSpPr>
        <p:grpSpPr>
          <a:xfrm>
            <a:off x="6314759" y="4377866"/>
            <a:ext cx="2213143" cy="857260"/>
            <a:chOff x="1732858" y="5001250"/>
            <a:chExt cx="2213143" cy="857260"/>
          </a:xfrm>
        </p:grpSpPr>
        <p:sp>
          <p:nvSpPr>
            <p:cNvPr id="39" name="TextBox 23"/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40" name="TextBox 24"/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 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</p:grpSp>
      <p:grpSp>
        <p:nvGrpSpPr>
          <p:cNvPr id="41" name="Group 25"/>
          <p:cNvGrpSpPr/>
          <p:nvPr/>
        </p:nvGrpSpPr>
        <p:grpSpPr>
          <a:xfrm>
            <a:off x="8880375" y="4377866"/>
            <a:ext cx="2213143" cy="857260"/>
            <a:chOff x="1732858" y="5001250"/>
            <a:chExt cx="2213143" cy="857260"/>
          </a:xfrm>
        </p:grpSpPr>
        <p:sp>
          <p:nvSpPr>
            <p:cNvPr id="42" name="TextBox 26"/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>
                  <a:solidFill>
                    <a:schemeClr val="accent4"/>
                  </a:solidFill>
                </a:rPr>
                <a:t>标题文本预设</a:t>
              </a:r>
            </a:p>
          </p:txBody>
        </p:sp>
        <p:sp>
          <p:nvSpPr>
            <p:cNvPr id="43" name="TextBox 27"/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 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</p:grpSp>
      <p:grpSp>
        <p:nvGrpSpPr>
          <p:cNvPr id="44" name="组合 35"/>
          <p:cNvGrpSpPr>
            <a:grpSpLocks/>
          </p:cNvGrpSpPr>
          <p:nvPr/>
        </p:nvGrpSpPr>
        <p:grpSpPr bwMode="auto">
          <a:xfrm>
            <a:off x="2824692" y="433530"/>
            <a:ext cx="6542616" cy="1098609"/>
            <a:chOff x="2093710" y="497234"/>
            <a:chExt cx="4907166" cy="822981"/>
          </a:xfrm>
        </p:grpSpPr>
        <p:sp>
          <p:nvSpPr>
            <p:cNvPr id="45" name="文本框 66"/>
            <p:cNvSpPr txBox="1">
              <a:spLocks noChangeArrowheads="1"/>
            </p:cNvSpPr>
            <p:nvPr/>
          </p:nvSpPr>
          <p:spPr bwMode="auto">
            <a:xfrm>
              <a:off x="2093710" y="497234"/>
              <a:ext cx="4907166" cy="530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4000" dirty="0">
                  <a:solidFill>
                    <a:schemeClr val="accent5">
                      <a:lumMod val="50000"/>
                    </a:schemeClr>
                  </a:solidFill>
                  <a:latin typeface="黑体-繁" panose="02000500000000000000" pitchFamily="2" charset="-122"/>
                  <a:ea typeface="黑体-繁" panose="02000500000000000000" pitchFamily="2" charset="-122"/>
                  <a:cs typeface="黑体-繁" panose="02000500000000000000" pitchFamily="2" charset="-122"/>
                </a:rPr>
                <a:t>点击添加标题</a:t>
              </a:r>
            </a:p>
          </p:txBody>
        </p:sp>
        <p:sp>
          <p:nvSpPr>
            <p:cNvPr id="46" name="文本框 45"/>
            <p:cNvSpPr txBox="1">
              <a:spLocks noChangeArrowheads="1"/>
            </p:cNvSpPr>
            <p:nvPr/>
          </p:nvSpPr>
          <p:spPr bwMode="auto">
            <a:xfrm>
              <a:off x="2603318" y="1020488"/>
              <a:ext cx="3673628" cy="299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ts val="1200"/>
                </a:lnSpc>
                <a:defRPr/>
              </a:pPr>
              <a:r>
                <a:rPr lang="en-US" altLang="zh-CN" sz="1067" spc="800" dirty="0">
                  <a:solidFill>
                    <a:schemeClr val="accent5">
                      <a:lumMod val="50000"/>
                    </a:schemeClr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insert your</a:t>
              </a:r>
            </a:p>
            <a:p>
              <a:pPr algn="ctr">
                <a:lnSpc>
                  <a:spcPts val="1200"/>
                </a:lnSpc>
                <a:defRPr/>
              </a:pPr>
              <a:r>
                <a:rPr lang="en-US" altLang="zh-CN" sz="1067" spc="800" dirty="0">
                  <a:solidFill>
                    <a:schemeClr val="accent5">
                      <a:lumMod val="50000"/>
                    </a:schemeClr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desired text here </a:t>
              </a:r>
              <a:endParaRPr lang="zh-CN" altLang="en-US" sz="1067" spc="800" dirty="0">
                <a:solidFill>
                  <a:schemeClr val="accent5">
                    <a:lumMod val="50000"/>
                  </a:schemeClr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655640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pageCurlDouble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" y="0"/>
            <a:ext cx="12191980" cy="68580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44220" y="516890"/>
            <a:ext cx="10703560" cy="582422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25"/>
          <p:cNvSpPr/>
          <p:nvPr/>
        </p:nvSpPr>
        <p:spPr>
          <a:xfrm flipH="1">
            <a:off x="7248525" y="3217545"/>
            <a:ext cx="4206875" cy="52322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</a:ln>
        </p:spPr>
        <p:txBody>
          <a:bodyPr wrap="square" rtlCol="0" anchor="t">
            <a:spAutoFit/>
          </a:bodyPr>
          <a:lstStyle/>
          <a:p>
            <a:pPr lvl="0"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点击添加标题</a:t>
            </a:r>
            <a:endParaRPr lang="en-US" altLang="zh-CN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TextBox 25"/>
          <p:cNvSpPr txBox="1"/>
          <p:nvPr/>
        </p:nvSpPr>
        <p:spPr>
          <a:xfrm flipH="1">
            <a:off x="7248525" y="3844290"/>
            <a:ext cx="4206875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lvl="0" algn="ctr" fontAlgn="base"/>
            <a:r>
              <a:rPr lang="en-US" altLang="zh-CN" sz="2000" noProof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WRITE SOMETHING HERE</a:t>
            </a:r>
            <a:endParaRPr lang="zh-CN" altLang="zh-CN" sz="2000" strike="noStrike" noProof="1">
              <a:solidFill>
                <a:schemeClr val="tx1">
                  <a:lumMod val="95000"/>
                  <a:lumOff val="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+mn-cs"/>
              <a:sym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53300" y="1651000"/>
            <a:ext cx="3997325" cy="1566545"/>
          </a:xfrm>
          <a:prstGeom prst="rect">
            <a:avLst/>
          </a:prstGeom>
          <a:noFill/>
          <a:effectLst>
            <a:innerShdw blurRad="63500" dist="1143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lvl="0" algn="ctr" fontAlgn="base"/>
            <a:r>
              <a:rPr lang="en-US" altLang="zh-CN" sz="9600" dirty="0">
                <a:solidFill>
                  <a:srgbClr val="FFC3D3"/>
                </a:solidFill>
                <a:effectLst>
                  <a:innerShdw blurRad="63500" dist="76200" dir="13500000">
                    <a:prstClr val="black">
                      <a:alpha val="50000"/>
                    </a:prstClr>
                  </a:innerShdw>
                </a:effectLst>
                <a:latin typeface="Impact" panose="020B0806030902050204" charset="0"/>
                <a:ea typeface="黑体" panose="02010609060101010101" charset="-122"/>
                <a:sym typeface="微软雅黑" panose="020B0503020204020204" charset="-122"/>
              </a:rPr>
              <a:t>PART 2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9378" y="-77410"/>
            <a:ext cx="1691643" cy="194462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36341" y="871361"/>
            <a:ext cx="5093718" cy="4938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300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prestige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7" grpId="0" animBg="1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380278" y="-292231"/>
            <a:ext cx="6858000" cy="685800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3382722" y="2696326"/>
            <a:ext cx="5426556" cy="3333844"/>
            <a:chOff x="3382722" y="2826957"/>
            <a:chExt cx="5426556" cy="3333844"/>
          </a:xfrm>
        </p:grpSpPr>
        <p:grpSp>
          <p:nvGrpSpPr>
            <p:cNvPr id="26" name="组合 25"/>
            <p:cNvGrpSpPr/>
            <p:nvPr/>
          </p:nvGrpSpPr>
          <p:grpSpPr>
            <a:xfrm>
              <a:off x="3382722" y="2828968"/>
              <a:ext cx="5426556" cy="3331833"/>
              <a:chOff x="3382722" y="2828968"/>
              <a:chExt cx="5426556" cy="3331833"/>
            </a:xfrm>
          </p:grpSpPr>
          <p:sp>
            <p:nvSpPr>
              <p:cNvPr id="29" name="任意多边形: 形状 28"/>
              <p:cNvSpPr/>
              <p:nvPr/>
            </p:nvSpPr>
            <p:spPr>
              <a:xfrm>
                <a:off x="3716001" y="2828968"/>
                <a:ext cx="4759998" cy="3169544"/>
              </a:xfrm>
              <a:custGeom>
                <a:avLst/>
                <a:gdLst>
                  <a:gd name="connsiteX0" fmla="*/ 158825 w 5495998"/>
                  <a:gd name="connsiteY0" fmla="*/ 0 h 3265715"/>
                  <a:gd name="connsiteX1" fmla="*/ 5337173 w 5495998"/>
                  <a:gd name="connsiteY1" fmla="*/ 0 h 3265715"/>
                  <a:gd name="connsiteX2" fmla="*/ 5495998 w 5495998"/>
                  <a:gd name="connsiteY2" fmla="*/ 158825 h 3265715"/>
                  <a:gd name="connsiteX3" fmla="*/ 5495998 w 5495998"/>
                  <a:gd name="connsiteY3" fmla="*/ 3265715 h 3265715"/>
                  <a:gd name="connsiteX4" fmla="*/ 0 w 5495998"/>
                  <a:gd name="connsiteY4" fmla="*/ 3265715 h 3265715"/>
                  <a:gd name="connsiteX5" fmla="*/ 0 w 5495998"/>
                  <a:gd name="connsiteY5" fmla="*/ 158825 h 3265715"/>
                  <a:gd name="connsiteX6" fmla="*/ 158825 w 5495998"/>
                  <a:gd name="connsiteY6" fmla="*/ 0 h 326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95998" h="3265715">
                    <a:moveTo>
                      <a:pt x="158825" y="0"/>
                    </a:moveTo>
                    <a:lnTo>
                      <a:pt x="5337173" y="0"/>
                    </a:lnTo>
                    <a:cubicBezTo>
                      <a:pt x="5424890" y="0"/>
                      <a:pt x="5495998" y="71108"/>
                      <a:pt x="5495998" y="158825"/>
                    </a:cubicBezTo>
                    <a:lnTo>
                      <a:pt x="5495998" y="3265715"/>
                    </a:lnTo>
                    <a:lnTo>
                      <a:pt x="0" y="3265715"/>
                    </a:lnTo>
                    <a:lnTo>
                      <a:pt x="0" y="158825"/>
                    </a:lnTo>
                    <a:cubicBezTo>
                      <a:pt x="0" y="71108"/>
                      <a:pt x="71108" y="0"/>
                      <a:pt x="158825" y="0"/>
                    </a:cubicBezTo>
                    <a:close/>
                  </a:path>
                </a:pathLst>
              </a:custGeom>
              <a:solidFill>
                <a:srgbClr val="030303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0" name="任意多边形: 形状 29"/>
              <p:cNvSpPr/>
              <p:nvPr/>
            </p:nvSpPr>
            <p:spPr bwMode="auto">
              <a:xfrm>
                <a:off x="6041509" y="5745449"/>
                <a:ext cx="108982" cy="131600"/>
              </a:xfrm>
              <a:custGeom>
                <a:avLst/>
                <a:gdLst>
                  <a:gd name="connsiteX0" fmla="*/ 1963003 w 2608262"/>
                  <a:gd name="connsiteY0" fmla="*/ 701675 h 3149600"/>
                  <a:gd name="connsiteX1" fmla="*/ 2512971 w 2608262"/>
                  <a:gd name="connsiteY1" fmla="*/ 1012436 h 3149600"/>
                  <a:gd name="connsiteX2" fmla="*/ 2504803 w 2608262"/>
                  <a:gd name="connsiteY2" fmla="*/ 1017888 h 3149600"/>
                  <a:gd name="connsiteX3" fmla="*/ 2210761 w 2608262"/>
                  <a:gd name="connsiteY3" fmla="*/ 1593069 h 3149600"/>
                  <a:gd name="connsiteX4" fmla="*/ 2602817 w 2608262"/>
                  <a:gd name="connsiteY4" fmla="*/ 2225495 h 3149600"/>
                  <a:gd name="connsiteX5" fmla="*/ 2602817 w 2608262"/>
                  <a:gd name="connsiteY5" fmla="*/ 2247303 h 3149600"/>
                  <a:gd name="connsiteX6" fmla="*/ 2608262 w 2608262"/>
                  <a:gd name="connsiteY6" fmla="*/ 2290918 h 3149600"/>
                  <a:gd name="connsiteX7" fmla="*/ 1854099 w 2608262"/>
                  <a:gd name="connsiteY7" fmla="*/ 3138696 h 3149600"/>
                  <a:gd name="connsiteX8" fmla="*/ 1344970 w 2608262"/>
                  <a:gd name="connsiteY8" fmla="*/ 3016027 h 3149600"/>
                  <a:gd name="connsiteX9" fmla="*/ 819506 w 2608262"/>
                  <a:gd name="connsiteY9" fmla="*/ 3149600 h 3149600"/>
                  <a:gd name="connsiteX10" fmla="*/ 291319 w 2608262"/>
                  <a:gd name="connsiteY10" fmla="*/ 2702540 h 3149600"/>
                  <a:gd name="connsiteX11" fmla="*/ 0 w 2608262"/>
                  <a:gd name="connsiteY11" fmla="*/ 1631232 h 3149600"/>
                  <a:gd name="connsiteX12" fmla="*/ 887571 w 2608262"/>
                  <a:gd name="connsiteY12" fmla="*/ 709853 h 3149600"/>
                  <a:gd name="connsiteX13" fmla="*/ 1383087 w 2608262"/>
                  <a:gd name="connsiteY13" fmla="*/ 878863 h 3149600"/>
                  <a:gd name="connsiteX14" fmla="*/ 1963003 w 2608262"/>
                  <a:gd name="connsiteY14" fmla="*/ 701675 h 3149600"/>
                  <a:gd name="connsiteX15" fmla="*/ 1925856 w 2608262"/>
                  <a:gd name="connsiteY15" fmla="*/ 0 h 3149600"/>
                  <a:gd name="connsiteX16" fmla="*/ 1928579 w 2608262"/>
                  <a:gd name="connsiteY16" fmla="*/ 16369 h 3149600"/>
                  <a:gd name="connsiteX17" fmla="*/ 1936750 w 2608262"/>
                  <a:gd name="connsiteY17" fmla="*/ 128225 h 3149600"/>
                  <a:gd name="connsiteX18" fmla="*/ 1375693 w 2608262"/>
                  <a:gd name="connsiteY18" fmla="*/ 823913 h 3149600"/>
                  <a:gd name="connsiteX19" fmla="*/ 1375693 w 2608262"/>
                  <a:gd name="connsiteY19" fmla="*/ 804816 h 3149600"/>
                  <a:gd name="connsiteX20" fmla="*/ 1362075 w 2608262"/>
                  <a:gd name="connsiteY20" fmla="*/ 679319 h 3149600"/>
                  <a:gd name="connsiteX21" fmla="*/ 1925856 w 2608262"/>
                  <a:gd name="connsiteY21" fmla="*/ 0 h 314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608262" h="3149600">
                    <a:moveTo>
                      <a:pt x="1963003" y="701675"/>
                    </a:moveTo>
                    <a:cubicBezTo>
                      <a:pt x="2221651" y="701675"/>
                      <a:pt x="2387731" y="857056"/>
                      <a:pt x="2512971" y="1012436"/>
                    </a:cubicBezTo>
                    <a:cubicBezTo>
                      <a:pt x="2512971" y="1012436"/>
                      <a:pt x="2512971" y="1012436"/>
                      <a:pt x="2504803" y="1017888"/>
                    </a:cubicBezTo>
                    <a:cubicBezTo>
                      <a:pt x="2314220" y="1148735"/>
                      <a:pt x="2210761" y="1355909"/>
                      <a:pt x="2210761" y="1593069"/>
                    </a:cubicBezTo>
                    <a:cubicBezTo>
                      <a:pt x="2210761" y="1884748"/>
                      <a:pt x="2349614" y="2089196"/>
                      <a:pt x="2602817" y="2225495"/>
                    </a:cubicBezTo>
                    <a:cubicBezTo>
                      <a:pt x="2602817" y="2225495"/>
                      <a:pt x="2602817" y="2225495"/>
                      <a:pt x="2602817" y="2247303"/>
                    </a:cubicBezTo>
                    <a:cubicBezTo>
                      <a:pt x="2602817" y="2260933"/>
                      <a:pt x="2608262" y="2271836"/>
                      <a:pt x="2608262" y="2290918"/>
                    </a:cubicBezTo>
                    <a:cubicBezTo>
                      <a:pt x="2608262" y="2628939"/>
                      <a:pt x="2246155" y="3138696"/>
                      <a:pt x="1854099" y="3138696"/>
                    </a:cubicBezTo>
                    <a:cubicBezTo>
                      <a:pt x="1690742" y="3138696"/>
                      <a:pt x="1524663" y="3016027"/>
                      <a:pt x="1344970" y="3016027"/>
                    </a:cubicBezTo>
                    <a:cubicBezTo>
                      <a:pt x="1138051" y="3016027"/>
                      <a:pt x="966527" y="3149600"/>
                      <a:pt x="819506" y="3149600"/>
                    </a:cubicBezTo>
                    <a:cubicBezTo>
                      <a:pt x="618033" y="3149600"/>
                      <a:pt x="438340" y="2975138"/>
                      <a:pt x="291319" y="2702540"/>
                    </a:cubicBezTo>
                    <a:cubicBezTo>
                      <a:pt x="89846" y="2331808"/>
                      <a:pt x="0" y="1906556"/>
                      <a:pt x="0" y="1631232"/>
                    </a:cubicBezTo>
                    <a:cubicBezTo>
                      <a:pt x="0" y="1110571"/>
                      <a:pt x="441063" y="709853"/>
                      <a:pt x="887571" y="709853"/>
                    </a:cubicBezTo>
                    <a:cubicBezTo>
                      <a:pt x="1102658" y="709853"/>
                      <a:pt x="1184336" y="878863"/>
                      <a:pt x="1383087" y="878863"/>
                    </a:cubicBezTo>
                    <a:cubicBezTo>
                      <a:pt x="1630845" y="878863"/>
                      <a:pt x="1783311" y="701675"/>
                      <a:pt x="1963003" y="701675"/>
                    </a:cubicBezTo>
                    <a:close/>
                    <a:moveTo>
                      <a:pt x="1925856" y="0"/>
                    </a:moveTo>
                    <a:cubicBezTo>
                      <a:pt x="1925856" y="0"/>
                      <a:pt x="1925856" y="0"/>
                      <a:pt x="1928579" y="16369"/>
                    </a:cubicBezTo>
                    <a:cubicBezTo>
                      <a:pt x="1934027" y="60020"/>
                      <a:pt x="1936750" y="98215"/>
                      <a:pt x="1936750" y="128225"/>
                    </a:cubicBezTo>
                    <a:cubicBezTo>
                      <a:pt x="1936750" y="512900"/>
                      <a:pt x="1667116" y="731155"/>
                      <a:pt x="1375693" y="823913"/>
                    </a:cubicBezTo>
                    <a:cubicBezTo>
                      <a:pt x="1375693" y="823913"/>
                      <a:pt x="1375693" y="823913"/>
                      <a:pt x="1375693" y="804816"/>
                    </a:cubicBezTo>
                    <a:cubicBezTo>
                      <a:pt x="1364799" y="758437"/>
                      <a:pt x="1362075" y="714786"/>
                      <a:pt x="1362075" y="679319"/>
                    </a:cubicBezTo>
                    <a:cubicBezTo>
                      <a:pt x="1362075" y="313742"/>
                      <a:pt x="1628986" y="81846"/>
                      <a:pt x="1925856" y="0"/>
                    </a:cubicBezTo>
                    <a:close/>
                  </a:path>
                </a:pathLst>
              </a:custGeom>
              <a:solidFill>
                <a:srgbClr val="D0D0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grpSp>
            <p:nvGrpSpPr>
              <p:cNvPr id="31" name="组合 30"/>
              <p:cNvGrpSpPr/>
              <p:nvPr/>
            </p:nvGrpSpPr>
            <p:grpSpPr>
              <a:xfrm>
                <a:off x="6069962" y="2898694"/>
                <a:ext cx="52077" cy="52077"/>
                <a:chOff x="7122094" y="1123950"/>
                <a:chExt cx="298902" cy="298902"/>
              </a:xfrm>
            </p:grpSpPr>
            <p:sp>
              <p:nvSpPr>
                <p:cNvPr id="35" name="椭圆 34"/>
                <p:cNvSpPr/>
                <p:nvPr/>
              </p:nvSpPr>
              <p:spPr>
                <a:xfrm rot="18936106">
                  <a:off x="7122094" y="1123950"/>
                  <a:ext cx="298902" cy="298902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>
                        <a:lumMod val="50000"/>
                      </a:schemeClr>
                    </a:gs>
                    <a:gs pos="74000">
                      <a:srgbClr val="242224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36" name="椭圆 35"/>
                <p:cNvSpPr/>
                <p:nvPr/>
              </p:nvSpPr>
              <p:spPr>
                <a:xfrm>
                  <a:off x="7225075" y="1226931"/>
                  <a:ext cx="92940" cy="92940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sp>
            <p:nvSpPr>
              <p:cNvPr id="32" name="任意多边形: 形状 31"/>
              <p:cNvSpPr/>
              <p:nvPr/>
            </p:nvSpPr>
            <p:spPr>
              <a:xfrm>
                <a:off x="3382722" y="6108724"/>
                <a:ext cx="5426556" cy="52077"/>
              </a:xfrm>
              <a:custGeom>
                <a:avLst/>
                <a:gdLst>
                  <a:gd name="connsiteX0" fmla="*/ 0 w 5495998"/>
                  <a:gd name="connsiteY0" fmla="*/ 0 h 340542"/>
                  <a:gd name="connsiteX1" fmla="*/ 5495998 w 5495998"/>
                  <a:gd name="connsiteY1" fmla="*/ 0 h 340542"/>
                  <a:gd name="connsiteX2" fmla="*/ 5495998 w 5495998"/>
                  <a:gd name="connsiteY2" fmla="*/ 181717 h 340542"/>
                  <a:gd name="connsiteX3" fmla="*/ 5337173 w 5495998"/>
                  <a:gd name="connsiteY3" fmla="*/ 340542 h 340542"/>
                  <a:gd name="connsiteX4" fmla="*/ 158825 w 5495998"/>
                  <a:gd name="connsiteY4" fmla="*/ 340542 h 340542"/>
                  <a:gd name="connsiteX5" fmla="*/ 0 w 5495998"/>
                  <a:gd name="connsiteY5" fmla="*/ 181717 h 340542"/>
                  <a:gd name="connsiteX6" fmla="*/ 0 w 5495998"/>
                  <a:gd name="connsiteY6" fmla="*/ 0 h 340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95998" h="340542">
                    <a:moveTo>
                      <a:pt x="0" y="0"/>
                    </a:moveTo>
                    <a:lnTo>
                      <a:pt x="5495998" y="0"/>
                    </a:lnTo>
                    <a:lnTo>
                      <a:pt x="5495998" y="181717"/>
                    </a:lnTo>
                    <a:cubicBezTo>
                      <a:pt x="5495998" y="269434"/>
                      <a:pt x="5424890" y="340542"/>
                      <a:pt x="5337173" y="340542"/>
                    </a:cubicBezTo>
                    <a:lnTo>
                      <a:pt x="158825" y="340542"/>
                    </a:lnTo>
                    <a:cubicBezTo>
                      <a:pt x="71108" y="340542"/>
                      <a:pt x="0" y="269434"/>
                      <a:pt x="0" y="181717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98000">
                    <a:schemeClr val="tx1">
                      <a:lumMod val="85000"/>
                      <a:lumOff val="15000"/>
                    </a:schemeClr>
                  </a:gs>
                  <a:gs pos="82000">
                    <a:schemeClr val="tx1">
                      <a:lumMod val="65000"/>
                      <a:lumOff val="35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3382722" y="5982433"/>
                <a:ext cx="5426556" cy="129541"/>
              </a:xfrm>
              <a:prstGeom prst="rect">
                <a:avLst/>
              </a:prstGeom>
              <a:gradFill>
                <a:gsLst>
                  <a:gs pos="2000">
                    <a:schemeClr val="bg1">
                      <a:lumMod val="50000"/>
                    </a:schemeClr>
                  </a:gs>
                  <a:gs pos="5000">
                    <a:srgbClr val="AFAFAF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9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95000">
                    <a:srgbClr val="AFAFAF"/>
                  </a:gs>
                  <a:gs pos="9800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4" name="任意多边形: 形状 33"/>
              <p:cNvSpPr/>
              <p:nvPr/>
            </p:nvSpPr>
            <p:spPr>
              <a:xfrm>
                <a:off x="5667560" y="5982433"/>
                <a:ext cx="856879" cy="52077"/>
              </a:xfrm>
              <a:custGeom>
                <a:avLst/>
                <a:gdLst>
                  <a:gd name="connsiteX0" fmla="*/ 0 w 1196451"/>
                  <a:gd name="connsiteY0" fmla="*/ 0 h 103929"/>
                  <a:gd name="connsiteX1" fmla="*/ 1196451 w 1196451"/>
                  <a:gd name="connsiteY1" fmla="*/ 0 h 103929"/>
                  <a:gd name="connsiteX2" fmla="*/ 1188624 w 1196451"/>
                  <a:gd name="connsiteY2" fmla="*/ 38768 h 103929"/>
                  <a:gd name="connsiteX3" fmla="*/ 1090319 w 1196451"/>
                  <a:gd name="connsiteY3" fmla="*/ 103929 h 103929"/>
                  <a:gd name="connsiteX4" fmla="*/ 106132 w 1196451"/>
                  <a:gd name="connsiteY4" fmla="*/ 103929 h 103929"/>
                  <a:gd name="connsiteX5" fmla="*/ 7827 w 1196451"/>
                  <a:gd name="connsiteY5" fmla="*/ 38768 h 103929"/>
                  <a:gd name="connsiteX6" fmla="*/ 0 w 1196451"/>
                  <a:gd name="connsiteY6" fmla="*/ 0 h 103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96451" h="103929">
                    <a:moveTo>
                      <a:pt x="0" y="0"/>
                    </a:moveTo>
                    <a:lnTo>
                      <a:pt x="1196451" y="0"/>
                    </a:lnTo>
                    <a:lnTo>
                      <a:pt x="1188624" y="38768"/>
                    </a:lnTo>
                    <a:cubicBezTo>
                      <a:pt x="1172428" y="77061"/>
                      <a:pt x="1134511" y="103929"/>
                      <a:pt x="1090319" y="103929"/>
                    </a:cubicBezTo>
                    <a:lnTo>
                      <a:pt x="106132" y="103929"/>
                    </a:lnTo>
                    <a:cubicBezTo>
                      <a:pt x="61940" y="103929"/>
                      <a:pt x="24024" y="77061"/>
                      <a:pt x="7827" y="38768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50000"/>
                    </a:schemeClr>
                  </a:gs>
                  <a:gs pos="15000">
                    <a:srgbClr val="AFAFAF"/>
                  </a:gs>
                  <a:gs pos="50000">
                    <a:schemeClr val="bg1">
                      <a:lumMod val="95000"/>
                    </a:schemeClr>
                  </a:gs>
                  <a:gs pos="85000">
                    <a:srgbClr val="AFAFAF"/>
                  </a:gs>
                  <a:gs pos="10000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3892580" y="3008750"/>
              <a:ext cx="4406840" cy="2668940"/>
            </a:xfrm>
            <a:prstGeom prst="rect">
              <a:avLst/>
            </a:prstGeom>
            <a:blipFill rotWithShape="1">
              <a:blip r:embed="rId6"/>
              <a:srcRect/>
              <a:stretch>
                <a:fillRect t="-693" r="-94678" b="242"/>
              </a:stretch>
            </a:blip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8" name="任意多边形: 形状 27"/>
            <p:cNvSpPr/>
            <p:nvPr/>
          </p:nvSpPr>
          <p:spPr>
            <a:xfrm>
              <a:off x="6594353" y="2826957"/>
              <a:ext cx="1871706" cy="3059035"/>
            </a:xfrm>
            <a:custGeom>
              <a:avLst/>
              <a:gdLst>
                <a:gd name="connsiteX0" fmla="*/ 0 w 1998167"/>
                <a:gd name="connsiteY0" fmla="*/ 0 h 3265715"/>
                <a:gd name="connsiteX1" fmla="*/ 1839342 w 1998167"/>
                <a:gd name="connsiteY1" fmla="*/ 0 h 3265715"/>
                <a:gd name="connsiteX2" fmla="*/ 1998167 w 1998167"/>
                <a:gd name="connsiteY2" fmla="*/ 158825 h 3265715"/>
                <a:gd name="connsiteX3" fmla="*/ 1998167 w 1998167"/>
                <a:gd name="connsiteY3" fmla="*/ 3265715 h 3265715"/>
                <a:gd name="connsiteX4" fmla="*/ 1991894 w 1998167"/>
                <a:gd name="connsiteY4" fmla="*/ 3265715 h 326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8167" h="3265715">
                  <a:moveTo>
                    <a:pt x="0" y="0"/>
                  </a:moveTo>
                  <a:lnTo>
                    <a:pt x="1839342" y="0"/>
                  </a:lnTo>
                  <a:cubicBezTo>
                    <a:pt x="1927059" y="0"/>
                    <a:pt x="1998167" y="71108"/>
                    <a:pt x="1998167" y="158825"/>
                  </a:cubicBezTo>
                  <a:lnTo>
                    <a:pt x="1998167" y="3265715"/>
                  </a:lnTo>
                  <a:lnTo>
                    <a:pt x="1991894" y="3265715"/>
                  </a:lnTo>
                  <a:close/>
                </a:path>
              </a:pathLst>
            </a:custGeom>
            <a:gradFill>
              <a:gsLst>
                <a:gs pos="54000">
                  <a:schemeClr val="bg1">
                    <a:lumMod val="95000"/>
                    <a:alpha val="10000"/>
                  </a:schemeClr>
                </a:gs>
                <a:gs pos="0">
                  <a:schemeClr val="bg1">
                    <a:lumMod val="95000"/>
                    <a:alpha val="20000"/>
                  </a:schemeClr>
                </a:gs>
                <a:gs pos="100000">
                  <a:schemeClr val="bg1">
                    <a:lumMod val="95000"/>
                    <a:alpha val="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41" name="文本框 66"/>
          <p:cNvSpPr txBox="1">
            <a:spLocks noChangeArrowheads="1"/>
          </p:cNvSpPr>
          <p:nvPr/>
        </p:nvSpPr>
        <p:spPr bwMode="auto">
          <a:xfrm>
            <a:off x="4020423" y="1405126"/>
            <a:ext cx="3606800" cy="446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1000" dirty="0"/>
              <a:t>此部分内容作为文字排版占位显示 </a:t>
            </a:r>
            <a:br>
              <a:rPr lang="zh-CN" altLang="en-US" sz="1000" dirty="0"/>
            </a:br>
            <a:r>
              <a:rPr lang="zh-CN" altLang="en-US" sz="1000" dirty="0"/>
              <a:t>（建议使用主题字体）</a:t>
            </a:r>
          </a:p>
        </p:txBody>
      </p:sp>
      <p:sp>
        <p:nvSpPr>
          <p:cNvPr id="42" name="文本框 66"/>
          <p:cNvSpPr txBox="1">
            <a:spLocks noChangeArrowheads="1"/>
          </p:cNvSpPr>
          <p:nvPr/>
        </p:nvSpPr>
        <p:spPr bwMode="auto">
          <a:xfrm>
            <a:off x="4020423" y="994834"/>
            <a:ext cx="25040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黑体-繁" panose="02000500000000000000" pitchFamily="2" charset="-122"/>
                <a:ea typeface="黑体-繁" panose="02000500000000000000" pitchFamily="2" charset="-122"/>
                <a:cs typeface="黑体-繁" panose="02000500000000000000" pitchFamily="2" charset="-122"/>
              </a:rPr>
              <a:t>点击添加标题</a:t>
            </a:r>
          </a:p>
        </p:txBody>
      </p:sp>
      <p:sp>
        <p:nvSpPr>
          <p:cNvPr id="43" name="Rectangle 12"/>
          <p:cNvSpPr/>
          <p:nvPr/>
        </p:nvSpPr>
        <p:spPr>
          <a:xfrm>
            <a:off x="4099503" y="1823469"/>
            <a:ext cx="6257636" cy="742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此部分内容作为文字排版占位显示 </a:t>
            </a:r>
            <a:b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（建议使用主题字体）此部分内容作为文字排版占位显示 </a:t>
            </a:r>
            <a:b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82905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4000">
        <p14:conveyor dir="l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809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238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你好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D8B4C6"/>
      </a:accent1>
      <a:accent2>
        <a:srgbClr val="F3C098"/>
      </a:accent2>
      <a:accent3>
        <a:srgbClr val="6B5492"/>
      </a:accent3>
      <a:accent4>
        <a:srgbClr val="6A704C"/>
      </a:accent4>
      <a:accent5>
        <a:srgbClr val="E7DFF6"/>
      </a:accent5>
      <a:accent6>
        <a:srgbClr val="D3E9F7"/>
      </a:accent6>
      <a:hlink>
        <a:srgbClr val="4A2135"/>
      </a:hlink>
      <a:folHlink>
        <a:srgbClr val="BFBFBF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你好">
    <a:dk1>
      <a:srgbClr val="000000"/>
    </a:dk1>
    <a:lt1>
      <a:srgbClr val="FFFFFF"/>
    </a:lt1>
    <a:dk2>
      <a:srgbClr val="778495"/>
    </a:dk2>
    <a:lt2>
      <a:srgbClr val="F0F0F0"/>
    </a:lt2>
    <a:accent1>
      <a:srgbClr val="D8B4C6"/>
    </a:accent1>
    <a:accent2>
      <a:srgbClr val="F3C098"/>
    </a:accent2>
    <a:accent3>
      <a:srgbClr val="6B5492"/>
    </a:accent3>
    <a:accent4>
      <a:srgbClr val="6A704C"/>
    </a:accent4>
    <a:accent5>
      <a:srgbClr val="E7DFF6"/>
    </a:accent5>
    <a:accent6>
      <a:srgbClr val="D3E9F7"/>
    </a:accent6>
    <a:hlink>
      <a:srgbClr val="4A2135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你好">
    <a:dk1>
      <a:srgbClr val="000000"/>
    </a:dk1>
    <a:lt1>
      <a:srgbClr val="FFFFFF"/>
    </a:lt1>
    <a:dk2>
      <a:srgbClr val="778495"/>
    </a:dk2>
    <a:lt2>
      <a:srgbClr val="F0F0F0"/>
    </a:lt2>
    <a:accent1>
      <a:srgbClr val="D8B4C6"/>
    </a:accent1>
    <a:accent2>
      <a:srgbClr val="F3C098"/>
    </a:accent2>
    <a:accent3>
      <a:srgbClr val="6B5492"/>
    </a:accent3>
    <a:accent4>
      <a:srgbClr val="6A704C"/>
    </a:accent4>
    <a:accent5>
      <a:srgbClr val="E7DFF6"/>
    </a:accent5>
    <a:accent6>
      <a:srgbClr val="D3E9F7"/>
    </a:accent6>
    <a:hlink>
      <a:srgbClr val="4A2135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你好">
    <a:dk1>
      <a:srgbClr val="000000"/>
    </a:dk1>
    <a:lt1>
      <a:srgbClr val="FFFFFF"/>
    </a:lt1>
    <a:dk2>
      <a:srgbClr val="778495"/>
    </a:dk2>
    <a:lt2>
      <a:srgbClr val="F0F0F0"/>
    </a:lt2>
    <a:accent1>
      <a:srgbClr val="D8B4C6"/>
    </a:accent1>
    <a:accent2>
      <a:srgbClr val="F3C098"/>
    </a:accent2>
    <a:accent3>
      <a:srgbClr val="6B5492"/>
    </a:accent3>
    <a:accent4>
      <a:srgbClr val="6A704C"/>
    </a:accent4>
    <a:accent5>
      <a:srgbClr val="E7DFF6"/>
    </a:accent5>
    <a:accent6>
      <a:srgbClr val="D3E9F7"/>
    </a:accent6>
    <a:hlink>
      <a:srgbClr val="4A2135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你好">
    <a:dk1>
      <a:srgbClr val="000000"/>
    </a:dk1>
    <a:lt1>
      <a:srgbClr val="FFFFFF"/>
    </a:lt1>
    <a:dk2>
      <a:srgbClr val="778495"/>
    </a:dk2>
    <a:lt2>
      <a:srgbClr val="F0F0F0"/>
    </a:lt2>
    <a:accent1>
      <a:srgbClr val="D8B4C6"/>
    </a:accent1>
    <a:accent2>
      <a:srgbClr val="F3C098"/>
    </a:accent2>
    <a:accent3>
      <a:srgbClr val="6B5492"/>
    </a:accent3>
    <a:accent4>
      <a:srgbClr val="6A704C"/>
    </a:accent4>
    <a:accent5>
      <a:srgbClr val="E7DFF6"/>
    </a:accent5>
    <a:accent6>
      <a:srgbClr val="D3E9F7"/>
    </a:accent6>
    <a:hlink>
      <a:srgbClr val="4A2135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你好">
    <a:dk1>
      <a:srgbClr val="000000"/>
    </a:dk1>
    <a:lt1>
      <a:srgbClr val="FFFFFF"/>
    </a:lt1>
    <a:dk2>
      <a:srgbClr val="778495"/>
    </a:dk2>
    <a:lt2>
      <a:srgbClr val="F0F0F0"/>
    </a:lt2>
    <a:accent1>
      <a:srgbClr val="D8B4C6"/>
    </a:accent1>
    <a:accent2>
      <a:srgbClr val="F3C098"/>
    </a:accent2>
    <a:accent3>
      <a:srgbClr val="6B5492"/>
    </a:accent3>
    <a:accent4>
      <a:srgbClr val="6A704C"/>
    </a:accent4>
    <a:accent5>
      <a:srgbClr val="E7DFF6"/>
    </a:accent5>
    <a:accent6>
      <a:srgbClr val="D3E9F7"/>
    </a:accent6>
    <a:hlink>
      <a:srgbClr val="4A2135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513</TotalTime>
  <Words>681</Words>
  <Application>Microsoft Office PowerPoint</Application>
  <PresentationFormat>宽屏</PresentationFormat>
  <Paragraphs>158</Paragraphs>
  <Slides>21</Slides>
  <Notes>21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Helvetica-Roman-SemiB</vt:lpstr>
      <vt:lpstr>等线</vt:lpstr>
      <vt:lpstr>等线 Light</vt:lpstr>
      <vt:lpstr>方正兰亭超细黑简体</vt:lpstr>
      <vt:lpstr>黑体-繁</vt:lpstr>
      <vt:lpstr>微软雅黑</vt:lpstr>
      <vt:lpstr>造字工房悦黑体验版常规体</vt:lpstr>
      <vt:lpstr>Arial</vt:lpstr>
      <vt:lpstr>Calibri</vt:lpstr>
      <vt:lpstr>Helvetica</vt:lpstr>
      <vt:lpstr>Impact</vt:lpstr>
      <vt:lpstr>Nexa Bold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李佳宇</dc:creator>
  <cp:lastModifiedBy>Administrator</cp:lastModifiedBy>
  <cp:revision>240</cp:revision>
  <dcterms:created xsi:type="dcterms:W3CDTF">2017-04-24T03:01:18Z</dcterms:created>
  <dcterms:modified xsi:type="dcterms:W3CDTF">2019-03-28T10:46:12Z</dcterms:modified>
</cp:coreProperties>
</file>